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007577506" r:id="rId2"/>
    <p:sldId id="2007577498" r:id="rId3"/>
    <p:sldId id="261" r:id="rId4"/>
    <p:sldId id="2007577501" r:id="rId5"/>
    <p:sldId id="309" r:id="rId6"/>
    <p:sldId id="2007577507" r:id="rId7"/>
    <p:sldId id="2007577491" r:id="rId8"/>
    <p:sldId id="2007577502" r:id="rId9"/>
    <p:sldId id="2007577503" r:id="rId10"/>
    <p:sldId id="2007577504" r:id="rId11"/>
    <p:sldId id="2007577505" r:id="rId12"/>
    <p:sldId id="2007577497" r:id="rId13"/>
    <p:sldId id="340" r:id="rId14"/>
  </p:sldIdLst>
  <p:sldSz cx="12192000" cy="6858000"/>
  <p:notesSz cx="6858000" cy="9144000"/>
  <p:embeddedFontLst>
    <p:embeddedFont>
      <p:font typeface="等线" panose="02010600030101010101" pitchFamily="2" charset="-122"/>
      <p:regular r:id="rId16"/>
    </p:embeddedFont>
    <p:embeddedFont>
      <p:font typeface="#9Slide03 Swiss 721 Black Conde" panose="020B0604020202020204" charset="0"/>
      <p:regular r:id="rId17"/>
    </p:embeddedFont>
    <p:embeddedFont>
      <p:font typeface="#9Slide03 Swiss 721 Black Condensed" panose="020B0604020202020204" charset="0"/>
      <p:regular r:id="rId18"/>
    </p:embeddedFont>
    <p:embeddedFont>
      <p:font typeface="#9Slide07 Altus" panose="020B0604020202020204" charset="0"/>
      <p:regular r:id="rId19"/>
    </p:embeddedFont>
    <p:embeddedFont>
      <p:font typeface="#9Slide07 HoneyCream" panose="020B0604020202020204" charset="0"/>
      <p:regular r:id="rId20"/>
    </p:embeddedFont>
    <p:embeddedFont>
      <p:font typeface="#9Slide07 IcielKoni Black" panose="020B0604020202020204" charset="0"/>
      <p:bold r:id="rId21"/>
    </p:embeddedFont>
    <p:embeddedFont>
      <p:font typeface="#9Slide07 Koni Black" panose="020B0604020202020204" charset="0"/>
      <p:bold r:id="rId22"/>
    </p:embeddedFont>
    <p:embeddedFont>
      <p:font typeface="Cambria" panose="02040503050406030204" pitchFamily="18" charset="0"/>
      <p:regular r:id="rId23"/>
      <p:bold r:id="rId24"/>
      <p:italic r:id="rId25"/>
      <p:boldItalic r:id="rId26"/>
    </p:embeddedFont>
    <p:embeddedFont>
      <p:font typeface="SVN-Newton" panose="020B0604020202020204" charset="0"/>
      <p:regular r:id="rId27"/>
      <p:bold r:id="rId28"/>
      <p:italic r:id="rId29"/>
      <p:boldItalic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6C39"/>
    <a:srgbClr val="224E4A"/>
    <a:srgbClr val="C9DD4C"/>
    <a:srgbClr val="E75B7C"/>
    <a:srgbClr val="EF5DFF"/>
    <a:srgbClr val="C0E9FD"/>
    <a:srgbClr val="E0BBA2"/>
    <a:srgbClr val="FEB8B7"/>
    <a:srgbClr val="D8DD75"/>
    <a:srgbClr val="F8E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49"/>
  </p:normalViewPr>
  <p:slideViewPr>
    <p:cSldViewPr snapToGrid="0">
      <p:cViewPr varScale="1">
        <p:scale>
          <a:sx n="48" d="100"/>
          <a:sy n="48" d="100"/>
        </p:scale>
        <p:origin x="8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2025/3/11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40AC89-41BA-0295-E703-FDC51ADC16F0}"/>
              </a:ext>
            </a:extLst>
          </p:cNvPr>
          <p:cNvSpPr/>
          <p:nvPr userDrawn="1"/>
        </p:nvSpPr>
        <p:spPr>
          <a:xfrm>
            <a:off x="403860" y="249382"/>
            <a:ext cx="11384280" cy="6065058"/>
          </a:xfrm>
          <a:prstGeom prst="roundRect">
            <a:avLst/>
          </a:prstGeom>
          <a:solidFill>
            <a:schemeClr val="bg1"/>
          </a:solidFill>
          <a:ln w="28575">
            <a:solidFill>
              <a:srgbClr val="4A6D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174839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446471" y="1241370"/>
            <a:ext cx="7486795" cy="4375260"/>
          </a:xfrm>
          <a:prstGeom prst="roundRect">
            <a:avLst/>
          </a:prstGeom>
          <a:solidFill>
            <a:schemeClr val="bg1">
              <a:alpha val="8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0" y="2648638"/>
            <a:ext cx="8285981" cy="2554545"/>
          </a:xfrm>
          <a:prstGeom prst="rect">
            <a:avLst/>
          </a:prstGeom>
          <a:noFill/>
        </p:spPr>
        <p:txBody>
          <a:bodyPr wrap="square" rtlCol="0">
            <a:spAutoFit/>
          </a:bodyPr>
          <a:lstStyle/>
          <a:p>
            <a:pPr algn="ctr"/>
            <a:r>
              <a:rPr lang="en-VN" sz="8000" dirty="0">
                <a:solidFill>
                  <a:srgbClr val="B76C39"/>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Những</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rgbClr val="E75B7C"/>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người</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2">
                    <a:lumMod val="75000"/>
                  </a:schemeClr>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bạn</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4">
                    <a:lumMod val="75000"/>
                  </a:schemeClr>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hàng</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5"/>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xóm</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715617" y="1484526"/>
            <a:ext cx="6957392" cy="920956"/>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3 Swiss 721 Black Condensed" panose="02000500000000000000" pitchFamily="2" charset="77"/>
                <a:cs typeface="#9Slide05 Pattaya" pitchFamily="2" charset="-34"/>
              </a:rPr>
              <a:t>Hoạt động trải nghiệm</a:t>
            </a:r>
          </a:p>
        </p:txBody>
      </p:sp>
    </p:spTree>
    <p:extLst>
      <p:ext uri="{BB962C8B-B14F-4D97-AF65-F5344CB8AC3E}">
        <p14:creationId xmlns:p14="http://schemas.microsoft.com/office/powerpoint/2010/main" val="408303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3">
                                            <p:txEl>
                                              <p:pRg st="0" end="0"/>
                                            </p:txEl>
                                          </p:spTgt>
                                        </p:tgtEl>
                                        <p:attrNameLst>
                                          <p:attrName>ppt_w</p:attrName>
                                        </p:attrNameLst>
                                      </p:cBhvr>
                                    </p:anim>
                                    <p:anim by="(#ppt_w*0.50)" calcmode="lin" valueType="num">
                                      <p:cBhvr>
                                        <p:cTn id="18" dur="500" decel="50000" autoRev="1" fill="hold">
                                          <p:stCondLst>
                                            <p:cond delay="0"/>
                                          </p:stCondLst>
                                        </p:cTn>
                                        <p:tgtEl>
                                          <p:spTgt spid="3">
                                            <p:txEl>
                                              <p:pRg st="0" end="0"/>
                                            </p:txEl>
                                          </p:spTgt>
                                        </p:tgtEl>
                                        <p:attrNameLst>
                                          <p:attrName>ppt_x</p:attrName>
                                        </p:attrNameLst>
                                      </p:cBhvr>
                                    </p:anim>
                                    <p:anim from="(-#ppt_h/2)" to="(#ppt_y)" calcmode="lin" valueType="num">
                                      <p:cBhvr>
                                        <p:cTn id="19" dur="1000" fill="hold">
                                          <p:stCondLst>
                                            <p:cond delay="0"/>
                                          </p:stCondLst>
                                        </p:cTn>
                                        <p:tgtEl>
                                          <p:spTgt spid="3">
                                            <p:txEl>
                                              <p:pRg st="0" end="0"/>
                                            </p:txEl>
                                          </p:spTgt>
                                        </p:tgtEl>
                                        <p:attrNameLst>
                                          <p:attrName>ppt_y</p:attrName>
                                        </p:attrNameLst>
                                      </p:cBhvr>
                                    </p:anim>
                                    <p:animRot by="21600000">
                                      <p:cBhvr>
                                        <p:cTn id="2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23063" y="1145540"/>
            <a:ext cx="11366696" cy="4889976"/>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647782" y="1551871"/>
            <a:ext cx="10998722" cy="646331"/>
          </a:xfrm>
          <a:prstGeom prst="rect">
            <a:avLst/>
          </a:prstGeom>
          <a:noFill/>
          <a:ln w="19050">
            <a:solidFill>
              <a:schemeClr val="tx1"/>
            </a:solidFill>
            <a:prstDash val="dash"/>
          </a:ln>
        </p:spPr>
        <p:txBody>
          <a:bodyPr wrap="square">
            <a:spAutoFit/>
          </a:bodyPr>
          <a:lstStyle/>
          <a:p>
            <a:pPr algn="ctr"/>
            <a:r>
              <a:rPr lang="en-US" sz="3600" b="1" dirty="0" err="1">
                <a:solidFill>
                  <a:srgbClr val="224E4A"/>
                </a:solidFill>
                <a:latin typeface="#9Slide03 Swiss 721 Black Conde" panose="02000500000000000000" pitchFamily="2" charset="77"/>
              </a:rPr>
              <a:t>Nêu</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những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việc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em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có</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thể</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làm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cùng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các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bạn</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hàng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xóm</a:t>
            </a:r>
            <a:r>
              <a:rPr lang="en-US" sz="3600" b="1" dirty="0">
                <a:solidFill>
                  <a:srgbClr val="224E4A"/>
                </a:solidFill>
                <a:latin typeface="#9Slide03 Swiss 721 Black Conde" panose="02000500000000000000" pitchFamily="2" charset="77"/>
              </a:rPr>
              <a:t>.</a:t>
            </a:r>
            <a:endParaRPr lang="en-VN" sz="3600" dirty="0">
              <a:solidFill>
                <a:srgbClr val="224E4A"/>
              </a:solidFill>
              <a:latin typeface="#9Slide03 Swiss 721 Black Condensed" panose="02000500000000000000" pitchFamily="2" charset="77"/>
            </a:endParaRPr>
          </a:p>
        </p:txBody>
      </p:sp>
      <p:grpSp>
        <p:nvGrpSpPr>
          <p:cNvPr id="12" name="Group 11">
            <a:extLst>
              <a:ext uri="{FF2B5EF4-FFF2-40B4-BE49-F238E27FC236}">
                <a16:creationId xmlns:a16="http://schemas.microsoft.com/office/drawing/2014/main" id="{AD578436-61EC-034A-B8FB-245B57849914}"/>
              </a:ext>
            </a:extLst>
          </p:cNvPr>
          <p:cNvGrpSpPr/>
          <p:nvPr/>
        </p:nvGrpSpPr>
        <p:grpSpPr>
          <a:xfrm>
            <a:off x="3319669" y="2712405"/>
            <a:ext cx="7834832" cy="1955207"/>
            <a:chOff x="-2808645" y="3400801"/>
            <a:chExt cx="3771458" cy="855186"/>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2808645" y="3400801"/>
              <a:ext cx="3771458" cy="855186"/>
            </a:xfrm>
            <a:custGeom>
              <a:avLst/>
              <a:gdLst>
                <a:gd name="connsiteX0" fmla="*/ 0 w 3771458"/>
                <a:gd name="connsiteY0" fmla="*/ 142533 h 855186"/>
                <a:gd name="connsiteX1" fmla="*/ 143519 w 3771458"/>
                <a:gd name="connsiteY1" fmla="*/ 0 h 855186"/>
                <a:gd name="connsiteX2" fmla="*/ 474539 w 3771458"/>
                <a:gd name="connsiteY2" fmla="*/ 0 h 855186"/>
                <a:gd name="connsiteX3" fmla="*/ 840403 w 3771458"/>
                <a:gd name="connsiteY3" fmla="*/ 0 h 855186"/>
                <a:gd name="connsiteX4" fmla="*/ 1345644 w 3771458"/>
                <a:gd name="connsiteY4" fmla="*/ 0 h 855186"/>
                <a:gd name="connsiteX5" fmla="*/ 1850884 w 3771458"/>
                <a:gd name="connsiteY5" fmla="*/ 0 h 855186"/>
                <a:gd name="connsiteX6" fmla="*/ 2216748 w 3771458"/>
                <a:gd name="connsiteY6" fmla="*/ 0 h 855186"/>
                <a:gd name="connsiteX7" fmla="*/ 2652300 w 3771458"/>
                <a:gd name="connsiteY7" fmla="*/ 0 h 855186"/>
                <a:gd name="connsiteX8" fmla="*/ 3157541 w 3771458"/>
                <a:gd name="connsiteY8" fmla="*/ 0 h 855186"/>
                <a:gd name="connsiteX9" fmla="*/ 3627937 w 3771458"/>
                <a:gd name="connsiteY9" fmla="*/ 0 h 855186"/>
                <a:gd name="connsiteX10" fmla="*/ 3771458 w 3771458"/>
                <a:gd name="connsiteY10" fmla="*/ 142533 h 855186"/>
                <a:gd name="connsiteX11" fmla="*/ 3771458 w 3771458"/>
                <a:gd name="connsiteY11" fmla="*/ 433294 h 855186"/>
                <a:gd name="connsiteX12" fmla="*/ 3771458 w 3771458"/>
                <a:gd name="connsiteY12" fmla="*/ 712651 h 855186"/>
                <a:gd name="connsiteX13" fmla="*/ 3627937 w 3771458"/>
                <a:gd name="connsiteY13" fmla="*/ 855186 h 855186"/>
                <a:gd name="connsiteX14" fmla="*/ 3122696 w 3771458"/>
                <a:gd name="connsiteY14" fmla="*/ 855186 h 855186"/>
                <a:gd name="connsiteX15" fmla="*/ 2721989 w 3771458"/>
                <a:gd name="connsiteY15" fmla="*/ 855186 h 855186"/>
                <a:gd name="connsiteX16" fmla="*/ 2216748 w 3771458"/>
                <a:gd name="connsiteY16" fmla="*/ 855186 h 855186"/>
                <a:gd name="connsiteX17" fmla="*/ 1885729 w 3771458"/>
                <a:gd name="connsiteY17" fmla="*/ 855186 h 855186"/>
                <a:gd name="connsiteX18" fmla="*/ 1450176 w 3771458"/>
                <a:gd name="connsiteY18" fmla="*/ 855186 h 855186"/>
                <a:gd name="connsiteX19" fmla="*/ 1014624 w 3771458"/>
                <a:gd name="connsiteY19" fmla="*/ 855186 h 855186"/>
                <a:gd name="connsiteX20" fmla="*/ 683604 w 3771458"/>
                <a:gd name="connsiteY20" fmla="*/ 855186 h 855186"/>
                <a:gd name="connsiteX21" fmla="*/ 143519 w 3771458"/>
                <a:gd name="connsiteY21" fmla="*/ 855186 h 855186"/>
                <a:gd name="connsiteX22" fmla="*/ 0 w 3771458"/>
                <a:gd name="connsiteY22" fmla="*/ 712651 h 855186"/>
                <a:gd name="connsiteX23" fmla="*/ 0 w 3771458"/>
                <a:gd name="connsiteY23" fmla="*/ 433294 h 855186"/>
                <a:gd name="connsiteX24" fmla="*/ 0 w 3771458"/>
                <a:gd name="connsiteY24" fmla="*/ 142533 h 855186"/>
                <a:gd name="connsiteX0" fmla="*/ 0 w 3771458"/>
                <a:gd name="connsiteY0" fmla="*/ 142533 h 855186"/>
                <a:gd name="connsiteX1" fmla="*/ 143519 w 3771458"/>
                <a:gd name="connsiteY1" fmla="*/ 0 h 855186"/>
                <a:gd name="connsiteX2" fmla="*/ 613916 w 3771458"/>
                <a:gd name="connsiteY2" fmla="*/ 0 h 855186"/>
                <a:gd name="connsiteX3" fmla="*/ 1014624 w 3771458"/>
                <a:gd name="connsiteY3" fmla="*/ 0 h 855186"/>
                <a:gd name="connsiteX4" fmla="*/ 1345644 w 3771458"/>
                <a:gd name="connsiteY4" fmla="*/ 0 h 855186"/>
                <a:gd name="connsiteX5" fmla="*/ 1711507 w 3771458"/>
                <a:gd name="connsiteY5" fmla="*/ 0 h 855186"/>
                <a:gd name="connsiteX6" fmla="*/ 2042527 w 3771458"/>
                <a:gd name="connsiteY6" fmla="*/ 0 h 855186"/>
                <a:gd name="connsiteX7" fmla="*/ 2373547 w 3771458"/>
                <a:gd name="connsiteY7" fmla="*/ 0 h 855186"/>
                <a:gd name="connsiteX8" fmla="*/ 2809099 w 3771458"/>
                <a:gd name="connsiteY8" fmla="*/ 0 h 855186"/>
                <a:gd name="connsiteX9" fmla="*/ 3209807 w 3771458"/>
                <a:gd name="connsiteY9" fmla="*/ 0 h 855186"/>
                <a:gd name="connsiteX10" fmla="*/ 3627937 w 3771458"/>
                <a:gd name="connsiteY10" fmla="*/ 0 h 855186"/>
                <a:gd name="connsiteX11" fmla="*/ 3771458 w 3771458"/>
                <a:gd name="connsiteY11" fmla="*/ 142533 h 855186"/>
                <a:gd name="connsiteX12" fmla="*/ 3771458 w 3771458"/>
                <a:gd name="connsiteY12" fmla="*/ 427593 h 855186"/>
                <a:gd name="connsiteX13" fmla="*/ 3771458 w 3771458"/>
                <a:gd name="connsiteY13" fmla="*/ 712651 h 855186"/>
                <a:gd name="connsiteX14" fmla="*/ 3627937 w 3771458"/>
                <a:gd name="connsiteY14" fmla="*/ 855186 h 855186"/>
                <a:gd name="connsiteX15" fmla="*/ 3296918 w 3771458"/>
                <a:gd name="connsiteY15" fmla="*/ 855186 h 855186"/>
                <a:gd name="connsiteX16" fmla="*/ 2861366 w 3771458"/>
                <a:gd name="connsiteY16" fmla="*/ 855186 h 855186"/>
                <a:gd name="connsiteX17" fmla="*/ 2390969 w 3771458"/>
                <a:gd name="connsiteY17" fmla="*/ 855186 h 855186"/>
                <a:gd name="connsiteX18" fmla="*/ 1920572 w 3771458"/>
                <a:gd name="connsiteY18" fmla="*/ 855186 h 855186"/>
                <a:gd name="connsiteX19" fmla="*/ 1519864 w 3771458"/>
                <a:gd name="connsiteY19" fmla="*/ 855186 h 855186"/>
                <a:gd name="connsiteX20" fmla="*/ 1154000 w 3771458"/>
                <a:gd name="connsiteY20" fmla="*/ 855186 h 855186"/>
                <a:gd name="connsiteX21" fmla="*/ 822981 w 3771458"/>
                <a:gd name="connsiteY21" fmla="*/ 855186 h 855186"/>
                <a:gd name="connsiteX22" fmla="*/ 143519 w 3771458"/>
                <a:gd name="connsiteY22" fmla="*/ 855186 h 855186"/>
                <a:gd name="connsiteX23" fmla="*/ 0 w 3771458"/>
                <a:gd name="connsiteY23" fmla="*/ 712651 h 855186"/>
                <a:gd name="connsiteX24" fmla="*/ 0 w 3771458"/>
                <a:gd name="connsiteY24" fmla="*/ 438995 h 855186"/>
                <a:gd name="connsiteX25" fmla="*/ 0 w 3771458"/>
                <a:gd name="connsiteY25" fmla="*/ 142533 h 855186"/>
                <a:gd name="connsiteX0" fmla="*/ 0 w 3771458"/>
                <a:gd name="connsiteY0" fmla="*/ 142533 h 855186"/>
                <a:gd name="connsiteX1" fmla="*/ 143519 w 3771458"/>
                <a:gd name="connsiteY1" fmla="*/ 0 h 855186"/>
                <a:gd name="connsiteX2" fmla="*/ 474539 w 3771458"/>
                <a:gd name="connsiteY2" fmla="*/ 0 h 855186"/>
                <a:gd name="connsiteX3" fmla="*/ 840403 w 3771458"/>
                <a:gd name="connsiteY3" fmla="*/ 0 h 855186"/>
                <a:gd name="connsiteX4" fmla="*/ 1345644 w 3771458"/>
                <a:gd name="connsiteY4" fmla="*/ 0 h 855186"/>
                <a:gd name="connsiteX5" fmla="*/ 1850884 w 3771458"/>
                <a:gd name="connsiteY5" fmla="*/ 0 h 855186"/>
                <a:gd name="connsiteX6" fmla="*/ 2216748 w 3771458"/>
                <a:gd name="connsiteY6" fmla="*/ 0 h 855186"/>
                <a:gd name="connsiteX7" fmla="*/ 2652300 w 3771458"/>
                <a:gd name="connsiteY7" fmla="*/ 0 h 855186"/>
                <a:gd name="connsiteX8" fmla="*/ 3157541 w 3771458"/>
                <a:gd name="connsiteY8" fmla="*/ 0 h 855186"/>
                <a:gd name="connsiteX9" fmla="*/ 3627937 w 3771458"/>
                <a:gd name="connsiteY9" fmla="*/ 0 h 855186"/>
                <a:gd name="connsiteX10" fmla="*/ 3771458 w 3771458"/>
                <a:gd name="connsiteY10" fmla="*/ 142533 h 855186"/>
                <a:gd name="connsiteX11" fmla="*/ 3771458 w 3771458"/>
                <a:gd name="connsiteY11" fmla="*/ 433294 h 855186"/>
                <a:gd name="connsiteX12" fmla="*/ 3771458 w 3771458"/>
                <a:gd name="connsiteY12" fmla="*/ 712651 h 855186"/>
                <a:gd name="connsiteX13" fmla="*/ 3627937 w 3771458"/>
                <a:gd name="connsiteY13" fmla="*/ 855186 h 855186"/>
                <a:gd name="connsiteX14" fmla="*/ 3122696 w 3771458"/>
                <a:gd name="connsiteY14" fmla="*/ 855186 h 855186"/>
                <a:gd name="connsiteX15" fmla="*/ 2721989 w 3771458"/>
                <a:gd name="connsiteY15" fmla="*/ 855186 h 855186"/>
                <a:gd name="connsiteX16" fmla="*/ 2216748 w 3771458"/>
                <a:gd name="connsiteY16" fmla="*/ 855186 h 855186"/>
                <a:gd name="connsiteX17" fmla="*/ 1885729 w 3771458"/>
                <a:gd name="connsiteY17" fmla="*/ 855186 h 855186"/>
                <a:gd name="connsiteX18" fmla="*/ 1450176 w 3771458"/>
                <a:gd name="connsiteY18" fmla="*/ 855186 h 855186"/>
                <a:gd name="connsiteX19" fmla="*/ 1014624 w 3771458"/>
                <a:gd name="connsiteY19" fmla="*/ 855186 h 855186"/>
                <a:gd name="connsiteX20" fmla="*/ 683604 w 3771458"/>
                <a:gd name="connsiteY20" fmla="*/ 855186 h 855186"/>
                <a:gd name="connsiteX21" fmla="*/ 143519 w 3771458"/>
                <a:gd name="connsiteY21" fmla="*/ 855186 h 855186"/>
                <a:gd name="connsiteX22" fmla="*/ 0 w 3771458"/>
                <a:gd name="connsiteY22" fmla="*/ 712651 h 855186"/>
                <a:gd name="connsiteX23" fmla="*/ 0 w 3771458"/>
                <a:gd name="connsiteY23" fmla="*/ 433294 h 855186"/>
                <a:gd name="connsiteX24" fmla="*/ 0 w 3771458"/>
                <a:gd name="connsiteY24" fmla="*/ 142533 h 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1458" h="855186" fill="none" extrusionOk="0">
                  <a:moveTo>
                    <a:pt x="0" y="142533"/>
                  </a:moveTo>
                  <a:cubicBezTo>
                    <a:pt x="12887" y="47023"/>
                    <a:pt x="66216" y="26274"/>
                    <a:pt x="143519" y="0"/>
                  </a:cubicBezTo>
                  <a:cubicBezTo>
                    <a:pt x="299774" y="-3515"/>
                    <a:pt x="317744" y="-20003"/>
                    <a:pt x="474539" y="0"/>
                  </a:cubicBezTo>
                  <a:cubicBezTo>
                    <a:pt x="643342" y="41709"/>
                    <a:pt x="701896" y="-26924"/>
                    <a:pt x="840403" y="0"/>
                  </a:cubicBezTo>
                  <a:cubicBezTo>
                    <a:pt x="923639" y="-1557"/>
                    <a:pt x="1262507" y="-23242"/>
                    <a:pt x="1345644" y="0"/>
                  </a:cubicBezTo>
                  <a:cubicBezTo>
                    <a:pt x="1499479" y="-3569"/>
                    <a:pt x="1678476" y="-11303"/>
                    <a:pt x="1850884" y="0"/>
                  </a:cubicBezTo>
                  <a:cubicBezTo>
                    <a:pt x="2068270" y="-11305"/>
                    <a:pt x="2125817" y="-14543"/>
                    <a:pt x="2216748" y="0"/>
                  </a:cubicBezTo>
                  <a:cubicBezTo>
                    <a:pt x="2294664" y="9957"/>
                    <a:pt x="2450540" y="58097"/>
                    <a:pt x="2652300" y="0"/>
                  </a:cubicBezTo>
                  <a:cubicBezTo>
                    <a:pt x="2817935" y="-15664"/>
                    <a:pt x="2913253" y="-4952"/>
                    <a:pt x="3157541" y="0"/>
                  </a:cubicBezTo>
                  <a:cubicBezTo>
                    <a:pt x="3417453" y="29596"/>
                    <a:pt x="3494474" y="-9640"/>
                    <a:pt x="3627937" y="0"/>
                  </a:cubicBezTo>
                  <a:cubicBezTo>
                    <a:pt x="3746668" y="-14673"/>
                    <a:pt x="3768589" y="47008"/>
                    <a:pt x="3771458" y="142533"/>
                  </a:cubicBezTo>
                  <a:cubicBezTo>
                    <a:pt x="3766896" y="289521"/>
                    <a:pt x="3767466" y="310015"/>
                    <a:pt x="3771458" y="433294"/>
                  </a:cubicBezTo>
                  <a:cubicBezTo>
                    <a:pt x="3767815" y="572287"/>
                    <a:pt x="3766410" y="614183"/>
                    <a:pt x="3771458" y="712651"/>
                  </a:cubicBezTo>
                  <a:cubicBezTo>
                    <a:pt x="3776170" y="801724"/>
                    <a:pt x="3722058" y="876354"/>
                    <a:pt x="3627937" y="855186"/>
                  </a:cubicBezTo>
                  <a:cubicBezTo>
                    <a:pt x="3438371" y="864660"/>
                    <a:pt x="3221126" y="822849"/>
                    <a:pt x="3122696" y="855186"/>
                  </a:cubicBezTo>
                  <a:cubicBezTo>
                    <a:pt x="2984318" y="879547"/>
                    <a:pt x="2843321" y="853021"/>
                    <a:pt x="2721989" y="855186"/>
                  </a:cubicBezTo>
                  <a:cubicBezTo>
                    <a:pt x="2630038" y="885193"/>
                    <a:pt x="2401226" y="809399"/>
                    <a:pt x="2216748" y="855186"/>
                  </a:cubicBezTo>
                  <a:cubicBezTo>
                    <a:pt x="1996935" y="832151"/>
                    <a:pt x="1949407" y="871841"/>
                    <a:pt x="1885729" y="855186"/>
                  </a:cubicBezTo>
                  <a:cubicBezTo>
                    <a:pt x="1857446" y="818370"/>
                    <a:pt x="1572172" y="875092"/>
                    <a:pt x="1450176" y="855186"/>
                  </a:cubicBezTo>
                  <a:cubicBezTo>
                    <a:pt x="1338230" y="872740"/>
                    <a:pt x="1232224" y="879064"/>
                    <a:pt x="1014624" y="855186"/>
                  </a:cubicBezTo>
                  <a:cubicBezTo>
                    <a:pt x="801010" y="841332"/>
                    <a:pt x="805861" y="849953"/>
                    <a:pt x="683604" y="855186"/>
                  </a:cubicBezTo>
                  <a:cubicBezTo>
                    <a:pt x="552879" y="870152"/>
                    <a:pt x="228674" y="869648"/>
                    <a:pt x="143519" y="855186"/>
                  </a:cubicBezTo>
                  <a:cubicBezTo>
                    <a:pt x="67526" y="868134"/>
                    <a:pt x="10867" y="769964"/>
                    <a:pt x="0" y="712651"/>
                  </a:cubicBezTo>
                  <a:cubicBezTo>
                    <a:pt x="2298" y="637296"/>
                    <a:pt x="11359" y="526113"/>
                    <a:pt x="0" y="433294"/>
                  </a:cubicBezTo>
                  <a:cubicBezTo>
                    <a:pt x="6903" y="296837"/>
                    <a:pt x="-19403" y="242861"/>
                    <a:pt x="0" y="142533"/>
                  </a:cubicBezTo>
                  <a:close/>
                </a:path>
                <a:path w="3771458" h="855186" stroke="0" extrusionOk="0">
                  <a:moveTo>
                    <a:pt x="0" y="142533"/>
                  </a:moveTo>
                  <a:cubicBezTo>
                    <a:pt x="-854" y="104343"/>
                    <a:pt x="88567" y="15490"/>
                    <a:pt x="143519" y="0"/>
                  </a:cubicBezTo>
                  <a:cubicBezTo>
                    <a:pt x="291961" y="15345"/>
                    <a:pt x="461922" y="2063"/>
                    <a:pt x="613916" y="0"/>
                  </a:cubicBezTo>
                  <a:cubicBezTo>
                    <a:pt x="753883" y="24823"/>
                    <a:pt x="856505" y="17727"/>
                    <a:pt x="1014624" y="0"/>
                  </a:cubicBezTo>
                  <a:cubicBezTo>
                    <a:pt x="1168386" y="-7905"/>
                    <a:pt x="1186192" y="-10696"/>
                    <a:pt x="1345644" y="0"/>
                  </a:cubicBezTo>
                  <a:cubicBezTo>
                    <a:pt x="1497681" y="27768"/>
                    <a:pt x="1624894" y="19931"/>
                    <a:pt x="1711507" y="0"/>
                  </a:cubicBezTo>
                  <a:cubicBezTo>
                    <a:pt x="1803678" y="-10100"/>
                    <a:pt x="1933331" y="-30870"/>
                    <a:pt x="2042527" y="0"/>
                  </a:cubicBezTo>
                  <a:cubicBezTo>
                    <a:pt x="2183086" y="33381"/>
                    <a:pt x="2277923" y="-17326"/>
                    <a:pt x="2373547" y="0"/>
                  </a:cubicBezTo>
                  <a:cubicBezTo>
                    <a:pt x="2488252" y="7174"/>
                    <a:pt x="2633043" y="-11798"/>
                    <a:pt x="2809099" y="0"/>
                  </a:cubicBezTo>
                  <a:cubicBezTo>
                    <a:pt x="3034803" y="34859"/>
                    <a:pt x="3137521" y="33084"/>
                    <a:pt x="3209807" y="0"/>
                  </a:cubicBezTo>
                  <a:cubicBezTo>
                    <a:pt x="3294731" y="-51204"/>
                    <a:pt x="3499859" y="31783"/>
                    <a:pt x="3627937" y="0"/>
                  </a:cubicBezTo>
                  <a:cubicBezTo>
                    <a:pt x="3726653" y="-16584"/>
                    <a:pt x="3810869" y="65092"/>
                    <a:pt x="3771458" y="142533"/>
                  </a:cubicBezTo>
                  <a:cubicBezTo>
                    <a:pt x="3783000" y="227153"/>
                    <a:pt x="3753797" y="314776"/>
                    <a:pt x="3771458" y="427593"/>
                  </a:cubicBezTo>
                  <a:cubicBezTo>
                    <a:pt x="3762260" y="553615"/>
                    <a:pt x="3776867" y="594466"/>
                    <a:pt x="3771458" y="712651"/>
                  </a:cubicBezTo>
                  <a:cubicBezTo>
                    <a:pt x="3770629" y="790470"/>
                    <a:pt x="3724706" y="875192"/>
                    <a:pt x="3627937" y="855186"/>
                  </a:cubicBezTo>
                  <a:cubicBezTo>
                    <a:pt x="3579055" y="860404"/>
                    <a:pt x="3440715" y="893571"/>
                    <a:pt x="3296918" y="855186"/>
                  </a:cubicBezTo>
                  <a:cubicBezTo>
                    <a:pt x="3188349" y="861503"/>
                    <a:pt x="2972206" y="852948"/>
                    <a:pt x="2861366" y="855186"/>
                  </a:cubicBezTo>
                  <a:cubicBezTo>
                    <a:pt x="2709511" y="895692"/>
                    <a:pt x="2548597" y="869773"/>
                    <a:pt x="2390969" y="855186"/>
                  </a:cubicBezTo>
                  <a:cubicBezTo>
                    <a:pt x="2291107" y="880037"/>
                    <a:pt x="2059680" y="834029"/>
                    <a:pt x="1920572" y="855186"/>
                  </a:cubicBezTo>
                  <a:cubicBezTo>
                    <a:pt x="1818490" y="812863"/>
                    <a:pt x="1668671" y="821016"/>
                    <a:pt x="1519864" y="855186"/>
                  </a:cubicBezTo>
                  <a:cubicBezTo>
                    <a:pt x="1388998" y="863903"/>
                    <a:pt x="1214419" y="851691"/>
                    <a:pt x="1154000" y="855186"/>
                  </a:cubicBezTo>
                  <a:cubicBezTo>
                    <a:pt x="1049587" y="856755"/>
                    <a:pt x="997490" y="883897"/>
                    <a:pt x="822981" y="855186"/>
                  </a:cubicBezTo>
                  <a:cubicBezTo>
                    <a:pt x="738518" y="834230"/>
                    <a:pt x="488841" y="867457"/>
                    <a:pt x="143519" y="855186"/>
                  </a:cubicBezTo>
                  <a:cubicBezTo>
                    <a:pt x="57758" y="876078"/>
                    <a:pt x="-34993" y="790054"/>
                    <a:pt x="0" y="712651"/>
                  </a:cubicBezTo>
                  <a:cubicBezTo>
                    <a:pt x="16605" y="616695"/>
                    <a:pt x="-31695" y="510597"/>
                    <a:pt x="0" y="438995"/>
                  </a:cubicBezTo>
                  <a:cubicBezTo>
                    <a:pt x="-32463" y="357781"/>
                    <a:pt x="-3313" y="271695"/>
                    <a:pt x="0" y="142533"/>
                  </a:cubicBezTo>
                  <a:close/>
                </a:path>
                <a:path w="3771458" h="855186" fill="none" stroke="0" extrusionOk="0">
                  <a:moveTo>
                    <a:pt x="0" y="142533"/>
                  </a:moveTo>
                  <a:cubicBezTo>
                    <a:pt x="8384" y="69839"/>
                    <a:pt x="74441" y="13550"/>
                    <a:pt x="143519" y="0"/>
                  </a:cubicBezTo>
                  <a:cubicBezTo>
                    <a:pt x="299302" y="-8225"/>
                    <a:pt x="318881" y="-12126"/>
                    <a:pt x="474539" y="0"/>
                  </a:cubicBezTo>
                  <a:cubicBezTo>
                    <a:pt x="637091" y="8917"/>
                    <a:pt x="734862" y="-20738"/>
                    <a:pt x="840403" y="0"/>
                  </a:cubicBezTo>
                  <a:cubicBezTo>
                    <a:pt x="957698" y="13277"/>
                    <a:pt x="1235650" y="3710"/>
                    <a:pt x="1345644" y="0"/>
                  </a:cubicBezTo>
                  <a:cubicBezTo>
                    <a:pt x="1455291" y="6451"/>
                    <a:pt x="1617344" y="2514"/>
                    <a:pt x="1850884" y="0"/>
                  </a:cubicBezTo>
                  <a:cubicBezTo>
                    <a:pt x="2083259" y="-11954"/>
                    <a:pt x="2111210" y="-23938"/>
                    <a:pt x="2216748" y="0"/>
                  </a:cubicBezTo>
                  <a:cubicBezTo>
                    <a:pt x="2307119" y="21586"/>
                    <a:pt x="2461458" y="-1188"/>
                    <a:pt x="2652300" y="0"/>
                  </a:cubicBezTo>
                  <a:cubicBezTo>
                    <a:pt x="2844655" y="2723"/>
                    <a:pt x="2965817" y="-20876"/>
                    <a:pt x="3157541" y="0"/>
                  </a:cubicBezTo>
                  <a:cubicBezTo>
                    <a:pt x="3391019" y="35823"/>
                    <a:pt x="3500838" y="3441"/>
                    <a:pt x="3627937" y="0"/>
                  </a:cubicBezTo>
                  <a:cubicBezTo>
                    <a:pt x="3718295" y="3745"/>
                    <a:pt x="3742495" y="60737"/>
                    <a:pt x="3771458" y="142533"/>
                  </a:cubicBezTo>
                  <a:cubicBezTo>
                    <a:pt x="3765255" y="280962"/>
                    <a:pt x="3770411" y="306789"/>
                    <a:pt x="3771458" y="433294"/>
                  </a:cubicBezTo>
                  <a:cubicBezTo>
                    <a:pt x="3783853" y="547828"/>
                    <a:pt x="3761939" y="597327"/>
                    <a:pt x="3771458" y="712651"/>
                  </a:cubicBezTo>
                  <a:cubicBezTo>
                    <a:pt x="3740664" y="772390"/>
                    <a:pt x="3713881" y="857477"/>
                    <a:pt x="3627937" y="855186"/>
                  </a:cubicBezTo>
                  <a:cubicBezTo>
                    <a:pt x="3458084" y="838897"/>
                    <a:pt x="3237655" y="825112"/>
                    <a:pt x="3122696" y="855186"/>
                  </a:cubicBezTo>
                  <a:cubicBezTo>
                    <a:pt x="3029726" y="860968"/>
                    <a:pt x="2813307" y="870403"/>
                    <a:pt x="2721989" y="855186"/>
                  </a:cubicBezTo>
                  <a:cubicBezTo>
                    <a:pt x="2567144" y="847172"/>
                    <a:pt x="2426389" y="920506"/>
                    <a:pt x="2216748" y="855186"/>
                  </a:cubicBezTo>
                  <a:cubicBezTo>
                    <a:pt x="1993101" y="841073"/>
                    <a:pt x="1963860" y="865077"/>
                    <a:pt x="1885729" y="855186"/>
                  </a:cubicBezTo>
                  <a:cubicBezTo>
                    <a:pt x="1801240" y="832454"/>
                    <a:pt x="1544929" y="877171"/>
                    <a:pt x="1450176" y="855186"/>
                  </a:cubicBezTo>
                  <a:cubicBezTo>
                    <a:pt x="1329803" y="855688"/>
                    <a:pt x="1198596" y="891839"/>
                    <a:pt x="1014624" y="855186"/>
                  </a:cubicBezTo>
                  <a:cubicBezTo>
                    <a:pt x="801178" y="843904"/>
                    <a:pt x="809360" y="847710"/>
                    <a:pt x="683604" y="855186"/>
                  </a:cubicBezTo>
                  <a:cubicBezTo>
                    <a:pt x="574930" y="900514"/>
                    <a:pt x="260209" y="857818"/>
                    <a:pt x="143519" y="855186"/>
                  </a:cubicBezTo>
                  <a:cubicBezTo>
                    <a:pt x="34716" y="860791"/>
                    <a:pt x="-12440" y="805833"/>
                    <a:pt x="0" y="712651"/>
                  </a:cubicBezTo>
                  <a:cubicBezTo>
                    <a:pt x="9174" y="638759"/>
                    <a:pt x="10460" y="560498"/>
                    <a:pt x="0" y="433294"/>
                  </a:cubicBezTo>
                  <a:cubicBezTo>
                    <a:pt x="-30805" y="337063"/>
                    <a:pt x="6705" y="250034"/>
                    <a:pt x="0" y="142533"/>
                  </a:cubicBezTo>
                  <a:close/>
                </a:path>
                <a:path w="3771458" h="855186" fill="none" stroke="0" extrusionOk="0">
                  <a:moveTo>
                    <a:pt x="0" y="142533"/>
                  </a:moveTo>
                  <a:cubicBezTo>
                    <a:pt x="11951" y="49880"/>
                    <a:pt x="72832" y="22842"/>
                    <a:pt x="143519" y="0"/>
                  </a:cubicBezTo>
                  <a:cubicBezTo>
                    <a:pt x="296860" y="-7050"/>
                    <a:pt x="314324" y="-15616"/>
                    <a:pt x="474539" y="0"/>
                  </a:cubicBezTo>
                  <a:cubicBezTo>
                    <a:pt x="625852" y="31697"/>
                    <a:pt x="707993" y="-28152"/>
                    <a:pt x="840403" y="0"/>
                  </a:cubicBezTo>
                  <a:cubicBezTo>
                    <a:pt x="945759" y="15449"/>
                    <a:pt x="1250812" y="-18535"/>
                    <a:pt x="1345644" y="0"/>
                  </a:cubicBezTo>
                  <a:cubicBezTo>
                    <a:pt x="1487519" y="-14351"/>
                    <a:pt x="1623800" y="-12057"/>
                    <a:pt x="1850884" y="0"/>
                  </a:cubicBezTo>
                  <a:cubicBezTo>
                    <a:pt x="2068692" y="-13535"/>
                    <a:pt x="2116114" y="-23863"/>
                    <a:pt x="2216748" y="0"/>
                  </a:cubicBezTo>
                  <a:cubicBezTo>
                    <a:pt x="2267857" y="19007"/>
                    <a:pt x="2438630" y="3060"/>
                    <a:pt x="2652300" y="0"/>
                  </a:cubicBezTo>
                  <a:cubicBezTo>
                    <a:pt x="2824285" y="-14204"/>
                    <a:pt x="2930685" y="-13476"/>
                    <a:pt x="3157541" y="0"/>
                  </a:cubicBezTo>
                  <a:cubicBezTo>
                    <a:pt x="3400173" y="18162"/>
                    <a:pt x="3497299" y="-10418"/>
                    <a:pt x="3627937" y="0"/>
                  </a:cubicBezTo>
                  <a:cubicBezTo>
                    <a:pt x="3735961" y="-946"/>
                    <a:pt x="3752945" y="54950"/>
                    <a:pt x="3771458" y="142533"/>
                  </a:cubicBezTo>
                  <a:cubicBezTo>
                    <a:pt x="3765126" y="283540"/>
                    <a:pt x="3769533" y="308749"/>
                    <a:pt x="3771458" y="433294"/>
                  </a:cubicBezTo>
                  <a:cubicBezTo>
                    <a:pt x="3773603" y="566329"/>
                    <a:pt x="3758580" y="602468"/>
                    <a:pt x="3771458" y="712651"/>
                  </a:cubicBezTo>
                  <a:cubicBezTo>
                    <a:pt x="3759608" y="779106"/>
                    <a:pt x="3716255" y="855819"/>
                    <a:pt x="3627937" y="855186"/>
                  </a:cubicBezTo>
                  <a:cubicBezTo>
                    <a:pt x="3444508" y="835696"/>
                    <a:pt x="3222694" y="818008"/>
                    <a:pt x="3122696" y="855186"/>
                  </a:cubicBezTo>
                  <a:cubicBezTo>
                    <a:pt x="2998187" y="867981"/>
                    <a:pt x="2849505" y="876572"/>
                    <a:pt x="2721989" y="855186"/>
                  </a:cubicBezTo>
                  <a:cubicBezTo>
                    <a:pt x="2616798" y="876838"/>
                    <a:pt x="2413764" y="854227"/>
                    <a:pt x="2216748" y="855186"/>
                  </a:cubicBezTo>
                  <a:cubicBezTo>
                    <a:pt x="1995990" y="835335"/>
                    <a:pt x="1964789" y="865527"/>
                    <a:pt x="1885729" y="855186"/>
                  </a:cubicBezTo>
                  <a:cubicBezTo>
                    <a:pt x="1824621" y="821216"/>
                    <a:pt x="1561780" y="869827"/>
                    <a:pt x="1450176" y="855186"/>
                  </a:cubicBezTo>
                  <a:cubicBezTo>
                    <a:pt x="1324653" y="867310"/>
                    <a:pt x="1223387" y="871958"/>
                    <a:pt x="1014624" y="855186"/>
                  </a:cubicBezTo>
                  <a:cubicBezTo>
                    <a:pt x="800133" y="841725"/>
                    <a:pt x="809988" y="847945"/>
                    <a:pt x="683604" y="855186"/>
                  </a:cubicBezTo>
                  <a:cubicBezTo>
                    <a:pt x="567762" y="877248"/>
                    <a:pt x="258424" y="856101"/>
                    <a:pt x="143519" y="855186"/>
                  </a:cubicBezTo>
                  <a:cubicBezTo>
                    <a:pt x="50539" y="866055"/>
                    <a:pt x="1203" y="787289"/>
                    <a:pt x="0" y="712651"/>
                  </a:cubicBezTo>
                  <a:cubicBezTo>
                    <a:pt x="18914" y="637909"/>
                    <a:pt x="23607" y="549430"/>
                    <a:pt x="0" y="433294"/>
                  </a:cubicBezTo>
                  <a:cubicBezTo>
                    <a:pt x="-14054" y="314689"/>
                    <a:pt x="-5104" y="255323"/>
                    <a:pt x="0" y="142533"/>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7834832"/>
                        <a:gd name="connsiteY0" fmla="*/ 325874 h 1955207"/>
                        <a:gd name="connsiteX1" fmla="*/ 298148 w 7834832"/>
                        <a:gd name="connsiteY1" fmla="*/ 0 h 1955207"/>
                        <a:gd name="connsiteX2" fmla="*/ 985808 w 7834832"/>
                        <a:gd name="connsiteY2" fmla="*/ 0 h 1955207"/>
                        <a:gd name="connsiteX3" fmla="*/ 1745855 w 7834832"/>
                        <a:gd name="connsiteY3" fmla="*/ 0 h 1955207"/>
                        <a:gd name="connsiteX4" fmla="*/ 2795443 w 7834832"/>
                        <a:gd name="connsiteY4" fmla="*/ 0 h 1955207"/>
                        <a:gd name="connsiteX5" fmla="*/ 3845031 w 7834832"/>
                        <a:gd name="connsiteY5" fmla="*/ 0 h 1955207"/>
                        <a:gd name="connsiteX6" fmla="*/ 4605076 w 7834832"/>
                        <a:gd name="connsiteY6" fmla="*/ 0 h 1955207"/>
                        <a:gd name="connsiteX7" fmla="*/ 5509893 w 7834832"/>
                        <a:gd name="connsiteY7" fmla="*/ 0 h 1955207"/>
                        <a:gd name="connsiteX8" fmla="*/ 6559481 w 7834832"/>
                        <a:gd name="connsiteY8" fmla="*/ 0 h 1955207"/>
                        <a:gd name="connsiteX9" fmla="*/ 7536683 w 7834832"/>
                        <a:gd name="connsiteY9" fmla="*/ 0 h 1955207"/>
                        <a:gd name="connsiteX10" fmla="*/ 7834832 w 7834832"/>
                        <a:gd name="connsiteY10" fmla="*/ 325874 h 1955207"/>
                        <a:gd name="connsiteX11" fmla="*/ 7834832 w 7834832"/>
                        <a:gd name="connsiteY11" fmla="*/ 990638 h 1955207"/>
                        <a:gd name="connsiteX12" fmla="*/ 7834832 w 7834832"/>
                        <a:gd name="connsiteY12" fmla="*/ 1629332 h 1955207"/>
                        <a:gd name="connsiteX13" fmla="*/ 7536683 w 7834832"/>
                        <a:gd name="connsiteY13" fmla="*/ 1955207 h 1955207"/>
                        <a:gd name="connsiteX14" fmla="*/ 6487095 w 7834832"/>
                        <a:gd name="connsiteY14" fmla="*/ 1955207 h 1955207"/>
                        <a:gd name="connsiteX15" fmla="*/ 5654664 w 7834832"/>
                        <a:gd name="connsiteY15" fmla="*/ 1955207 h 1955207"/>
                        <a:gd name="connsiteX16" fmla="*/ 4605076 w 7834832"/>
                        <a:gd name="connsiteY16" fmla="*/ 1955207 h 1955207"/>
                        <a:gd name="connsiteX17" fmla="*/ 3917416 w 7834832"/>
                        <a:gd name="connsiteY17" fmla="*/ 1955207 h 1955207"/>
                        <a:gd name="connsiteX18" fmla="*/ 3012598 w 7834832"/>
                        <a:gd name="connsiteY18" fmla="*/ 1955207 h 1955207"/>
                        <a:gd name="connsiteX19" fmla="*/ 2107782 w 7834832"/>
                        <a:gd name="connsiteY19" fmla="*/ 1955207 h 1955207"/>
                        <a:gd name="connsiteX20" fmla="*/ 1420121 w 7834832"/>
                        <a:gd name="connsiteY20" fmla="*/ 1955207 h 1955207"/>
                        <a:gd name="connsiteX21" fmla="*/ 298148 w 7834832"/>
                        <a:gd name="connsiteY21" fmla="*/ 1955207 h 1955207"/>
                        <a:gd name="connsiteX22" fmla="*/ 0 w 7834832"/>
                        <a:gd name="connsiteY22" fmla="*/ 1629332 h 1955207"/>
                        <a:gd name="connsiteX23" fmla="*/ 0 w 7834832"/>
                        <a:gd name="connsiteY23" fmla="*/ 990638 h 1955207"/>
                        <a:gd name="connsiteX24" fmla="*/ 0 w 7834832"/>
                        <a:gd name="connsiteY24" fmla="*/ 325874 h 1955207"/>
                        <a:gd name="connsiteX0" fmla="*/ 0 w 7834832"/>
                        <a:gd name="connsiteY0" fmla="*/ 325874 h 1955207"/>
                        <a:gd name="connsiteX1" fmla="*/ 298148 w 7834832"/>
                        <a:gd name="connsiteY1" fmla="*/ 0 h 1955207"/>
                        <a:gd name="connsiteX2" fmla="*/ 1275350 w 7834832"/>
                        <a:gd name="connsiteY2" fmla="*/ 0 h 1955207"/>
                        <a:gd name="connsiteX3" fmla="*/ 2107782 w 7834832"/>
                        <a:gd name="connsiteY3" fmla="*/ 0 h 1955207"/>
                        <a:gd name="connsiteX4" fmla="*/ 2795443 w 7834832"/>
                        <a:gd name="connsiteY4" fmla="*/ 0 h 1955207"/>
                        <a:gd name="connsiteX5" fmla="*/ 3555489 w 7834832"/>
                        <a:gd name="connsiteY5" fmla="*/ 0 h 1955207"/>
                        <a:gd name="connsiteX6" fmla="*/ 4243149 w 7834832"/>
                        <a:gd name="connsiteY6" fmla="*/ 0 h 1955207"/>
                        <a:gd name="connsiteX7" fmla="*/ 4930810 w 7834832"/>
                        <a:gd name="connsiteY7" fmla="*/ 0 h 1955207"/>
                        <a:gd name="connsiteX8" fmla="*/ 5835627 w 7834832"/>
                        <a:gd name="connsiteY8" fmla="*/ 0 h 1955207"/>
                        <a:gd name="connsiteX9" fmla="*/ 6668058 w 7834832"/>
                        <a:gd name="connsiteY9" fmla="*/ 0 h 1955207"/>
                        <a:gd name="connsiteX10" fmla="*/ 7536683 w 7834832"/>
                        <a:gd name="connsiteY10" fmla="*/ 0 h 1955207"/>
                        <a:gd name="connsiteX11" fmla="*/ 7834832 w 7834832"/>
                        <a:gd name="connsiteY11" fmla="*/ 325874 h 1955207"/>
                        <a:gd name="connsiteX12" fmla="*/ 7834832 w 7834832"/>
                        <a:gd name="connsiteY12" fmla="*/ 977604 h 1955207"/>
                        <a:gd name="connsiteX13" fmla="*/ 7834832 w 7834832"/>
                        <a:gd name="connsiteY13" fmla="*/ 1629332 h 1955207"/>
                        <a:gd name="connsiteX14" fmla="*/ 7536683 w 7834832"/>
                        <a:gd name="connsiteY14" fmla="*/ 1955207 h 1955207"/>
                        <a:gd name="connsiteX15" fmla="*/ 6849023 w 7834832"/>
                        <a:gd name="connsiteY15" fmla="*/ 1955207 h 1955207"/>
                        <a:gd name="connsiteX16" fmla="*/ 5944206 w 7834832"/>
                        <a:gd name="connsiteY16" fmla="*/ 1955207 h 1955207"/>
                        <a:gd name="connsiteX17" fmla="*/ 4967004 w 7834832"/>
                        <a:gd name="connsiteY17" fmla="*/ 1955207 h 1955207"/>
                        <a:gd name="connsiteX18" fmla="*/ 3989800 w 7834832"/>
                        <a:gd name="connsiteY18" fmla="*/ 1955207 h 1955207"/>
                        <a:gd name="connsiteX19" fmla="*/ 3157369 w 7834832"/>
                        <a:gd name="connsiteY19" fmla="*/ 1955207 h 1955207"/>
                        <a:gd name="connsiteX20" fmla="*/ 2397323 w 7834832"/>
                        <a:gd name="connsiteY20" fmla="*/ 1955207 h 1955207"/>
                        <a:gd name="connsiteX21" fmla="*/ 1709662 w 7834832"/>
                        <a:gd name="connsiteY21" fmla="*/ 1955207 h 1955207"/>
                        <a:gd name="connsiteX22" fmla="*/ 298148 w 7834832"/>
                        <a:gd name="connsiteY22" fmla="*/ 1955207 h 1955207"/>
                        <a:gd name="connsiteX23" fmla="*/ 0 w 7834832"/>
                        <a:gd name="connsiteY23" fmla="*/ 1629332 h 1955207"/>
                        <a:gd name="connsiteX24" fmla="*/ 0 w 7834832"/>
                        <a:gd name="connsiteY24" fmla="*/ 1003672 h 1955207"/>
                        <a:gd name="connsiteX25" fmla="*/ 0 w 7834832"/>
                        <a:gd name="connsiteY25" fmla="*/ 325874 h 19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4832" h="1955207" fill="none" extrusionOk="0">
                          <a:moveTo>
                            <a:pt x="0" y="325874"/>
                          </a:moveTo>
                          <a:cubicBezTo>
                            <a:pt x="21878" y="110458"/>
                            <a:pt x="136916" y="36439"/>
                            <a:pt x="298148" y="0"/>
                          </a:cubicBezTo>
                          <a:cubicBezTo>
                            <a:pt x="616426" y="-17405"/>
                            <a:pt x="664852" y="-36043"/>
                            <a:pt x="985808" y="0"/>
                          </a:cubicBezTo>
                          <a:cubicBezTo>
                            <a:pt x="1323299" y="67737"/>
                            <a:pt x="1465791" y="-56357"/>
                            <a:pt x="1745855" y="0"/>
                          </a:cubicBezTo>
                          <a:cubicBezTo>
                            <a:pt x="1964129" y="20599"/>
                            <a:pt x="2595648" y="-50612"/>
                            <a:pt x="2795443" y="0"/>
                          </a:cubicBezTo>
                          <a:cubicBezTo>
                            <a:pt x="3078712" y="18147"/>
                            <a:pt x="3409710" y="985"/>
                            <a:pt x="3845031" y="0"/>
                          </a:cubicBezTo>
                          <a:cubicBezTo>
                            <a:pt x="4316157" y="-18341"/>
                            <a:pt x="4406296" y="-33789"/>
                            <a:pt x="4605076" y="0"/>
                          </a:cubicBezTo>
                          <a:cubicBezTo>
                            <a:pt x="4775895" y="25457"/>
                            <a:pt x="5115456" y="46944"/>
                            <a:pt x="5509893" y="0"/>
                          </a:cubicBezTo>
                          <a:cubicBezTo>
                            <a:pt x="5877379" y="-12757"/>
                            <a:pt x="6064948" y="-22659"/>
                            <a:pt x="6559481" y="0"/>
                          </a:cubicBezTo>
                          <a:cubicBezTo>
                            <a:pt x="7055405" y="34823"/>
                            <a:pt x="7265183" y="-18290"/>
                            <a:pt x="7536683" y="0"/>
                          </a:cubicBezTo>
                          <a:cubicBezTo>
                            <a:pt x="7749933" y="-19678"/>
                            <a:pt x="7829702" y="112046"/>
                            <a:pt x="7834832" y="325874"/>
                          </a:cubicBezTo>
                          <a:cubicBezTo>
                            <a:pt x="7823189" y="658947"/>
                            <a:pt x="7825333" y="705716"/>
                            <a:pt x="7834832" y="990638"/>
                          </a:cubicBezTo>
                          <a:cubicBezTo>
                            <a:pt x="7834204" y="1295151"/>
                            <a:pt x="7823969" y="1393612"/>
                            <a:pt x="7834832" y="1629332"/>
                          </a:cubicBezTo>
                          <a:cubicBezTo>
                            <a:pt x="7829805" y="1812147"/>
                            <a:pt x="7718214" y="1997928"/>
                            <a:pt x="7536683" y="1955207"/>
                          </a:cubicBezTo>
                          <a:cubicBezTo>
                            <a:pt x="7161677" y="1940732"/>
                            <a:pt x="6712622" y="1917280"/>
                            <a:pt x="6487095" y="1955207"/>
                          </a:cubicBezTo>
                          <a:cubicBezTo>
                            <a:pt x="6218812" y="1982804"/>
                            <a:pt x="5887306" y="1964807"/>
                            <a:pt x="5654664" y="1955207"/>
                          </a:cubicBezTo>
                          <a:cubicBezTo>
                            <a:pt x="5462320" y="2007848"/>
                            <a:pt x="5043537" y="1927717"/>
                            <a:pt x="4605076" y="1955207"/>
                          </a:cubicBezTo>
                          <a:cubicBezTo>
                            <a:pt x="4139217" y="1915950"/>
                            <a:pt x="4059782" y="1988601"/>
                            <a:pt x="3917416" y="1955207"/>
                          </a:cubicBezTo>
                          <a:cubicBezTo>
                            <a:pt x="3811868" y="1900279"/>
                            <a:pt x="3256252" y="1985303"/>
                            <a:pt x="3012598" y="1955207"/>
                          </a:cubicBezTo>
                          <a:cubicBezTo>
                            <a:pt x="2790196" y="1966893"/>
                            <a:pt x="2555974" y="1992521"/>
                            <a:pt x="2107782" y="1955207"/>
                          </a:cubicBezTo>
                          <a:cubicBezTo>
                            <a:pt x="1663528" y="1926948"/>
                            <a:pt x="1678439" y="1941469"/>
                            <a:pt x="1420121" y="1955207"/>
                          </a:cubicBezTo>
                          <a:cubicBezTo>
                            <a:pt x="1154972" y="1977143"/>
                            <a:pt x="519843" y="1978366"/>
                            <a:pt x="298148" y="1955207"/>
                          </a:cubicBezTo>
                          <a:cubicBezTo>
                            <a:pt x="120141" y="1965490"/>
                            <a:pt x="3498" y="1777774"/>
                            <a:pt x="0" y="1629332"/>
                          </a:cubicBezTo>
                          <a:cubicBezTo>
                            <a:pt x="18531" y="1429670"/>
                            <a:pt x="16172" y="1230615"/>
                            <a:pt x="0" y="990638"/>
                          </a:cubicBezTo>
                          <a:cubicBezTo>
                            <a:pt x="-117" y="710883"/>
                            <a:pt x="-29204" y="562660"/>
                            <a:pt x="0" y="325874"/>
                          </a:cubicBezTo>
                          <a:close/>
                        </a:path>
                        <a:path w="7834832" h="1955207" stroke="0" extrusionOk="0">
                          <a:moveTo>
                            <a:pt x="0" y="325874"/>
                          </a:moveTo>
                          <a:cubicBezTo>
                            <a:pt x="7765" y="202671"/>
                            <a:pt x="158192" y="20704"/>
                            <a:pt x="298148" y="0"/>
                          </a:cubicBezTo>
                          <a:cubicBezTo>
                            <a:pt x="571140" y="-15261"/>
                            <a:pt x="998621" y="23695"/>
                            <a:pt x="1275350" y="0"/>
                          </a:cubicBezTo>
                          <a:cubicBezTo>
                            <a:pt x="1555334" y="18540"/>
                            <a:pt x="1789598" y="18893"/>
                            <a:pt x="2107782" y="0"/>
                          </a:cubicBezTo>
                          <a:cubicBezTo>
                            <a:pt x="2423407" y="-13143"/>
                            <a:pt x="2460516" y="-24776"/>
                            <a:pt x="2795443" y="0"/>
                          </a:cubicBezTo>
                          <a:cubicBezTo>
                            <a:pt x="3124312" y="42397"/>
                            <a:pt x="3387003" y="30094"/>
                            <a:pt x="3555489" y="0"/>
                          </a:cubicBezTo>
                          <a:cubicBezTo>
                            <a:pt x="3723099" y="-18438"/>
                            <a:pt x="3979825" y="-39691"/>
                            <a:pt x="4243149" y="0"/>
                          </a:cubicBezTo>
                          <a:cubicBezTo>
                            <a:pt x="4528908" y="61989"/>
                            <a:pt x="4759142" y="-3679"/>
                            <a:pt x="4930810" y="0"/>
                          </a:cubicBezTo>
                          <a:cubicBezTo>
                            <a:pt x="5113398" y="-4013"/>
                            <a:pt x="5437287" y="-38901"/>
                            <a:pt x="5835627" y="0"/>
                          </a:cubicBezTo>
                          <a:cubicBezTo>
                            <a:pt x="6286118" y="67313"/>
                            <a:pt x="6491305" y="56384"/>
                            <a:pt x="6668058" y="0"/>
                          </a:cubicBezTo>
                          <a:cubicBezTo>
                            <a:pt x="6859043" y="-65931"/>
                            <a:pt x="7232061" y="20204"/>
                            <a:pt x="7536683" y="0"/>
                          </a:cubicBezTo>
                          <a:cubicBezTo>
                            <a:pt x="7716483" y="-26507"/>
                            <a:pt x="7878348" y="140989"/>
                            <a:pt x="7834832" y="325874"/>
                          </a:cubicBezTo>
                          <a:cubicBezTo>
                            <a:pt x="7843188" y="497886"/>
                            <a:pt x="7813000" y="698536"/>
                            <a:pt x="7834832" y="977604"/>
                          </a:cubicBezTo>
                          <a:cubicBezTo>
                            <a:pt x="7825229" y="1281671"/>
                            <a:pt x="7839175" y="1361136"/>
                            <a:pt x="7834832" y="1629332"/>
                          </a:cubicBezTo>
                          <a:cubicBezTo>
                            <a:pt x="7820041" y="1837248"/>
                            <a:pt x="7737007" y="1981822"/>
                            <a:pt x="7536683" y="1955207"/>
                          </a:cubicBezTo>
                          <a:cubicBezTo>
                            <a:pt x="7413368" y="1972762"/>
                            <a:pt x="7154268" y="2018357"/>
                            <a:pt x="6849023" y="1955207"/>
                          </a:cubicBezTo>
                          <a:cubicBezTo>
                            <a:pt x="6586907" y="1951260"/>
                            <a:pt x="6210855" y="1934608"/>
                            <a:pt x="5944206" y="1955207"/>
                          </a:cubicBezTo>
                          <a:cubicBezTo>
                            <a:pt x="5634456" y="2033073"/>
                            <a:pt x="5241422" y="1971016"/>
                            <a:pt x="4967004" y="1955207"/>
                          </a:cubicBezTo>
                          <a:cubicBezTo>
                            <a:pt x="4750544" y="1992348"/>
                            <a:pt x="4261283" y="1935715"/>
                            <a:pt x="3989800" y="1955207"/>
                          </a:cubicBezTo>
                          <a:cubicBezTo>
                            <a:pt x="3761804" y="1894884"/>
                            <a:pt x="3425198" y="1927421"/>
                            <a:pt x="3157369" y="1955207"/>
                          </a:cubicBezTo>
                          <a:cubicBezTo>
                            <a:pt x="2909077" y="1956830"/>
                            <a:pt x="2553151" y="1945513"/>
                            <a:pt x="2397323" y="1955207"/>
                          </a:cubicBezTo>
                          <a:cubicBezTo>
                            <a:pt x="2201219" y="1964412"/>
                            <a:pt x="2054785" y="1990275"/>
                            <a:pt x="1709662" y="1955207"/>
                          </a:cubicBezTo>
                          <a:cubicBezTo>
                            <a:pt x="1443641" y="1929281"/>
                            <a:pt x="952357" y="1998754"/>
                            <a:pt x="298148" y="1955207"/>
                          </a:cubicBezTo>
                          <a:cubicBezTo>
                            <a:pt x="126115" y="1982033"/>
                            <a:pt x="-45061" y="1806623"/>
                            <a:pt x="0" y="1629332"/>
                          </a:cubicBezTo>
                          <a:cubicBezTo>
                            <a:pt x="20197" y="1396445"/>
                            <a:pt x="-27410" y="1178860"/>
                            <a:pt x="0" y="1003672"/>
                          </a:cubicBezTo>
                          <a:cubicBezTo>
                            <a:pt x="-40560" y="818011"/>
                            <a:pt x="-13164" y="626179"/>
                            <a:pt x="0" y="325874"/>
                          </a:cubicBezTo>
                          <a:close/>
                        </a:path>
                        <a:path w="7834832" h="1955207" fill="none" stroke="0" extrusionOk="0">
                          <a:moveTo>
                            <a:pt x="0" y="325874"/>
                          </a:moveTo>
                          <a:cubicBezTo>
                            <a:pt x="18974" y="152222"/>
                            <a:pt x="159475" y="29207"/>
                            <a:pt x="298148" y="0"/>
                          </a:cubicBezTo>
                          <a:cubicBezTo>
                            <a:pt x="614281" y="-14395"/>
                            <a:pt x="661103" y="-29125"/>
                            <a:pt x="985808" y="0"/>
                          </a:cubicBezTo>
                          <a:cubicBezTo>
                            <a:pt x="1274370" y="34657"/>
                            <a:pt x="1527638" y="-54408"/>
                            <a:pt x="1745855" y="0"/>
                          </a:cubicBezTo>
                          <a:cubicBezTo>
                            <a:pt x="1983964" y="84429"/>
                            <a:pt x="2577297" y="8607"/>
                            <a:pt x="2795443" y="0"/>
                          </a:cubicBezTo>
                          <a:cubicBezTo>
                            <a:pt x="3038259" y="31869"/>
                            <a:pt x="3347831" y="3072"/>
                            <a:pt x="3845031" y="0"/>
                          </a:cubicBezTo>
                          <a:cubicBezTo>
                            <a:pt x="4320114" y="-18319"/>
                            <a:pt x="4397225" y="-44900"/>
                            <a:pt x="4605076" y="0"/>
                          </a:cubicBezTo>
                          <a:cubicBezTo>
                            <a:pt x="4753199" y="47544"/>
                            <a:pt x="5102837" y="-18321"/>
                            <a:pt x="5509893" y="0"/>
                          </a:cubicBezTo>
                          <a:cubicBezTo>
                            <a:pt x="5872653" y="-31865"/>
                            <a:pt x="6116058" y="-42565"/>
                            <a:pt x="6559481" y="0"/>
                          </a:cubicBezTo>
                          <a:cubicBezTo>
                            <a:pt x="7058007" y="37420"/>
                            <a:pt x="7301696" y="-18135"/>
                            <a:pt x="7536683" y="0"/>
                          </a:cubicBezTo>
                          <a:cubicBezTo>
                            <a:pt x="7721915" y="14798"/>
                            <a:pt x="7804812" y="134322"/>
                            <a:pt x="7834832" y="325874"/>
                          </a:cubicBezTo>
                          <a:cubicBezTo>
                            <a:pt x="7817173" y="644332"/>
                            <a:pt x="7827385" y="704651"/>
                            <a:pt x="7834832" y="990638"/>
                          </a:cubicBezTo>
                          <a:cubicBezTo>
                            <a:pt x="7858474" y="1275835"/>
                            <a:pt x="7810805" y="1372357"/>
                            <a:pt x="7834832" y="1629332"/>
                          </a:cubicBezTo>
                          <a:cubicBezTo>
                            <a:pt x="7799946" y="1772950"/>
                            <a:pt x="7710325" y="1980021"/>
                            <a:pt x="7536683" y="1955207"/>
                          </a:cubicBezTo>
                          <a:cubicBezTo>
                            <a:pt x="7173916" y="1854848"/>
                            <a:pt x="6731102" y="1941899"/>
                            <a:pt x="6487095" y="1955207"/>
                          </a:cubicBezTo>
                          <a:cubicBezTo>
                            <a:pt x="6287470" y="1964616"/>
                            <a:pt x="5865698" y="1999134"/>
                            <a:pt x="5654664" y="1955207"/>
                          </a:cubicBezTo>
                          <a:cubicBezTo>
                            <a:pt x="5378879" y="1915176"/>
                            <a:pt x="5033616" y="2017284"/>
                            <a:pt x="4605076" y="1955207"/>
                          </a:cubicBezTo>
                          <a:cubicBezTo>
                            <a:pt x="4138351" y="1923445"/>
                            <a:pt x="4082248" y="1979428"/>
                            <a:pt x="3917416" y="1955207"/>
                          </a:cubicBezTo>
                          <a:cubicBezTo>
                            <a:pt x="3747618" y="1901294"/>
                            <a:pt x="3204119" y="1958070"/>
                            <a:pt x="3012598" y="1955207"/>
                          </a:cubicBezTo>
                          <a:cubicBezTo>
                            <a:pt x="2771906" y="1967662"/>
                            <a:pt x="2516431" y="1981571"/>
                            <a:pt x="2107782" y="1955207"/>
                          </a:cubicBezTo>
                          <a:cubicBezTo>
                            <a:pt x="1661075" y="1928133"/>
                            <a:pt x="1684125" y="1938658"/>
                            <a:pt x="1420121" y="1955207"/>
                          </a:cubicBezTo>
                          <a:cubicBezTo>
                            <a:pt x="1181859" y="1993987"/>
                            <a:pt x="557076" y="1943248"/>
                            <a:pt x="298148" y="1955207"/>
                          </a:cubicBezTo>
                          <a:cubicBezTo>
                            <a:pt x="86760" y="1950965"/>
                            <a:pt x="-20577" y="1821449"/>
                            <a:pt x="0" y="1629332"/>
                          </a:cubicBezTo>
                          <a:cubicBezTo>
                            <a:pt x="44129" y="1447540"/>
                            <a:pt x="30121" y="1262190"/>
                            <a:pt x="0" y="990638"/>
                          </a:cubicBezTo>
                          <a:cubicBezTo>
                            <a:pt x="-40023" y="740499"/>
                            <a:pt x="3624" y="584373"/>
                            <a:pt x="0" y="32587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07584" y="3564755"/>
              <a:ext cx="3545445" cy="5250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chemeClr val="accent6">
                      <a:lumMod val="50000"/>
                    </a:schemeClr>
                  </a:solidFill>
                  <a:effectLst/>
                  <a:latin typeface="Cambria" panose="02040503050406030204" pitchFamily="18" charset="0"/>
                  <a:ea typeface="Calibri" panose="020F0502020204030204" pitchFamily="34" charset="0"/>
                </a:rPr>
                <a:t>Hãy</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viết</a:t>
              </a:r>
              <a:r>
                <a:rPr lang="en-US" sz="3600" b="1" i="1" dirty="0">
                  <a:solidFill>
                    <a:schemeClr val="accent6">
                      <a:lumMod val="50000"/>
                    </a:schemeClr>
                  </a:solidFill>
                  <a:effectLst/>
                  <a:latin typeface="Cambria" panose="02040503050406030204" pitchFamily="18" charset="0"/>
                  <a:ea typeface="Calibri" panose="020F0502020204030204" pitchFamily="34" charset="0"/>
                </a:rPr>
                <a:t> ra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giấy</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dự</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định</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của</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mình</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và</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thời</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gian</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làm</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những</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việc</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đó</a:t>
              </a:r>
              <a:r>
                <a:rPr lang="en-VN" sz="3600" b="1" i="1" dirty="0">
                  <a:solidFill>
                    <a:schemeClr val="accent6">
                      <a:lumMod val="50000"/>
                    </a:schemeClr>
                  </a:solidFill>
                  <a:effectLst/>
                  <a:latin typeface="Cambria" panose="02040503050406030204" pitchFamily="18" charset="0"/>
                </a:rPr>
                <a:t> </a:t>
              </a:r>
              <a:endParaRPr kumimoji="0" lang="en-US" sz="3600" b="1" i="1" u="none" strike="noStrike" kern="1200" cap="none" spc="0" normalizeH="0" baseline="0" noProof="0" dirty="0">
                <a:ln>
                  <a:noFill/>
                </a:ln>
                <a:solidFill>
                  <a:schemeClr val="accent6">
                    <a:lumMod val="50000"/>
                  </a:schemeClr>
                </a:solidFill>
                <a:effectLst/>
                <a:uLnTx/>
                <a:uFillTx/>
                <a:latin typeface="Cambria" panose="02040503050406030204" pitchFamily="18" charset="0"/>
              </a:endParaRPr>
            </a:p>
          </p:txBody>
        </p:sp>
      </p:gr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239519" y="338272"/>
            <a:ext cx="1214091" cy="1450346"/>
          </a:xfrm>
          <a:prstGeom prst="rect">
            <a:avLst/>
          </a:prstGeom>
        </p:spPr>
      </p:pic>
      <p:pic>
        <p:nvPicPr>
          <p:cNvPr id="24" name="Picture 23" descr="A picture containing text, clipart, doll, toy&#10;&#10;Description automatically generated">
            <a:extLst>
              <a:ext uri="{FF2B5EF4-FFF2-40B4-BE49-F238E27FC236}">
                <a16:creationId xmlns:a16="http://schemas.microsoft.com/office/drawing/2014/main" id="{0D239A83-45BD-7740-A775-78E83F9CA5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40736" y="2025365"/>
            <a:ext cx="3278933" cy="4380350"/>
          </a:xfrm>
          <a:prstGeom prst="rect">
            <a:avLst/>
          </a:prstGeom>
        </p:spPr>
      </p:pic>
      <p:pic>
        <p:nvPicPr>
          <p:cNvPr id="9" name="Picture 8">
            <a:extLst>
              <a:ext uri="{FF2B5EF4-FFF2-40B4-BE49-F238E27FC236}">
                <a16:creationId xmlns:a16="http://schemas.microsoft.com/office/drawing/2014/main" id="{1434E86F-7AF5-9045-9A48-A7F56E0EA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0672" y="1701654"/>
            <a:ext cx="5492825" cy="4386062"/>
          </a:xfrm>
          <a:prstGeom prst="rect">
            <a:avLst/>
          </a:prstGeom>
        </p:spPr>
      </p:pic>
    </p:spTree>
    <p:extLst>
      <p:ext uri="{BB962C8B-B14F-4D97-AF65-F5344CB8AC3E}">
        <p14:creationId xmlns:p14="http://schemas.microsoft.com/office/powerpoint/2010/main" val="721881258"/>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xit" presetSubtype="10" fill="hold" nodeType="withEffect">
                                  <p:stCondLst>
                                    <p:cond delay="0"/>
                                  </p:stCondLst>
                                  <p:childTnLst>
                                    <p:animEffect transition="out" filter="checkerboard(across)">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920083" y="1536174"/>
              <a:ext cx="3959738"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Vận</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dụng</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1910004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65157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CAM KẾT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HÀNH ĐỘNG</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grpSp>
        <p:nvGrpSpPr>
          <p:cNvPr id="2" name="Group 1">
            <a:extLst>
              <a:ext uri="{FF2B5EF4-FFF2-40B4-BE49-F238E27FC236}">
                <a16:creationId xmlns:a16="http://schemas.microsoft.com/office/drawing/2014/main" id="{E1A70566-1A61-8144-B6E0-70CA3E2A7DEB}"/>
              </a:ext>
            </a:extLst>
          </p:cNvPr>
          <p:cNvGrpSpPr/>
          <p:nvPr/>
        </p:nvGrpSpPr>
        <p:grpSpPr>
          <a:xfrm>
            <a:off x="647034" y="1986365"/>
            <a:ext cx="10893756" cy="1122814"/>
            <a:chOff x="647034" y="1986365"/>
            <a:chExt cx="10893756" cy="1122814"/>
          </a:xfrm>
        </p:grpSpPr>
        <p:grpSp>
          <p:nvGrpSpPr>
            <p:cNvPr id="11" name="Group 10">
              <a:extLst>
                <a:ext uri="{FF2B5EF4-FFF2-40B4-BE49-F238E27FC236}">
                  <a16:creationId xmlns:a16="http://schemas.microsoft.com/office/drawing/2014/main" id="{1C5ED2D8-D22E-FB44-A1BE-E59BA7A7AEA9}"/>
                </a:ext>
              </a:extLst>
            </p:cNvPr>
            <p:cNvGrpSpPr/>
            <p:nvPr/>
          </p:nvGrpSpPr>
          <p:grpSpPr>
            <a:xfrm>
              <a:off x="647034" y="1986365"/>
              <a:ext cx="10280076" cy="907055"/>
              <a:chOff x="-3696975" y="3771034"/>
              <a:chExt cx="5512818" cy="1258691"/>
            </a:xfrm>
          </p:grpSpPr>
          <p:sp>
            <p:nvSpPr>
              <p:cNvPr id="19" name="Rectangle: Rounded Corners 22">
                <a:extLst>
                  <a:ext uri="{FF2B5EF4-FFF2-40B4-BE49-F238E27FC236}">
                    <a16:creationId xmlns:a16="http://schemas.microsoft.com/office/drawing/2014/main" id="{BFA66D42-6E67-7146-80FE-C373037F1707}"/>
                  </a:ext>
                </a:extLst>
              </p:cNvPr>
              <p:cNvSpPr/>
              <p:nvPr/>
            </p:nvSpPr>
            <p:spPr>
              <a:xfrm>
                <a:off x="-3696975" y="3771034"/>
                <a:ext cx="5512818" cy="1258691"/>
              </a:xfrm>
              <a:custGeom>
                <a:avLst/>
                <a:gdLst>
                  <a:gd name="connsiteX0" fmla="*/ 0 w 5512818"/>
                  <a:gd name="connsiteY0" fmla="*/ 209784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7 w 5512818"/>
                  <a:gd name="connsiteY10" fmla="*/ 209784 h 1258691"/>
                  <a:gd name="connsiteX11" fmla="*/ 5512817 w 5512818"/>
                  <a:gd name="connsiteY11" fmla="*/ 637736 h 1258691"/>
                  <a:gd name="connsiteX12" fmla="*/ 5512817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8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4 h 1258691"/>
                  <a:gd name="connsiteX0" fmla="*/ 0 w 5512818"/>
                  <a:gd name="connsiteY0" fmla="*/ 209784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7 w 5512818"/>
                  <a:gd name="connsiteY11" fmla="*/ 209784 h 1258691"/>
                  <a:gd name="connsiteX12" fmla="*/ 5512817 w 5512818"/>
                  <a:gd name="connsiteY12" fmla="*/ 629344 h 1258691"/>
                  <a:gd name="connsiteX13" fmla="*/ 5512817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954222 w 5512818"/>
                  <a:gd name="connsiteY21" fmla="*/ 1258691 h 1258691"/>
                  <a:gd name="connsiteX22" fmla="*/ 1686826 w 5512818"/>
                  <a:gd name="connsiteY22" fmla="*/ 1258691 h 1258691"/>
                  <a:gd name="connsiteX23" fmla="*/ 1202968 w 5512818"/>
                  <a:gd name="connsiteY23" fmla="*/ 1258691 h 1258691"/>
                  <a:gd name="connsiteX24" fmla="*/ 209785 w 5512818"/>
                  <a:gd name="connsiteY24" fmla="*/ 1258691 h 1258691"/>
                  <a:gd name="connsiteX25" fmla="*/ 0 w 5512818"/>
                  <a:gd name="connsiteY25" fmla="*/ 1048904 h 1258691"/>
                  <a:gd name="connsiteX26" fmla="*/ 0 w 5512818"/>
                  <a:gd name="connsiteY26" fmla="*/ 646127 h 1258691"/>
                  <a:gd name="connsiteX27" fmla="*/ 0 w 5512818"/>
                  <a:gd name="connsiteY27" fmla="*/ 209784 h 1258691"/>
                  <a:gd name="connsiteX0" fmla="*/ 0 w 5512818"/>
                  <a:gd name="connsiteY0" fmla="*/ 209784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7 w 5512818"/>
                  <a:gd name="connsiteY10" fmla="*/ 209784 h 1258691"/>
                  <a:gd name="connsiteX11" fmla="*/ 5512817 w 5512818"/>
                  <a:gd name="connsiteY11" fmla="*/ 637736 h 1258691"/>
                  <a:gd name="connsiteX12" fmla="*/ 5512817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8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4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4"/>
                    </a:moveTo>
                    <a:cubicBezTo>
                      <a:pt x="10924" y="61552"/>
                      <a:pt x="97056" y="87400"/>
                      <a:pt x="209785" y="0"/>
                    </a:cubicBezTo>
                    <a:cubicBezTo>
                      <a:pt x="439472" y="7858"/>
                      <a:pt x="468076" y="-26489"/>
                      <a:pt x="693643" y="0"/>
                    </a:cubicBezTo>
                    <a:cubicBezTo>
                      <a:pt x="930205" y="78623"/>
                      <a:pt x="1018247" y="-66665"/>
                      <a:pt x="1228434" y="0"/>
                    </a:cubicBezTo>
                    <a:cubicBezTo>
                      <a:pt x="1346788" y="-24687"/>
                      <a:pt x="1859472" y="-40653"/>
                      <a:pt x="1966955" y="0"/>
                    </a:cubicBezTo>
                    <a:cubicBezTo>
                      <a:pt x="2197229" y="-22244"/>
                      <a:pt x="2442585" y="-29705"/>
                      <a:pt x="2705476" y="0"/>
                    </a:cubicBezTo>
                    <a:cubicBezTo>
                      <a:pt x="3025975" y="-21112"/>
                      <a:pt x="3104886" y="-21365"/>
                      <a:pt x="3240266" y="0"/>
                    </a:cubicBezTo>
                    <a:cubicBezTo>
                      <a:pt x="3319454" y="-9539"/>
                      <a:pt x="3588569" y="152916"/>
                      <a:pt x="3876922" y="0"/>
                    </a:cubicBezTo>
                    <a:cubicBezTo>
                      <a:pt x="4116608" y="-49480"/>
                      <a:pt x="4245833" y="33182"/>
                      <a:pt x="4615443" y="0"/>
                    </a:cubicBezTo>
                    <a:cubicBezTo>
                      <a:pt x="4979536" y="50130"/>
                      <a:pt x="5092275" y="-47201"/>
                      <a:pt x="5303031" y="0"/>
                    </a:cubicBezTo>
                    <a:cubicBezTo>
                      <a:pt x="5450970" y="-17878"/>
                      <a:pt x="5509518" y="69653"/>
                      <a:pt x="5512817" y="209784"/>
                    </a:cubicBezTo>
                    <a:cubicBezTo>
                      <a:pt x="5503681" y="426506"/>
                      <a:pt x="5508770" y="463280"/>
                      <a:pt x="5512817" y="637736"/>
                    </a:cubicBezTo>
                    <a:cubicBezTo>
                      <a:pt x="5514623" y="840181"/>
                      <a:pt x="5505477" y="913655"/>
                      <a:pt x="5512817" y="1048904"/>
                    </a:cubicBezTo>
                    <a:cubicBezTo>
                      <a:pt x="5513221" y="1177645"/>
                      <a:pt x="5435921" y="1290698"/>
                      <a:pt x="5303031" y="1258691"/>
                    </a:cubicBezTo>
                    <a:cubicBezTo>
                      <a:pt x="5040366" y="1283599"/>
                      <a:pt x="4713160" y="1176843"/>
                      <a:pt x="4564510" y="1258691"/>
                    </a:cubicBezTo>
                    <a:cubicBezTo>
                      <a:pt x="4375170" y="1301267"/>
                      <a:pt x="4167031" y="1222675"/>
                      <a:pt x="3978787" y="1258691"/>
                    </a:cubicBezTo>
                    <a:cubicBezTo>
                      <a:pt x="3848495" y="1454690"/>
                      <a:pt x="3555524" y="1225934"/>
                      <a:pt x="3240266" y="1258691"/>
                    </a:cubicBezTo>
                    <a:cubicBezTo>
                      <a:pt x="2907619" y="1234304"/>
                      <a:pt x="2839167" y="1293776"/>
                      <a:pt x="2756408" y="1258691"/>
                    </a:cubicBezTo>
                    <a:cubicBezTo>
                      <a:pt x="2677826" y="1211100"/>
                      <a:pt x="2293906" y="1293327"/>
                      <a:pt x="2119752" y="1258691"/>
                    </a:cubicBezTo>
                    <a:cubicBezTo>
                      <a:pt x="1944488" y="1339251"/>
                      <a:pt x="1805587" y="1349844"/>
                      <a:pt x="1483097" y="1258691"/>
                    </a:cubicBezTo>
                    <a:cubicBezTo>
                      <a:pt x="1171138" y="1231855"/>
                      <a:pt x="1181562" y="1249900"/>
                      <a:pt x="999238" y="1258691"/>
                    </a:cubicBezTo>
                    <a:cubicBezTo>
                      <a:pt x="789081" y="1343696"/>
                      <a:pt x="329691" y="1286810"/>
                      <a:pt x="209785" y="1258691"/>
                    </a:cubicBezTo>
                    <a:cubicBezTo>
                      <a:pt x="89548" y="1280365"/>
                      <a:pt x="-2159" y="1144880"/>
                      <a:pt x="0" y="1048904"/>
                    </a:cubicBezTo>
                    <a:cubicBezTo>
                      <a:pt x="8241" y="944343"/>
                      <a:pt x="13654" y="780521"/>
                      <a:pt x="0" y="637736"/>
                    </a:cubicBezTo>
                    <a:cubicBezTo>
                      <a:pt x="-4340" y="462231"/>
                      <a:pt x="-21059" y="357376"/>
                      <a:pt x="0" y="209784"/>
                    </a:cubicBezTo>
                    <a:close/>
                  </a:path>
                  <a:path w="5512818" h="1258691" stroke="0" extrusionOk="0">
                    <a:moveTo>
                      <a:pt x="0" y="209784"/>
                    </a:moveTo>
                    <a:cubicBezTo>
                      <a:pt x="3195" y="156561"/>
                      <a:pt x="130676" y="29461"/>
                      <a:pt x="209785" y="0"/>
                    </a:cubicBezTo>
                    <a:cubicBezTo>
                      <a:pt x="421696" y="47735"/>
                      <a:pt x="654493" y="-23058"/>
                      <a:pt x="897373" y="0"/>
                    </a:cubicBezTo>
                    <a:cubicBezTo>
                      <a:pt x="1100720" y="100401"/>
                      <a:pt x="1228260" y="124911"/>
                      <a:pt x="1483097" y="0"/>
                    </a:cubicBezTo>
                    <a:cubicBezTo>
                      <a:pt x="1709795" y="-16429"/>
                      <a:pt x="1734226" y="-15042"/>
                      <a:pt x="1966955" y="0"/>
                    </a:cubicBezTo>
                    <a:cubicBezTo>
                      <a:pt x="2180583" y="87833"/>
                      <a:pt x="2365085" y="58388"/>
                      <a:pt x="2501746" y="0"/>
                    </a:cubicBezTo>
                    <a:cubicBezTo>
                      <a:pt x="2640326" y="-20655"/>
                      <a:pt x="2813387" y="-49310"/>
                      <a:pt x="2985604" y="0"/>
                    </a:cubicBezTo>
                    <a:cubicBezTo>
                      <a:pt x="3188916" y="78444"/>
                      <a:pt x="3336770" y="-27494"/>
                      <a:pt x="3469462" y="0"/>
                    </a:cubicBezTo>
                    <a:cubicBezTo>
                      <a:pt x="3635623" y="18714"/>
                      <a:pt x="3843023" y="-10326"/>
                      <a:pt x="4106118" y="0"/>
                    </a:cubicBezTo>
                    <a:cubicBezTo>
                      <a:pt x="4400904" y="34002"/>
                      <a:pt x="4591604" y="72009"/>
                      <a:pt x="4691841" y="0"/>
                    </a:cubicBezTo>
                    <a:cubicBezTo>
                      <a:pt x="4816382" y="-132082"/>
                      <a:pt x="5121667" y="90604"/>
                      <a:pt x="5303031" y="0"/>
                    </a:cubicBezTo>
                    <a:cubicBezTo>
                      <a:pt x="5428529" y="-23525"/>
                      <a:pt x="5529261" y="90830"/>
                      <a:pt x="5512817" y="209784"/>
                    </a:cubicBezTo>
                    <a:cubicBezTo>
                      <a:pt x="5524093" y="340938"/>
                      <a:pt x="5508987" y="443128"/>
                      <a:pt x="5512817" y="629344"/>
                    </a:cubicBezTo>
                    <a:cubicBezTo>
                      <a:pt x="5504960" y="821719"/>
                      <a:pt x="5508035" y="877552"/>
                      <a:pt x="5512817" y="1048904"/>
                    </a:cubicBezTo>
                    <a:cubicBezTo>
                      <a:pt x="5515516" y="1136880"/>
                      <a:pt x="5443926" y="1283136"/>
                      <a:pt x="5303031" y="1258691"/>
                    </a:cubicBezTo>
                    <a:cubicBezTo>
                      <a:pt x="5218453" y="1266160"/>
                      <a:pt x="5022046" y="1382272"/>
                      <a:pt x="4819173" y="1258691"/>
                    </a:cubicBezTo>
                    <a:cubicBezTo>
                      <a:pt x="4654968" y="1287878"/>
                      <a:pt x="4346366" y="1260737"/>
                      <a:pt x="4182517" y="1258691"/>
                    </a:cubicBezTo>
                    <a:cubicBezTo>
                      <a:pt x="3960192" y="1332492"/>
                      <a:pt x="3718342" y="1285005"/>
                      <a:pt x="3494929" y="1258691"/>
                    </a:cubicBezTo>
                    <a:cubicBezTo>
                      <a:pt x="3412836" y="1293058"/>
                      <a:pt x="3272835" y="1257991"/>
                      <a:pt x="3151135" y="1258691"/>
                    </a:cubicBezTo>
                    <a:cubicBezTo>
                      <a:pt x="3042335" y="1238526"/>
                      <a:pt x="2902329" y="1250332"/>
                      <a:pt x="2807340" y="1258691"/>
                    </a:cubicBezTo>
                    <a:cubicBezTo>
                      <a:pt x="2589870" y="1288843"/>
                      <a:pt x="2353425" y="1265092"/>
                      <a:pt x="2221617" y="1258691"/>
                    </a:cubicBezTo>
                    <a:cubicBezTo>
                      <a:pt x="2094557" y="1226240"/>
                      <a:pt x="2047012" y="1258856"/>
                      <a:pt x="1954222" y="1258691"/>
                    </a:cubicBezTo>
                    <a:cubicBezTo>
                      <a:pt x="1887375" y="1264775"/>
                      <a:pt x="1776533" y="1273906"/>
                      <a:pt x="1686826" y="1258691"/>
                    </a:cubicBezTo>
                    <a:cubicBezTo>
                      <a:pt x="1536759" y="1364204"/>
                      <a:pt x="1378128" y="1265185"/>
                      <a:pt x="1202968" y="1258691"/>
                    </a:cubicBezTo>
                    <a:cubicBezTo>
                      <a:pt x="1038507" y="1354819"/>
                      <a:pt x="514082" y="1248701"/>
                      <a:pt x="209785" y="1258691"/>
                    </a:cubicBezTo>
                    <a:cubicBezTo>
                      <a:pt x="74297" y="1269806"/>
                      <a:pt x="4838" y="1151110"/>
                      <a:pt x="0" y="1048904"/>
                    </a:cubicBezTo>
                    <a:cubicBezTo>
                      <a:pt x="6243" y="923729"/>
                      <a:pt x="-24864" y="779096"/>
                      <a:pt x="0" y="646127"/>
                    </a:cubicBezTo>
                    <a:cubicBezTo>
                      <a:pt x="1550" y="517505"/>
                      <a:pt x="5733" y="437823"/>
                      <a:pt x="0" y="209784"/>
                    </a:cubicBezTo>
                    <a:close/>
                  </a:path>
                  <a:path w="5512818" h="1258691" fill="none" stroke="0" extrusionOk="0">
                    <a:moveTo>
                      <a:pt x="0" y="209784"/>
                    </a:moveTo>
                    <a:cubicBezTo>
                      <a:pt x="30051" y="112839"/>
                      <a:pt x="111088" y="49871"/>
                      <a:pt x="209785" y="0"/>
                    </a:cubicBezTo>
                    <a:cubicBezTo>
                      <a:pt x="433487" y="277"/>
                      <a:pt x="454305" y="-18515"/>
                      <a:pt x="693643" y="0"/>
                    </a:cubicBezTo>
                    <a:cubicBezTo>
                      <a:pt x="878483" y="5204"/>
                      <a:pt x="1104861" y="-55237"/>
                      <a:pt x="1228434" y="0"/>
                    </a:cubicBezTo>
                    <a:cubicBezTo>
                      <a:pt x="1401180" y="54589"/>
                      <a:pt x="1791111" y="19814"/>
                      <a:pt x="1966955" y="0"/>
                    </a:cubicBezTo>
                    <a:cubicBezTo>
                      <a:pt x="2180626" y="-18098"/>
                      <a:pt x="2341561" y="-45678"/>
                      <a:pt x="2705476" y="0"/>
                    </a:cubicBezTo>
                    <a:cubicBezTo>
                      <a:pt x="3043047" y="-13541"/>
                      <a:pt x="3108771" y="-32953"/>
                      <a:pt x="3240266" y="0"/>
                    </a:cubicBezTo>
                    <a:cubicBezTo>
                      <a:pt x="3354874" y="53539"/>
                      <a:pt x="3556058" y="3839"/>
                      <a:pt x="3876922" y="0"/>
                    </a:cubicBezTo>
                    <a:cubicBezTo>
                      <a:pt x="4139594" y="-92703"/>
                      <a:pt x="4288174" y="-37674"/>
                      <a:pt x="4615443" y="0"/>
                    </a:cubicBezTo>
                    <a:cubicBezTo>
                      <a:pt x="5006828" y="41791"/>
                      <a:pt x="5160961" y="-55467"/>
                      <a:pt x="5303031" y="0"/>
                    </a:cubicBezTo>
                    <a:cubicBezTo>
                      <a:pt x="5429645" y="-9994"/>
                      <a:pt x="5508608" y="80304"/>
                      <a:pt x="5512817" y="209784"/>
                    </a:cubicBezTo>
                    <a:cubicBezTo>
                      <a:pt x="5498404" y="414895"/>
                      <a:pt x="5509203" y="448474"/>
                      <a:pt x="5512817" y="637736"/>
                    </a:cubicBezTo>
                    <a:cubicBezTo>
                      <a:pt x="5523209" y="828526"/>
                      <a:pt x="5502893" y="878993"/>
                      <a:pt x="5512817" y="1048904"/>
                    </a:cubicBezTo>
                    <a:cubicBezTo>
                      <a:pt x="5510730" y="1131834"/>
                      <a:pt x="5399726" y="1261522"/>
                      <a:pt x="5303031" y="1258691"/>
                    </a:cubicBezTo>
                    <a:cubicBezTo>
                      <a:pt x="5019246" y="1224577"/>
                      <a:pt x="4737147" y="1255987"/>
                      <a:pt x="4564510" y="1258691"/>
                    </a:cubicBezTo>
                    <a:cubicBezTo>
                      <a:pt x="4452415" y="1265545"/>
                      <a:pt x="4118645" y="1297569"/>
                      <a:pt x="3978787" y="1258691"/>
                    </a:cubicBezTo>
                    <a:cubicBezTo>
                      <a:pt x="3777659" y="1242668"/>
                      <a:pt x="3553951" y="1384323"/>
                      <a:pt x="3240266" y="1258691"/>
                    </a:cubicBezTo>
                    <a:cubicBezTo>
                      <a:pt x="2908731" y="1230323"/>
                      <a:pt x="2855558" y="1289391"/>
                      <a:pt x="2756408" y="1258691"/>
                    </a:cubicBezTo>
                    <a:cubicBezTo>
                      <a:pt x="2660341" y="1206271"/>
                      <a:pt x="2243189" y="1256670"/>
                      <a:pt x="2119752" y="1258691"/>
                    </a:cubicBezTo>
                    <a:cubicBezTo>
                      <a:pt x="1950927" y="1303105"/>
                      <a:pt x="1781241" y="1285784"/>
                      <a:pt x="1483097" y="1258691"/>
                    </a:cubicBezTo>
                    <a:cubicBezTo>
                      <a:pt x="1167439" y="1241170"/>
                      <a:pt x="1183996" y="1249084"/>
                      <a:pt x="999238" y="1258691"/>
                    </a:cubicBezTo>
                    <a:cubicBezTo>
                      <a:pt x="823292" y="1339518"/>
                      <a:pt x="367500" y="1277182"/>
                      <a:pt x="209785" y="1258691"/>
                    </a:cubicBezTo>
                    <a:cubicBezTo>
                      <a:pt x="42544" y="1288137"/>
                      <a:pt x="-4838" y="1159672"/>
                      <a:pt x="0" y="1048904"/>
                    </a:cubicBezTo>
                    <a:cubicBezTo>
                      <a:pt x="28890" y="899737"/>
                      <a:pt x="5061" y="818282"/>
                      <a:pt x="0" y="637736"/>
                    </a:cubicBezTo>
                    <a:cubicBezTo>
                      <a:pt x="-16434" y="476112"/>
                      <a:pt x="-942" y="384439"/>
                      <a:pt x="0" y="209784"/>
                    </a:cubicBezTo>
                    <a:close/>
                  </a:path>
                  <a:path w="5512818" h="1258691" fill="none" stroke="0" extrusionOk="0">
                    <a:moveTo>
                      <a:pt x="0" y="209784"/>
                    </a:moveTo>
                    <a:cubicBezTo>
                      <a:pt x="18760" y="73366"/>
                      <a:pt x="97810" y="67250"/>
                      <a:pt x="209785" y="0"/>
                    </a:cubicBezTo>
                    <a:cubicBezTo>
                      <a:pt x="436909" y="7175"/>
                      <a:pt x="466382" y="-24302"/>
                      <a:pt x="693643" y="0"/>
                    </a:cubicBezTo>
                    <a:cubicBezTo>
                      <a:pt x="900234" y="80224"/>
                      <a:pt x="1061730" y="-81835"/>
                      <a:pt x="1228434" y="0"/>
                    </a:cubicBezTo>
                    <a:cubicBezTo>
                      <a:pt x="1368442" y="2089"/>
                      <a:pt x="1839058" y="-31856"/>
                      <a:pt x="1966955" y="0"/>
                    </a:cubicBezTo>
                    <a:cubicBezTo>
                      <a:pt x="2154561" y="-21712"/>
                      <a:pt x="2368556" y="-37654"/>
                      <a:pt x="2705476" y="0"/>
                    </a:cubicBezTo>
                    <a:cubicBezTo>
                      <a:pt x="3024269" y="-24245"/>
                      <a:pt x="3094101" y="-32791"/>
                      <a:pt x="3240266" y="0"/>
                    </a:cubicBezTo>
                    <a:cubicBezTo>
                      <a:pt x="3289656" y="13825"/>
                      <a:pt x="3558910" y="116235"/>
                      <a:pt x="3876922" y="0"/>
                    </a:cubicBezTo>
                    <a:cubicBezTo>
                      <a:pt x="4124719" y="-44766"/>
                      <a:pt x="4252134" y="29698"/>
                      <a:pt x="4615443" y="0"/>
                    </a:cubicBezTo>
                    <a:cubicBezTo>
                      <a:pt x="5002396" y="67672"/>
                      <a:pt x="5113901" y="-55705"/>
                      <a:pt x="5303031" y="0"/>
                    </a:cubicBezTo>
                    <a:cubicBezTo>
                      <a:pt x="5443007" y="4060"/>
                      <a:pt x="5496086" y="79920"/>
                      <a:pt x="5512817" y="209784"/>
                    </a:cubicBezTo>
                    <a:cubicBezTo>
                      <a:pt x="5502223" y="420998"/>
                      <a:pt x="5514285" y="458381"/>
                      <a:pt x="5512817" y="637736"/>
                    </a:cubicBezTo>
                    <a:cubicBezTo>
                      <a:pt x="5523165" y="836483"/>
                      <a:pt x="5493966" y="894160"/>
                      <a:pt x="5512817" y="1048904"/>
                    </a:cubicBezTo>
                    <a:cubicBezTo>
                      <a:pt x="5486300" y="1141882"/>
                      <a:pt x="5429189" y="1280531"/>
                      <a:pt x="5303031" y="1258691"/>
                    </a:cubicBezTo>
                    <a:cubicBezTo>
                      <a:pt x="5040359" y="1268489"/>
                      <a:pt x="4717206" y="1177763"/>
                      <a:pt x="4564510" y="1258691"/>
                    </a:cubicBezTo>
                    <a:cubicBezTo>
                      <a:pt x="4396669" y="1299270"/>
                      <a:pt x="4150400" y="1249200"/>
                      <a:pt x="3978787" y="1258691"/>
                    </a:cubicBezTo>
                    <a:cubicBezTo>
                      <a:pt x="3803766" y="1399859"/>
                      <a:pt x="3517502" y="1278510"/>
                      <a:pt x="3240266" y="1258691"/>
                    </a:cubicBezTo>
                    <a:cubicBezTo>
                      <a:pt x="2920220" y="1225551"/>
                      <a:pt x="2853629" y="1287724"/>
                      <a:pt x="2756408" y="1258691"/>
                    </a:cubicBezTo>
                    <a:cubicBezTo>
                      <a:pt x="2661454" y="1210447"/>
                      <a:pt x="2263609" y="1274847"/>
                      <a:pt x="2119752" y="1258691"/>
                    </a:cubicBezTo>
                    <a:cubicBezTo>
                      <a:pt x="1940761" y="1308946"/>
                      <a:pt x="1771066" y="1336903"/>
                      <a:pt x="1483097" y="1258691"/>
                    </a:cubicBezTo>
                    <a:cubicBezTo>
                      <a:pt x="1169862" y="1234989"/>
                      <a:pt x="1184779" y="1248184"/>
                      <a:pt x="999238" y="1258691"/>
                    </a:cubicBezTo>
                    <a:cubicBezTo>
                      <a:pt x="814466" y="1326260"/>
                      <a:pt x="375739" y="1256106"/>
                      <a:pt x="209785" y="1258691"/>
                    </a:cubicBezTo>
                    <a:cubicBezTo>
                      <a:pt x="58180" y="1280105"/>
                      <a:pt x="-12155" y="1158347"/>
                      <a:pt x="0" y="1048904"/>
                    </a:cubicBezTo>
                    <a:cubicBezTo>
                      <a:pt x="15795" y="944832"/>
                      <a:pt x="15135" y="803980"/>
                      <a:pt x="0" y="637736"/>
                    </a:cubicBezTo>
                    <a:cubicBezTo>
                      <a:pt x="-15489" y="469555"/>
                      <a:pt x="11972" y="384209"/>
                      <a:pt x="0" y="209784"/>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10280076"/>
                          <a:gd name="connsiteY0" fmla="*/ 151178 h 907055"/>
                          <a:gd name="connsiteX1" fmla="*/ 391200 w 10280076"/>
                          <a:gd name="connsiteY1" fmla="*/ 0 h 907055"/>
                          <a:gd name="connsiteX2" fmla="*/ 1293478 w 10280076"/>
                          <a:gd name="connsiteY2" fmla="*/ 0 h 907055"/>
                          <a:gd name="connsiteX3" fmla="*/ 2290735 w 10280076"/>
                          <a:gd name="connsiteY3" fmla="*/ 0 h 907055"/>
                          <a:gd name="connsiteX4" fmla="*/ 3667898 w 10280076"/>
                          <a:gd name="connsiteY4" fmla="*/ 0 h 907055"/>
                          <a:gd name="connsiteX5" fmla="*/ 5045062 w 10280076"/>
                          <a:gd name="connsiteY5" fmla="*/ 0 h 907055"/>
                          <a:gd name="connsiteX6" fmla="*/ 6042316 w 10280076"/>
                          <a:gd name="connsiteY6" fmla="*/ 0 h 907055"/>
                          <a:gd name="connsiteX7" fmla="*/ 7229526 w 10280076"/>
                          <a:gd name="connsiteY7" fmla="*/ 0 h 907055"/>
                          <a:gd name="connsiteX8" fmla="*/ 8606689 w 10280076"/>
                          <a:gd name="connsiteY8" fmla="*/ 0 h 907055"/>
                          <a:gd name="connsiteX9" fmla="*/ 9888875 w 10280076"/>
                          <a:gd name="connsiteY9" fmla="*/ 0 h 907055"/>
                          <a:gd name="connsiteX10" fmla="*/ 10280076 w 10280076"/>
                          <a:gd name="connsiteY10" fmla="*/ 151178 h 907055"/>
                          <a:gd name="connsiteX11" fmla="*/ 10280076 w 10280076"/>
                          <a:gd name="connsiteY11" fmla="*/ 459574 h 907055"/>
                          <a:gd name="connsiteX12" fmla="*/ 10280076 w 10280076"/>
                          <a:gd name="connsiteY12" fmla="*/ 755876 h 907055"/>
                          <a:gd name="connsiteX13" fmla="*/ 9888875 w 10280076"/>
                          <a:gd name="connsiteY13" fmla="*/ 907055 h 907055"/>
                          <a:gd name="connsiteX14" fmla="*/ 8511712 w 10280076"/>
                          <a:gd name="connsiteY14" fmla="*/ 907055 h 907055"/>
                          <a:gd name="connsiteX15" fmla="*/ 7419480 w 10280076"/>
                          <a:gd name="connsiteY15" fmla="*/ 907055 h 907055"/>
                          <a:gd name="connsiteX16" fmla="*/ 6042316 w 10280076"/>
                          <a:gd name="connsiteY16" fmla="*/ 907055 h 907055"/>
                          <a:gd name="connsiteX17" fmla="*/ 5140038 w 10280076"/>
                          <a:gd name="connsiteY17" fmla="*/ 907055 h 907055"/>
                          <a:gd name="connsiteX18" fmla="*/ 3952828 w 10280076"/>
                          <a:gd name="connsiteY18" fmla="*/ 907055 h 907055"/>
                          <a:gd name="connsiteX19" fmla="*/ 2765620 w 10280076"/>
                          <a:gd name="connsiteY19" fmla="*/ 907055 h 907055"/>
                          <a:gd name="connsiteX20" fmla="*/ 1863339 w 10280076"/>
                          <a:gd name="connsiteY20" fmla="*/ 907055 h 907055"/>
                          <a:gd name="connsiteX21" fmla="*/ 391200 w 10280076"/>
                          <a:gd name="connsiteY21" fmla="*/ 907055 h 907055"/>
                          <a:gd name="connsiteX22" fmla="*/ 0 w 10280076"/>
                          <a:gd name="connsiteY22" fmla="*/ 755876 h 907055"/>
                          <a:gd name="connsiteX23" fmla="*/ 0 w 10280076"/>
                          <a:gd name="connsiteY23" fmla="*/ 459574 h 907055"/>
                          <a:gd name="connsiteX24" fmla="*/ 0 w 10280076"/>
                          <a:gd name="connsiteY24" fmla="*/ 151178 h 907055"/>
                          <a:gd name="connsiteX0" fmla="*/ 0 w 10280076"/>
                          <a:gd name="connsiteY0" fmla="*/ 151178 h 907055"/>
                          <a:gd name="connsiteX1" fmla="*/ 391200 w 10280076"/>
                          <a:gd name="connsiteY1" fmla="*/ 0 h 907055"/>
                          <a:gd name="connsiteX2" fmla="*/ 1673386 w 10280076"/>
                          <a:gd name="connsiteY2" fmla="*/ 0 h 907055"/>
                          <a:gd name="connsiteX3" fmla="*/ 2765620 w 10280076"/>
                          <a:gd name="connsiteY3" fmla="*/ 0 h 907055"/>
                          <a:gd name="connsiteX4" fmla="*/ 3667898 w 10280076"/>
                          <a:gd name="connsiteY4" fmla="*/ 0 h 907055"/>
                          <a:gd name="connsiteX5" fmla="*/ 4665154 w 10280076"/>
                          <a:gd name="connsiteY5" fmla="*/ 0 h 907055"/>
                          <a:gd name="connsiteX6" fmla="*/ 5567433 w 10280076"/>
                          <a:gd name="connsiteY6" fmla="*/ 0 h 907055"/>
                          <a:gd name="connsiteX7" fmla="*/ 6469711 w 10280076"/>
                          <a:gd name="connsiteY7" fmla="*/ 0 h 907055"/>
                          <a:gd name="connsiteX8" fmla="*/ 7656921 w 10280076"/>
                          <a:gd name="connsiteY8" fmla="*/ 0 h 907055"/>
                          <a:gd name="connsiteX9" fmla="*/ 8749153 w 10280076"/>
                          <a:gd name="connsiteY9" fmla="*/ 0 h 907055"/>
                          <a:gd name="connsiteX10" fmla="*/ 9888875 w 10280076"/>
                          <a:gd name="connsiteY10" fmla="*/ 0 h 907055"/>
                          <a:gd name="connsiteX11" fmla="*/ 10280076 w 10280076"/>
                          <a:gd name="connsiteY11" fmla="*/ 151178 h 907055"/>
                          <a:gd name="connsiteX12" fmla="*/ 10280076 w 10280076"/>
                          <a:gd name="connsiteY12" fmla="*/ 453527 h 907055"/>
                          <a:gd name="connsiteX13" fmla="*/ 10280076 w 10280076"/>
                          <a:gd name="connsiteY13" fmla="*/ 755876 h 907055"/>
                          <a:gd name="connsiteX14" fmla="*/ 9888875 w 10280076"/>
                          <a:gd name="connsiteY14" fmla="*/ 907055 h 907055"/>
                          <a:gd name="connsiteX15" fmla="*/ 8986597 w 10280076"/>
                          <a:gd name="connsiteY15" fmla="*/ 907055 h 907055"/>
                          <a:gd name="connsiteX16" fmla="*/ 7799387 w 10280076"/>
                          <a:gd name="connsiteY16" fmla="*/ 907055 h 907055"/>
                          <a:gd name="connsiteX17" fmla="*/ 6517201 w 10280076"/>
                          <a:gd name="connsiteY17" fmla="*/ 907055 h 907055"/>
                          <a:gd name="connsiteX18" fmla="*/ 5876107 w 10280076"/>
                          <a:gd name="connsiteY18" fmla="*/ 907055 h 907055"/>
                          <a:gd name="connsiteX19" fmla="*/ 5235013 w 10280076"/>
                          <a:gd name="connsiteY19" fmla="*/ 907055 h 907055"/>
                          <a:gd name="connsiteX20" fmla="*/ 4142781 w 10280076"/>
                          <a:gd name="connsiteY20" fmla="*/ 907055 h 907055"/>
                          <a:gd name="connsiteX21" fmla="*/ 3644153 w 10280076"/>
                          <a:gd name="connsiteY21" fmla="*/ 907055 h 907055"/>
                          <a:gd name="connsiteX22" fmla="*/ 3145525 w 10280076"/>
                          <a:gd name="connsiteY22" fmla="*/ 907055 h 907055"/>
                          <a:gd name="connsiteX23" fmla="*/ 2243247 w 10280076"/>
                          <a:gd name="connsiteY23" fmla="*/ 907055 h 907055"/>
                          <a:gd name="connsiteX24" fmla="*/ 391200 w 10280076"/>
                          <a:gd name="connsiteY24" fmla="*/ 907055 h 907055"/>
                          <a:gd name="connsiteX25" fmla="*/ 0 w 10280076"/>
                          <a:gd name="connsiteY25" fmla="*/ 755876 h 907055"/>
                          <a:gd name="connsiteX26" fmla="*/ 0 w 10280076"/>
                          <a:gd name="connsiteY26" fmla="*/ 465621 h 907055"/>
                          <a:gd name="connsiteX27" fmla="*/ 0 w 10280076"/>
                          <a:gd name="connsiteY27" fmla="*/ 151178 h 90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80076" h="907055" fill="none" extrusionOk="0">
                            <a:moveTo>
                              <a:pt x="0" y="151178"/>
                            </a:moveTo>
                            <a:cubicBezTo>
                              <a:pt x="16790" y="45115"/>
                              <a:pt x="179784" y="47458"/>
                              <a:pt x="391200" y="0"/>
                            </a:cubicBezTo>
                            <a:cubicBezTo>
                              <a:pt x="812984" y="2268"/>
                              <a:pt x="874984" y="-17566"/>
                              <a:pt x="1293478" y="0"/>
                            </a:cubicBezTo>
                            <a:cubicBezTo>
                              <a:pt x="1731070" y="54055"/>
                              <a:pt x="1942114" y="-37730"/>
                              <a:pt x="2290735" y="0"/>
                            </a:cubicBezTo>
                            <a:cubicBezTo>
                              <a:pt x="2550443" y="-10495"/>
                              <a:pt x="3424634" y="-27894"/>
                              <a:pt x="3667898" y="0"/>
                            </a:cubicBezTo>
                            <a:cubicBezTo>
                              <a:pt x="4002538" y="8080"/>
                              <a:pt x="4473624" y="-11492"/>
                              <a:pt x="5045062" y="0"/>
                            </a:cubicBezTo>
                            <a:cubicBezTo>
                              <a:pt x="5657406" y="-13232"/>
                              <a:pt x="5781118" y="-15564"/>
                              <a:pt x="6042316" y="0"/>
                            </a:cubicBezTo>
                            <a:cubicBezTo>
                              <a:pt x="6246066" y="-954"/>
                              <a:pt x="6698957" y="101480"/>
                              <a:pt x="7229526" y="0"/>
                            </a:cubicBezTo>
                            <a:cubicBezTo>
                              <a:pt x="7697132" y="-28511"/>
                              <a:pt x="7923230" y="22137"/>
                              <a:pt x="8606689" y="0"/>
                            </a:cubicBezTo>
                            <a:cubicBezTo>
                              <a:pt x="9275162" y="33382"/>
                              <a:pt x="9535324" y="-24990"/>
                              <a:pt x="9888875" y="0"/>
                            </a:cubicBezTo>
                            <a:cubicBezTo>
                              <a:pt x="10130320" y="-7864"/>
                              <a:pt x="10275756" y="53745"/>
                              <a:pt x="10280076" y="151178"/>
                            </a:cubicBezTo>
                            <a:cubicBezTo>
                              <a:pt x="10261645" y="306681"/>
                              <a:pt x="10268393" y="330162"/>
                              <a:pt x="10280076" y="459574"/>
                            </a:cubicBezTo>
                            <a:cubicBezTo>
                              <a:pt x="10286958" y="603102"/>
                              <a:pt x="10265717" y="651803"/>
                              <a:pt x="10280076" y="755876"/>
                            </a:cubicBezTo>
                            <a:cubicBezTo>
                              <a:pt x="10247146" y="832022"/>
                              <a:pt x="10123401" y="928229"/>
                              <a:pt x="9888875" y="907055"/>
                            </a:cubicBezTo>
                            <a:cubicBezTo>
                              <a:pt x="9403554" y="921976"/>
                              <a:pt x="8808228" y="859676"/>
                              <a:pt x="8511712" y="907055"/>
                            </a:cubicBezTo>
                            <a:cubicBezTo>
                              <a:pt x="8165359" y="934280"/>
                              <a:pt x="7723640" y="893434"/>
                              <a:pt x="7419480" y="907055"/>
                            </a:cubicBezTo>
                            <a:cubicBezTo>
                              <a:pt x="7167914" y="1011934"/>
                              <a:pt x="6650696" y="893512"/>
                              <a:pt x="6042316" y="907055"/>
                            </a:cubicBezTo>
                            <a:cubicBezTo>
                              <a:pt x="5418931" y="891053"/>
                              <a:pt x="5315437" y="928900"/>
                              <a:pt x="5140038" y="907055"/>
                            </a:cubicBezTo>
                            <a:cubicBezTo>
                              <a:pt x="4975071" y="876804"/>
                              <a:pt x="4248536" y="915939"/>
                              <a:pt x="3952828" y="907055"/>
                            </a:cubicBezTo>
                            <a:cubicBezTo>
                              <a:pt x="3653312" y="938242"/>
                              <a:pt x="3360151" y="961978"/>
                              <a:pt x="2765620" y="907055"/>
                            </a:cubicBezTo>
                            <a:cubicBezTo>
                              <a:pt x="2182653" y="890732"/>
                              <a:pt x="2205163" y="900457"/>
                              <a:pt x="1863339" y="907055"/>
                            </a:cubicBezTo>
                            <a:cubicBezTo>
                              <a:pt x="1500979" y="948474"/>
                              <a:pt x="657393" y="924011"/>
                              <a:pt x="391200" y="907055"/>
                            </a:cubicBezTo>
                            <a:cubicBezTo>
                              <a:pt x="137428" y="912716"/>
                              <a:pt x="-22167" y="830852"/>
                              <a:pt x="0" y="755876"/>
                            </a:cubicBezTo>
                            <a:cubicBezTo>
                              <a:pt x="20854" y="676692"/>
                              <a:pt x="15275" y="575841"/>
                              <a:pt x="0" y="459574"/>
                            </a:cubicBezTo>
                            <a:cubicBezTo>
                              <a:pt x="-12691" y="336698"/>
                              <a:pt x="-7637" y="264947"/>
                              <a:pt x="0" y="151178"/>
                            </a:cubicBezTo>
                            <a:close/>
                          </a:path>
                          <a:path w="10280076" h="907055" stroke="0" extrusionOk="0">
                            <a:moveTo>
                              <a:pt x="0" y="151178"/>
                            </a:moveTo>
                            <a:cubicBezTo>
                              <a:pt x="18062" y="96835"/>
                              <a:pt x="206346" y="13755"/>
                              <a:pt x="391200" y="0"/>
                            </a:cubicBezTo>
                            <a:cubicBezTo>
                              <a:pt x="752242" y="17352"/>
                              <a:pt x="1280826" y="-6310"/>
                              <a:pt x="1673386" y="0"/>
                            </a:cubicBezTo>
                            <a:cubicBezTo>
                              <a:pt x="2045273" y="63261"/>
                              <a:pt x="2320335" y="67921"/>
                              <a:pt x="2765620" y="0"/>
                            </a:cubicBezTo>
                            <a:cubicBezTo>
                              <a:pt x="3180646" y="-8327"/>
                              <a:pt x="3230674" y="-10939"/>
                              <a:pt x="3667898" y="0"/>
                            </a:cubicBezTo>
                            <a:cubicBezTo>
                              <a:pt x="4088088" y="50889"/>
                              <a:pt x="4443179" y="26470"/>
                              <a:pt x="4665154" y="0"/>
                            </a:cubicBezTo>
                            <a:cubicBezTo>
                              <a:pt x="4905174" y="-13625"/>
                              <a:pt x="5230984" y="-30984"/>
                              <a:pt x="5567433" y="0"/>
                            </a:cubicBezTo>
                            <a:cubicBezTo>
                              <a:pt x="5942283" y="53079"/>
                              <a:pt x="6251915" y="-5952"/>
                              <a:pt x="6469711" y="0"/>
                            </a:cubicBezTo>
                            <a:cubicBezTo>
                              <a:pt x="6707179" y="4171"/>
                              <a:pt x="7148720" y="-9701"/>
                              <a:pt x="7656921" y="0"/>
                            </a:cubicBezTo>
                            <a:cubicBezTo>
                              <a:pt x="8201425" y="23273"/>
                              <a:pt x="8522620" y="41816"/>
                              <a:pt x="8749153" y="0"/>
                            </a:cubicBezTo>
                            <a:cubicBezTo>
                              <a:pt x="8988632" y="-86254"/>
                              <a:pt x="9515123" y="48305"/>
                              <a:pt x="9888875" y="0"/>
                            </a:cubicBezTo>
                            <a:cubicBezTo>
                              <a:pt x="10099415" y="-13230"/>
                              <a:pt x="10293660" y="64231"/>
                              <a:pt x="10280076" y="151178"/>
                            </a:cubicBezTo>
                            <a:cubicBezTo>
                              <a:pt x="10272576" y="231936"/>
                              <a:pt x="10279627" y="315988"/>
                              <a:pt x="10280076" y="453527"/>
                            </a:cubicBezTo>
                            <a:cubicBezTo>
                              <a:pt x="10273848" y="597121"/>
                              <a:pt x="10265721" y="632950"/>
                              <a:pt x="10280076" y="755876"/>
                            </a:cubicBezTo>
                            <a:cubicBezTo>
                              <a:pt x="10265986" y="834687"/>
                              <a:pt x="10150804" y="916991"/>
                              <a:pt x="9888875" y="907055"/>
                            </a:cubicBezTo>
                            <a:cubicBezTo>
                              <a:pt x="9698271" y="915422"/>
                              <a:pt x="9386741" y="967176"/>
                              <a:pt x="8986597" y="907055"/>
                            </a:cubicBezTo>
                            <a:cubicBezTo>
                              <a:pt x="8626809" y="918627"/>
                              <a:pt x="8161597" y="900063"/>
                              <a:pt x="7799387" y="907055"/>
                            </a:cubicBezTo>
                            <a:cubicBezTo>
                              <a:pt x="7414908" y="932954"/>
                              <a:pt x="6853749" y="916719"/>
                              <a:pt x="6517201" y="907055"/>
                            </a:cubicBezTo>
                            <a:cubicBezTo>
                              <a:pt x="6358877" y="927802"/>
                              <a:pt x="6083889" y="917654"/>
                              <a:pt x="5876107" y="907055"/>
                            </a:cubicBezTo>
                            <a:cubicBezTo>
                              <a:pt x="5668325" y="896456"/>
                              <a:pt x="5393399" y="909054"/>
                              <a:pt x="5235013" y="907055"/>
                            </a:cubicBezTo>
                            <a:cubicBezTo>
                              <a:pt x="4890272" y="912205"/>
                              <a:pt x="4441516" y="910622"/>
                              <a:pt x="4142781" y="907055"/>
                            </a:cubicBezTo>
                            <a:cubicBezTo>
                              <a:pt x="3937945" y="886714"/>
                              <a:pt x="3804898" y="899594"/>
                              <a:pt x="3644153" y="907055"/>
                            </a:cubicBezTo>
                            <a:cubicBezTo>
                              <a:pt x="3483408" y="914516"/>
                              <a:pt x="3307881" y="918444"/>
                              <a:pt x="3145525" y="907055"/>
                            </a:cubicBezTo>
                            <a:cubicBezTo>
                              <a:pt x="2883621" y="961576"/>
                              <a:pt x="2629988" y="911983"/>
                              <a:pt x="2243247" y="907055"/>
                            </a:cubicBezTo>
                            <a:cubicBezTo>
                              <a:pt x="1871547" y="954768"/>
                              <a:pt x="1064812" y="910996"/>
                              <a:pt x="391200" y="907055"/>
                            </a:cubicBezTo>
                            <a:cubicBezTo>
                              <a:pt x="162367" y="915070"/>
                              <a:pt x="-17583" y="836966"/>
                              <a:pt x="0" y="755876"/>
                            </a:cubicBezTo>
                            <a:cubicBezTo>
                              <a:pt x="14759" y="660431"/>
                              <a:pt x="5626" y="554734"/>
                              <a:pt x="0" y="465621"/>
                            </a:cubicBezTo>
                            <a:cubicBezTo>
                              <a:pt x="-5572" y="374681"/>
                              <a:pt x="-15522" y="305899"/>
                              <a:pt x="0" y="151178"/>
                            </a:cubicBezTo>
                            <a:close/>
                          </a:path>
                          <a:path w="10280076" h="907055" fill="none" stroke="0" extrusionOk="0">
                            <a:moveTo>
                              <a:pt x="0" y="151178"/>
                            </a:moveTo>
                            <a:cubicBezTo>
                              <a:pt x="17516" y="85245"/>
                              <a:pt x="208526" y="32682"/>
                              <a:pt x="391200" y="0"/>
                            </a:cubicBezTo>
                            <a:cubicBezTo>
                              <a:pt x="806986" y="4851"/>
                              <a:pt x="864418" y="-13270"/>
                              <a:pt x="1293478" y="0"/>
                            </a:cubicBezTo>
                            <a:cubicBezTo>
                              <a:pt x="1677713" y="19565"/>
                              <a:pt x="2002711" y="-44301"/>
                              <a:pt x="2290735" y="0"/>
                            </a:cubicBezTo>
                            <a:cubicBezTo>
                              <a:pt x="2601299" y="44120"/>
                              <a:pt x="3371365" y="23784"/>
                              <a:pt x="3667898" y="0"/>
                            </a:cubicBezTo>
                            <a:cubicBezTo>
                              <a:pt x="3990449" y="-14259"/>
                              <a:pt x="4338803" y="-47206"/>
                              <a:pt x="5045062" y="0"/>
                            </a:cubicBezTo>
                            <a:cubicBezTo>
                              <a:pt x="5665176" y="-13161"/>
                              <a:pt x="5773581" y="-22802"/>
                              <a:pt x="6042316" y="0"/>
                            </a:cubicBezTo>
                            <a:cubicBezTo>
                              <a:pt x="6266969" y="25927"/>
                              <a:pt x="6702952" y="-19790"/>
                              <a:pt x="7229526" y="0"/>
                            </a:cubicBezTo>
                            <a:cubicBezTo>
                              <a:pt x="7700185" y="-49871"/>
                              <a:pt x="8014184" y="-28089"/>
                              <a:pt x="8606689" y="0"/>
                            </a:cubicBezTo>
                            <a:cubicBezTo>
                              <a:pt x="9279072" y="38437"/>
                              <a:pt x="9580643" y="-30625"/>
                              <a:pt x="9888875" y="0"/>
                            </a:cubicBezTo>
                            <a:cubicBezTo>
                              <a:pt x="10121178" y="7581"/>
                              <a:pt x="10264848" y="61947"/>
                              <a:pt x="10280076" y="151178"/>
                            </a:cubicBezTo>
                            <a:cubicBezTo>
                              <a:pt x="10258143" y="299408"/>
                              <a:pt x="10270637" y="326972"/>
                              <a:pt x="10280076" y="459574"/>
                            </a:cubicBezTo>
                            <a:cubicBezTo>
                              <a:pt x="10297201" y="592029"/>
                              <a:pt x="10263422" y="640383"/>
                              <a:pt x="10280076" y="755876"/>
                            </a:cubicBezTo>
                            <a:cubicBezTo>
                              <a:pt x="10228405" y="805784"/>
                              <a:pt x="10116189" y="916164"/>
                              <a:pt x="9888875" y="907055"/>
                            </a:cubicBezTo>
                            <a:cubicBezTo>
                              <a:pt x="9424114" y="871768"/>
                              <a:pt x="8828707" y="883431"/>
                              <a:pt x="8511712" y="907055"/>
                            </a:cubicBezTo>
                            <a:cubicBezTo>
                              <a:pt x="8243307" y="916936"/>
                              <a:pt x="7697436" y="938904"/>
                              <a:pt x="7419480" y="907055"/>
                            </a:cubicBezTo>
                            <a:cubicBezTo>
                              <a:pt x="7112203" y="887434"/>
                              <a:pt x="6615410" y="960514"/>
                              <a:pt x="6042316" y="907055"/>
                            </a:cubicBezTo>
                            <a:cubicBezTo>
                              <a:pt x="5426375" y="887584"/>
                              <a:pt x="5337296" y="919752"/>
                              <a:pt x="5140038" y="907055"/>
                            </a:cubicBezTo>
                            <a:cubicBezTo>
                              <a:pt x="4917512" y="863357"/>
                              <a:pt x="4226951" y="908628"/>
                              <a:pt x="3952828" y="907055"/>
                            </a:cubicBezTo>
                            <a:cubicBezTo>
                              <a:pt x="3629018" y="922682"/>
                              <a:pt x="3342326" y="918654"/>
                              <a:pt x="2765620" y="907055"/>
                            </a:cubicBezTo>
                            <a:cubicBezTo>
                              <a:pt x="2180203" y="893116"/>
                              <a:pt x="2209336" y="898083"/>
                              <a:pt x="1863339" y="907055"/>
                            </a:cubicBezTo>
                            <a:cubicBezTo>
                              <a:pt x="1564519" y="960032"/>
                              <a:pt x="697701" y="910378"/>
                              <a:pt x="391200" y="907055"/>
                            </a:cubicBezTo>
                            <a:cubicBezTo>
                              <a:pt x="109741" y="914857"/>
                              <a:pt x="-25865" y="843000"/>
                              <a:pt x="0" y="755876"/>
                            </a:cubicBezTo>
                            <a:cubicBezTo>
                              <a:pt x="36879" y="667404"/>
                              <a:pt x="21492" y="584346"/>
                              <a:pt x="0" y="459574"/>
                            </a:cubicBezTo>
                            <a:cubicBezTo>
                              <a:pt x="-19888" y="341408"/>
                              <a:pt x="7512" y="277679"/>
                              <a:pt x="0" y="1511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0" name="TextBox 19">
                <a:extLst>
                  <a:ext uri="{FF2B5EF4-FFF2-40B4-BE49-F238E27FC236}">
                    <a16:creationId xmlns:a16="http://schemas.microsoft.com/office/drawing/2014/main" id="{A2C0F5F0-F8AE-E54B-A648-B78430CF7325}"/>
                  </a:ext>
                </a:extLst>
              </p:cNvPr>
              <p:cNvSpPr txBox="1"/>
              <p:nvPr/>
            </p:nvSpPr>
            <p:spPr>
              <a:xfrm>
                <a:off x="-3508223" y="3909533"/>
                <a:ext cx="5294461" cy="8114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Về</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nhà</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cùng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bố</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mẹ</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tìm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hiểu</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thêm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về</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hàng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xóm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của</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mình</a:t>
                </a:r>
                <a:r>
                  <a:rPr lang="en-VN" sz="3200" dirty="0">
                    <a:solidFill>
                      <a:schemeClr val="accent6">
                        <a:lumMod val="50000"/>
                      </a:schemeClr>
                    </a:solidFill>
                    <a:effectLst/>
                    <a:latin typeface="#9Slide03 Swiss 721 Black Condensed" panose="02000500000000000000" pitchFamily="2" charset="77"/>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4" name="Heptagon 23">
              <a:extLst>
                <a:ext uri="{FF2B5EF4-FFF2-40B4-BE49-F238E27FC236}">
                  <a16:creationId xmlns:a16="http://schemas.microsoft.com/office/drawing/2014/main" id="{939B1D61-9F2F-404C-85ED-66A8B38BF885}"/>
                </a:ext>
              </a:extLst>
            </p:cNvPr>
            <p:cNvSpPr/>
            <p:nvPr/>
          </p:nvSpPr>
          <p:spPr>
            <a:xfrm>
              <a:off x="10691703" y="2270086"/>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1</a:t>
              </a:r>
            </a:p>
          </p:txBody>
        </p:sp>
      </p:grpSp>
      <p:grpSp>
        <p:nvGrpSpPr>
          <p:cNvPr id="3" name="Group 2">
            <a:extLst>
              <a:ext uri="{FF2B5EF4-FFF2-40B4-BE49-F238E27FC236}">
                <a16:creationId xmlns:a16="http://schemas.microsoft.com/office/drawing/2014/main" id="{DA54225F-511F-1049-82A5-9F71CEB4AC83}"/>
              </a:ext>
            </a:extLst>
          </p:cNvPr>
          <p:cNvGrpSpPr/>
          <p:nvPr/>
        </p:nvGrpSpPr>
        <p:grpSpPr>
          <a:xfrm>
            <a:off x="831592" y="3234483"/>
            <a:ext cx="10333021" cy="1098039"/>
            <a:chOff x="831592" y="3234483"/>
            <a:chExt cx="10333021" cy="1098039"/>
          </a:xfrm>
        </p:grpSpPr>
        <p:grpSp>
          <p:nvGrpSpPr>
            <p:cNvPr id="21" name="Group 20">
              <a:extLst>
                <a:ext uri="{FF2B5EF4-FFF2-40B4-BE49-F238E27FC236}">
                  <a16:creationId xmlns:a16="http://schemas.microsoft.com/office/drawing/2014/main" id="{B11ED291-249D-D845-91E0-D75BE7559695}"/>
                </a:ext>
              </a:extLst>
            </p:cNvPr>
            <p:cNvGrpSpPr/>
            <p:nvPr/>
          </p:nvGrpSpPr>
          <p:grpSpPr>
            <a:xfrm>
              <a:off x="1419311" y="3234483"/>
              <a:ext cx="9745302" cy="1098039"/>
              <a:chOff x="-3696975" y="3771034"/>
              <a:chExt cx="5512818" cy="1258691"/>
            </a:xfrm>
          </p:grpSpPr>
          <p:sp>
            <p:nvSpPr>
              <p:cNvPr id="22" name="Rectangle: Rounded Corners 22">
                <a:extLst>
                  <a:ext uri="{FF2B5EF4-FFF2-40B4-BE49-F238E27FC236}">
                    <a16:creationId xmlns:a16="http://schemas.microsoft.com/office/drawing/2014/main" id="{3796AD70-FA13-1146-9ACF-254A88A8EB65}"/>
                  </a:ext>
                </a:extLst>
              </p:cNvPr>
              <p:cNvSpPr/>
              <p:nvPr/>
            </p:nvSpPr>
            <p:spPr>
              <a:xfrm>
                <a:off x="-3696975" y="3771034"/>
                <a:ext cx="5512818" cy="1258691"/>
              </a:xfrm>
              <a:custGeom>
                <a:avLst/>
                <a:gdLst>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336216 w 5512818"/>
                  <a:gd name="connsiteY5" fmla="*/ 0 h 1258691"/>
                  <a:gd name="connsiteX6" fmla="*/ 2705476 w 5512818"/>
                  <a:gd name="connsiteY6" fmla="*/ 0 h 1258691"/>
                  <a:gd name="connsiteX7" fmla="*/ 3240266 w 5512818"/>
                  <a:gd name="connsiteY7" fmla="*/ 0 h 1258691"/>
                  <a:gd name="connsiteX8" fmla="*/ 3876922 w 5512818"/>
                  <a:gd name="connsiteY8" fmla="*/ 0 h 1258691"/>
                  <a:gd name="connsiteX9" fmla="*/ 4615443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37735 h 1258691"/>
                  <a:gd name="connsiteX13" fmla="*/ 5512818 w 5512818"/>
                  <a:gd name="connsiteY13" fmla="*/ 1048904 h 1258691"/>
                  <a:gd name="connsiteX14" fmla="*/ 5303031 w 5512818"/>
                  <a:gd name="connsiteY14" fmla="*/ 1258691 h 1258691"/>
                  <a:gd name="connsiteX15" fmla="*/ 4564510 w 5512818"/>
                  <a:gd name="connsiteY15" fmla="*/ 1258691 h 1258691"/>
                  <a:gd name="connsiteX16" fmla="*/ 3978787 w 5512818"/>
                  <a:gd name="connsiteY16" fmla="*/ 1258691 h 1258691"/>
                  <a:gd name="connsiteX17" fmla="*/ 3240266 w 5512818"/>
                  <a:gd name="connsiteY17" fmla="*/ 1258691 h 1258691"/>
                  <a:gd name="connsiteX18" fmla="*/ 2756409 w 5512818"/>
                  <a:gd name="connsiteY18" fmla="*/ 1258691 h 1258691"/>
                  <a:gd name="connsiteX19" fmla="*/ 2119752 w 5512818"/>
                  <a:gd name="connsiteY19" fmla="*/ 1258691 h 1258691"/>
                  <a:gd name="connsiteX20" fmla="*/ 1483097 w 5512818"/>
                  <a:gd name="connsiteY20" fmla="*/ 1258691 h 1258691"/>
                  <a:gd name="connsiteX21" fmla="*/ 999238 w 5512818"/>
                  <a:gd name="connsiteY21" fmla="*/ 1258691 h 1258691"/>
                  <a:gd name="connsiteX22" fmla="*/ 209785 w 5512818"/>
                  <a:gd name="connsiteY22" fmla="*/ 1258691 h 1258691"/>
                  <a:gd name="connsiteX23" fmla="*/ 0 w 5512818"/>
                  <a:gd name="connsiteY23" fmla="*/ 1048904 h 1258691"/>
                  <a:gd name="connsiteX24" fmla="*/ 0 w 5512818"/>
                  <a:gd name="connsiteY24" fmla="*/ 637735 h 1258691"/>
                  <a:gd name="connsiteX25" fmla="*/ 0 w 5512818"/>
                  <a:gd name="connsiteY25" fmla="*/ 209785 h 1258691"/>
                  <a:gd name="connsiteX0" fmla="*/ 0 w 5512818"/>
                  <a:gd name="connsiteY0" fmla="*/ 209785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29344 h 1258691"/>
                  <a:gd name="connsiteX13" fmla="*/ 5512818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686826 w 5512818"/>
                  <a:gd name="connsiteY21" fmla="*/ 1258691 h 1258691"/>
                  <a:gd name="connsiteX22" fmla="*/ 1202968 w 5512818"/>
                  <a:gd name="connsiteY22" fmla="*/ 1258691 h 1258691"/>
                  <a:gd name="connsiteX23" fmla="*/ 209785 w 5512818"/>
                  <a:gd name="connsiteY23" fmla="*/ 1258691 h 1258691"/>
                  <a:gd name="connsiteX24" fmla="*/ 0 w 5512818"/>
                  <a:gd name="connsiteY24" fmla="*/ 1048904 h 1258691"/>
                  <a:gd name="connsiteX25" fmla="*/ 0 w 5512818"/>
                  <a:gd name="connsiteY25" fmla="*/ 646126 h 1258691"/>
                  <a:gd name="connsiteX26" fmla="*/ 0 w 5512818"/>
                  <a:gd name="connsiteY26" fmla="*/ 209785 h 1258691"/>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5 h 1258691"/>
                  <a:gd name="connsiteX11" fmla="*/ 5512818 w 5512818"/>
                  <a:gd name="connsiteY11" fmla="*/ 637735 h 1258691"/>
                  <a:gd name="connsiteX12" fmla="*/ 5512818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5 h 1258691"/>
                  <a:gd name="connsiteX24" fmla="*/ 0 w 5512818"/>
                  <a:gd name="connsiteY24" fmla="*/ 209785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5"/>
                    </a:moveTo>
                    <a:cubicBezTo>
                      <a:pt x="20914" y="62076"/>
                      <a:pt x="92792" y="7196"/>
                      <a:pt x="209785" y="0"/>
                    </a:cubicBezTo>
                    <a:cubicBezTo>
                      <a:pt x="437482" y="-580"/>
                      <a:pt x="457556" y="-41411"/>
                      <a:pt x="693643" y="0"/>
                    </a:cubicBezTo>
                    <a:cubicBezTo>
                      <a:pt x="895976" y="23374"/>
                      <a:pt x="1071027" y="-25355"/>
                      <a:pt x="1228434" y="0"/>
                    </a:cubicBezTo>
                    <a:cubicBezTo>
                      <a:pt x="1403246" y="2841"/>
                      <a:pt x="1835974" y="-40074"/>
                      <a:pt x="1966955" y="0"/>
                    </a:cubicBezTo>
                    <a:cubicBezTo>
                      <a:pt x="2140373" y="-11685"/>
                      <a:pt x="2206427" y="-9381"/>
                      <a:pt x="2336216" y="0"/>
                    </a:cubicBezTo>
                    <a:cubicBezTo>
                      <a:pt x="2466005" y="9381"/>
                      <a:pt x="2619601" y="11978"/>
                      <a:pt x="2705476" y="0"/>
                    </a:cubicBezTo>
                    <a:cubicBezTo>
                      <a:pt x="3037566" y="-14094"/>
                      <a:pt x="3099701" y="-17539"/>
                      <a:pt x="3240266" y="0"/>
                    </a:cubicBezTo>
                    <a:cubicBezTo>
                      <a:pt x="3377086" y="25114"/>
                      <a:pt x="3552978" y="64208"/>
                      <a:pt x="3876922" y="0"/>
                    </a:cubicBezTo>
                    <a:cubicBezTo>
                      <a:pt x="4146112" y="-31138"/>
                      <a:pt x="4256889" y="-35717"/>
                      <a:pt x="4615443" y="0"/>
                    </a:cubicBezTo>
                    <a:cubicBezTo>
                      <a:pt x="4993423" y="65276"/>
                      <a:pt x="5135226" y="15979"/>
                      <a:pt x="5303031" y="0"/>
                    </a:cubicBezTo>
                    <a:cubicBezTo>
                      <a:pt x="5425023" y="-178"/>
                      <a:pt x="5508430" y="61431"/>
                      <a:pt x="5512818" y="209785"/>
                    </a:cubicBezTo>
                    <a:cubicBezTo>
                      <a:pt x="5504407" y="425601"/>
                      <a:pt x="5511509" y="462894"/>
                      <a:pt x="5512818" y="637735"/>
                    </a:cubicBezTo>
                    <a:cubicBezTo>
                      <a:pt x="5509100" y="848271"/>
                      <a:pt x="5502240" y="889383"/>
                      <a:pt x="5512818" y="1048904"/>
                    </a:cubicBezTo>
                    <a:cubicBezTo>
                      <a:pt x="5497955" y="1168379"/>
                      <a:pt x="5461240" y="1280612"/>
                      <a:pt x="5303031" y="1258691"/>
                    </a:cubicBezTo>
                    <a:cubicBezTo>
                      <a:pt x="5054310" y="1274676"/>
                      <a:pt x="4702815" y="1188633"/>
                      <a:pt x="4564510" y="1258691"/>
                    </a:cubicBezTo>
                    <a:cubicBezTo>
                      <a:pt x="4401883" y="1257510"/>
                      <a:pt x="4112380" y="1271624"/>
                      <a:pt x="3978787" y="1258691"/>
                    </a:cubicBezTo>
                    <a:cubicBezTo>
                      <a:pt x="3860246" y="1261221"/>
                      <a:pt x="3569553" y="1237231"/>
                      <a:pt x="3240266" y="1258691"/>
                    </a:cubicBezTo>
                    <a:cubicBezTo>
                      <a:pt x="2901384" y="1249455"/>
                      <a:pt x="2854203" y="1290581"/>
                      <a:pt x="2756409" y="1258691"/>
                    </a:cubicBezTo>
                    <a:cubicBezTo>
                      <a:pt x="2686329" y="1176849"/>
                      <a:pt x="2260257" y="1313729"/>
                      <a:pt x="2119752" y="1258691"/>
                    </a:cubicBezTo>
                    <a:cubicBezTo>
                      <a:pt x="1950365" y="1294122"/>
                      <a:pt x="1787487" y="1340839"/>
                      <a:pt x="1483097" y="1258691"/>
                    </a:cubicBezTo>
                    <a:cubicBezTo>
                      <a:pt x="1172432" y="1241892"/>
                      <a:pt x="1183480" y="1248568"/>
                      <a:pt x="999238" y="1258691"/>
                    </a:cubicBezTo>
                    <a:cubicBezTo>
                      <a:pt x="798599" y="1309481"/>
                      <a:pt x="339303" y="1279739"/>
                      <a:pt x="209785" y="1258691"/>
                    </a:cubicBezTo>
                    <a:cubicBezTo>
                      <a:pt x="70761" y="1247346"/>
                      <a:pt x="-23813" y="1136152"/>
                      <a:pt x="0" y="1048904"/>
                    </a:cubicBezTo>
                    <a:cubicBezTo>
                      <a:pt x="12485" y="928533"/>
                      <a:pt x="26994" y="806895"/>
                      <a:pt x="0" y="637735"/>
                    </a:cubicBezTo>
                    <a:cubicBezTo>
                      <a:pt x="502" y="473881"/>
                      <a:pt x="-7872" y="367516"/>
                      <a:pt x="0" y="209785"/>
                    </a:cubicBezTo>
                    <a:close/>
                  </a:path>
                  <a:path w="5512818" h="1258691" stroke="0" extrusionOk="0">
                    <a:moveTo>
                      <a:pt x="0" y="209785"/>
                    </a:moveTo>
                    <a:cubicBezTo>
                      <a:pt x="11767" y="151244"/>
                      <a:pt x="121282" y="38847"/>
                      <a:pt x="209785" y="0"/>
                    </a:cubicBezTo>
                    <a:cubicBezTo>
                      <a:pt x="406143" y="-32939"/>
                      <a:pt x="743776" y="7880"/>
                      <a:pt x="897373" y="0"/>
                    </a:cubicBezTo>
                    <a:cubicBezTo>
                      <a:pt x="1075442" y="33849"/>
                      <a:pt x="1236374" y="59881"/>
                      <a:pt x="1483097" y="0"/>
                    </a:cubicBezTo>
                    <a:cubicBezTo>
                      <a:pt x="1710821" y="-10330"/>
                      <a:pt x="1733467" y="-15912"/>
                      <a:pt x="1966955" y="0"/>
                    </a:cubicBezTo>
                    <a:cubicBezTo>
                      <a:pt x="2208209" y="74635"/>
                      <a:pt x="2370356" y="32689"/>
                      <a:pt x="2501746" y="0"/>
                    </a:cubicBezTo>
                    <a:cubicBezTo>
                      <a:pt x="2674009" y="-20946"/>
                      <a:pt x="2844872" y="-59654"/>
                      <a:pt x="2985604" y="0"/>
                    </a:cubicBezTo>
                    <a:cubicBezTo>
                      <a:pt x="3202321" y="74483"/>
                      <a:pt x="3365521" y="-10824"/>
                      <a:pt x="3469462" y="0"/>
                    </a:cubicBezTo>
                    <a:cubicBezTo>
                      <a:pt x="3577981" y="-36964"/>
                      <a:pt x="3837786" y="-5993"/>
                      <a:pt x="4106118" y="0"/>
                    </a:cubicBezTo>
                    <a:cubicBezTo>
                      <a:pt x="4440453" y="42553"/>
                      <a:pt x="4582983" y="51496"/>
                      <a:pt x="4691841" y="0"/>
                    </a:cubicBezTo>
                    <a:cubicBezTo>
                      <a:pt x="4832483" y="-37397"/>
                      <a:pt x="5097684" y="85646"/>
                      <a:pt x="5303031" y="0"/>
                    </a:cubicBezTo>
                    <a:cubicBezTo>
                      <a:pt x="5402470" y="-22814"/>
                      <a:pt x="5545291" y="79603"/>
                      <a:pt x="5512818" y="209785"/>
                    </a:cubicBezTo>
                    <a:cubicBezTo>
                      <a:pt x="5518591" y="312230"/>
                      <a:pt x="5515483" y="452780"/>
                      <a:pt x="5512818" y="629344"/>
                    </a:cubicBezTo>
                    <a:cubicBezTo>
                      <a:pt x="5518353" y="822799"/>
                      <a:pt x="5505746" y="887126"/>
                      <a:pt x="5512818" y="1048904"/>
                    </a:cubicBezTo>
                    <a:cubicBezTo>
                      <a:pt x="5534110" y="1169883"/>
                      <a:pt x="5436729" y="1268600"/>
                      <a:pt x="5303031" y="1258691"/>
                    </a:cubicBezTo>
                    <a:cubicBezTo>
                      <a:pt x="5192613" y="1295596"/>
                      <a:pt x="5055582" y="1345037"/>
                      <a:pt x="4819173" y="1258691"/>
                    </a:cubicBezTo>
                    <a:cubicBezTo>
                      <a:pt x="4647225" y="1303895"/>
                      <a:pt x="4392117" y="1226369"/>
                      <a:pt x="4182517" y="1258691"/>
                    </a:cubicBezTo>
                    <a:cubicBezTo>
                      <a:pt x="3980017" y="1316128"/>
                      <a:pt x="3695790" y="1235777"/>
                      <a:pt x="3494929" y="1258691"/>
                    </a:cubicBezTo>
                    <a:cubicBezTo>
                      <a:pt x="3352770" y="1271797"/>
                      <a:pt x="3272884" y="1254517"/>
                      <a:pt x="3151135" y="1258691"/>
                    </a:cubicBezTo>
                    <a:cubicBezTo>
                      <a:pt x="2996393" y="1258886"/>
                      <a:pt x="2917803" y="1291879"/>
                      <a:pt x="2807340" y="1258691"/>
                    </a:cubicBezTo>
                    <a:cubicBezTo>
                      <a:pt x="2604586" y="1294529"/>
                      <a:pt x="2394256" y="1259984"/>
                      <a:pt x="2221617" y="1258691"/>
                    </a:cubicBezTo>
                    <a:cubicBezTo>
                      <a:pt x="2034819" y="1263386"/>
                      <a:pt x="1807214" y="1306264"/>
                      <a:pt x="1686826" y="1258691"/>
                    </a:cubicBezTo>
                    <a:cubicBezTo>
                      <a:pt x="1578609" y="1274586"/>
                      <a:pt x="1425104" y="1253552"/>
                      <a:pt x="1202968" y="1258691"/>
                    </a:cubicBezTo>
                    <a:cubicBezTo>
                      <a:pt x="896626" y="1392101"/>
                      <a:pt x="582039" y="1261483"/>
                      <a:pt x="209785" y="1258691"/>
                    </a:cubicBezTo>
                    <a:cubicBezTo>
                      <a:pt x="96348" y="1298825"/>
                      <a:pt x="-44622" y="1164926"/>
                      <a:pt x="0" y="1048904"/>
                    </a:cubicBezTo>
                    <a:cubicBezTo>
                      <a:pt x="23684" y="887182"/>
                      <a:pt x="21240" y="775154"/>
                      <a:pt x="0" y="646126"/>
                    </a:cubicBezTo>
                    <a:cubicBezTo>
                      <a:pt x="12492" y="536028"/>
                      <a:pt x="-33472" y="441521"/>
                      <a:pt x="0" y="209785"/>
                    </a:cubicBezTo>
                    <a:close/>
                  </a:path>
                  <a:path w="5512818" h="1258691" fill="none" stroke="0" extrusionOk="0">
                    <a:moveTo>
                      <a:pt x="0" y="209785"/>
                    </a:moveTo>
                    <a:cubicBezTo>
                      <a:pt x="8801" y="79833"/>
                      <a:pt x="83179" y="15029"/>
                      <a:pt x="209785" y="0"/>
                    </a:cubicBezTo>
                    <a:cubicBezTo>
                      <a:pt x="426926" y="-14343"/>
                      <a:pt x="470036" y="-16996"/>
                      <a:pt x="693643" y="0"/>
                    </a:cubicBezTo>
                    <a:cubicBezTo>
                      <a:pt x="903213" y="14706"/>
                      <a:pt x="1058207" y="-68125"/>
                      <a:pt x="1228434" y="0"/>
                    </a:cubicBezTo>
                    <a:cubicBezTo>
                      <a:pt x="1416587" y="68489"/>
                      <a:pt x="1831348" y="59927"/>
                      <a:pt x="1966955" y="0"/>
                    </a:cubicBezTo>
                    <a:cubicBezTo>
                      <a:pt x="2169429" y="42222"/>
                      <a:pt x="2387570" y="-24603"/>
                      <a:pt x="2705476" y="0"/>
                    </a:cubicBezTo>
                    <a:cubicBezTo>
                      <a:pt x="3032225" y="-15569"/>
                      <a:pt x="3087622" y="-26192"/>
                      <a:pt x="3240266" y="0"/>
                    </a:cubicBezTo>
                    <a:cubicBezTo>
                      <a:pt x="3375878" y="-2095"/>
                      <a:pt x="3575134" y="-13414"/>
                      <a:pt x="3876922" y="0"/>
                    </a:cubicBezTo>
                    <a:cubicBezTo>
                      <a:pt x="4152613" y="-52714"/>
                      <a:pt x="4318574" y="-46435"/>
                      <a:pt x="4615443" y="0"/>
                    </a:cubicBezTo>
                    <a:cubicBezTo>
                      <a:pt x="4988974" y="36423"/>
                      <a:pt x="5160447" y="-55879"/>
                      <a:pt x="5303031" y="0"/>
                    </a:cubicBezTo>
                    <a:cubicBezTo>
                      <a:pt x="5406605" y="-1750"/>
                      <a:pt x="5510565" y="73902"/>
                      <a:pt x="5512818" y="209785"/>
                    </a:cubicBezTo>
                    <a:cubicBezTo>
                      <a:pt x="5501562" y="419031"/>
                      <a:pt x="5507800" y="451378"/>
                      <a:pt x="5512818" y="637735"/>
                    </a:cubicBezTo>
                    <a:cubicBezTo>
                      <a:pt x="5531929" y="826326"/>
                      <a:pt x="5494040" y="882269"/>
                      <a:pt x="5512818" y="1048904"/>
                    </a:cubicBezTo>
                    <a:cubicBezTo>
                      <a:pt x="5471275" y="1143019"/>
                      <a:pt x="5427462" y="1255994"/>
                      <a:pt x="5303031" y="1258691"/>
                    </a:cubicBezTo>
                    <a:cubicBezTo>
                      <a:pt x="5060317" y="1175480"/>
                      <a:pt x="4709377" y="1204786"/>
                      <a:pt x="4564510" y="1258691"/>
                    </a:cubicBezTo>
                    <a:cubicBezTo>
                      <a:pt x="4382316" y="1279246"/>
                      <a:pt x="4132891" y="1313523"/>
                      <a:pt x="3978787" y="1258691"/>
                    </a:cubicBezTo>
                    <a:cubicBezTo>
                      <a:pt x="3796414" y="1210976"/>
                      <a:pt x="3540417" y="1335257"/>
                      <a:pt x="3240266" y="1258691"/>
                    </a:cubicBezTo>
                    <a:cubicBezTo>
                      <a:pt x="2919888" y="1242084"/>
                      <a:pt x="2851499" y="1276510"/>
                      <a:pt x="2756409" y="1258691"/>
                    </a:cubicBezTo>
                    <a:cubicBezTo>
                      <a:pt x="2645023" y="1232629"/>
                      <a:pt x="2229910" y="1283154"/>
                      <a:pt x="2119752" y="1258691"/>
                    </a:cubicBezTo>
                    <a:cubicBezTo>
                      <a:pt x="1929335" y="1295595"/>
                      <a:pt x="1776130" y="1295346"/>
                      <a:pt x="1483097" y="1258691"/>
                    </a:cubicBezTo>
                    <a:cubicBezTo>
                      <a:pt x="1166822" y="1243389"/>
                      <a:pt x="1185397" y="1246282"/>
                      <a:pt x="999238" y="1258691"/>
                    </a:cubicBezTo>
                    <a:cubicBezTo>
                      <a:pt x="811802" y="1359575"/>
                      <a:pt x="416168" y="1194314"/>
                      <a:pt x="209785" y="1258691"/>
                    </a:cubicBezTo>
                    <a:cubicBezTo>
                      <a:pt x="65514" y="1252271"/>
                      <a:pt x="-29566" y="1191651"/>
                      <a:pt x="0" y="1048904"/>
                    </a:cubicBezTo>
                    <a:cubicBezTo>
                      <a:pt x="-2567" y="935832"/>
                      <a:pt x="5958" y="813437"/>
                      <a:pt x="0" y="637735"/>
                    </a:cubicBezTo>
                    <a:cubicBezTo>
                      <a:pt x="-16379" y="473719"/>
                      <a:pt x="8462" y="387884"/>
                      <a:pt x="0" y="209785"/>
                    </a:cubicBezTo>
                    <a:close/>
                  </a:path>
                  <a:path w="5512818" h="1258691" fill="none" stroke="0" extrusionOk="0">
                    <a:moveTo>
                      <a:pt x="0" y="209785"/>
                    </a:moveTo>
                    <a:cubicBezTo>
                      <a:pt x="31993" y="73430"/>
                      <a:pt x="109311" y="26240"/>
                      <a:pt x="209785" y="0"/>
                    </a:cubicBezTo>
                    <a:cubicBezTo>
                      <a:pt x="433726" y="-5223"/>
                      <a:pt x="460190" y="-36262"/>
                      <a:pt x="693643" y="0"/>
                    </a:cubicBezTo>
                    <a:cubicBezTo>
                      <a:pt x="902748" y="39041"/>
                      <a:pt x="1069799" y="-41237"/>
                      <a:pt x="1228434" y="0"/>
                    </a:cubicBezTo>
                    <a:cubicBezTo>
                      <a:pt x="1389734" y="47364"/>
                      <a:pt x="1823767" y="-5358"/>
                      <a:pt x="1966955" y="0"/>
                    </a:cubicBezTo>
                    <a:cubicBezTo>
                      <a:pt x="2061911" y="16280"/>
                      <a:pt x="2171815" y="-15490"/>
                      <a:pt x="2350986" y="0"/>
                    </a:cubicBezTo>
                    <a:cubicBezTo>
                      <a:pt x="2530157" y="15490"/>
                      <a:pt x="2604776" y="-13219"/>
                      <a:pt x="2705476" y="0"/>
                    </a:cubicBezTo>
                    <a:cubicBezTo>
                      <a:pt x="3034452" y="-11938"/>
                      <a:pt x="3102325" y="-22721"/>
                      <a:pt x="3240266" y="0"/>
                    </a:cubicBezTo>
                    <a:cubicBezTo>
                      <a:pt x="3300259" y="-56433"/>
                      <a:pt x="3615492" y="83171"/>
                      <a:pt x="3876922" y="0"/>
                    </a:cubicBezTo>
                    <a:cubicBezTo>
                      <a:pt x="4141472" y="-17449"/>
                      <a:pt x="4263760" y="-20779"/>
                      <a:pt x="4615443" y="0"/>
                    </a:cubicBezTo>
                    <a:cubicBezTo>
                      <a:pt x="4981059" y="50217"/>
                      <a:pt x="5105459" y="-12988"/>
                      <a:pt x="5303031" y="0"/>
                    </a:cubicBezTo>
                    <a:cubicBezTo>
                      <a:pt x="5427142" y="-13575"/>
                      <a:pt x="5528507" y="50864"/>
                      <a:pt x="5512818" y="209785"/>
                    </a:cubicBezTo>
                    <a:cubicBezTo>
                      <a:pt x="5506780" y="422682"/>
                      <a:pt x="5500815" y="455249"/>
                      <a:pt x="5512818" y="637735"/>
                    </a:cubicBezTo>
                    <a:cubicBezTo>
                      <a:pt x="5509135" y="827781"/>
                      <a:pt x="5505534" y="882575"/>
                      <a:pt x="5512818" y="1048904"/>
                    </a:cubicBezTo>
                    <a:cubicBezTo>
                      <a:pt x="5498452" y="1158574"/>
                      <a:pt x="5436201" y="1287048"/>
                      <a:pt x="5303031" y="1258691"/>
                    </a:cubicBezTo>
                    <a:cubicBezTo>
                      <a:pt x="5087049" y="1243960"/>
                      <a:pt x="4740053" y="1233920"/>
                      <a:pt x="4564510" y="1258691"/>
                    </a:cubicBezTo>
                    <a:cubicBezTo>
                      <a:pt x="4369563" y="1286542"/>
                      <a:pt x="4125159" y="1268210"/>
                      <a:pt x="3978787" y="1258691"/>
                    </a:cubicBezTo>
                    <a:cubicBezTo>
                      <a:pt x="3868881" y="1250477"/>
                      <a:pt x="3560594" y="1212269"/>
                      <a:pt x="3240266" y="1258691"/>
                    </a:cubicBezTo>
                    <a:cubicBezTo>
                      <a:pt x="2901169" y="1224795"/>
                      <a:pt x="2843652" y="1287225"/>
                      <a:pt x="2756409" y="1258691"/>
                    </a:cubicBezTo>
                    <a:cubicBezTo>
                      <a:pt x="2642728" y="1220314"/>
                      <a:pt x="2274590" y="1303578"/>
                      <a:pt x="2119752" y="1258691"/>
                    </a:cubicBezTo>
                    <a:cubicBezTo>
                      <a:pt x="1948533" y="1246194"/>
                      <a:pt x="1838890" y="1316357"/>
                      <a:pt x="1483097" y="1258691"/>
                    </a:cubicBezTo>
                    <a:cubicBezTo>
                      <a:pt x="1171233" y="1241023"/>
                      <a:pt x="1183282" y="1248049"/>
                      <a:pt x="999238" y="1258691"/>
                    </a:cubicBezTo>
                    <a:cubicBezTo>
                      <a:pt x="787144" y="1309383"/>
                      <a:pt x="336693" y="1299958"/>
                      <a:pt x="209785" y="1258691"/>
                    </a:cubicBezTo>
                    <a:cubicBezTo>
                      <a:pt x="70358" y="1256107"/>
                      <a:pt x="7901" y="1156901"/>
                      <a:pt x="0" y="1048904"/>
                    </a:cubicBezTo>
                    <a:cubicBezTo>
                      <a:pt x="-7632" y="927631"/>
                      <a:pt x="10707" y="799540"/>
                      <a:pt x="0" y="637735"/>
                    </a:cubicBezTo>
                    <a:cubicBezTo>
                      <a:pt x="5955" y="458722"/>
                      <a:pt x="-3195" y="387161"/>
                      <a:pt x="0" y="209785"/>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3010 h 1098039"/>
                          <a:gd name="connsiteX1" fmla="*/ 370849 w 9745302"/>
                          <a:gd name="connsiteY1" fmla="*/ 0 h 1098039"/>
                          <a:gd name="connsiteX2" fmla="*/ 1226191 w 9745302"/>
                          <a:gd name="connsiteY2" fmla="*/ 0 h 1098039"/>
                          <a:gd name="connsiteX3" fmla="*/ 2171569 w 9745302"/>
                          <a:gd name="connsiteY3" fmla="*/ 0 h 1098039"/>
                          <a:gd name="connsiteX4" fmla="*/ 3477092 w 9745302"/>
                          <a:gd name="connsiteY4" fmla="*/ 0 h 1098039"/>
                          <a:gd name="connsiteX5" fmla="*/ 4782615 w 9745302"/>
                          <a:gd name="connsiteY5" fmla="*/ 0 h 1098039"/>
                          <a:gd name="connsiteX6" fmla="*/ 5727992 w 9745302"/>
                          <a:gd name="connsiteY6" fmla="*/ 0 h 1098039"/>
                          <a:gd name="connsiteX7" fmla="*/ 6853443 w 9745302"/>
                          <a:gd name="connsiteY7" fmla="*/ 0 h 1098039"/>
                          <a:gd name="connsiteX8" fmla="*/ 8158966 w 9745302"/>
                          <a:gd name="connsiteY8" fmla="*/ 0 h 1098039"/>
                          <a:gd name="connsiteX9" fmla="*/ 9374452 w 9745302"/>
                          <a:gd name="connsiteY9" fmla="*/ 0 h 1098039"/>
                          <a:gd name="connsiteX10" fmla="*/ 9745302 w 9745302"/>
                          <a:gd name="connsiteY10" fmla="*/ 183010 h 1098039"/>
                          <a:gd name="connsiteX11" fmla="*/ 9745302 w 9745302"/>
                          <a:gd name="connsiteY11" fmla="*/ 556339 h 1098039"/>
                          <a:gd name="connsiteX12" fmla="*/ 9745302 w 9745302"/>
                          <a:gd name="connsiteY12" fmla="*/ 915028 h 1098039"/>
                          <a:gd name="connsiteX13" fmla="*/ 9374452 w 9745302"/>
                          <a:gd name="connsiteY13" fmla="*/ 1098039 h 1098039"/>
                          <a:gd name="connsiteX14" fmla="*/ 8068929 w 9745302"/>
                          <a:gd name="connsiteY14" fmla="*/ 1098039 h 1098039"/>
                          <a:gd name="connsiteX15" fmla="*/ 7033515 w 9745302"/>
                          <a:gd name="connsiteY15" fmla="*/ 1098039 h 1098039"/>
                          <a:gd name="connsiteX16" fmla="*/ 5727992 w 9745302"/>
                          <a:gd name="connsiteY16" fmla="*/ 1098039 h 1098039"/>
                          <a:gd name="connsiteX17" fmla="*/ 4872651 w 9745302"/>
                          <a:gd name="connsiteY17" fmla="*/ 1098039 h 1098039"/>
                          <a:gd name="connsiteX18" fmla="*/ 3747200 w 9745302"/>
                          <a:gd name="connsiteY18" fmla="*/ 1098039 h 1098039"/>
                          <a:gd name="connsiteX19" fmla="*/ 2621751 w 9745302"/>
                          <a:gd name="connsiteY19" fmla="*/ 1098039 h 1098039"/>
                          <a:gd name="connsiteX20" fmla="*/ 1766408 w 9745302"/>
                          <a:gd name="connsiteY20" fmla="*/ 1098039 h 1098039"/>
                          <a:gd name="connsiteX21" fmla="*/ 370849 w 9745302"/>
                          <a:gd name="connsiteY21" fmla="*/ 1098039 h 1098039"/>
                          <a:gd name="connsiteX22" fmla="*/ 0 w 9745302"/>
                          <a:gd name="connsiteY22" fmla="*/ 915028 h 1098039"/>
                          <a:gd name="connsiteX23" fmla="*/ 0 w 9745302"/>
                          <a:gd name="connsiteY23" fmla="*/ 556339 h 1098039"/>
                          <a:gd name="connsiteX24" fmla="*/ 0 w 9745302"/>
                          <a:gd name="connsiteY24" fmla="*/ 183010 h 1098039"/>
                          <a:gd name="connsiteX0" fmla="*/ 0 w 9745302"/>
                          <a:gd name="connsiteY0" fmla="*/ 183010 h 1098039"/>
                          <a:gd name="connsiteX1" fmla="*/ 370849 w 9745302"/>
                          <a:gd name="connsiteY1" fmla="*/ 0 h 1098039"/>
                          <a:gd name="connsiteX2" fmla="*/ 1586335 w 9745302"/>
                          <a:gd name="connsiteY2" fmla="*/ 0 h 1098039"/>
                          <a:gd name="connsiteX3" fmla="*/ 2621751 w 9745302"/>
                          <a:gd name="connsiteY3" fmla="*/ 0 h 1098039"/>
                          <a:gd name="connsiteX4" fmla="*/ 3477092 w 9745302"/>
                          <a:gd name="connsiteY4" fmla="*/ 0 h 1098039"/>
                          <a:gd name="connsiteX5" fmla="*/ 4422471 w 9745302"/>
                          <a:gd name="connsiteY5" fmla="*/ 0 h 1098039"/>
                          <a:gd name="connsiteX6" fmla="*/ 5277812 w 9745302"/>
                          <a:gd name="connsiteY6" fmla="*/ 0 h 1098039"/>
                          <a:gd name="connsiteX7" fmla="*/ 6133154 w 9745302"/>
                          <a:gd name="connsiteY7" fmla="*/ 0 h 1098039"/>
                          <a:gd name="connsiteX8" fmla="*/ 7258605 w 9745302"/>
                          <a:gd name="connsiteY8" fmla="*/ 0 h 1098039"/>
                          <a:gd name="connsiteX9" fmla="*/ 8294018 w 9745302"/>
                          <a:gd name="connsiteY9" fmla="*/ 0 h 1098039"/>
                          <a:gd name="connsiteX10" fmla="*/ 9374452 w 9745302"/>
                          <a:gd name="connsiteY10" fmla="*/ 0 h 1098039"/>
                          <a:gd name="connsiteX11" fmla="*/ 9745302 w 9745302"/>
                          <a:gd name="connsiteY11" fmla="*/ 183010 h 1098039"/>
                          <a:gd name="connsiteX12" fmla="*/ 9745302 w 9745302"/>
                          <a:gd name="connsiteY12" fmla="*/ 549019 h 1098039"/>
                          <a:gd name="connsiteX13" fmla="*/ 9745302 w 9745302"/>
                          <a:gd name="connsiteY13" fmla="*/ 915028 h 1098039"/>
                          <a:gd name="connsiteX14" fmla="*/ 9374452 w 9745302"/>
                          <a:gd name="connsiteY14" fmla="*/ 1098039 h 1098039"/>
                          <a:gd name="connsiteX15" fmla="*/ 8519110 w 9745302"/>
                          <a:gd name="connsiteY15" fmla="*/ 1098039 h 1098039"/>
                          <a:gd name="connsiteX16" fmla="*/ 7393659 w 9745302"/>
                          <a:gd name="connsiteY16" fmla="*/ 1098039 h 1098039"/>
                          <a:gd name="connsiteX17" fmla="*/ 6178173 w 9745302"/>
                          <a:gd name="connsiteY17" fmla="*/ 1098039 h 1098039"/>
                          <a:gd name="connsiteX18" fmla="*/ 5570430 w 9745302"/>
                          <a:gd name="connsiteY18" fmla="*/ 1098039 h 1098039"/>
                          <a:gd name="connsiteX19" fmla="*/ 4962686 w 9745302"/>
                          <a:gd name="connsiteY19" fmla="*/ 1098039 h 1098039"/>
                          <a:gd name="connsiteX20" fmla="*/ 3927272 w 9745302"/>
                          <a:gd name="connsiteY20" fmla="*/ 1098039 h 1098039"/>
                          <a:gd name="connsiteX21" fmla="*/ 2981893 w 9745302"/>
                          <a:gd name="connsiteY21" fmla="*/ 1098039 h 1098039"/>
                          <a:gd name="connsiteX22" fmla="*/ 2126552 w 9745302"/>
                          <a:gd name="connsiteY22" fmla="*/ 1098039 h 1098039"/>
                          <a:gd name="connsiteX23" fmla="*/ 370849 w 9745302"/>
                          <a:gd name="connsiteY23" fmla="*/ 1098039 h 1098039"/>
                          <a:gd name="connsiteX24" fmla="*/ 0 w 9745302"/>
                          <a:gd name="connsiteY24" fmla="*/ 915028 h 1098039"/>
                          <a:gd name="connsiteX25" fmla="*/ 0 w 9745302"/>
                          <a:gd name="connsiteY25" fmla="*/ 563659 h 1098039"/>
                          <a:gd name="connsiteX26" fmla="*/ 0 w 9745302"/>
                          <a:gd name="connsiteY26" fmla="*/ 183010 h 10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098039" fill="none" extrusionOk="0">
                            <a:moveTo>
                              <a:pt x="0" y="183010"/>
                            </a:moveTo>
                            <a:cubicBezTo>
                              <a:pt x="30664" y="49964"/>
                              <a:pt x="169398" y="11163"/>
                              <a:pt x="370849" y="0"/>
                            </a:cubicBezTo>
                            <a:cubicBezTo>
                              <a:pt x="764869" y="-8486"/>
                              <a:pt x="823219" y="-31758"/>
                              <a:pt x="1226191" y="0"/>
                            </a:cubicBezTo>
                            <a:cubicBezTo>
                              <a:pt x="1628544" y="31060"/>
                              <a:pt x="1870532" y="-21167"/>
                              <a:pt x="2171569" y="0"/>
                            </a:cubicBezTo>
                            <a:cubicBezTo>
                              <a:pt x="2454001" y="11119"/>
                              <a:pt x="3205766" y="-28757"/>
                              <a:pt x="3477092" y="0"/>
                            </a:cubicBezTo>
                            <a:cubicBezTo>
                              <a:pt x="3813965" y="491"/>
                              <a:pt x="4207608" y="1471"/>
                              <a:pt x="4782615" y="0"/>
                            </a:cubicBezTo>
                            <a:cubicBezTo>
                              <a:pt x="5371775" y="-11364"/>
                              <a:pt x="5487723" y="-18525"/>
                              <a:pt x="5727992" y="0"/>
                            </a:cubicBezTo>
                            <a:cubicBezTo>
                              <a:pt x="5882373" y="-7359"/>
                              <a:pt x="6356275" y="78059"/>
                              <a:pt x="6853443" y="0"/>
                            </a:cubicBezTo>
                            <a:cubicBezTo>
                              <a:pt x="7302376" y="-22150"/>
                              <a:pt x="7536589" y="-2820"/>
                              <a:pt x="8158966" y="0"/>
                            </a:cubicBezTo>
                            <a:cubicBezTo>
                              <a:pt x="8801109" y="40869"/>
                              <a:pt x="9051443" y="-16129"/>
                              <a:pt x="9374452" y="0"/>
                            </a:cubicBezTo>
                            <a:cubicBezTo>
                              <a:pt x="9595953" y="-5170"/>
                              <a:pt x="9736771" y="43850"/>
                              <a:pt x="9745302" y="183010"/>
                            </a:cubicBezTo>
                            <a:cubicBezTo>
                              <a:pt x="9726784" y="368979"/>
                              <a:pt x="9735827" y="402511"/>
                              <a:pt x="9745302" y="556339"/>
                            </a:cubicBezTo>
                            <a:cubicBezTo>
                              <a:pt x="9750151" y="730158"/>
                              <a:pt x="9731417" y="779559"/>
                              <a:pt x="9745302" y="915028"/>
                            </a:cubicBezTo>
                            <a:cubicBezTo>
                              <a:pt x="9722671" y="1016863"/>
                              <a:pt x="9615944" y="1129992"/>
                              <a:pt x="9374452" y="1098039"/>
                            </a:cubicBezTo>
                            <a:cubicBezTo>
                              <a:pt x="8928897" y="1080267"/>
                              <a:pt x="8357511" y="1064558"/>
                              <a:pt x="8068929" y="1098039"/>
                            </a:cubicBezTo>
                            <a:cubicBezTo>
                              <a:pt x="7741204" y="1123244"/>
                              <a:pt x="7301857" y="1102614"/>
                              <a:pt x="7033515" y="1098039"/>
                            </a:cubicBezTo>
                            <a:cubicBezTo>
                              <a:pt x="6787438" y="1110482"/>
                              <a:pt x="6282580" y="1059875"/>
                              <a:pt x="5727992" y="1098039"/>
                            </a:cubicBezTo>
                            <a:cubicBezTo>
                              <a:pt x="5141242" y="1074517"/>
                              <a:pt x="5043040" y="1120857"/>
                              <a:pt x="4872651" y="1098039"/>
                            </a:cubicBezTo>
                            <a:cubicBezTo>
                              <a:pt x="4740737" y="1051619"/>
                              <a:pt x="4048742" y="1136308"/>
                              <a:pt x="3747200" y="1098039"/>
                            </a:cubicBezTo>
                            <a:cubicBezTo>
                              <a:pt x="3470666" y="1109303"/>
                              <a:pt x="3188743" y="1166836"/>
                              <a:pt x="2621751" y="1098039"/>
                            </a:cubicBezTo>
                            <a:cubicBezTo>
                              <a:pt x="2068775" y="1081751"/>
                              <a:pt x="2087679" y="1091018"/>
                              <a:pt x="1766408" y="1098039"/>
                            </a:cubicBezTo>
                            <a:cubicBezTo>
                              <a:pt x="1430844" y="1125286"/>
                              <a:pt x="596381" y="1122142"/>
                              <a:pt x="370849" y="1098039"/>
                            </a:cubicBezTo>
                            <a:cubicBezTo>
                              <a:pt x="120101" y="1093127"/>
                              <a:pt x="-12993" y="999846"/>
                              <a:pt x="0" y="915028"/>
                            </a:cubicBezTo>
                            <a:cubicBezTo>
                              <a:pt x="25606" y="804055"/>
                              <a:pt x="15185" y="695589"/>
                              <a:pt x="0" y="556339"/>
                            </a:cubicBezTo>
                            <a:cubicBezTo>
                              <a:pt x="-10801" y="405939"/>
                              <a:pt x="-6590" y="322206"/>
                              <a:pt x="0" y="183010"/>
                            </a:cubicBezTo>
                            <a:close/>
                          </a:path>
                          <a:path w="9745302" h="1098039" stroke="0" extrusionOk="0">
                            <a:moveTo>
                              <a:pt x="0" y="183010"/>
                            </a:moveTo>
                            <a:cubicBezTo>
                              <a:pt x="14351" y="121691"/>
                              <a:pt x="220750" y="27900"/>
                              <a:pt x="370849" y="0"/>
                            </a:cubicBezTo>
                            <a:cubicBezTo>
                              <a:pt x="693092" y="-14272"/>
                              <a:pt x="1227643" y="3461"/>
                              <a:pt x="1586335" y="0"/>
                            </a:cubicBezTo>
                            <a:cubicBezTo>
                              <a:pt x="1925102" y="12118"/>
                              <a:pt x="2216565" y="33464"/>
                              <a:pt x="2621751" y="0"/>
                            </a:cubicBezTo>
                            <a:cubicBezTo>
                              <a:pt x="3014168" y="-8125"/>
                              <a:pt x="3063090" y="-13405"/>
                              <a:pt x="3477092" y="0"/>
                            </a:cubicBezTo>
                            <a:cubicBezTo>
                              <a:pt x="3881500" y="42376"/>
                              <a:pt x="4204137" y="36836"/>
                              <a:pt x="4422471" y="0"/>
                            </a:cubicBezTo>
                            <a:cubicBezTo>
                              <a:pt x="4696796" y="-23234"/>
                              <a:pt x="4991168" y="-58252"/>
                              <a:pt x="5277812" y="0"/>
                            </a:cubicBezTo>
                            <a:cubicBezTo>
                              <a:pt x="5634421" y="56974"/>
                              <a:pt x="5912411" y="-21461"/>
                              <a:pt x="6133154" y="0"/>
                            </a:cubicBezTo>
                            <a:cubicBezTo>
                              <a:pt x="6344047" y="-2238"/>
                              <a:pt x="6759958" y="-20055"/>
                              <a:pt x="7258605" y="0"/>
                            </a:cubicBezTo>
                            <a:cubicBezTo>
                              <a:pt x="7805430" y="46069"/>
                              <a:pt x="8075938" y="42576"/>
                              <a:pt x="8294018" y="0"/>
                            </a:cubicBezTo>
                            <a:cubicBezTo>
                              <a:pt x="8536950" y="-36126"/>
                              <a:pt x="9031825" y="61714"/>
                              <a:pt x="9374452" y="0"/>
                            </a:cubicBezTo>
                            <a:cubicBezTo>
                              <a:pt x="9563590" y="-9856"/>
                              <a:pt x="9752445" y="76010"/>
                              <a:pt x="9745302" y="183010"/>
                            </a:cubicBezTo>
                            <a:cubicBezTo>
                              <a:pt x="9743958" y="284269"/>
                              <a:pt x="9748449" y="375945"/>
                              <a:pt x="9745302" y="549019"/>
                            </a:cubicBezTo>
                            <a:cubicBezTo>
                              <a:pt x="9737195" y="719856"/>
                              <a:pt x="9738276" y="764633"/>
                              <a:pt x="9745302" y="915028"/>
                            </a:cubicBezTo>
                            <a:cubicBezTo>
                              <a:pt x="9734947" y="1009745"/>
                              <a:pt x="9622618" y="1104429"/>
                              <a:pt x="9374452" y="1098039"/>
                            </a:cubicBezTo>
                            <a:cubicBezTo>
                              <a:pt x="9198533" y="1107929"/>
                              <a:pt x="8895876" y="1167262"/>
                              <a:pt x="8519110" y="1098039"/>
                            </a:cubicBezTo>
                            <a:cubicBezTo>
                              <a:pt x="8186537" y="1109446"/>
                              <a:pt x="7742930" y="1085566"/>
                              <a:pt x="7393659" y="1098039"/>
                            </a:cubicBezTo>
                            <a:cubicBezTo>
                              <a:pt x="7007456" y="1177102"/>
                              <a:pt x="6485364" y="1104215"/>
                              <a:pt x="6178173" y="1098039"/>
                            </a:cubicBezTo>
                            <a:cubicBezTo>
                              <a:pt x="5945105" y="1103122"/>
                              <a:pt x="5810202" y="1093779"/>
                              <a:pt x="5570430" y="1098039"/>
                            </a:cubicBezTo>
                            <a:cubicBezTo>
                              <a:pt x="5330658" y="1102299"/>
                              <a:pt x="5145124" y="1116882"/>
                              <a:pt x="4962686" y="1098039"/>
                            </a:cubicBezTo>
                            <a:cubicBezTo>
                              <a:pt x="4595842" y="1130220"/>
                              <a:pt x="4200159" y="1102719"/>
                              <a:pt x="3927272" y="1098039"/>
                            </a:cubicBezTo>
                            <a:cubicBezTo>
                              <a:pt x="3606254" y="1088047"/>
                              <a:pt x="3245269" y="1139807"/>
                              <a:pt x="2981893" y="1098039"/>
                            </a:cubicBezTo>
                            <a:cubicBezTo>
                              <a:pt x="2764566" y="1100885"/>
                              <a:pt x="2561704" y="1099247"/>
                              <a:pt x="2126552" y="1098039"/>
                            </a:cubicBezTo>
                            <a:cubicBezTo>
                              <a:pt x="1675860" y="1214447"/>
                              <a:pt x="945752" y="1130156"/>
                              <a:pt x="370849" y="1098039"/>
                            </a:cubicBezTo>
                            <a:cubicBezTo>
                              <a:pt x="175992" y="1120876"/>
                              <a:pt x="-37871" y="1009485"/>
                              <a:pt x="0" y="915028"/>
                            </a:cubicBezTo>
                            <a:cubicBezTo>
                              <a:pt x="14376" y="781201"/>
                              <a:pt x="16178" y="666212"/>
                              <a:pt x="0" y="563659"/>
                            </a:cubicBezTo>
                            <a:cubicBezTo>
                              <a:pt x="-16875" y="472687"/>
                              <a:pt x="-52014" y="363482"/>
                              <a:pt x="0" y="183010"/>
                            </a:cubicBezTo>
                            <a:close/>
                          </a:path>
                          <a:path w="9745302" h="1098039" fill="none" stroke="0" extrusionOk="0">
                            <a:moveTo>
                              <a:pt x="0" y="183010"/>
                            </a:moveTo>
                            <a:cubicBezTo>
                              <a:pt x="10929" y="89825"/>
                              <a:pt x="179215" y="13282"/>
                              <a:pt x="370849" y="0"/>
                            </a:cubicBezTo>
                            <a:cubicBezTo>
                              <a:pt x="762618" y="-8469"/>
                              <a:pt x="817995" y="-16114"/>
                              <a:pt x="1226191" y="0"/>
                            </a:cubicBezTo>
                            <a:cubicBezTo>
                              <a:pt x="1572878" y="25380"/>
                              <a:pt x="1900217" y="-47990"/>
                              <a:pt x="2171569" y="0"/>
                            </a:cubicBezTo>
                            <a:cubicBezTo>
                              <a:pt x="2466580" y="58978"/>
                              <a:pt x="3200030" y="27632"/>
                              <a:pt x="3477092" y="0"/>
                            </a:cubicBezTo>
                            <a:cubicBezTo>
                              <a:pt x="3778332" y="10550"/>
                              <a:pt x="4148406" y="-17758"/>
                              <a:pt x="4782615" y="0"/>
                            </a:cubicBezTo>
                            <a:cubicBezTo>
                              <a:pt x="5363588" y="-18550"/>
                              <a:pt x="5471829" y="-28337"/>
                              <a:pt x="5727992" y="0"/>
                            </a:cubicBezTo>
                            <a:cubicBezTo>
                              <a:pt x="5940569" y="28812"/>
                              <a:pt x="6359947" y="-14403"/>
                              <a:pt x="6853443" y="0"/>
                            </a:cubicBezTo>
                            <a:cubicBezTo>
                              <a:pt x="7304302" y="-39237"/>
                              <a:pt x="7602295" y="-31721"/>
                              <a:pt x="8158966" y="0"/>
                            </a:cubicBezTo>
                            <a:cubicBezTo>
                              <a:pt x="8814843" y="53784"/>
                              <a:pt x="9082068" y="-20291"/>
                              <a:pt x="9374452" y="0"/>
                            </a:cubicBezTo>
                            <a:cubicBezTo>
                              <a:pt x="9591494" y="2158"/>
                              <a:pt x="9737444" y="71416"/>
                              <a:pt x="9745302" y="183010"/>
                            </a:cubicBezTo>
                            <a:cubicBezTo>
                              <a:pt x="9724398" y="362672"/>
                              <a:pt x="9736858" y="395804"/>
                              <a:pt x="9745302" y="556339"/>
                            </a:cubicBezTo>
                            <a:cubicBezTo>
                              <a:pt x="9763104" y="716650"/>
                              <a:pt x="9725863" y="772303"/>
                              <a:pt x="9745302" y="915028"/>
                            </a:cubicBezTo>
                            <a:cubicBezTo>
                              <a:pt x="9702960" y="990534"/>
                              <a:pt x="9591580" y="1079782"/>
                              <a:pt x="9374452" y="1098039"/>
                            </a:cubicBezTo>
                            <a:cubicBezTo>
                              <a:pt x="8927089" y="1027394"/>
                              <a:pt x="8363886" y="1062100"/>
                              <a:pt x="8068929" y="1098039"/>
                            </a:cubicBezTo>
                            <a:cubicBezTo>
                              <a:pt x="7808225" y="1106635"/>
                              <a:pt x="7304581" y="1140481"/>
                              <a:pt x="7033515" y="1098039"/>
                            </a:cubicBezTo>
                            <a:cubicBezTo>
                              <a:pt x="6747613" y="1076153"/>
                              <a:pt x="6276510" y="1147389"/>
                              <a:pt x="5727992" y="1098039"/>
                            </a:cubicBezTo>
                            <a:cubicBezTo>
                              <a:pt x="5140154" y="1079806"/>
                              <a:pt x="5056962" y="1115011"/>
                              <a:pt x="4872651" y="1098039"/>
                            </a:cubicBezTo>
                            <a:cubicBezTo>
                              <a:pt x="4669153" y="1059962"/>
                              <a:pt x="3957066" y="1111995"/>
                              <a:pt x="3747200" y="1098039"/>
                            </a:cubicBezTo>
                            <a:cubicBezTo>
                              <a:pt x="3449710" y="1109793"/>
                              <a:pt x="3149190" y="1113207"/>
                              <a:pt x="2621751" y="1098039"/>
                            </a:cubicBezTo>
                            <a:cubicBezTo>
                              <a:pt x="2067732" y="1083523"/>
                              <a:pt x="2095802" y="1086894"/>
                              <a:pt x="1766408" y="1098039"/>
                            </a:cubicBezTo>
                            <a:cubicBezTo>
                              <a:pt x="1488626" y="1155863"/>
                              <a:pt x="697845" y="1062822"/>
                              <a:pt x="370849" y="1098039"/>
                            </a:cubicBezTo>
                            <a:cubicBezTo>
                              <a:pt x="113486" y="1095768"/>
                              <a:pt x="-24817" y="1024039"/>
                              <a:pt x="0" y="915028"/>
                            </a:cubicBezTo>
                            <a:cubicBezTo>
                              <a:pt x="36764" y="808076"/>
                              <a:pt x="27555" y="711114"/>
                              <a:pt x="0" y="556339"/>
                            </a:cubicBezTo>
                            <a:cubicBezTo>
                              <a:pt x="-17062" y="412416"/>
                              <a:pt x="9331" y="336156"/>
                              <a:pt x="0" y="1830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3" name="TextBox 22">
                <a:extLst>
                  <a:ext uri="{FF2B5EF4-FFF2-40B4-BE49-F238E27FC236}">
                    <a16:creationId xmlns:a16="http://schemas.microsoft.com/office/drawing/2014/main" id="{FE556D08-80D2-F44C-A2EF-9C6496FAE685}"/>
                  </a:ext>
                </a:extLst>
              </p:cNvPr>
              <p:cNvSpPr txBox="1"/>
              <p:nvPr/>
            </p:nvSpPr>
            <p:spPr>
              <a:xfrm>
                <a:off x="-3696975" y="4028291"/>
                <a:ext cx="5294461" cy="670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Mạnh</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dạn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làm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quen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với</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một</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hoặc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nhiều</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bạn</a:t>
                </a:r>
                <a:r>
                  <a:rPr lang="en-VN" sz="3200" dirty="0">
                    <a:solidFill>
                      <a:schemeClr val="accent6">
                        <a:lumMod val="50000"/>
                      </a:schemeClr>
                    </a:solidFill>
                    <a:effectLst/>
                    <a:latin typeface="#9Slide03 Swiss 721 Black Condensed" panose="02000500000000000000" pitchFamily="2" charset="77"/>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5" name="Heptagon 24">
              <a:extLst>
                <a:ext uri="{FF2B5EF4-FFF2-40B4-BE49-F238E27FC236}">
                  <a16:creationId xmlns:a16="http://schemas.microsoft.com/office/drawing/2014/main" id="{682ADD6F-9E10-0241-BAC0-EE0E894F92EE}"/>
                </a:ext>
              </a:extLst>
            </p:cNvPr>
            <p:cNvSpPr/>
            <p:nvPr/>
          </p:nvSpPr>
          <p:spPr>
            <a:xfrm>
              <a:off x="831592" y="3473870"/>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2</a:t>
              </a:r>
            </a:p>
          </p:txBody>
        </p:sp>
      </p:grpSp>
      <p:grpSp>
        <p:nvGrpSpPr>
          <p:cNvPr id="5" name="Group 4">
            <a:extLst>
              <a:ext uri="{FF2B5EF4-FFF2-40B4-BE49-F238E27FC236}">
                <a16:creationId xmlns:a16="http://schemas.microsoft.com/office/drawing/2014/main" id="{F40ED792-7298-D048-BD8F-0351EEDF45BD}"/>
              </a:ext>
            </a:extLst>
          </p:cNvPr>
          <p:cNvGrpSpPr/>
          <p:nvPr/>
        </p:nvGrpSpPr>
        <p:grpSpPr>
          <a:xfrm>
            <a:off x="1181808" y="4609005"/>
            <a:ext cx="10358982" cy="1202522"/>
            <a:chOff x="1181808" y="4609005"/>
            <a:chExt cx="10358982" cy="1202522"/>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1181808" y="4609005"/>
              <a:ext cx="9745302" cy="1202522"/>
              <a:chOff x="-3696975" y="3771034"/>
              <a:chExt cx="5512818" cy="1329153"/>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696975" y="3771034"/>
                <a:ext cx="5512818" cy="1258691"/>
              </a:xfrm>
              <a:custGeom>
                <a:avLst/>
                <a:gdLst>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336216 w 5512818"/>
                  <a:gd name="connsiteY5" fmla="*/ 0 h 1258691"/>
                  <a:gd name="connsiteX6" fmla="*/ 2705476 w 5512818"/>
                  <a:gd name="connsiteY6" fmla="*/ 0 h 1258691"/>
                  <a:gd name="connsiteX7" fmla="*/ 3240266 w 5512818"/>
                  <a:gd name="connsiteY7" fmla="*/ 0 h 1258691"/>
                  <a:gd name="connsiteX8" fmla="*/ 3876922 w 5512818"/>
                  <a:gd name="connsiteY8" fmla="*/ 0 h 1258691"/>
                  <a:gd name="connsiteX9" fmla="*/ 4615443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37736 h 1258691"/>
                  <a:gd name="connsiteX13" fmla="*/ 5512818 w 5512818"/>
                  <a:gd name="connsiteY13" fmla="*/ 1048904 h 1258691"/>
                  <a:gd name="connsiteX14" fmla="*/ 5303031 w 5512818"/>
                  <a:gd name="connsiteY14" fmla="*/ 1258691 h 1258691"/>
                  <a:gd name="connsiteX15" fmla="*/ 4564510 w 5512818"/>
                  <a:gd name="connsiteY15" fmla="*/ 1258691 h 1258691"/>
                  <a:gd name="connsiteX16" fmla="*/ 3978787 w 5512818"/>
                  <a:gd name="connsiteY16" fmla="*/ 1258691 h 1258691"/>
                  <a:gd name="connsiteX17" fmla="*/ 3240266 w 5512818"/>
                  <a:gd name="connsiteY17" fmla="*/ 1258691 h 1258691"/>
                  <a:gd name="connsiteX18" fmla="*/ 2756409 w 5512818"/>
                  <a:gd name="connsiteY18" fmla="*/ 1258691 h 1258691"/>
                  <a:gd name="connsiteX19" fmla="*/ 2119752 w 5512818"/>
                  <a:gd name="connsiteY19" fmla="*/ 1258691 h 1258691"/>
                  <a:gd name="connsiteX20" fmla="*/ 1483097 w 5512818"/>
                  <a:gd name="connsiteY20" fmla="*/ 1258691 h 1258691"/>
                  <a:gd name="connsiteX21" fmla="*/ 999238 w 5512818"/>
                  <a:gd name="connsiteY21" fmla="*/ 1258691 h 1258691"/>
                  <a:gd name="connsiteX22" fmla="*/ 209785 w 5512818"/>
                  <a:gd name="connsiteY22" fmla="*/ 1258691 h 1258691"/>
                  <a:gd name="connsiteX23" fmla="*/ 0 w 5512818"/>
                  <a:gd name="connsiteY23" fmla="*/ 1048904 h 1258691"/>
                  <a:gd name="connsiteX24" fmla="*/ 0 w 5512818"/>
                  <a:gd name="connsiteY24" fmla="*/ 637736 h 1258691"/>
                  <a:gd name="connsiteX25" fmla="*/ 0 w 5512818"/>
                  <a:gd name="connsiteY25" fmla="*/ 209785 h 1258691"/>
                  <a:gd name="connsiteX0" fmla="*/ 0 w 5512818"/>
                  <a:gd name="connsiteY0" fmla="*/ 209785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29344 h 1258691"/>
                  <a:gd name="connsiteX13" fmla="*/ 5512818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686826 w 5512818"/>
                  <a:gd name="connsiteY21" fmla="*/ 1258691 h 1258691"/>
                  <a:gd name="connsiteX22" fmla="*/ 1202968 w 5512818"/>
                  <a:gd name="connsiteY22" fmla="*/ 1258691 h 1258691"/>
                  <a:gd name="connsiteX23" fmla="*/ 209785 w 5512818"/>
                  <a:gd name="connsiteY23" fmla="*/ 1258691 h 1258691"/>
                  <a:gd name="connsiteX24" fmla="*/ 0 w 5512818"/>
                  <a:gd name="connsiteY24" fmla="*/ 1048904 h 1258691"/>
                  <a:gd name="connsiteX25" fmla="*/ 0 w 5512818"/>
                  <a:gd name="connsiteY25" fmla="*/ 646127 h 1258691"/>
                  <a:gd name="connsiteX26" fmla="*/ 0 w 5512818"/>
                  <a:gd name="connsiteY26" fmla="*/ 209785 h 1258691"/>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5 h 1258691"/>
                  <a:gd name="connsiteX11" fmla="*/ 5512818 w 5512818"/>
                  <a:gd name="connsiteY11" fmla="*/ 637736 h 1258691"/>
                  <a:gd name="connsiteX12" fmla="*/ 5512818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5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5"/>
                    </a:moveTo>
                    <a:cubicBezTo>
                      <a:pt x="29721" y="70573"/>
                      <a:pt x="95169" y="32773"/>
                      <a:pt x="209785" y="0"/>
                    </a:cubicBezTo>
                    <a:cubicBezTo>
                      <a:pt x="438040" y="1646"/>
                      <a:pt x="460660" y="-34286"/>
                      <a:pt x="693643" y="0"/>
                    </a:cubicBezTo>
                    <a:cubicBezTo>
                      <a:pt x="915533" y="58798"/>
                      <a:pt x="1061109" y="-43912"/>
                      <a:pt x="1228434" y="0"/>
                    </a:cubicBezTo>
                    <a:cubicBezTo>
                      <a:pt x="1391195" y="-11446"/>
                      <a:pt x="1842529" y="-40053"/>
                      <a:pt x="1966955" y="0"/>
                    </a:cubicBezTo>
                    <a:cubicBezTo>
                      <a:pt x="2140373" y="-11685"/>
                      <a:pt x="2206427" y="-9381"/>
                      <a:pt x="2336216" y="0"/>
                    </a:cubicBezTo>
                    <a:cubicBezTo>
                      <a:pt x="2466005" y="9381"/>
                      <a:pt x="2619601" y="11978"/>
                      <a:pt x="2705476" y="0"/>
                    </a:cubicBezTo>
                    <a:cubicBezTo>
                      <a:pt x="3031592" y="-19467"/>
                      <a:pt x="3101473" y="-14155"/>
                      <a:pt x="3240266" y="0"/>
                    </a:cubicBezTo>
                    <a:cubicBezTo>
                      <a:pt x="3376156" y="22624"/>
                      <a:pt x="3558663" y="42701"/>
                      <a:pt x="3876922" y="0"/>
                    </a:cubicBezTo>
                    <a:cubicBezTo>
                      <a:pt x="4141933" y="-42323"/>
                      <a:pt x="4247801" y="-11617"/>
                      <a:pt x="4615443" y="0"/>
                    </a:cubicBezTo>
                    <a:cubicBezTo>
                      <a:pt x="4994854" y="65940"/>
                      <a:pt x="5127546" y="-3142"/>
                      <a:pt x="5303031" y="0"/>
                    </a:cubicBezTo>
                    <a:cubicBezTo>
                      <a:pt x="5418977" y="9618"/>
                      <a:pt x="5511318" y="98628"/>
                      <a:pt x="5512818" y="209785"/>
                    </a:cubicBezTo>
                    <a:cubicBezTo>
                      <a:pt x="5506783" y="429753"/>
                      <a:pt x="5507088" y="454805"/>
                      <a:pt x="5512818" y="637736"/>
                    </a:cubicBezTo>
                    <a:cubicBezTo>
                      <a:pt x="5516571" y="828337"/>
                      <a:pt x="5500112" y="898353"/>
                      <a:pt x="5512818" y="1048904"/>
                    </a:cubicBezTo>
                    <a:cubicBezTo>
                      <a:pt x="5488368" y="1188985"/>
                      <a:pt x="5449537" y="1290581"/>
                      <a:pt x="5303031" y="1258691"/>
                    </a:cubicBezTo>
                    <a:cubicBezTo>
                      <a:pt x="5051684" y="1244422"/>
                      <a:pt x="4724587" y="1218384"/>
                      <a:pt x="4564510" y="1258691"/>
                    </a:cubicBezTo>
                    <a:cubicBezTo>
                      <a:pt x="4401100" y="1255359"/>
                      <a:pt x="4132950" y="1247065"/>
                      <a:pt x="3978787" y="1258691"/>
                    </a:cubicBezTo>
                    <a:cubicBezTo>
                      <a:pt x="3894201" y="1316944"/>
                      <a:pt x="3588809" y="1281131"/>
                      <a:pt x="3240266" y="1258691"/>
                    </a:cubicBezTo>
                    <a:cubicBezTo>
                      <a:pt x="2902403" y="1247365"/>
                      <a:pt x="2854042" y="1286233"/>
                      <a:pt x="2756409" y="1258691"/>
                    </a:cubicBezTo>
                    <a:cubicBezTo>
                      <a:pt x="2682404" y="1173387"/>
                      <a:pt x="2276870" y="1293249"/>
                      <a:pt x="2119752" y="1258691"/>
                    </a:cubicBezTo>
                    <a:cubicBezTo>
                      <a:pt x="1942533" y="1336854"/>
                      <a:pt x="1796642" y="1339164"/>
                      <a:pt x="1483097" y="1258691"/>
                    </a:cubicBezTo>
                    <a:cubicBezTo>
                      <a:pt x="1172302" y="1238522"/>
                      <a:pt x="1182528" y="1249262"/>
                      <a:pt x="999238" y="1258691"/>
                    </a:cubicBezTo>
                    <a:cubicBezTo>
                      <a:pt x="792312" y="1322809"/>
                      <a:pt x="356326" y="1251289"/>
                      <a:pt x="209785" y="1258691"/>
                    </a:cubicBezTo>
                    <a:cubicBezTo>
                      <a:pt x="75442" y="1248480"/>
                      <a:pt x="-23165" y="1135207"/>
                      <a:pt x="0" y="1048904"/>
                    </a:cubicBezTo>
                    <a:cubicBezTo>
                      <a:pt x="5754" y="951641"/>
                      <a:pt x="34165" y="811495"/>
                      <a:pt x="0" y="637736"/>
                    </a:cubicBezTo>
                    <a:cubicBezTo>
                      <a:pt x="9549" y="470896"/>
                      <a:pt x="-19400" y="361108"/>
                      <a:pt x="0" y="209785"/>
                    </a:cubicBezTo>
                    <a:close/>
                  </a:path>
                  <a:path w="5512818" h="1258691" stroke="0" extrusionOk="0">
                    <a:moveTo>
                      <a:pt x="0" y="209785"/>
                    </a:moveTo>
                    <a:cubicBezTo>
                      <a:pt x="12039" y="138316"/>
                      <a:pt x="104562" y="37007"/>
                      <a:pt x="209785" y="0"/>
                    </a:cubicBezTo>
                    <a:cubicBezTo>
                      <a:pt x="428631" y="4515"/>
                      <a:pt x="705022" y="-2787"/>
                      <a:pt x="897373" y="0"/>
                    </a:cubicBezTo>
                    <a:cubicBezTo>
                      <a:pt x="1074430" y="71252"/>
                      <a:pt x="1231496" y="79508"/>
                      <a:pt x="1483097" y="0"/>
                    </a:cubicBezTo>
                    <a:cubicBezTo>
                      <a:pt x="1707732" y="-14024"/>
                      <a:pt x="1732557" y="-16635"/>
                      <a:pt x="1966955" y="0"/>
                    </a:cubicBezTo>
                    <a:cubicBezTo>
                      <a:pt x="2202877" y="68558"/>
                      <a:pt x="2381487" y="19616"/>
                      <a:pt x="2501746" y="0"/>
                    </a:cubicBezTo>
                    <a:cubicBezTo>
                      <a:pt x="2652827" y="-10507"/>
                      <a:pt x="2834042" y="-33156"/>
                      <a:pt x="2985604" y="0"/>
                    </a:cubicBezTo>
                    <a:cubicBezTo>
                      <a:pt x="3214723" y="85956"/>
                      <a:pt x="3372386" y="-1574"/>
                      <a:pt x="3469462" y="0"/>
                    </a:cubicBezTo>
                    <a:cubicBezTo>
                      <a:pt x="3574052" y="-52489"/>
                      <a:pt x="3854486" y="10238"/>
                      <a:pt x="4106118" y="0"/>
                    </a:cubicBezTo>
                    <a:cubicBezTo>
                      <a:pt x="4445163" y="45610"/>
                      <a:pt x="4581587" y="57824"/>
                      <a:pt x="4691841" y="0"/>
                    </a:cubicBezTo>
                    <a:cubicBezTo>
                      <a:pt x="4845394" y="-78692"/>
                      <a:pt x="5095497" y="83157"/>
                      <a:pt x="5303031" y="0"/>
                    </a:cubicBezTo>
                    <a:cubicBezTo>
                      <a:pt x="5403496" y="-23908"/>
                      <a:pt x="5536086" y="86497"/>
                      <a:pt x="5512818" y="209785"/>
                    </a:cubicBezTo>
                    <a:cubicBezTo>
                      <a:pt x="5508947" y="297848"/>
                      <a:pt x="5508767" y="459883"/>
                      <a:pt x="5512818" y="629344"/>
                    </a:cubicBezTo>
                    <a:cubicBezTo>
                      <a:pt x="5511480" y="828973"/>
                      <a:pt x="5504982" y="884235"/>
                      <a:pt x="5512818" y="1048904"/>
                    </a:cubicBezTo>
                    <a:cubicBezTo>
                      <a:pt x="5526450" y="1193292"/>
                      <a:pt x="5420597" y="1288390"/>
                      <a:pt x="5303031" y="1258691"/>
                    </a:cubicBezTo>
                    <a:cubicBezTo>
                      <a:pt x="5191495" y="1294552"/>
                      <a:pt x="5039478" y="1337156"/>
                      <a:pt x="4819173" y="1258691"/>
                    </a:cubicBezTo>
                    <a:cubicBezTo>
                      <a:pt x="4613764" y="1266201"/>
                      <a:pt x="4394285" y="1215736"/>
                      <a:pt x="4182517" y="1258691"/>
                    </a:cubicBezTo>
                    <a:cubicBezTo>
                      <a:pt x="3981475" y="1303945"/>
                      <a:pt x="3708045" y="1277236"/>
                      <a:pt x="3494929" y="1258691"/>
                    </a:cubicBezTo>
                    <a:cubicBezTo>
                      <a:pt x="3360194" y="1266350"/>
                      <a:pt x="3281073" y="1254274"/>
                      <a:pt x="3151135" y="1258691"/>
                    </a:cubicBezTo>
                    <a:cubicBezTo>
                      <a:pt x="3007082" y="1261334"/>
                      <a:pt x="2923409" y="1300056"/>
                      <a:pt x="2807340" y="1258691"/>
                    </a:cubicBezTo>
                    <a:cubicBezTo>
                      <a:pt x="2625699" y="1282474"/>
                      <a:pt x="2391594" y="1261583"/>
                      <a:pt x="2221617" y="1258691"/>
                    </a:cubicBezTo>
                    <a:cubicBezTo>
                      <a:pt x="2042635" y="1279899"/>
                      <a:pt x="1802864" y="1292140"/>
                      <a:pt x="1686826" y="1258691"/>
                    </a:cubicBezTo>
                    <a:cubicBezTo>
                      <a:pt x="1575084" y="1271762"/>
                      <a:pt x="1424940" y="1253791"/>
                      <a:pt x="1202968" y="1258691"/>
                    </a:cubicBezTo>
                    <a:cubicBezTo>
                      <a:pt x="885389" y="1405214"/>
                      <a:pt x="635255" y="1278920"/>
                      <a:pt x="209785" y="1258691"/>
                    </a:cubicBezTo>
                    <a:cubicBezTo>
                      <a:pt x="95440" y="1294549"/>
                      <a:pt x="-24245" y="1162722"/>
                      <a:pt x="0" y="1048904"/>
                    </a:cubicBezTo>
                    <a:cubicBezTo>
                      <a:pt x="8056" y="889435"/>
                      <a:pt x="18482" y="759038"/>
                      <a:pt x="0" y="646127"/>
                    </a:cubicBezTo>
                    <a:cubicBezTo>
                      <a:pt x="8202" y="527480"/>
                      <a:pt x="-30673" y="426481"/>
                      <a:pt x="0" y="209785"/>
                    </a:cubicBezTo>
                    <a:close/>
                  </a:path>
                  <a:path w="5512818" h="1258691" fill="none" stroke="0" extrusionOk="0">
                    <a:moveTo>
                      <a:pt x="0" y="209785"/>
                    </a:moveTo>
                    <a:cubicBezTo>
                      <a:pt x="4205" y="64001"/>
                      <a:pt x="90508" y="8926"/>
                      <a:pt x="209785" y="0"/>
                    </a:cubicBezTo>
                    <a:cubicBezTo>
                      <a:pt x="430241" y="-3663"/>
                      <a:pt x="471957" y="-17644"/>
                      <a:pt x="693643" y="0"/>
                    </a:cubicBezTo>
                    <a:cubicBezTo>
                      <a:pt x="914803" y="4004"/>
                      <a:pt x="1054341" y="-37553"/>
                      <a:pt x="1228434" y="0"/>
                    </a:cubicBezTo>
                    <a:cubicBezTo>
                      <a:pt x="1409352" y="48895"/>
                      <a:pt x="1821507" y="34496"/>
                      <a:pt x="1966955" y="0"/>
                    </a:cubicBezTo>
                    <a:cubicBezTo>
                      <a:pt x="2152036" y="-4805"/>
                      <a:pt x="2375242" y="-8532"/>
                      <a:pt x="2705476" y="0"/>
                    </a:cubicBezTo>
                    <a:cubicBezTo>
                      <a:pt x="3038361" y="-6367"/>
                      <a:pt x="3086851" y="-31105"/>
                      <a:pt x="3240266" y="0"/>
                    </a:cubicBezTo>
                    <a:cubicBezTo>
                      <a:pt x="3384298" y="-8166"/>
                      <a:pt x="3545563" y="-8896"/>
                      <a:pt x="3876922" y="0"/>
                    </a:cubicBezTo>
                    <a:cubicBezTo>
                      <a:pt x="4159045" y="-51542"/>
                      <a:pt x="4316386" y="-43619"/>
                      <a:pt x="4615443" y="0"/>
                    </a:cubicBezTo>
                    <a:cubicBezTo>
                      <a:pt x="4985160" y="44884"/>
                      <a:pt x="5159483" y="-52139"/>
                      <a:pt x="5303031" y="0"/>
                    </a:cubicBezTo>
                    <a:cubicBezTo>
                      <a:pt x="5418835" y="-857"/>
                      <a:pt x="5513444" y="65698"/>
                      <a:pt x="5512818" y="209785"/>
                    </a:cubicBezTo>
                    <a:cubicBezTo>
                      <a:pt x="5502586" y="426722"/>
                      <a:pt x="5509132" y="451644"/>
                      <a:pt x="5512818" y="637736"/>
                    </a:cubicBezTo>
                    <a:cubicBezTo>
                      <a:pt x="5533158" y="828274"/>
                      <a:pt x="5496288" y="879918"/>
                      <a:pt x="5512818" y="1048904"/>
                    </a:cubicBezTo>
                    <a:cubicBezTo>
                      <a:pt x="5475859" y="1137577"/>
                      <a:pt x="5426740" y="1266813"/>
                      <a:pt x="5303031" y="1258691"/>
                    </a:cubicBezTo>
                    <a:cubicBezTo>
                      <a:pt x="5088632" y="1172177"/>
                      <a:pt x="4726470" y="1217423"/>
                      <a:pt x="4564510" y="1258691"/>
                    </a:cubicBezTo>
                    <a:cubicBezTo>
                      <a:pt x="4381380" y="1264655"/>
                      <a:pt x="4125730" y="1302973"/>
                      <a:pt x="3978787" y="1258691"/>
                    </a:cubicBezTo>
                    <a:cubicBezTo>
                      <a:pt x="3768123" y="1185281"/>
                      <a:pt x="3498408" y="1407144"/>
                      <a:pt x="3240266" y="1258691"/>
                    </a:cubicBezTo>
                    <a:cubicBezTo>
                      <a:pt x="2916168" y="1240930"/>
                      <a:pt x="2862936" y="1274379"/>
                      <a:pt x="2756409" y="1258691"/>
                    </a:cubicBezTo>
                    <a:cubicBezTo>
                      <a:pt x="2643367" y="1221949"/>
                      <a:pt x="2225574" y="1287051"/>
                      <a:pt x="2119752" y="1258691"/>
                    </a:cubicBezTo>
                    <a:cubicBezTo>
                      <a:pt x="1920048" y="1301539"/>
                      <a:pt x="1773422" y="1302181"/>
                      <a:pt x="1483097" y="1258691"/>
                    </a:cubicBezTo>
                    <a:cubicBezTo>
                      <a:pt x="1167954" y="1241313"/>
                      <a:pt x="1184638" y="1247660"/>
                      <a:pt x="999238" y="1258691"/>
                    </a:cubicBezTo>
                    <a:cubicBezTo>
                      <a:pt x="819013" y="1294171"/>
                      <a:pt x="396741" y="1222945"/>
                      <a:pt x="209785" y="1258691"/>
                    </a:cubicBezTo>
                    <a:cubicBezTo>
                      <a:pt x="62407" y="1254540"/>
                      <a:pt x="-26608" y="1191322"/>
                      <a:pt x="0" y="1048904"/>
                    </a:cubicBezTo>
                    <a:cubicBezTo>
                      <a:pt x="13752" y="918571"/>
                      <a:pt x="-3320" y="805759"/>
                      <a:pt x="0" y="637736"/>
                    </a:cubicBezTo>
                    <a:cubicBezTo>
                      <a:pt x="-16880" y="474421"/>
                      <a:pt x="12841" y="386905"/>
                      <a:pt x="0" y="209785"/>
                    </a:cubicBezTo>
                    <a:close/>
                  </a:path>
                  <a:path w="5512818" h="1258691" fill="none" stroke="0" extrusionOk="0">
                    <a:moveTo>
                      <a:pt x="0" y="209785"/>
                    </a:moveTo>
                    <a:cubicBezTo>
                      <a:pt x="24939" y="62714"/>
                      <a:pt x="97977" y="36417"/>
                      <a:pt x="209785" y="0"/>
                    </a:cubicBezTo>
                    <a:cubicBezTo>
                      <a:pt x="435403" y="-1287"/>
                      <a:pt x="464822" y="-30185"/>
                      <a:pt x="693643" y="0"/>
                    </a:cubicBezTo>
                    <a:cubicBezTo>
                      <a:pt x="904616" y="70149"/>
                      <a:pt x="1046621" y="-47754"/>
                      <a:pt x="1228434" y="0"/>
                    </a:cubicBezTo>
                    <a:cubicBezTo>
                      <a:pt x="1375170" y="21313"/>
                      <a:pt x="1829737" y="-27109"/>
                      <a:pt x="1966955" y="0"/>
                    </a:cubicBezTo>
                    <a:cubicBezTo>
                      <a:pt x="2061911" y="16280"/>
                      <a:pt x="2171815" y="-15490"/>
                      <a:pt x="2350986" y="0"/>
                    </a:cubicBezTo>
                    <a:cubicBezTo>
                      <a:pt x="2530157" y="15490"/>
                      <a:pt x="2604776" y="-13219"/>
                      <a:pt x="2705476" y="0"/>
                    </a:cubicBezTo>
                    <a:cubicBezTo>
                      <a:pt x="3031419" y="-10441"/>
                      <a:pt x="3098357" y="-29095"/>
                      <a:pt x="3240266" y="0"/>
                    </a:cubicBezTo>
                    <a:cubicBezTo>
                      <a:pt x="3339250" y="-11821"/>
                      <a:pt x="3658047" y="47672"/>
                      <a:pt x="3876922" y="0"/>
                    </a:cubicBezTo>
                    <a:cubicBezTo>
                      <a:pt x="4145600" y="-19891"/>
                      <a:pt x="4253138" y="-7788"/>
                      <a:pt x="4615443" y="0"/>
                    </a:cubicBezTo>
                    <a:cubicBezTo>
                      <a:pt x="4984617" y="54427"/>
                      <a:pt x="5090607" y="-3965"/>
                      <a:pt x="5303031" y="0"/>
                    </a:cubicBezTo>
                    <a:cubicBezTo>
                      <a:pt x="5425192" y="-20075"/>
                      <a:pt x="5518798" y="74950"/>
                      <a:pt x="5512818" y="209785"/>
                    </a:cubicBezTo>
                    <a:cubicBezTo>
                      <a:pt x="5507020" y="425167"/>
                      <a:pt x="5505420" y="453886"/>
                      <a:pt x="5512818" y="637736"/>
                    </a:cubicBezTo>
                    <a:cubicBezTo>
                      <a:pt x="5513481" y="814889"/>
                      <a:pt x="5505579" y="899340"/>
                      <a:pt x="5512818" y="1048904"/>
                    </a:cubicBezTo>
                    <a:cubicBezTo>
                      <a:pt x="5495559" y="1140367"/>
                      <a:pt x="5428176" y="1264472"/>
                      <a:pt x="5303031" y="1258691"/>
                    </a:cubicBezTo>
                    <a:cubicBezTo>
                      <a:pt x="5089797" y="1243622"/>
                      <a:pt x="4734093" y="1229494"/>
                      <a:pt x="4564510" y="1258691"/>
                    </a:cubicBezTo>
                    <a:cubicBezTo>
                      <a:pt x="4347602" y="1278514"/>
                      <a:pt x="4137425" y="1249282"/>
                      <a:pt x="3978787" y="1258691"/>
                    </a:cubicBezTo>
                    <a:cubicBezTo>
                      <a:pt x="3899438" y="1302730"/>
                      <a:pt x="3605666" y="1235246"/>
                      <a:pt x="3240266" y="1258691"/>
                    </a:cubicBezTo>
                    <a:cubicBezTo>
                      <a:pt x="2903420" y="1234470"/>
                      <a:pt x="2841927" y="1287064"/>
                      <a:pt x="2756409" y="1258691"/>
                    </a:cubicBezTo>
                    <a:cubicBezTo>
                      <a:pt x="2650407" y="1222701"/>
                      <a:pt x="2274053" y="1290526"/>
                      <a:pt x="2119752" y="1258691"/>
                    </a:cubicBezTo>
                    <a:cubicBezTo>
                      <a:pt x="1951423" y="1311771"/>
                      <a:pt x="1808960" y="1334741"/>
                      <a:pt x="1483097" y="1258691"/>
                    </a:cubicBezTo>
                    <a:cubicBezTo>
                      <a:pt x="1170903" y="1237370"/>
                      <a:pt x="1182686" y="1248500"/>
                      <a:pt x="999238" y="1258691"/>
                    </a:cubicBezTo>
                    <a:cubicBezTo>
                      <a:pt x="781813" y="1317611"/>
                      <a:pt x="346887" y="1290390"/>
                      <a:pt x="209785" y="1258691"/>
                    </a:cubicBezTo>
                    <a:cubicBezTo>
                      <a:pt x="80778" y="1270437"/>
                      <a:pt x="4983" y="1153425"/>
                      <a:pt x="0" y="1048904"/>
                    </a:cubicBezTo>
                    <a:cubicBezTo>
                      <a:pt x="5073" y="933648"/>
                      <a:pt x="23814" y="813971"/>
                      <a:pt x="0" y="637736"/>
                    </a:cubicBezTo>
                    <a:cubicBezTo>
                      <a:pt x="6446" y="449000"/>
                      <a:pt x="-5187" y="384043"/>
                      <a:pt x="0" y="209785"/>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9799 h 1138773"/>
                          <a:gd name="connsiteX1" fmla="*/ 370849 w 9745302"/>
                          <a:gd name="connsiteY1" fmla="*/ 0 h 1138773"/>
                          <a:gd name="connsiteX2" fmla="*/ 1226191 w 9745302"/>
                          <a:gd name="connsiteY2" fmla="*/ 0 h 1138773"/>
                          <a:gd name="connsiteX3" fmla="*/ 2171569 w 9745302"/>
                          <a:gd name="connsiteY3" fmla="*/ 0 h 1138773"/>
                          <a:gd name="connsiteX4" fmla="*/ 3477092 w 9745302"/>
                          <a:gd name="connsiteY4" fmla="*/ 0 h 1138773"/>
                          <a:gd name="connsiteX5" fmla="*/ 4782615 w 9745302"/>
                          <a:gd name="connsiteY5" fmla="*/ 0 h 1138773"/>
                          <a:gd name="connsiteX6" fmla="*/ 5727992 w 9745302"/>
                          <a:gd name="connsiteY6" fmla="*/ 0 h 1138773"/>
                          <a:gd name="connsiteX7" fmla="*/ 6853443 w 9745302"/>
                          <a:gd name="connsiteY7" fmla="*/ 0 h 1138773"/>
                          <a:gd name="connsiteX8" fmla="*/ 8158966 w 9745302"/>
                          <a:gd name="connsiteY8" fmla="*/ 0 h 1138773"/>
                          <a:gd name="connsiteX9" fmla="*/ 9374452 w 9745302"/>
                          <a:gd name="connsiteY9" fmla="*/ 0 h 1138773"/>
                          <a:gd name="connsiteX10" fmla="*/ 9745302 w 9745302"/>
                          <a:gd name="connsiteY10" fmla="*/ 189799 h 1138773"/>
                          <a:gd name="connsiteX11" fmla="*/ 9745302 w 9745302"/>
                          <a:gd name="connsiteY11" fmla="*/ 576978 h 1138773"/>
                          <a:gd name="connsiteX12" fmla="*/ 9745302 w 9745302"/>
                          <a:gd name="connsiteY12" fmla="*/ 948973 h 1138773"/>
                          <a:gd name="connsiteX13" fmla="*/ 9374452 w 9745302"/>
                          <a:gd name="connsiteY13" fmla="*/ 1138773 h 1138773"/>
                          <a:gd name="connsiteX14" fmla="*/ 8068929 w 9745302"/>
                          <a:gd name="connsiteY14" fmla="*/ 1138773 h 1138773"/>
                          <a:gd name="connsiteX15" fmla="*/ 7033515 w 9745302"/>
                          <a:gd name="connsiteY15" fmla="*/ 1138773 h 1138773"/>
                          <a:gd name="connsiteX16" fmla="*/ 5727992 w 9745302"/>
                          <a:gd name="connsiteY16" fmla="*/ 1138773 h 1138773"/>
                          <a:gd name="connsiteX17" fmla="*/ 4872651 w 9745302"/>
                          <a:gd name="connsiteY17" fmla="*/ 1138773 h 1138773"/>
                          <a:gd name="connsiteX18" fmla="*/ 3747200 w 9745302"/>
                          <a:gd name="connsiteY18" fmla="*/ 1138773 h 1138773"/>
                          <a:gd name="connsiteX19" fmla="*/ 2621751 w 9745302"/>
                          <a:gd name="connsiteY19" fmla="*/ 1138773 h 1138773"/>
                          <a:gd name="connsiteX20" fmla="*/ 1766408 w 9745302"/>
                          <a:gd name="connsiteY20" fmla="*/ 1138773 h 1138773"/>
                          <a:gd name="connsiteX21" fmla="*/ 370849 w 9745302"/>
                          <a:gd name="connsiteY21" fmla="*/ 1138773 h 1138773"/>
                          <a:gd name="connsiteX22" fmla="*/ 0 w 9745302"/>
                          <a:gd name="connsiteY22" fmla="*/ 948973 h 1138773"/>
                          <a:gd name="connsiteX23" fmla="*/ 0 w 9745302"/>
                          <a:gd name="connsiteY23" fmla="*/ 576978 h 1138773"/>
                          <a:gd name="connsiteX24" fmla="*/ 0 w 9745302"/>
                          <a:gd name="connsiteY24" fmla="*/ 189799 h 1138773"/>
                          <a:gd name="connsiteX0" fmla="*/ 0 w 9745302"/>
                          <a:gd name="connsiteY0" fmla="*/ 189799 h 1138773"/>
                          <a:gd name="connsiteX1" fmla="*/ 370849 w 9745302"/>
                          <a:gd name="connsiteY1" fmla="*/ 0 h 1138773"/>
                          <a:gd name="connsiteX2" fmla="*/ 1586335 w 9745302"/>
                          <a:gd name="connsiteY2" fmla="*/ 0 h 1138773"/>
                          <a:gd name="connsiteX3" fmla="*/ 2621751 w 9745302"/>
                          <a:gd name="connsiteY3" fmla="*/ 0 h 1138773"/>
                          <a:gd name="connsiteX4" fmla="*/ 3477092 w 9745302"/>
                          <a:gd name="connsiteY4" fmla="*/ 0 h 1138773"/>
                          <a:gd name="connsiteX5" fmla="*/ 4422471 w 9745302"/>
                          <a:gd name="connsiteY5" fmla="*/ 0 h 1138773"/>
                          <a:gd name="connsiteX6" fmla="*/ 5277812 w 9745302"/>
                          <a:gd name="connsiteY6" fmla="*/ 0 h 1138773"/>
                          <a:gd name="connsiteX7" fmla="*/ 6133154 w 9745302"/>
                          <a:gd name="connsiteY7" fmla="*/ 0 h 1138773"/>
                          <a:gd name="connsiteX8" fmla="*/ 7258605 w 9745302"/>
                          <a:gd name="connsiteY8" fmla="*/ 0 h 1138773"/>
                          <a:gd name="connsiteX9" fmla="*/ 8294018 w 9745302"/>
                          <a:gd name="connsiteY9" fmla="*/ 0 h 1138773"/>
                          <a:gd name="connsiteX10" fmla="*/ 9374452 w 9745302"/>
                          <a:gd name="connsiteY10" fmla="*/ 0 h 1138773"/>
                          <a:gd name="connsiteX11" fmla="*/ 9745302 w 9745302"/>
                          <a:gd name="connsiteY11" fmla="*/ 189799 h 1138773"/>
                          <a:gd name="connsiteX12" fmla="*/ 9745302 w 9745302"/>
                          <a:gd name="connsiteY12" fmla="*/ 569386 h 1138773"/>
                          <a:gd name="connsiteX13" fmla="*/ 9745302 w 9745302"/>
                          <a:gd name="connsiteY13" fmla="*/ 948973 h 1138773"/>
                          <a:gd name="connsiteX14" fmla="*/ 9374452 w 9745302"/>
                          <a:gd name="connsiteY14" fmla="*/ 1138773 h 1138773"/>
                          <a:gd name="connsiteX15" fmla="*/ 8519110 w 9745302"/>
                          <a:gd name="connsiteY15" fmla="*/ 1138773 h 1138773"/>
                          <a:gd name="connsiteX16" fmla="*/ 7393659 w 9745302"/>
                          <a:gd name="connsiteY16" fmla="*/ 1138773 h 1138773"/>
                          <a:gd name="connsiteX17" fmla="*/ 6178173 w 9745302"/>
                          <a:gd name="connsiteY17" fmla="*/ 1138773 h 1138773"/>
                          <a:gd name="connsiteX18" fmla="*/ 5570430 w 9745302"/>
                          <a:gd name="connsiteY18" fmla="*/ 1138773 h 1138773"/>
                          <a:gd name="connsiteX19" fmla="*/ 4962686 w 9745302"/>
                          <a:gd name="connsiteY19" fmla="*/ 1138773 h 1138773"/>
                          <a:gd name="connsiteX20" fmla="*/ 3927272 w 9745302"/>
                          <a:gd name="connsiteY20" fmla="*/ 1138773 h 1138773"/>
                          <a:gd name="connsiteX21" fmla="*/ 2981893 w 9745302"/>
                          <a:gd name="connsiteY21" fmla="*/ 1138773 h 1138773"/>
                          <a:gd name="connsiteX22" fmla="*/ 2126552 w 9745302"/>
                          <a:gd name="connsiteY22" fmla="*/ 1138773 h 1138773"/>
                          <a:gd name="connsiteX23" fmla="*/ 370849 w 9745302"/>
                          <a:gd name="connsiteY23" fmla="*/ 1138773 h 1138773"/>
                          <a:gd name="connsiteX24" fmla="*/ 0 w 9745302"/>
                          <a:gd name="connsiteY24" fmla="*/ 948973 h 1138773"/>
                          <a:gd name="connsiteX25" fmla="*/ 0 w 9745302"/>
                          <a:gd name="connsiteY25" fmla="*/ 584570 h 1138773"/>
                          <a:gd name="connsiteX26" fmla="*/ 0 w 9745302"/>
                          <a:gd name="connsiteY26" fmla="*/ 189799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138773" fill="none" extrusionOk="0">
                            <a:moveTo>
                              <a:pt x="0" y="189799"/>
                            </a:moveTo>
                            <a:cubicBezTo>
                              <a:pt x="33734" y="50895"/>
                              <a:pt x="169997" y="31314"/>
                              <a:pt x="370849" y="0"/>
                            </a:cubicBezTo>
                            <a:cubicBezTo>
                              <a:pt x="768146" y="-4554"/>
                              <a:pt x="825929" y="-27365"/>
                              <a:pt x="1226191" y="0"/>
                            </a:cubicBezTo>
                            <a:cubicBezTo>
                              <a:pt x="1643050" y="59292"/>
                              <a:pt x="1843634" y="-38335"/>
                              <a:pt x="2171569" y="0"/>
                            </a:cubicBezTo>
                            <a:cubicBezTo>
                              <a:pt x="2429276" y="-242"/>
                              <a:pt x="3229272" y="-31732"/>
                              <a:pt x="3477092" y="0"/>
                            </a:cubicBezTo>
                            <a:cubicBezTo>
                              <a:pt x="3819122" y="-1919"/>
                              <a:pt x="4204788" y="2678"/>
                              <a:pt x="4782615" y="0"/>
                            </a:cubicBezTo>
                            <a:cubicBezTo>
                              <a:pt x="5372933" y="-11276"/>
                              <a:pt x="5497261" y="-18759"/>
                              <a:pt x="5727992" y="0"/>
                            </a:cubicBezTo>
                            <a:cubicBezTo>
                              <a:pt x="5918431" y="3197"/>
                              <a:pt x="6361947" y="60171"/>
                              <a:pt x="6853443" y="0"/>
                            </a:cubicBezTo>
                            <a:cubicBezTo>
                              <a:pt x="7291043" y="-32329"/>
                              <a:pt x="7517691" y="11615"/>
                              <a:pt x="8158966" y="0"/>
                            </a:cubicBezTo>
                            <a:cubicBezTo>
                              <a:pt x="8798464" y="39673"/>
                              <a:pt x="9054672" y="-14154"/>
                              <a:pt x="9374452" y="0"/>
                            </a:cubicBezTo>
                            <a:cubicBezTo>
                              <a:pt x="9594492" y="-4705"/>
                              <a:pt x="9740991" y="67587"/>
                              <a:pt x="9745302" y="189799"/>
                            </a:cubicBezTo>
                            <a:cubicBezTo>
                              <a:pt x="9728609" y="384870"/>
                              <a:pt x="9733192" y="411102"/>
                              <a:pt x="9745302" y="576978"/>
                            </a:cubicBezTo>
                            <a:cubicBezTo>
                              <a:pt x="9756954" y="744935"/>
                              <a:pt x="9731871" y="819947"/>
                              <a:pt x="9745302" y="948973"/>
                            </a:cubicBezTo>
                            <a:cubicBezTo>
                              <a:pt x="9726593" y="1059013"/>
                              <a:pt x="9618973" y="1172666"/>
                              <a:pt x="9374452" y="1138773"/>
                            </a:cubicBezTo>
                            <a:cubicBezTo>
                              <a:pt x="8929024" y="1119657"/>
                              <a:pt x="8358277" y="1106448"/>
                              <a:pt x="8068929" y="1138773"/>
                            </a:cubicBezTo>
                            <a:cubicBezTo>
                              <a:pt x="7744234" y="1159982"/>
                              <a:pt x="7333811" y="1122252"/>
                              <a:pt x="7033515" y="1138773"/>
                            </a:cubicBezTo>
                            <a:cubicBezTo>
                              <a:pt x="6793581" y="1217751"/>
                              <a:pt x="6306548" y="1131528"/>
                              <a:pt x="5727992" y="1138773"/>
                            </a:cubicBezTo>
                            <a:cubicBezTo>
                              <a:pt x="5137720" y="1119424"/>
                              <a:pt x="5044297" y="1161718"/>
                              <a:pt x="4872651" y="1138773"/>
                            </a:cubicBezTo>
                            <a:cubicBezTo>
                              <a:pt x="4730738" y="1097373"/>
                              <a:pt x="4041694" y="1166855"/>
                              <a:pt x="3747200" y="1138773"/>
                            </a:cubicBezTo>
                            <a:cubicBezTo>
                              <a:pt x="3454561" y="1191127"/>
                              <a:pt x="3189269" y="1210217"/>
                              <a:pt x="2621751" y="1138773"/>
                            </a:cubicBezTo>
                            <a:cubicBezTo>
                              <a:pt x="2069227" y="1119136"/>
                              <a:pt x="2086935" y="1131721"/>
                              <a:pt x="1766408" y="1138773"/>
                            </a:cubicBezTo>
                            <a:cubicBezTo>
                              <a:pt x="1427798" y="1171622"/>
                              <a:pt x="613951" y="1159798"/>
                              <a:pt x="370849" y="1138773"/>
                            </a:cubicBezTo>
                            <a:cubicBezTo>
                              <a:pt x="125163" y="1138033"/>
                              <a:pt x="-11631" y="1036149"/>
                              <a:pt x="0" y="948973"/>
                            </a:cubicBezTo>
                            <a:cubicBezTo>
                              <a:pt x="20370" y="843132"/>
                              <a:pt x="15023" y="722150"/>
                              <a:pt x="0" y="576978"/>
                            </a:cubicBezTo>
                            <a:cubicBezTo>
                              <a:pt x="-5780" y="411038"/>
                              <a:pt x="-10061" y="332185"/>
                              <a:pt x="0" y="189799"/>
                            </a:cubicBezTo>
                            <a:close/>
                          </a:path>
                          <a:path w="9745302" h="1138773" stroke="0" extrusionOk="0">
                            <a:moveTo>
                              <a:pt x="0" y="189799"/>
                            </a:moveTo>
                            <a:cubicBezTo>
                              <a:pt x="16614" y="117447"/>
                              <a:pt x="200800" y="17877"/>
                              <a:pt x="370849" y="0"/>
                            </a:cubicBezTo>
                            <a:cubicBezTo>
                              <a:pt x="723765" y="24560"/>
                              <a:pt x="1209354" y="-4022"/>
                              <a:pt x="1586335" y="0"/>
                            </a:cubicBezTo>
                            <a:cubicBezTo>
                              <a:pt x="1933545" y="38704"/>
                              <a:pt x="2206163" y="53582"/>
                              <a:pt x="2621751" y="0"/>
                            </a:cubicBezTo>
                            <a:cubicBezTo>
                              <a:pt x="3017748" y="-12588"/>
                              <a:pt x="3060429" y="-14142"/>
                              <a:pt x="3477092" y="0"/>
                            </a:cubicBezTo>
                            <a:cubicBezTo>
                              <a:pt x="3879287" y="46157"/>
                              <a:pt x="4216579" y="21895"/>
                              <a:pt x="4422471" y="0"/>
                            </a:cubicBezTo>
                            <a:cubicBezTo>
                              <a:pt x="4652746" y="-15778"/>
                              <a:pt x="4963747" y="-37847"/>
                              <a:pt x="5277812" y="0"/>
                            </a:cubicBezTo>
                            <a:cubicBezTo>
                              <a:pt x="5637203" y="63471"/>
                              <a:pt x="5916117" y="-16727"/>
                              <a:pt x="6133154" y="0"/>
                            </a:cubicBezTo>
                            <a:cubicBezTo>
                              <a:pt x="6345998" y="-1838"/>
                              <a:pt x="6772753" y="-16700"/>
                              <a:pt x="7258605" y="0"/>
                            </a:cubicBezTo>
                            <a:cubicBezTo>
                              <a:pt x="7811908" y="50932"/>
                              <a:pt x="8087766" y="51238"/>
                              <a:pt x="8294018" y="0"/>
                            </a:cubicBezTo>
                            <a:cubicBezTo>
                              <a:pt x="8516419" y="-102515"/>
                              <a:pt x="9030363" y="60159"/>
                              <a:pt x="9374452" y="0"/>
                            </a:cubicBezTo>
                            <a:cubicBezTo>
                              <a:pt x="9565687" y="-10990"/>
                              <a:pt x="9765166" y="81138"/>
                              <a:pt x="9745302" y="189799"/>
                            </a:cubicBezTo>
                            <a:cubicBezTo>
                              <a:pt x="9730807" y="277642"/>
                              <a:pt x="9737212" y="404330"/>
                              <a:pt x="9745302" y="569386"/>
                            </a:cubicBezTo>
                            <a:cubicBezTo>
                              <a:pt x="9739597" y="750397"/>
                              <a:pt x="9734874" y="793985"/>
                              <a:pt x="9745302" y="948973"/>
                            </a:cubicBezTo>
                            <a:cubicBezTo>
                              <a:pt x="9724874" y="1069193"/>
                              <a:pt x="9623118" y="1157563"/>
                              <a:pt x="9374452" y="1138773"/>
                            </a:cubicBezTo>
                            <a:cubicBezTo>
                              <a:pt x="9194933" y="1150034"/>
                              <a:pt x="8896092" y="1207846"/>
                              <a:pt x="8519110" y="1138773"/>
                            </a:cubicBezTo>
                            <a:cubicBezTo>
                              <a:pt x="8138234" y="1127521"/>
                              <a:pt x="7725780" y="1132321"/>
                              <a:pt x="7393659" y="1138773"/>
                            </a:cubicBezTo>
                            <a:cubicBezTo>
                              <a:pt x="7012108" y="1207538"/>
                              <a:pt x="6542920" y="1162345"/>
                              <a:pt x="6178173" y="1138773"/>
                            </a:cubicBezTo>
                            <a:cubicBezTo>
                              <a:pt x="5945105" y="1143856"/>
                              <a:pt x="5810202" y="1134513"/>
                              <a:pt x="5570430" y="1138773"/>
                            </a:cubicBezTo>
                            <a:cubicBezTo>
                              <a:pt x="5330658" y="1143033"/>
                              <a:pt x="5145124" y="1157616"/>
                              <a:pt x="4962686" y="1138773"/>
                            </a:cubicBezTo>
                            <a:cubicBezTo>
                              <a:pt x="4604838" y="1164440"/>
                              <a:pt x="4215280" y="1142812"/>
                              <a:pt x="3927272" y="1138773"/>
                            </a:cubicBezTo>
                            <a:cubicBezTo>
                              <a:pt x="3626239" y="1133553"/>
                              <a:pt x="3238385" y="1169316"/>
                              <a:pt x="2981893" y="1138773"/>
                            </a:cubicBezTo>
                            <a:cubicBezTo>
                              <a:pt x="2764487" y="1141872"/>
                              <a:pt x="2561545" y="1140260"/>
                              <a:pt x="2126552" y="1138773"/>
                            </a:cubicBezTo>
                            <a:cubicBezTo>
                              <a:pt x="1670567" y="1271367"/>
                              <a:pt x="1078454" y="1173557"/>
                              <a:pt x="370849" y="1138773"/>
                            </a:cubicBezTo>
                            <a:cubicBezTo>
                              <a:pt x="173737" y="1160035"/>
                              <a:pt x="-28906" y="1049564"/>
                              <a:pt x="0" y="948973"/>
                            </a:cubicBezTo>
                            <a:cubicBezTo>
                              <a:pt x="-5757" y="810170"/>
                              <a:pt x="26332" y="683645"/>
                              <a:pt x="0" y="584570"/>
                            </a:cubicBezTo>
                            <a:cubicBezTo>
                              <a:pt x="-14914" y="481199"/>
                              <a:pt x="-51211" y="376390"/>
                              <a:pt x="0" y="189799"/>
                            </a:cubicBezTo>
                            <a:close/>
                          </a:path>
                          <a:path w="9745302" h="1138773" fill="none" stroke="0" extrusionOk="0">
                            <a:moveTo>
                              <a:pt x="0" y="189799"/>
                            </a:moveTo>
                            <a:cubicBezTo>
                              <a:pt x="1979" y="82565"/>
                              <a:pt x="173948" y="8153"/>
                              <a:pt x="370849" y="0"/>
                            </a:cubicBezTo>
                            <a:cubicBezTo>
                              <a:pt x="764400" y="-1281"/>
                              <a:pt x="825145" y="-16910"/>
                              <a:pt x="1226191" y="0"/>
                            </a:cubicBezTo>
                            <a:cubicBezTo>
                              <a:pt x="1578037" y="25032"/>
                              <a:pt x="1884480" y="-25683"/>
                              <a:pt x="2171569" y="0"/>
                            </a:cubicBezTo>
                            <a:cubicBezTo>
                              <a:pt x="2465878" y="43695"/>
                              <a:pt x="3195477" y="14439"/>
                              <a:pt x="3477092" y="0"/>
                            </a:cubicBezTo>
                            <a:cubicBezTo>
                              <a:pt x="3784605" y="-13803"/>
                              <a:pt x="4164617" y="-5898"/>
                              <a:pt x="4782615" y="0"/>
                            </a:cubicBezTo>
                            <a:cubicBezTo>
                              <a:pt x="5375039" y="-11836"/>
                              <a:pt x="5469451" y="-33411"/>
                              <a:pt x="5727992" y="0"/>
                            </a:cubicBezTo>
                            <a:cubicBezTo>
                              <a:pt x="5953967" y="26129"/>
                              <a:pt x="6359773" y="-14500"/>
                              <a:pt x="6853443" y="0"/>
                            </a:cubicBezTo>
                            <a:cubicBezTo>
                              <a:pt x="7305234" y="-37630"/>
                              <a:pt x="7575770" y="-23874"/>
                              <a:pt x="8158966" y="0"/>
                            </a:cubicBezTo>
                            <a:cubicBezTo>
                              <a:pt x="8810492" y="51121"/>
                              <a:pt x="9082038" y="-18885"/>
                              <a:pt x="9374452" y="0"/>
                            </a:cubicBezTo>
                            <a:cubicBezTo>
                              <a:pt x="9590383" y="487"/>
                              <a:pt x="9738850" y="73483"/>
                              <a:pt x="9745302" y="189799"/>
                            </a:cubicBezTo>
                            <a:cubicBezTo>
                              <a:pt x="9724816" y="378963"/>
                              <a:pt x="9739176" y="410551"/>
                              <a:pt x="9745302" y="576978"/>
                            </a:cubicBezTo>
                            <a:cubicBezTo>
                              <a:pt x="9759670" y="743466"/>
                              <a:pt x="9721590" y="797184"/>
                              <a:pt x="9745302" y="948973"/>
                            </a:cubicBezTo>
                            <a:cubicBezTo>
                              <a:pt x="9700821" y="1024610"/>
                              <a:pt x="9590956" y="1133422"/>
                              <a:pt x="9374452" y="1138773"/>
                            </a:cubicBezTo>
                            <a:cubicBezTo>
                              <a:pt x="8927311" y="1068012"/>
                              <a:pt x="8364455" y="1104164"/>
                              <a:pt x="8068929" y="1138773"/>
                            </a:cubicBezTo>
                            <a:cubicBezTo>
                              <a:pt x="7766284" y="1140843"/>
                              <a:pt x="7290152" y="1165907"/>
                              <a:pt x="7033515" y="1138773"/>
                            </a:cubicBezTo>
                            <a:cubicBezTo>
                              <a:pt x="6737307" y="1115103"/>
                              <a:pt x="6237878" y="1219034"/>
                              <a:pt x="5727992" y="1138773"/>
                            </a:cubicBezTo>
                            <a:cubicBezTo>
                              <a:pt x="5140209" y="1120018"/>
                              <a:pt x="5064619" y="1153301"/>
                              <a:pt x="4872651" y="1138773"/>
                            </a:cubicBezTo>
                            <a:cubicBezTo>
                              <a:pt x="4671472" y="1102277"/>
                              <a:pt x="3958105" y="1152366"/>
                              <a:pt x="3747200" y="1138773"/>
                            </a:cubicBezTo>
                            <a:cubicBezTo>
                              <a:pt x="3430127" y="1158057"/>
                              <a:pt x="3147730" y="1154537"/>
                              <a:pt x="2621751" y="1138773"/>
                            </a:cubicBezTo>
                            <a:cubicBezTo>
                              <a:pt x="2066997" y="1122493"/>
                              <a:pt x="2095171" y="1127702"/>
                              <a:pt x="1766408" y="1138773"/>
                            </a:cubicBezTo>
                            <a:cubicBezTo>
                              <a:pt x="1458240" y="1164779"/>
                              <a:pt x="689809" y="1113053"/>
                              <a:pt x="370849" y="1138773"/>
                            </a:cubicBezTo>
                            <a:cubicBezTo>
                              <a:pt x="103737" y="1144780"/>
                              <a:pt x="-24986" y="1064895"/>
                              <a:pt x="0" y="948973"/>
                            </a:cubicBezTo>
                            <a:cubicBezTo>
                              <a:pt x="30480" y="829770"/>
                              <a:pt x="19289" y="731290"/>
                              <a:pt x="0" y="576978"/>
                            </a:cubicBezTo>
                            <a:cubicBezTo>
                              <a:pt x="-20157" y="428512"/>
                              <a:pt x="3422" y="342154"/>
                              <a:pt x="0" y="1897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508223" y="3909533"/>
                <a:ext cx="5294461" cy="11906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Lựa</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chọn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một</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việc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làm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đã</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chia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sẻ</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ở</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mục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trên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và</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thực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hiện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cùng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các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bạn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hàng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xóm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8" name="Heptagon 27">
              <a:extLst>
                <a:ext uri="{FF2B5EF4-FFF2-40B4-BE49-F238E27FC236}">
                  <a16:creationId xmlns:a16="http://schemas.microsoft.com/office/drawing/2014/main" id="{4EDC1DD8-C058-D94A-A362-8C3710FEC39F}"/>
                </a:ext>
              </a:extLst>
            </p:cNvPr>
            <p:cNvSpPr/>
            <p:nvPr/>
          </p:nvSpPr>
          <p:spPr>
            <a:xfrm>
              <a:off x="10691703" y="4870718"/>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3</a:t>
              </a:r>
            </a:p>
          </p:txBody>
        </p:sp>
      </p:grpSp>
      <p:pic>
        <p:nvPicPr>
          <p:cNvPr id="27" name="Picture 26">
            <a:extLst>
              <a:ext uri="{FF2B5EF4-FFF2-40B4-BE49-F238E27FC236}">
                <a16:creationId xmlns:a16="http://schemas.microsoft.com/office/drawing/2014/main" id="{C46EDE7E-DF72-EA48-B96E-E1A5394FA99A}"/>
              </a:ext>
            </a:extLst>
          </p:cNvPr>
          <p:cNvPicPr>
            <a:picLocks noChangeAspect="1"/>
          </p:cNvPicPr>
          <p:nvPr/>
        </p:nvPicPr>
        <p:blipFill>
          <a:blip r:embed="rId4"/>
          <a:stretch>
            <a:fillRect/>
          </a:stretch>
        </p:blipFill>
        <p:spPr>
          <a:xfrm>
            <a:off x="243873" y="419651"/>
            <a:ext cx="1175438" cy="1229443"/>
          </a:xfrm>
          <a:prstGeom prst="rect">
            <a:avLst/>
          </a:prstGeom>
        </p:spPr>
      </p:pic>
    </p:spTree>
    <p:extLst>
      <p:ext uri="{BB962C8B-B14F-4D97-AF65-F5344CB8AC3E}">
        <p14:creationId xmlns:p14="http://schemas.microsoft.com/office/powerpoint/2010/main" val="88030926"/>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993821" y="1536174"/>
              <a:ext cx="3812262"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Khởi</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động</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
        <p:nvSpPr>
          <p:cNvPr id="8" name="TextBox 7">
            <a:extLst>
              <a:ext uri="{FF2B5EF4-FFF2-40B4-BE49-F238E27FC236}">
                <a16:creationId xmlns:a16="http://schemas.microsoft.com/office/drawing/2014/main" id="{458405FC-9886-9B44-984E-96A2C2AC44D2}"/>
              </a:ext>
            </a:extLst>
          </p:cNvPr>
          <p:cNvSpPr txBox="1"/>
          <p:nvPr/>
        </p:nvSpPr>
        <p:spPr>
          <a:xfrm rot="352258">
            <a:off x="11635971" y="292557"/>
            <a:ext cx="490481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Trò</a:t>
            </a:r>
            <a:r>
              <a:rPr kumimoji="0" lang="en-US"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chơi</a:t>
            </a:r>
            <a:endParaRPr kumimoji="0" lang="vi-VN"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endParaRPr>
          </a:p>
        </p:txBody>
      </p:sp>
      <p:sp>
        <p:nvSpPr>
          <p:cNvPr id="9" name="TextBox 8">
            <a:extLst>
              <a:ext uri="{FF2B5EF4-FFF2-40B4-BE49-F238E27FC236}">
                <a16:creationId xmlns:a16="http://schemas.microsoft.com/office/drawing/2014/main" id="{DC8E6D0B-FC59-4F43-A39D-03A6F7AC11D0}"/>
              </a:ext>
            </a:extLst>
          </p:cNvPr>
          <p:cNvSpPr txBox="1"/>
          <p:nvPr/>
        </p:nvSpPr>
        <p:spPr>
          <a:xfrm>
            <a:off x="2872424" y="-1444728"/>
            <a:ext cx="6447152" cy="707886"/>
          </a:xfrm>
          <a:prstGeom prst="rect">
            <a:avLst/>
          </a:prstGeom>
          <a:solidFill>
            <a:schemeClr val="tx1"/>
          </a:solidFill>
          <a:ln>
            <a:solidFill>
              <a:schemeClr val="tx1"/>
            </a:solidFill>
          </a:ln>
        </p:spPr>
        <p:txBody>
          <a:bodyPr wrap="square" rtlCol="0">
            <a:spAutoFit/>
          </a:bodyPr>
          <a:lstStyle/>
          <a:p>
            <a:pPr algn="ctr"/>
            <a:r>
              <a:rPr lang="en-VN" sz="4000" dirty="0">
                <a:solidFill>
                  <a:srgbClr val="C9DD4C"/>
                </a:solidFill>
                <a:latin typeface="#9Slide03 Swiss 721 Black Condensed" panose="02000500000000000000" pitchFamily="2" charset="77"/>
              </a:rPr>
              <a:t>Hàng xóm của tôi là …</a:t>
            </a:r>
          </a:p>
        </p:txBody>
      </p:sp>
      <p:pic>
        <p:nvPicPr>
          <p:cNvPr id="11" name="Picture 10">
            <a:extLst>
              <a:ext uri="{FF2B5EF4-FFF2-40B4-BE49-F238E27FC236}">
                <a16:creationId xmlns:a16="http://schemas.microsoft.com/office/drawing/2014/main" id="{2ECBDCDF-191A-1F47-87B3-BBC5319BDD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94"/>
          <a:stretch/>
        </p:blipFill>
        <p:spPr>
          <a:xfrm>
            <a:off x="12733760" y="4054457"/>
            <a:ext cx="4575397" cy="2534737"/>
          </a:xfrm>
          <a:prstGeom prst="rect">
            <a:avLst/>
          </a:prstGeom>
        </p:spPr>
      </p:pic>
    </p:spTree>
    <p:extLst>
      <p:ext uri="{BB962C8B-B14F-4D97-AF65-F5344CB8AC3E}">
        <p14:creationId xmlns:p14="http://schemas.microsoft.com/office/powerpoint/2010/main" val="3023719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3" name="矩形: 圆角 9">
            <a:extLst>
              <a:ext uri="{FF2B5EF4-FFF2-40B4-BE49-F238E27FC236}">
                <a16:creationId xmlns:a16="http://schemas.microsoft.com/office/drawing/2014/main" id="{B7BD00A6-2644-914C-93E8-6127D8A15962}"/>
              </a:ext>
            </a:extLst>
          </p:cNvPr>
          <p:cNvSpPr/>
          <p:nvPr/>
        </p:nvSpPr>
        <p:spPr>
          <a:xfrm>
            <a:off x="934241" y="587447"/>
            <a:ext cx="10323517" cy="592366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EB97D365-B4F4-BD04-4516-8EC1D58AD147}"/>
              </a:ext>
            </a:extLst>
          </p:cNvPr>
          <p:cNvSpPr txBox="1"/>
          <p:nvPr/>
        </p:nvSpPr>
        <p:spPr>
          <a:xfrm rot="352258">
            <a:off x="8177154" y="533434"/>
            <a:ext cx="490481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Trò</a:t>
            </a:r>
            <a:r>
              <a:rPr kumimoji="0" lang="en-US"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chơi</a:t>
            </a:r>
            <a:endParaRPr kumimoji="0" lang="vi-VN"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endParaRPr>
          </a:p>
        </p:txBody>
      </p:sp>
      <p:grpSp>
        <p:nvGrpSpPr>
          <p:cNvPr id="7" name="Group 6">
            <a:extLst>
              <a:ext uri="{FF2B5EF4-FFF2-40B4-BE49-F238E27FC236}">
                <a16:creationId xmlns:a16="http://schemas.microsoft.com/office/drawing/2014/main" id="{0FAC2A04-5F13-8F8E-9E4B-7216A4E7A35A}"/>
              </a:ext>
            </a:extLst>
          </p:cNvPr>
          <p:cNvGrpSpPr/>
          <p:nvPr/>
        </p:nvGrpSpPr>
        <p:grpSpPr>
          <a:xfrm>
            <a:off x="2164799" y="1842739"/>
            <a:ext cx="4638824" cy="954107"/>
            <a:chOff x="1007488" y="2574195"/>
            <a:chExt cx="3292299" cy="954107"/>
          </a:xfrm>
        </p:grpSpPr>
        <p:sp>
          <p:nvSpPr>
            <p:cNvPr id="8" name="Speech Bubble: Rectangle with Corners Rounded 7">
              <a:extLst>
                <a:ext uri="{FF2B5EF4-FFF2-40B4-BE49-F238E27FC236}">
                  <a16:creationId xmlns:a16="http://schemas.microsoft.com/office/drawing/2014/main" id="{A661AD2B-AC98-D8CA-8617-268C1277526D}"/>
                </a:ext>
              </a:extLst>
            </p:cNvPr>
            <p:cNvSpPr/>
            <p:nvPr/>
          </p:nvSpPr>
          <p:spPr>
            <a:xfrm>
              <a:off x="1007488" y="2611536"/>
              <a:ext cx="3157549" cy="892162"/>
            </a:xfrm>
            <a:prstGeom prst="wedgeRoundRectCallout">
              <a:avLst>
                <a:gd name="adj1" fmla="val -49004"/>
                <a:gd name="adj2" fmla="val 139741"/>
                <a:gd name="adj3" fmla="val 16667"/>
              </a:avLst>
            </a:prstGeom>
            <a:solidFill>
              <a:srgbClr val="F5EAF6"/>
            </a:solidFill>
            <a:ln w="19050" cap="flat" cmpd="sng" algn="ctr">
              <a:solidFill>
                <a:srgbClr val="DE8CC4"/>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9" name="TextBox 8">
              <a:extLst>
                <a:ext uri="{FF2B5EF4-FFF2-40B4-BE49-F238E27FC236}">
                  <a16:creationId xmlns:a16="http://schemas.microsoft.com/office/drawing/2014/main" id="{0EC146F8-5ED1-BFA1-7942-C1C76C442E00}"/>
                </a:ext>
              </a:extLst>
            </p:cNvPr>
            <p:cNvSpPr txBox="1"/>
            <p:nvPr/>
          </p:nvSpPr>
          <p:spPr>
            <a:xfrm>
              <a:off x="1061322" y="2574195"/>
              <a:ext cx="323846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kern="0" dirty="0" err="1">
                  <a:solidFill>
                    <a:prstClr val="black"/>
                  </a:solidFill>
                  <a:latin typeface="Arial" panose="020B0604020202020204" pitchFamily="34" charset="0"/>
                  <a:ea typeface="思源黑体 CN"/>
                  <a:cs typeface="Arial" panose="020B0604020202020204" pitchFamily="34" charset="0"/>
                </a:rPr>
                <a:t>Hàng</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xóm</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ở</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phía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trước</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chỗ</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ngồi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của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tôi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là</a:t>
              </a:r>
              <a:r>
                <a:rPr lang="en-US" sz="2800" b="1" kern="0" dirty="0">
                  <a:solidFill>
                    <a:prstClr val="black"/>
                  </a:solidFill>
                  <a:latin typeface="Arial" panose="020B0604020202020204" pitchFamily="34" charset="0"/>
                  <a:ea typeface="思源黑体 CN"/>
                  <a:cs typeface="Arial" panose="020B0604020202020204" pitchFamily="34" charset="0"/>
                </a:rPr>
                <a:t> ….</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grpSp>
        <p:nvGrpSpPr>
          <p:cNvPr id="10" name="Group 9">
            <a:extLst>
              <a:ext uri="{FF2B5EF4-FFF2-40B4-BE49-F238E27FC236}">
                <a16:creationId xmlns:a16="http://schemas.microsoft.com/office/drawing/2014/main" id="{0D7699C8-A363-87F8-8084-8328B9FBC3C9}"/>
              </a:ext>
            </a:extLst>
          </p:cNvPr>
          <p:cNvGrpSpPr/>
          <p:nvPr/>
        </p:nvGrpSpPr>
        <p:grpSpPr>
          <a:xfrm>
            <a:off x="3485545" y="2674508"/>
            <a:ext cx="5220907" cy="1200485"/>
            <a:chOff x="1188188" y="3988161"/>
            <a:chExt cx="4658500" cy="1200485"/>
          </a:xfrm>
        </p:grpSpPr>
        <p:sp>
          <p:nvSpPr>
            <p:cNvPr id="11" name="Speech Bubble: Rectangle with Corners Rounded 10">
              <a:extLst>
                <a:ext uri="{FF2B5EF4-FFF2-40B4-BE49-F238E27FC236}">
                  <a16:creationId xmlns:a16="http://schemas.microsoft.com/office/drawing/2014/main" id="{8F06F078-388E-8AC7-21A0-C56EF31C3622}"/>
                </a:ext>
              </a:extLst>
            </p:cNvPr>
            <p:cNvSpPr/>
            <p:nvPr/>
          </p:nvSpPr>
          <p:spPr>
            <a:xfrm>
              <a:off x="1188188" y="3988570"/>
              <a:ext cx="4376454" cy="1200076"/>
            </a:xfrm>
            <a:prstGeom prst="wedgeRoundRectCallout">
              <a:avLst>
                <a:gd name="adj1" fmla="val -74409"/>
                <a:gd name="adj2" fmla="val 5351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2" name="TextBox 11">
              <a:extLst>
                <a:ext uri="{FF2B5EF4-FFF2-40B4-BE49-F238E27FC236}">
                  <a16:creationId xmlns:a16="http://schemas.microsoft.com/office/drawing/2014/main" id="{C04475DA-F7C5-8534-365F-EC25355CEF89}"/>
                </a:ext>
              </a:extLst>
            </p:cNvPr>
            <p:cNvSpPr txBox="1"/>
            <p:nvPr/>
          </p:nvSpPr>
          <p:spPr>
            <a:xfrm>
              <a:off x="1314815" y="3988161"/>
              <a:ext cx="4531873"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Hàng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xóm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ở</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phía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sau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chỗ</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ngồi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tôi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p>
          </p:txBody>
        </p:sp>
      </p:grpSp>
      <p:sp>
        <p:nvSpPr>
          <p:cNvPr id="2" name="TextBox 1">
            <a:extLst>
              <a:ext uri="{FF2B5EF4-FFF2-40B4-BE49-F238E27FC236}">
                <a16:creationId xmlns:a16="http://schemas.microsoft.com/office/drawing/2014/main" id="{3676D23C-7A26-9C41-990D-FD4A8D2B3483}"/>
              </a:ext>
            </a:extLst>
          </p:cNvPr>
          <p:cNvSpPr txBox="1"/>
          <p:nvPr/>
        </p:nvSpPr>
        <p:spPr>
          <a:xfrm>
            <a:off x="2607244" y="861150"/>
            <a:ext cx="6447152" cy="707886"/>
          </a:xfrm>
          <a:prstGeom prst="rect">
            <a:avLst/>
          </a:prstGeom>
          <a:solidFill>
            <a:schemeClr val="tx1"/>
          </a:solidFill>
          <a:ln>
            <a:solidFill>
              <a:schemeClr val="tx1"/>
            </a:solidFill>
          </a:ln>
        </p:spPr>
        <p:txBody>
          <a:bodyPr wrap="square" rtlCol="0">
            <a:spAutoFit/>
          </a:bodyPr>
          <a:lstStyle/>
          <a:p>
            <a:pPr algn="ctr"/>
            <a:r>
              <a:rPr lang="en-VN" sz="4000" dirty="0">
                <a:solidFill>
                  <a:srgbClr val="C9DD4C"/>
                </a:solidFill>
                <a:latin typeface="#9Slide03 Swiss 721 Black Condensed" panose="02000500000000000000" pitchFamily="2" charset="77"/>
              </a:rPr>
              <a:t>Hàng xóm của tôi là …</a:t>
            </a:r>
          </a:p>
        </p:txBody>
      </p:sp>
      <p:sp>
        <p:nvSpPr>
          <p:cNvPr id="14" name="Speech Bubble: Rectangle with Corners Rounded 10">
            <a:extLst>
              <a:ext uri="{FF2B5EF4-FFF2-40B4-BE49-F238E27FC236}">
                <a16:creationId xmlns:a16="http://schemas.microsoft.com/office/drawing/2014/main" id="{73D2A77C-3529-584F-ADF7-F7D69D321063}"/>
              </a:ext>
            </a:extLst>
          </p:cNvPr>
          <p:cNvSpPr/>
          <p:nvPr/>
        </p:nvSpPr>
        <p:spPr>
          <a:xfrm>
            <a:off x="2841815" y="3997743"/>
            <a:ext cx="4904811" cy="1200076"/>
          </a:xfrm>
          <a:prstGeom prst="wedgeRoundRectCallout">
            <a:avLst>
              <a:gd name="adj1" fmla="val -59819"/>
              <a:gd name="adj2" fmla="val -59124"/>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Hàng</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xóm</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ở</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phía</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bên</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trái</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của</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tôi</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là</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p>
        </p:txBody>
      </p:sp>
      <p:pic>
        <p:nvPicPr>
          <p:cNvPr id="6" name="Picture 5">
            <a:extLst>
              <a:ext uri="{FF2B5EF4-FFF2-40B4-BE49-F238E27FC236}">
                <a16:creationId xmlns:a16="http://schemas.microsoft.com/office/drawing/2014/main" id="{AEADC233-1EC8-E18D-ED78-887BC98300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94"/>
          <a:stretch/>
        </p:blipFill>
        <p:spPr>
          <a:xfrm>
            <a:off x="7366629" y="4114550"/>
            <a:ext cx="4575397" cy="2534737"/>
          </a:xfrm>
          <a:prstGeom prst="rect">
            <a:avLst/>
          </a:prstGeom>
        </p:spPr>
      </p:pic>
      <p:grpSp>
        <p:nvGrpSpPr>
          <p:cNvPr id="15" name="Group 14">
            <a:extLst>
              <a:ext uri="{FF2B5EF4-FFF2-40B4-BE49-F238E27FC236}">
                <a16:creationId xmlns:a16="http://schemas.microsoft.com/office/drawing/2014/main" id="{76D3E8C9-15DC-9945-8E19-563D15054CF7}"/>
              </a:ext>
            </a:extLst>
          </p:cNvPr>
          <p:cNvGrpSpPr/>
          <p:nvPr/>
        </p:nvGrpSpPr>
        <p:grpSpPr>
          <a:xfrm>
            <a:off x="2841815" y="5316446"/>
            <a:ext cx="4638824" cy="954107"/>
            <a:chOff x="1007488" y="2574195"/>
            <a:chExt cx="3292299" cy="954107"/>
          </a:xfrm>
        </p:grpSpPr>
        <p:sp>
          <p:nvSpPr>
            <p:cNvPr id="16" name="Speech Bubble: Rectangle with Corners Rounded 7">
              <a:extLst>
                <a:ext uri="{FF2B5EF4-FFF2-40B4-BE49-F238E27FC236}">
                  <a16:creationId xmlns:a16="http://schemas.microsoft.com/office/drawing/2014/main" id="{2C0DC0AB-956D-6643-9E7F-CCD96B476A97}"/>
                </a:ext>
              </a:extLst>
            </p:cNvPr>
            <p:cNvSpPr/>
            <p:nvPr/>
          </p:nvSpPr>
          <p:spPr>
            <a:xfrm>
              <a:off x="1007488" y="2611536"/>
              <a:ext cx="3157549" cy="892162"/>
            </a:xfrm>
            <a:prstGeom prst="wedgeRoundRectCallout">
              <a:avLst>
                <a:gd name="adj1" fmla="val -51238"/>
                <a:gd name="adj2" fmla="val -83069"/>
                <a:gd name="adj3" fmla="val 16667"/>
              </a:avLst>
            </a:prstGeom>
            <a:solidFill>
              <a:srgbClr val="F5EAF6"/>
            </a:solidFill>
            <a:ln w="19050" cap="flat" cmpd="sng" algn="ctr">
              <a:solidFill>
                <a:srgbClr val="DE8CC4"/>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7" name="TextBox 16">
              <a:extLst>
                <a:ext uri="{FF2B5EF4-FFF2-40B4-BE49-F238E27FC236}">
                  <a16:creationId xmlns:a16="http://schemas.microsoft.com/office/drawing/2014/main" id="{0A92520B-3F53-DB42-8FEB-413023F08668}"/>
                </a:ext>
              </a:extLst>
            </p:cNvPr>
            <p:cNvSpPr txBox="1"/>
            <p:nvPr/>
          </p:nvSpPr>
          <p:spPr>
            <a:xfrm>
              <a:off x="1061322" y="2574195"/>
              <a:ext cx="323846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kern="0" dirty="0" err="1">
                  <a:solidFill>
                    <a:prstClr val="black"/>
                  </a:solidFill>
                  <a:latin typeface="Arial" panose="020B0604020202020204" pitchFamily="34" charset="0"/>
                  <a:ea typeface="思源黑体 CN"/>
                  <a:cs typeface="Arial" panose="020B0604020202020204" pitchFamily="34" charset="0"/>
                </a:rPr>
                <a:t>Hàng</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xóm</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ở</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phía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bên</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phải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của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tôi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là</a:t>
              </a:r>
              <a:r>
                <a:rPr lang="en-US" sz="2800" b="1" kern="0" dirty="0">
                  <a:solidFill>
                    <a:prstClr val="black"/>
                  </a:solidFill>
                  <a:latin typeface="Arial" panose="020B0604020202020204" pitchFamily="34" charset="0"/>
                  <a:ea typeface="思源黑体 CN"/>
                  <a:cs typeface="Arial" panose="020B0604020202020204" pitchFamily="34" charset="0"/>
                </a:rPr>
                <a:t> ….</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5" name="Picture 4">
            <a:extLst>
              <a:ext uri="{FF2B5EF4-FFF2-40B4-BE49-F238E27FC236}">
                <a16:creationId xmlns:a16="http://schemas.microsoft.com/office/drawing/2014/main" id="{9957BA47-45D9-2CA9-F607-6E9A06BF6F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287" y="2930421"/>
            <a:ext cx="1504334" cy="3268796"/>
          </a:xfrm>
          <a:prstGeom prst="rect">
            <a:avLst/>
          </a:prstGeom>
        </p:spPr>
      </p:pic>
    </p:spTree>
    <p:custDataLst>
      <p:tags r:id="rId1"/>
    </p:custDataLst>
    <p:extLst>
      <p:ext uri="{BB962C8B-B14F-4D97-AF65-F5344CB8AC3E}">
        <p14:creationId xmlns:p14="http://schemas.microsoft.com/office/powerpoint/2010/main" val="359012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609902" y="1536174"/>
              <a:ext cx="4580100"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Khám</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phá</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4217651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70215" y="935813"/>
            <a:ext cx="10651570" cy="707886"/>
          </a:xfrm>
          <a:prstGeom prst="rect">
            <a:avLst/>
          </a:prstGeom>
          <a:noFill/>
          <a:ln w="19050">
            <a:solidFill>
              <a:schemeClr val="tx1"/>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err="1">
                <a:ln>
                  <a:noFill/>
                </a:ln>
                <a:solidFill>
                  <a:srgbClr val="224E4A"/>
                </a:solidFill>
                <a:effectLst/>
                <a:uLnTx/>
                <a:uFillTx/>
                <a:latin typeface="#9Slide03 Swiss 721 Black Condensed" panose="02000500000000000000" pitchFamily="2" charset="77"/>
              </a:rPr>
              <a:t>Kể</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tên</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về</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một</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người</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bạn</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hàng</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xóm</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mà</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em</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biết</a:t>
            </a:r>
            <a:endParaRPr kumimoji="0" lang="en-US" sz="4000" u="none" strike="noStrike" kern="1200" cap="none" spc="0" normalizeH="0" baseline="0" noProof="0" dirty="0">
              <a:ln>
                <a:noFill/>
              </a:ln>
              <a:solidFill>
                <a:srgbClr val="224E4A"/>
              </a:solidFill>
              <a:effectLst/>
              <a:uLnTx/>
              <a:uFillTx/>
              <a:latin typeface="#9Slide03 Swiss 721 Black Condensed" panose="02000500000000000000" pitchFamily="2" charset="77"/>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5" name="Group 4">
            <a:extLst>
              <a:ext uri="{FF2B5EF4-FFF2-40B4-BE49-F238E27FC236}">
                <a16:creationId xmlns:a16="http://schemas.microsoft.com/office/drawing/2014/main" id="{03BC935F-1A24-DE4D-A622-140341AEA3B5}"/>
              </a:ext>
            </a:extLst>
          </p:cNvPr>
          <p:cNvGrpSpPr/>
          <p:nvPr/>
        </p:nvGrpSpPr>
        <p:grpSpPr>
          <a:xfrm>
            <a:off x="7842962" y="1869454"/>
            <a:ext cx="4121069" cy="4149767"/>
            <a:chOff x="7658279" y="1992539"/>
            <a:chExt cx="4121069" cy="4149767"/>
          </a:xfrm>
        </p:grpSpPr>
        <p:grpSp>
          <p:nvGrpSpPr>
            <p:cNvPr id="19" name="Group 18">
              <a:extLst>
                <a:ext uri="{FF2B5EF4-FFF2-40B4-BE49-F238E27FC236}">
                  <a16:creationId xmlns:a16="http://schemas.microsoft.com/office/drawing/2014/main" id="{52309570-F08F-D847-9C67-FF551574AB43}"/>
                </a:ext>
              </a:extLst>
            </p:cNvPr>
            <p:cNvGrpSpPr/>
            <p:nvPr/>
          </p:nvGrpSpPr>
          <p:grpSpPr>
            <a:xfrm>
              <a:off x="7658279" y="2345635"/>
              <a:ext cx="4121069" cy="3796671"/>
              <a:chOff x="98263" y="3700528"/>
              <a:chExt cx="3798579" cy="3300024"/>
            </a:xfrm>
          </p:grpSpPr>
          <p:pic>
            <p:nvPicPr>
              <p:cNvPr id="20" name="Picture 19">
                <a:extLst>
                  <a:ext uri="{FF2B5EF4-FFF2-40B4-BE49-F238E27FC236}">
                    <a16:creationId xmlns:a16="http://schemas.microsoft.com/office/drawing/2014/main" id="{C7226ECE-96B3-7442-83A4-D6F739EE3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1" name="Picture 20">
                <a:extLst>
                  <a:ext uri="{FF2B5EF4-FFF2-40B4-BE49-F238E27FC236}">
                    <a16:creationId xmlns:a16="http://schemas.microsoft.com/office/drawing/2014/main" id="{EF00049A-DDDA-5940-815E-E8EC19735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
          <p:nvSpPr>
            <p:cNvPr id="3" name="TextBox 2">
              <a:extLst>
                <a:ext uri="{FF2B5EF4-FFF2-40B4-BE49-F238E27FC236}">
                  <a16:creationId xmlns:a16="http://schemas.microsoft.com/office/drawing/2014/main" id="{1F0E7CE3-5AE8-134C-9093-A05BE6835D8B}"/>
                </a:ext>
              </a:extLst>
            </p:cNvPr>
            <p:cNvSpPr txBox="1"/>
            <p:nvPr/>
          </p:nvSpPr>
          <p:spPr>
            <a:xfrm>
              <a:off x="7813352" y="1992539"/>
              <a:ext cx="3770902" cy="584775"/>
            </a:xfrm>
            <a:prstGeom prst="rect">
              <a:avLst/>
            </a:prstGeom>
            <a:noFill/>
          </p:spPr>
          <p:txBody>
            <a:bodyPr wrap="square" rtlCol="0">
              <a:spAutoFit/>
            </a:bodyPr>
            <a:lstStyle/>
            <a:p>
              <a:r>
                <a:rPr lang="en-VN" sz="3200" dirty="0">
                  <a:solidFill>
                    <a:srgbClr val="C00000"/>
                  </a:solidFill>
                  <a:latin typeface="#9Slide03 Swiss 721 Black Condensed" panose="02000500000000000000" pitchFamily="2" charset="77"/>
                </a:rPr>
                <a:t>Thảo luận nhóm đôi</a:t>
              </a:r>
            </a:p>
          </p:txBody>
        </p:sp>
      </p:grpSp>
      <p:grpSp>
        <p:nvGrpSpPr>
          <p:cNvPr id="8" name="Group 7">
            <a:extLst>
              <a:ext uri="{FF2B5EF4-FFF2-40B4-BE49-F238E27FC236}">
                <a16:creationId xmlns:a16="http://schemas.microsoft.com/office/drawing/2014/main" id="{A7F50A36-5612-7149-8B99-F1126D4D7E4F}"/>
              </a:ext>
            </a:extLst>
          </p:cNvPr>
          <p:cNvGrpSpPr/>
          <p:nvPr/>
        </p:nvGrpSpPr>
        <p:grpSpPr>
          <a:xfrm>
            <a:off x="-19520" y="2078741"/>
            <a:ext cx="8577856" cy="1350258"/>
            <a:chOff x="-19520" y="2078741"/>
            <a:chExt cx="8577856" cy="1350258"/>
          </a:xfrm>
        </p:grpSpPr>
        <p:grpSp>
          <p:nvGrpSpPr>
            <p:cNvPr id="12" name="Group 11">
              <a:extLst>
                <a:ext uri="{FF2B5EF4-FFF2-40B4-BE49-F238E27FC236}">
                  <a16:creationId xmlns:a16="http://schemas.microsoft.com/office/drawing/2014/main" id="{AD578436-61EC-034A-B8FB-245B57849914}"/>
                </a:ext>
              </a:extLst>
            </p:cNvPr>
            <p:cNvGrpSpPr/>
            <p:nvPr/>
          </p:nvGrpSpPr>
          <p:grpSpPr>
            <a:xfrm>
              <a:off x="-19520" y="2179829"/>
              <a:ext cx="8577856" cy="1249170"/>
              <a:chOff x="-4156500" y="3328123"/>
              <a:chExt cx="5294461" cy="1249170"/>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3281992" y="3328123"/>
                <a:ext cx="3545445" cy="1249170"/>
              </a:xfrm>
              <a:custGeom>
                <a:avLst/>
                <a:gdLst>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 name="connsiteX0" fmla="*/ 0 w 3545445"/>
                  <a:gd name="connsiteY0" fmla="*/ 208199 h 1249170"/>
                  <a:gd name="connsiteX1" fmla="*/ 134919 w 3545445"/>
                  <a:gd name="connsiteY1" fmla="*/ 0 h 1249170"/>
                  <a:gd name="connsiteX2" fmla="*/ 577125 w 3545445"/>
                  <a:gd name="connsiteY2" fmla="*/ 0 h 1249170"/>
                  <a:gd name="connsiteX3" fmla="*/ 953820 w 3545445"/>
                  <a:gd name="connsiteY3" fmla="*/ 0 h 1249170"/>
                  <a:gd name="connsiteX4" fmla="*/ 1265003 w 3545445"/>
                  <a:gd name="connsiteY4" fmla="*/ 0 h 1249170"/>
                  <a:gd name="connsiteX5" fmla="*/ 1608942 w 3545445"/>
                  <a:gd name="connsiteY5" fmla="*/ 0 h 1249170"/>
                  <a:gd name="connsiteX6" fmla="*/ 1920124 w 3545445"/>
                  <a:gd name="connsiteY6" fmla="*/ 0 h 1249170"/>
                  <a:gd name="connsiteX7" fmla="*/ 2231306 w 3545445"/>
                  <a:gd name="connsiteY7" fmla="*/ 0 h 1249170"/>
                  <a:gd name="connsiteX8" fmla="*/ 2640757 w 3545445"/>
                  <a:gd name="connsiteY8" fmla="*/ 0 h 1249170"/>
                  <a:gd name="connsiteX9" fmla="*/ 3017452 w 3545445"/>
                  <a:gd name="connsiteY9" fmla="*/ 0 h 1249170"/>
                  <a:gd name="connsiteX10" fmla="*/ 3410525 w 3545445"/>
                  <a:gd name="connsiteY10" fmla="*/ 0 h 1249170"/>
                  <a:gd name="connsiteX11" fmla="*/ 3545445 w 3545445"/>
                  <a:gd name="connsiteY11" fmla="*/ 208199 h 1249170"/>
                  <a:gd name="connsiteX12" fmla="*/ 3545445 w 3545445"/>
                  <a:gd name="connsiteY12" fmla="*/ 624585 h 1249170"/>
                  <a:gd name="connsiteX13" fmla="*/ 3545445 w 3545445"/>
                  <a:gd name="connsiteY13" fmla="*/ 1040970 h 1249170"/>
                  <a:gd name="connsiteX14" fmla="*/ 3410525 w 3545445"/>
                  <a:gd name="connsiteY14" fmla="*/ 1249170 h 1249170"/>
                  <a:gd name="connsiteX15" fmla="*/ 3099343 w 3545445"/>
                  <a:gd name="connsiteY15" fmla="*/ 1249170 h 1249170"/>
                  <a:gd name="connsiteX16" fmla="*/ 2689891 w 3545445"/>
                  <a:gd name="connsiteY16" fmla="*/ 1249170 h 1249170"/>
                  <a:gd name="connsiteX17" fmla="*/ 2247685 w 3545445"/>
                  <a:gd name="connsiteY17" fmla="*/ 1249170 h 1249170"/>
                  <a:gd name="connsiteX18" fmla="*/ 1805477 w 3545445"/>
                  <a:gd name="connsiteY18" fmla="*/ 1249170 h 1249170"/>
                  <a:gd name="connsiteX19" fmla="*/ 1428783 w 3545445"/>
                  <a:gd name="connsiteY19" fmla="*/ 1249170 h 1249170"/>
                  <a:gd name="connsiteX20" fmla="*/ 1084844 w 3545445"/>
                  <a:gd name="connsiteY20" fmla="*/ 1249170 h 1249170"/>
                  <a:gd name="connsiteX21" fmla="*/ 773662 w 3545445"/>
                  <a:gd name="connsiteY21" fmla="*/ 1249170 h 1249170"/>
                  <a:gd name="connsiteX22" fmla="*/ 134919 w 3545445"/>
                  <a:gd name="connsiteY22" fmla="*/ 1249170 h 1249170"/>
                  <a:gd name="connsiteX23" fmla="*/ 0 w 3545445"/>
                  <a:gd name="connsiteY23" fmla="*/ 1040970 h 1249170"/>
                  <a:gd name="connsiteX24" fmla="*/ 0 w 3545445"/>
                  <a:gd name="connsiteY24" fmla="*/ 641240 h 1249170"/>
                  <a:gd name="connsiteX25" fmla="*/ 0 w 3545445"/>
                  <a:gd name="connsiteY25" fmla="*/ 208199 h 1249170"/>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1249170" fill="none" extrusionOk="0">
                    <a:moveTo>
                      <a:pt x="0" y="208199"/>
                    </a:moveTo>
                    <a:cubicBezTo>
                      <a:pt x="10288" y="69609"/>
                      <a:pt x="62172" y="27110"/>
                      <a:pt x="134919" y="0"/>
                    </a:cubicBezTo>
                    <a:cubicBezTo>
                      <a:pt x="282301" y="-5910"/>
                      <a:pt x="301430" y="-21332"/>
                      <a:pt x="446101" y="0"/>
                    </a:cubicBezTo>
                    <a:cubicBezTo>
                      <a:pt x="601090" y="45857"/>
                      <a:pt x="667181" y="-33312"/>
                      <a:pt x="790040" y="0"/>
                    </a:cubicBezTo>
                    <a:cubicBezTo>
                      <a:pt x="867131" y="-1682"/>
                      <a:pt x="1179071" y="-33146"/>
                      <a:pt x="1265003" y="0"/>
                    </a:cubicBezTo>
                    <a:cubicBezTo>
                      <a:pt x="1397330" y="7487"/>
                      <a:pt x="1552926" y="-4067"/>
                      <a:pt x="1739966" y="0"/>
                    </a:cubicBezTo>
                    <a:cubicBezTo>
                      <a:pt x="1939010" y="-17534"/>
                      <a:pt x="2010224" y="-20611"/>
                      <a:pt x="2083904" y="0"/>
                    </a:cubicBezTo>
                    <a:cubicBezTo>
                      <a:pt x="2115590" y="1797"/>
                      <a:pt x="2314746" y="28795"/>
                      <a:pt x="2493355" y="0"/>
                    </a:cubicBezTo>
                    <a:cubicBezTo>
                      <a:pt x="2646566" y="-23145"/>
                      <a:pt x="2730534" y="-991"/>
                      <a:pt x="2968318" y="0"/>
                    </a:cubicBezTo>
                    <a:cubicBezTo>
                      <a:pt x="3222220" y="47758"/>
                      <a:pt x="3278540" y="-16451"/>
                      <a:pt x="3410525" y="0"/>
                    </a:cubicBezTo>
                    <a:cubicBezTo>
                      <a:pt x="3499851" y="-8817"/>
                      <a:pt x="3541276" y="59480"/>
                      <a:pt x="3545445" y="208199"/>
                    </a:cubicBezTo>
                    <a:cubicBezTo>
                      <a:pt x="3541073" y="421688"/>
                      <a:pt x="3543102" y="456175"/>
                      <a:pt x="3545445" y="632913"/>
                    </a:cubicBezTo>
                    <a:cubicBezTo>
                      <a:pt x="3539713" y="835167"/>
                      <a:pt x="3540824" y="899239"/>
                      <a:pt x="3545445" y="1040970"/>
                    </a:cubicBezTo>
                    <a:cubicBezTo>
                      <a:pt x="3554763" y="1176018"/>
                      <a:pt x="3510183" y="1286180"/>
                      <a:pt x="3410525" y="1249170"/>
                    </a:cubicBezTo>
                    <a:cubicBezTo>
                      <a:pt x="3230438" y="1262013"/>
                      <a:pt x="3031959" y="1209142"/>
                      <a:pt x="2935562" y="1249170"/>
                    </a:cubicBezTo>
                    <a:cubicBezTo>
                      <a:pt x="2797684" y="1292126"/>
                      <a:pt x="2681362" y="1241375"/>
                      <a:pt x="2558867" y="1249170"/>
                    </a:cubicBezTo>
                    <a:cubicBezTo>
                      <a:pt x="2470018" y="1250372"/>
                      <a:pt x="2272388" y="1221670"/>
                      <a:pt x="2083904" y="1249170"/>
                    </a:cubicBezTo>
                    <a:cubicBezTo>
                      <a:pt x="1874752" y="1223691"/>
                      <a:pt x="1824699" y="1276215"/>
                      <a:pt x="1772722" y="1249170"/>
                    </a:cubicBezTo>
                    <a:cubicBezTo>
                      <a:pt x="1729137" y="1212452"/>
                      <a:pt x="1482097" y="1279575"/>
                      <a:pt x="1363271" y="1249170"/>
                    </a:cubicBezTo>
                    <a:cubicBezTo>
                      <a:pt x="1260961" y="1262368"/>
                      <a:pt x="1160302" y="1293754"/>
                      <a:pt x="953820" y="1249170"/>
                    </a:cubicBezTo>
                    <a:cubicBezTo>
                      <a:pt x="752860" y="1230836"/>
                      <a:pt x="758159" y="1240895"/>
                      <a:pt x="642637" y="1249170"/>
                    </a:cubicBezTo>
                    <a:cubicBezTo>
                      <a:pt x="510758" y="1295758"/>
                      <a:pt x="208135" y="1270050"/>
                      <a:pt x="134919" y="1249170"/>
                    </a:cubicBezTo>
                    <a:cubicBezTo>
                      <a:pt x="55352" y="1254265"/>
                      <a:pt x="14755" y="1124427"/>
                      <a:pt x="0" y="1040970"/>
                    </a:cubicBezTo>
                    <a:cubicBezTo>
                      <a:pt x="-1400" y="937188"/>
                      <a:pt x="13156" y="762384"/>
                      <a:pt x="0" y="632913"/>
                    </a:cubicBezTo>
                    <a:cubicBezTo>
                      <a:pt x="2811" y="444067"/>
                      <a:pt x="-18068" y="357291"/>
                      <a:pt x="0" y="208199"/>
                    </a:cubicBezTo>
                    <a:close/>
                  </a:path>
                  <a:path w="3545445" h="1249170" stroke="0" extrusionOk="0">
                    <a:moveTo>
                      <a:pt x="0" y="208199"/>
                    </a:moveTo>
                    <a:cubicBezTo>
                      <a:pt x="-97" y="143510"/>
                      <a:pt x="74892" y="15566"/>
                      <a:pt x="134919" y="0"/>
                    </a:cubicBezTo>
                    <a:cubicBezTo>
                      <a:pt x="259101" y="-9448"/>
                      <a:pt x="417850" y="-3371"/>
                      <a:pt x="577125" y="0"/>
                    </a:cubicBezTo>
                    <a:cubicBezTo>
                      <a:pt x="705382" y="12741"/>
                      <a:pt x="797646" y="39475"/>
                      <a:pt x="953820" y="0"/>
                    </a:cubicBezTo>
                    <a:cubicBezTo>
                      <a:pt x="1097873" y="-10056"/>
                      <a:pt x="1116935" y="-15525"/>
                      <a:pt x="1265003" y="0"/>
                    </a:cubicBezTo>
                    <a:cubicBezTo>
                      <a:pt x="1409203" y="34532"/>
                      <a:pt x="1518172" y="41968"/>
                      <a:pt x="1608942" y="0"/>
                    </a:cubicBezTo>
                    <a:cubicBezTo>
                      <a:pt x="1708853" y="-16073"/>
                      <a:pt x="1832362" y="-58797"/>
                      <a:pt x="1920124" y="0"/>
                    </a:cubicBezTo>
                    <a:cubicBezTo>
                      <a:pt x="2058806" y="62971"/>
                      <a:pt x="2142388" y="-18867"/>
                      <a:pt x="2231306" y="0"/>
                    </a:cubicBezTo>
                    <a:cubicBezTo>
                      <a:pt x="2361361" y="16901"/>
                      <a:pt x="2499361" y="-9032"/>
                      <a:pt x="2640757" y="0"/>
                    </a:cubicBezTo>
                    <a:cubicBezTo>
                      <a:pt x="2851575" y="49567"/>
                      <a:pt x="2949233" y="46865"/>
                      <a:pt x="3017452" y="0"/>
                    </a:cubicBezTo>
                    <a:cubicBezTo>
                      <a:pt x="3093072" y="-90856"/>
                      <a:pt x="3289600" y="38355"/>
                      <a:pt x="3410525" y="0"/>
                    </a:cubicBezTo>
                    <a:cubicBezTo>
                      <a:pt x="3517132" y="-28901"/>
                      <a:pt x="3571475" y="91626"/>
                      <a:pt x="3545445" y="208199"/>
                    </a:cubicBezTo>
                    <a:cubicBezTo>
                      <a:pt x="3559972" y="334917"/>
                      <a:pt x="3530690" y="453249"/>
                      <a:pt x="3545445" y="624585"/>
                    </a:cubicBezTo>
                    <a:cubicBezTo>
                      <a:pt x="3535987" y="809851"/>
                      <a:pt x="3548112" y="870160"/>
                      <a:pt x="3545445" y="1040970"/>
                    </a:cubicBezTo>
                    <a:cubicBezTo>
                      <a:pt x="3549933" y="1147152"/>
                      <a:pt x="3501380" y="1269820"/>
                      <a:pt x="3410525" y="1249170"/>
                    </a:cubicBezTo>
                    <a:cubicBezTo>
                      <a:pt x="3382928" y="1252359"/>
                      <a:pt x="3231334" y="1314235"/>
                      <a:pt x="3099343" y="1249170"/>
                    </a:cubicBezTo>
                    <a:cubicBezTo>
                      <a:pt x="2980884" y="1247659"/>
                      <a:pt x="2795357" y="1245492"/>
                      <a:pt x="2689891" y="1249170"/>
                    </a:cubicBezTo>
                    <a:cubicBezTo>
                      <a:pt x="2542061" y="1317059"/>
                      <a:pt x="2379856" y="1263163"/>
                      <a:pt x="2247685" y="1249170"/>
                    </a:cubicBezTo>
                    <a:cubicBezTo>
                      <a:pt x="2154063" y="1284369"/>
                      <a:pt x="1936543" y="1217576"/>
                      <a:pt x="1805477" y="1249170"/>
                    </a:cubicBezTo>
                    <a:cubicBezTo>
                      <a:pt x="1700619" y="1222439"/>
                      <a:pt x="1550948" y="1228616"/>
                      <a:pt x="1428783" y="1249170"/>
                    </a:cubicBezTo>
                    <a:cubicBezTo>
                      <a:pt x="1309386" y="1256378"/>
                      <a:pt x="1144659" y="1243665"/>
                      <a:pt x="1084844" y="1249170"/>
                    </a:cubicBezTo>
                    <a:cubicBezTo>
                      <a:pt x="991321" y="1253303"/>
                      <a:pt x="934157" y="1278731"/>
                      <a:pt x="773662" y="1249170"/>
                    </a:cubicBezTo>
                    <a:cubicBezTo>
                      <a:pt x="702644" y="1217957"/>
                      <a:pt x="456776" y="1267804"/>
                      <a:pt x="134919" y="1249170"/>
                    </a:cubicBezTo>
                    <a:cubicBezTo>
                      <a:pt x="51275" y="1290749"/>
                      <a:pt x="-31425" y="1154117"/>
                      <a:pt x="0" y="1040970"/>
                    </a:cubicBezTo>
                    <a:cubicBezTo>
                      <a:pt x="30905" y="913207"/>
                      <a:pt x="-17112" y="752066"/>
                      <a:pt x="0" y="641240"/>
                    </a:cubicBezTo>
                    <a:cubicBezTo>
                      <a:pt x="-39033" y="522607"/>
                      <a:pt x="26387" y="371222"/>
                      <a:pt x="0" y="208199"/>
                    </a:cubicBezTo>
                    <a:close/>
                  </a:path>
                  <a:path w="3545445" h="1249170" fill="none" stroke="0" extrusionOk="0">
                    <a:moveTo>
                      <a:pt x="0" y="208199"/>
                    </a:moveTo>
                    <a:cubicBezTo>
                      <a:pt x="-2444" y="101003"/>
                      <a:pt x="59110" y="18161"/>
                      <a:pt x="134919" y="0"/>
                    </a:cubicBezTo>
                    <a:cubicBezTo>
                      <a:pt x="280670" y="-12493"/>
                      <a:pt x="298783" y="-17737"/>
                      <a:pt x="446101" y="0"/>
                    </a:cubicBezTo>
                    <a:cubicBezTo>
                      <a:pt x="610359" y="13371"/>
                      <a:pt x="690459" y="-27702"/>
                      <a:pt x="790040" y="0"/>
                    </a:cubicBezTo>
                    <a:cubicBezTo>
                      <a:pt x="899551" y="43151"/>
                      <a:pt x="1140079" y="-4104"/>
                      <a:pt x="1265003" y="0"/>
                    </a:cubicBezTo>
                    <a:cubicBezTo>
                      <a:pt x="1371269" y="601"/>
                      <a:pt x="1505016" y="-21197"/>
                      <a:pt x="1739966" y="0"/>
                    </a:cubicBezTo>
                    <a:cubicBezTo>
                      <a:pt x="1959253" y="-13306"/>
                      <a:pt x="1985247" y="-35991"/>
                      <a:pt x="2083904" y="0"/>
                    </a:cubicBezTo>
                    <a:cubicBezTo>
                      <a:pt x="2177179" y="27790"/>
                      <a:pt x="2318043" y="-2091"/>
                      <a:pt x="2493355" y="0"/>
                    </a:cubicBezTo>
                    <a:cubicBezTo>
                      <a:pt x="2677992" y="8851"/>
                      <a:pt x="2759380" y="-21643"/>
                      <a:pt x="2968318" y="0"/>
                    </a:cubicBezTo>
                    <a:cubicBezTo>
                      <a:pt x="3197317" y="62178"/>
                      <a:pt x="3295686" y="-30489"/>
                      <a:pt x="3410525" y="0"/>
                    </a:cubicBezTo>
                    <a:cubicBezTo>
                      <a:pt x="3499703" y="13425"/>
                      <a:pt x="3529609" y="85934"/>
                      <a:pt x="3545445" y="208199"/>
                    </a:cubicBezTo>
                    <a:cubicBezTo>
                      <a:pt x="3546152" y="411978"/>
                      <a:pt x="3549330" y="446805"/>
                      <a:pt x="3545445" y="632913"/>
                    </a:cubicBezTo>
                    <a:cubicBezTo>
                      <a:pt x="3559403" y="803130"/>
                      <a:pt x="3542736" y="869485"/>
                      <a:pt x="3545445" y="1040970"/>
                    </a:cubicBezTo>
                    <a:cubicBezTo>
                      <a:pt x="3522560" y="1126181"/>
                      <a:pt x="3494090" y="1231289"/>
                      <a:pt x="3410525" y="1249170"/>
                    </a:cubicBezTo>
                    <a:cubicBezTo>
                      <a:pt x="3252626" y="1219935"/>
                      <a:pt x="3042312" y="1223418"/>
                      <a:pt x="2935562" y="1249170"/>
                    </a:cubicBezTo>
                    <a:cubicBezTo>
                      <a:pt x="2855153" y="1264105"/>
                      <a:pt x="2644478" y="1279513"/>
                      <a:pt x="2558867" y="1249170"/>
                    </a:cubicBezTo>
                    <a:cubicBezTo>
                      <a:pt x="2427445" y="1229014"/>
                      <a:pt x="2293435" y="1300247"/>
                      <a:pt x="2083904" y="1249170"/>
                    </a:cubicBezTo>
                    <a:cubicBezTo>
                      <a:pt x="1873588" y="1228460"/>
                      <a:pt x="1841901" y="1263574"/>
                      <a:pt x="1772722" y="1249170"/>
                    </a:cubicBezTo>
                    <a:cubicBezTo>
                      <a:pt x="1675608" y="1215933"/>
                      <a:pt x="1457743" y="1261889"/>
                      <a:pt x="1363271" y="1249170"/>
                    </a:cubicBezTo>
                    <a:cubicBezTo>
                      <a:pt x="1223963" y="1246700"/>
                      <a:pt x="1126744" y="1283720"/>
                      <a:pt x="953820" y="1249170"/>
                    </a:cubicBezTo>
                    <a:cubicBezTo>
                      <a:pt x="754802" y="1234144"/>
                      <a:pt x="760924" y="1238877"/>
                      <a:pt x="642637" y="1249170"/>
                    </a:cubicBezTo>
                    <a:cubicBezTo>
                      <a:pt x="546417" y="1312636"/>
                      <a:pt x="225501" y="1271044"/>
                      <a:pt x="134919" y="1249170"/>
                    </a:cubicBezTo>
                    <a:cubicBezTo>
                      <a:pt x="32567" y="1254100"/>
                      <a:pt x="-15392" y="1184570"/>
                      <a:pt x="0" y="1040970"/>
                    </a:cubicBezTo>
                    <a:cubicBezTo>
                      <a:pt x="11803" y="923223"/>
                      <a:pt x="5070" y="834946"/>
                      <a:pt x="0" y="632913"/>
                    </a:cubicBezTo>
                    <a:cubicBezTo>
                      <a:pt x="-18794" y="475429"/>
                      <a:pt x="19207" y="366279"/>
                      <a:pt x="0" y="208199"/>
                    </a:cubicBezTo>
                    <a:close/>
                  </a:path>
                  <a:path w="3545445" h="1249170" fill="none" stroke="0" extrusionOk="0">
                    <a:moveTo>
                      <a:pt x="0" y="208199"/>
                    </a:moveTo>
                    <a:cubicBezTo>
                      <a:pt x="18954" y="82998"/>
                      <a:pt x="69407" y="17568"/>
                      <a:pt x="134919" y="0"/>
                    </a:cubicBezTo>
                    <a:cubicBezTo>
                      <a:pt x="279421" y="-8982"/>
                      <a:pt x="296497" y="-20175"/>
                      <a:pt x="446101" y="0"/>
                    </a:cubicBezTo>
                    <a:cubicBezTo>
                      <a:pt x="590448" y="33611"/>
                      <a:pt x="676317" y="-38999"/>
                      <a:pt x="790040" y="0"/>
                    </a:cubicBezTo>
                    <a:cubicBezTo>
                      <a:pt x="877216" y="8758"/>
                      <a:pt x="1179876" y="-24818"/>
                      <a:pt x="1265003" y="0"/>
                    </a:cubicBezTo>
                    <a:cubicBezTo>
                      <a:pt x="1391117" y="7265"/>
                      <a:pt x="1512893" y="-23473"/>
                      <a:pt x="1739966" y="0"/>
                    </a:cubicBezTo>
                    <a:cubicBezTo>
                      <a:pt x="1942841" y="-18224"/>
                      <a:pt x="1997500" y="-23914"/>
                      <a:pt x="2083904" y="0"/>
                    </a:cubicBezTo>
                    <a:cubicBezTo>
                      <a:pt x="2133670" y="17466"/>
                      <a:pt x="2287117" y="-3579"/>
                      <a:pt x="2493355" y="0"/>
                    </a:cubicBezTo>
                    <a:cubicBezTo>
                      <a:pt x="2650630" y="-23831"/>
                      <a:pt x="2759386" y="-15132"/>
                      <a:pt x="2968318" y="0"/>
                    </a:cubicBezTo>
                    <a:cubicBezTo>
                      <a:pt x="3206369" y="37146"/>
                      <a:pt x="3295285" y="-25436"/>
                      <a:pt x="3410525" y="0"/>
                    </a:cubicBezTo>
                    <a:cubicBezTo>
                      <a:pt x="3503736" y="3183"/>
                      <a:pt x="3534397" y="69033"/>
                      <a:pt x="3545445" y="208199"/>
                    </a:cubicBezTo>
                    <a:cubicBezTo>
                      <a:pt x="3537824" y="411996"/>
                      <a:pt x="3548193" y="452932"/>
                      <a:pt x="3545445" y="632913"/>
                    </a:cubicBezTo>
                    <a:cubicBezTo>
                      <a:pt x="3555434" y="819612"/>
                      <a:pt x="3531017" y="883592"/>
                      <a:pt x="3545445" y="1040970"/>
                    </a:cubicBezTo>
                    <a:cubicBezTo>
                      <a:pt x="3532781" y="1146198"/>
                      <a:pt x="3506758" y="1262556"/>
                      <a:pt x="3410525" y="1249170"/>
                    </a:cubicBezTo>
                    <a:cubicBezTo>
                      <a:pt x="3238450" y="1234503"/>
                      <a:pt x="3024260" y="1188988"/>
                      <a:pt x="2935562" y="1249170"/>
                    </a:cubicBezTo>
                    <a:cubicBezTo>
                      <a:pt x="2822542" y="1273248"/>
                      <a:pt x="2681490" y="1271818"/>
                      <a:pt x="2558867" y="1249170"/>
                    </a:cubicBezTo>
                    <a:cubicBezTo>
                      <a:pt x="2446961" y="1234569"/>
                      <a:pt x="2263455" y="1268558"/>
                      <a:pt x="2083904" y="1249170"/>
                    </a:cubicBezTo>
                    <a:cubicBezTo>
                      <a:pt x="1872608" y="1228508"/>
                      <a:pt x="1843626" y="1268353"/>
                      <a:pt x="1772722" y="1249170"/>
                    </a:cubicBezTo>
                    <a:cubicBezTo>
                      <a:pt x="1710429" y="1213635"/>
                      <a:pt x="1454948" y="1263856"/>
                      <a:pt x="1363271" y="1249170"/>
                    </a:cubicBezTo>
                    <a:cubicBezTo>
                      <a:pt x="1244632" y="1266063"/>
                      <a:pt x="1133002" y="1287808"/>
                      <a:pt x="953820" y="1249170"/>
                    </a:cubicBezTo>
                    <a:cubicBezTo>
                      <a:pt x="752016" y="1231216"/>
                      <a:pt x="760866" y="1239682"/>
                      <a:pt x="642637" y="1249170"/>
                    </a:cubicBezTo>
                    <a:cubicBezTo>
                      <a:pt x="528966" y="1310853"/>
                      <a:pt x="234517" y="1261714"/>
                      <a:pt x="134919" y="1249170"/>
                    </a:cubicBezTo>
                    <a:cubicBezTo>
                      <a:pt x="43237" y="1248950"/>
                      <a:pt x="-1515" y="1148029"/>
                      <a:pt x="0" y="1040970"/>
                    </a:cubicBezTo>
                    <a:cubicBezTo>
                      <a:pt x="15043" y="942337"/>
                      <a:pt x="26841" y="791464"/>
                      <a:pt x="0" y="632913"/>
                    </a:cubicBezTo>
                    <a:cubicBezTo>
                      <a:pt x="-11063" y="449668"/>
                      <a:pt x="-3346" y="367711"/>
                      <a:pt x="0" y="2081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5744176"/>
                          <a:gd name="connsiteY0" fmla="*/ 208199 h 1249170"/>
                          <a:gd name="connsiteX1" fmla="*/ 218590 w 5744176"/>
                          <a:gd name="connsiteY1" fmla="*/ 0 h 1249170"/>
                          <a:gd name="connsiteX2" fmla="*/ 722754 w 5744176"/>
                          <a:gd name="connsiteY2" fmla="*/ 0 h 1249170"/>
                          <a:gd name="connsiteX3" fmla="*/ 1279989 w 5744176"/>
                          <a:gd name="connsiteY3" fmla="*/ 0 h 1249170"/>
                          <a:gd name="connsiteX4" fmla="*/ 2049503 w 5744176"/>
                          <a:gd name="connsiteY4" fmla="*/ 0 h 1249170"/>
                          <a:gd name="connsiteX5" fmla="*/ 2819018 w 5744176"/>
                          <a:gd name="connsiteY5" fmla="*/ 0 h 1249170"/>
                          <a:gd name="connsiteX6" fmla="*/ 3376252 w 5744176"/>
                          <a:gd name="connsiteY6" fmla="*/ 0 h 1249170"/>
                          <a:gd name="connsiteX7" fmla="*/ 4039626 w 5744176"/>
                          <a:gd name="connsiteY7" fmla="*/ 0 h 1249170"/>
                          <a:gd name="connsiteX8" fmla="*/ 4809141 w 5744176"/>
                          <a:gd name="connsiteY8" fmla="*/ 0 h 1249170"/>
                          <a:gd name="connsiteX9" fmla="*/ 5525585 w 5744176"/>
                          <a:gd name="connsiteY9" fmla="*/ 0 h 1249170"/>
                          <a:gd name="connsiteX10" fmla="*/ 5744176 w 5744176"/>
                          <a:gd name="connsiteY10" fmla="*/ 208199 h 1249170"/>
                          <a:gd name="connsiteX11" fmla="*/ 5744176 w 5744176"/>
                          <a:gd name="connsiteY11" fmla="*/ 632913 h 1249170"/>
                          <a:gd name="connsiteX12" fmla="*/ 5744176 w 5744176"/>
                          <a:gd name="connsiteY12" fmla="*/ 1040970 h 1249170"/>
                          <a:gd name="connsiteX13" fmla="*/ 5525585 w 5744176"/>
                          <a:gd name="connsiteY13" fmla="*/ 1249170 h 1249170"/>
                          <a:gd name="connsiteX14" fmla="*/ 4756071 w 5744176"/>
                          <a:gd name="connsiteY14" fmla="*/ 1249170 h 1249170"/>
                          <a:gd name="connsiteX15" fmla="*/ 4145766 w 5744176"/>
                          <a:gd name="connsiteY15" fmla="*/ 1249170 h 1249170"/>
                          <a:gd name="connsiteX16" fmla="*/ 3376252 w 5744176"/>
                          <a:gd name="connsiteY16" fmla="*/ 1249170 h 1249170"/>
                          <a:gd name="connsiteX17" fmla="*/ 2872088 w 5744176"/>
                          <a:gd name="connsiteY17" fmla="*/ 1249170 h 1249170"/>
                          <a:gd name="connsiteX18" fmla="*/ 2208713 w 5744176"/>
                          <a:gd name="connsiteY18" fmla="*/ 1249170 h 1249170"/>
                          <a:gd name="connsiteX19" fmla="*/ 1545339 w 5744176"/>
                          <a:gd name="connsiteY19" fmla="*/ 1249170 h 1249170"/>
                          <a:gd name="connsiteX20" fmla="*/ 1041174 w 5744176"/>
                          <a:gd name="connsiteY20" fmla="*/ 1249170 h 1249170"/>
                          <a:gd name="connsiteX21" fmla="*/ 218590 w 5744176"/>
                          <a:gd name="connsiteY21" fmla="*/ 1249170 h 1249170"/>
                          <a:gd name="connsiteX22" fmla="*/ 0 w 5744176"/>
                          <a:gd name="connsiteY22" fmla="*/ 1040970 h 1249170"/>
                          <a:gd name="connsiteX23" fmla="*/ 0 w 5744176"/>
                          <a:gd name="connsiteY23" fmla="*/ 632913 h 1249170"/>
                          <a:gd name="connsiteX24" fmla="*/ 0 w 5744176"/>
                          <a:gd name="connsiteY24" fmla="*/ 208199 h 1249170"/>
                          <a:gd name="connsiteX0" fmla="*/ 0 w 5744176"/>
                          <a:gd name="connsiteY0" fmla="*/ 208199 h 1249170"/>
                          <a:gd name="connsiteX1" fmla="*/ 218590 w 5744176"/>
                          <a:gd name="connsiteY1" fmla="*/ 0 h 1249170"/>
                          <a:gd name="connsiteX2" fmla="*/ 935034 w 5744176"/>
                          <a:gd name="connsiteY2" fmla="*/ 0 h 1249170"/>
                          <a:gd name="connsiteX3" fmla="*/ 1545339 w 5744176"/>
                          <a:gd name="connsiteY3" fmla="*/ 0 h 1249170"/>
                          <a:gd name="connsiteX4" fmla="*/ 2049503 w 5744176"/>
                          <a:gd name="connsiteY4" fmla="*/ 0 h 1249170"/>
                          <a:gd name="connsiteX5" fmla="*/ 2606738 w 5744176"/>
                          <a:gd name="connsiteY5" fmla="*/ 0 h 1249170"/>
                          <a:gd name="connsiteX6" fmla="*/ 3110902 w 5744176"/>
                          <a:gd name="connsiteY6" fmla="*/ 0 h 1249170"/>
                          <a:gd name="connsiteX7" fmla="*/ 3615066 w 5744176"/>
                          <a:gd name="connsiteY7" fmla="*/ 0 h 1249170"/>
                          <a:gd name="connsiteX8" fmla="*/ 4278441 w 5744176"/>
                          <a:gd name="connsiteY8" fmla="*/ 0 h 1249170"/>
                          <a:gd name="connsiteX9" fmla="*/ 4888745 w 5744176"/>
                          <a:gd name="connsiteY9" fmla="*/ 0 h 1249170"/>
                          <a:gd name="connsiteX10" fmla="*/ 5525585 w 5744176"/>
                          <a:gd name="connsiteY10" fmla="*/ 0 h 1249170"/>
                          <a:gd name="connsiteX11" fmla="*/ 5744176 w 5744176"/>
                          <a:gd name="connsiteY11" fmla="*/ 208199 h 1249170"/>
                          <a:gd name="connsiteX12" fmla="*/ 5744176 w 5744176"/>
                          <a:gd name="connsiteY12" fmla="*/ 624585 h 1249170"/>
                          <a:gd name="connsiteX13" fmla="*/ 5744176 w 5744176"/>
                          <a:gd name="connsiteY13" fmla="*/ 1040970 h 1249170"/>
                          <a:gd name="connsiteX14" fmla="*/ 5525585 w 5744176"/>
                          <a:gd name="connsiteY14" fmla="*/ 1249170 h 1249170"/>
                          <a:gd name="connsiteX15" fmla="*/ 5021421 w 5744176"/>
                          <a:gd name="connsiteY15" fmla="*/ 1249170 h 1249170"/>
                          <a:gd name="connsiteX16" fmla="*/ 4358046 w 5744176"/>
                          <a:gd name="connsiteY16" fmla="*/ 1249170 h 1249170"/>
                          <a:gd name="connsiteX17" fmla="*/ 3641602 w 5744176"/>
                          <a:gd name="connsiteY17" fmla="*/ 1249170 h 1249170"/>
                          <a:gd name="connsiteX18" fmla="*/ 2925157 w 5744176"/>
                          <a:gd name="connsiteY18" fmla="*/ 1249170 h 1249170"/>
                          <a:gd name="connsiteX19" fmla="*/ 2314853 w 5744176"/>
                          <a:gd name="connsiteY19" fmla="*/ 1249170 h 1249170"/>
                          <a:gd name="connsiteX20" fmla="*/ 1757618 w 5744176"/>
                          <a:gd name="connsiteY20" fmla="*/ 1249170 h 1249170"/>
                          <a:gd name="connsiteX21" fmla="*/ 1253454 w 5744176"/>
                          <a:gd name="connsiteY21" fmla="*/ 1249170 h 1249170"/>
                          <a:gd name="connsiteX22" fmla="*/ 218590 w 5744176"/>
                          <a:gd name="connsiteY22" fmla="*/ 1249170 h 1249170"/>
                          <a:gd name="connsiteX23" fmla="*/ 0 w 5744176"/>
                          <a:gd name="connsiteY23" fmla="*/ 1040970 h 1249170"/>
                          <a:gd name="connsiteX24" fmla="*/ 0 w 5744176"/>
                          <a:gd name="connsiteY24" fmla="*/ 641240 h 1249170"/>
                          <a:gd name="connsiteX25" fmla="*/ 0 w 5744176"/>
                          <a:gd name="connsiteY25"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44176" h="1249170" fill="none" extrusionOk="0">
                            <a:moveTo>
                              <a:pt x="0" y="208199"/>
                            </a:moveTo>
                            <a:cubicBezTo>
                              <a:pt x="12908" y="70880"/>
                              <a:pt x="99892" y="9839"/>
                              <a:pt x="218590" y="0"/>
                            </a:cubicBezTo>
                            <a:cubicBezTo>
                              <a:pt x="452268" y="-10150"/>
                              <a:pt x="489254" y="-20318"/>
                              <a:pt x="722754" y="0"/>
                            </a:cubicBezTo>
                            <a:cubicBezTo>
                              <a:pt x="962835" y="32898"/>
                              <a:pt x="1086892" y="-31049"/>
                              <a:pt x="1279989" y="0"/>
                            </a:cubicBezTo>
                            <a:cubicBezTo>
                              <a:pt x="1420821" y="3077"/>
                              <a:pt x="1906666" y="-32957"/>
                              <a:pt x="2049503" y="0"/>
                            </a:cubicBezTo>
                            <a:cubicBezTo>
                              <a:pt x="2251762" y="12416"/>
                              <a:pt x="2501639" y="-1270"/>
                              <a:pt x="2819018" y="0"/>
                            </a:cubicBezTo>
                            <a:cubicBezTo>
                              <a:pt x="3160109" y="-13525"/>
                              <a:pt x="3238686" y="-21168"/>
                              <a:pt x="3376252" y="0"/>
                            </a:cubicBezTo>
                            <a:cubicBezTo>
                              <a:pt x="3489925" y="12306"/>
                              <a:pt x="3755282" y="18984"/>
                              <a:pt x="4039626" y="0"/>
                            </a:cubicBezTo>
                            <a:cubicBezTo>
                              <a:pt x="4302584" y="-15003"/>
                              <a:pt x="4440721" y="-9253"/>
                              <a:pt x="4809141" y="0"/>
                            </a:cubicBezTo>
                            <a:cubicBezTo>
                              <a:pt x="5191791" y="35744"/>
                              <a:pt x="5338210" y="-6785"/>
                              <a:pt x="5525585" y="0"/>
                            </a:cubicBezTo>
                            <a:cubicBezTo>
                              <a:pt x="5664505" y="-7466"/>
                              <a:pt x="5739530" y="66002"/>
                              <a:pt x="5744176" y="208199"/>
                            </a:cubicBezTo>
                            <a:cubicBezTo>
                              <a:pt x="5733591" y="418982"/>
                              <a:pt x="5737971" y="452740"/>
                              <a:pt x="5744176" y="632913"/>
                            </a:cubicBezTo>
                            <a:cubicBezTo>
                              <a:pt x="5748979" y="820057"/>
                              <a:pt x="5736258" y="892426"/>
                              <a:pt x="5744176" y="1040970"/>
                            </a:cubicBezTo>
                            <a:cubicBezTo>
                              <a:pt x="5741845" y="1162277"/>
                              <a:pt x="5679659" y="1284499"/>
                              <a:pt x="5525585" y="1249170"/>
                            </a:cubicBezTo>
                            <a:cubicBezTo>
                              <a:pt x="5250291" y="1244251"/>
                              <a:pt x="4915386" y="1212151"/>
                              <a:pt x="4756071" y="1249170"/>
                            </a:cubicBezTo>
                            <a:cubicBezTo>
                              <a:pt x="4557489" y="1271754"/>
                              <a:pt x="4316765" y="1252916"/>
                              <a:pt x="4145766" y="1249170"/>
                            </a:cubicBezTo>
                            <a:cubicBezTo>
                              <a:pt x="3999828" y="1236946"/>
                              <a:pt x="3713001" y="1246266"/>
                              <a:pt x="3376252" y="1249170"/>
                            </a:cubicBezTo>
                            <a:cubicBezTo>
                              <a:pt x="3028115" y="1231256"/>
                              <a:pt x="2974714" y="1271415"/>
                              <a:pt x="2872088" y="1249170"/>
                            </a:cubicBezTo>
                            <a:cubicBezTo>
                              <a:pt x="2781139" y="1219579"/>
                              <a:pt x="2379421" y="1260296"/>
                              <a:pt x="2208713" y="1249170"/>
                            </a:cubicBezTo>
                            <a:cubicBezTo>
                              <a:pt x="2044832" y="1259421"/>
                              <a:pt x="1876854" y="1286161"/>
                              <a:pt x="1545339" y="1249170"/>
                            </a:cubicBezTo>
                            <a:cubicBezTo>
                              <a:pt x="1219383" y="1232274"/>
                              <a:pt x="1231284" y="1240219"/>
                              <a:pt x="1041174" y="1249170"/>
                            </a:cubicBezTo>
                            <a:cubicBezTo>
                              <a:pt x="829917" y="1293174"/>
                              <a:pt x="374636" y="1265409"/>
                              <a:pt x="218590" y="1249170"/>
                            </a:cubicBezTo>
                            <a:cubicBezTo>
                              <a:pt x="74921" y="1246323"/>
                              <a:pt x="-1610" y="1137484"/>
                              <a:pt x="0" y="1040970"/>
                            </a:cubicBezTo>
                            <a:cubicBezTo>
                              <a:pt x="5950" y="928015"/>
                              <a:pt x="13647" y="778459"/>
                              <a:pt x="0" y="632913"/>
                            </a:cubicBezTo>
                            <a:cubicBezTo>
                              <a:pt x="2825" y="446230"/>
                              <a:pt x="-11137" y="364076"/>
                              <a:pt x="0" y="208199"/>
                            </a:cubicBezTo>
                            <a:close/>
                          </a:path>
                          <a:path w="5744176" h="1249170" stroke="0" extrusionOk="0">
                            <a:moveTo>
                              <a:pt x="0" y="208199"/>
                            </a:moveTo>
                            <a:cubicBezTo>
                              <a:pt x="6936" y="128542"/>
                              <a:pt x="116451" y="14003"/>
                              <a:pt x="218590" y="0"/>
                            </a:cubicBezTo>
                            <a:cubicBezTo>
                              <a:pt x="412995" y="-14867"/>
                              <a:pt x="714473" y="6853"/>
                              <a:pt x="935034" y="0"/>
                            </a:cubicBezTo>
                            <a:cubicBezTo>
                              <a:pt x="1133350" y="-6098"/>
                              <a:pt x="1307346" y="21748"/>
                              <a:pt x="1545339" y="0"/>
                            </a:cubicBezTo>
                            <a:cubicBezTo>
                              <a:pt x="1776931" y="-8749"/>
                              <a:pt x="1803499" y="-15824"/>
                              <a:pt x="2049503" y="0"/>
                            </a:cubicBezTo>
                            <a:cubicBezTo>
                              <a:pt x="2292341" y="26169"/>
                              <a:pt x="2475501" y="29966"/>
                              <a:pt x="2606738" y="0"/>
                            </a:cubicBezTo>
                            <a:cubicBezTo>
                              <a:pt x="2727593" y="-11588"/>
                              <a:pt x="2947261" y="-48611"/>
                              <a:pt x="3110902" y="0"/>
                            </a:cubicBezTo>
                            <a:cubicBezTo>
                              <a:pt x="3321766" y="45162"/>
                              <a:pt x="3486080" y="-7608"/>
                              <a:pt x="3615066" y="0"/>
                            </a:cubicBezTo>
                            <a:cubicBezTo>
                              <a:pt x="3771836" y="5813"/>
                              <a:pt x="4006114" y="-17905"/>
                              <a:pt x="4278441" y="0"/>
                            </a:cubicBezTo>
                            <a:cubicBezTo>
                              <a:pt x="4608788" y="45331"/>
                              <a:pt x="4766111" y="41946"/>
                              <a:pt x="4888745" y="0"/>
                            </a:cubicBezTo>
                            <a:cubicBezTo>
                              <a:pt x="5018935" y="-75744"/>
                              <a:pt x="5310192" y="23492"/>
                              <a:pt x="5525585" y="0"/>
                            </a:cubicBezTo>
                            <a:cubicBezTo>
                              <a:pt x="5659635" y="-19110"/>
                              <a:pt x="5770536" y="89816"/>
                              <a:pt x="5744176" y="208199"/>
                            </a:cubicBezTo>
                            <a:cubicBezTo>
                              <a:pt x="5751861" y="322709"/>
                              <a:pt x="5733218" y="442917"/>
                              <a:pt x="5744176" y="624585"/>
                            </a:cubicBezTo>
                            <a:cubicBezTo>
                              <a:pt x="5736431" y="816979"/>
                              <a:pt x="5736018" y="872199"/>
                              <a:pt x="5744176" y="1040970"/>
                            </a:cubicBezTo>
                            <a:cubicBezTo>
                              <a:pt x="5736589" y="1166282"/>
                              <a:pt x="5672073" y="1258997"/>
                              <a:pt x="5525585" y="1249170"/>
                            </a:cubicBezTo>
                            <a:cubicBezTo>
                              <a:pt x="5442718" y="1257888"/>
                              <a:pt x="5244925" y="1293794"/>
                              <a:pt x="5021421" y="1249170"/>
                            </a:cubicBezTo>
                            <a:cubicBezTo>
                              <a:pt x="4821503" y="1245404"/>
                              <a:pt x="4534679" y="1244117"/>
                              <a:pt x="4358046" y="1249170"/>
                            </a:cubicBezTo>
                            <a:cubicBezTo>
                              <a:pt x="4135865" y="1291975"/>
                              <a:pt x="3846679" y="1261482"/>
                              <a:pt x="3641602" y="1249170"/>
                            </a:cubicBezTo>
                            <a:cubicBezTo>
                              <a:pt x="3481487" y="1274036"/>
                              <a:pt x="3131596" y="1223043"/>
                              <a:pt x="2925157" y="1249170"/>
                            </a:cubicBezTo>
                            <a:cubicBezTo>
                              <a:pt x="2741341" y="1240305"/>
                              <a:pt x="2507709" y="1232082"/>
                              <a:pt x="2314853" y="1249170"/>
                            </a:cubicBezTo>
                            <a:cubicBezTo>
                              <a:pt x="2131135" y="1252142"/>
                              <a:pt x="1872428" y="1243100"/>
                              <a:pt x="1757618" y="1249170"/>
                            </a:cubicBezTo>
                            <a:cubicBezTo>
                              <a:pt x="1609844" y="1253871"/>
                              <a:pt x="1503308" y="1268707"/>
                              <a:pt x="1253454" y="1249170"/>
                            </a:cubicBezTo>
                            <a:cubicBezTo>
                              <a:pt x="1087075" y="1224944"/>
                              <a:pt x="720345" y="1270514"/>
                              <a:pt x="218590" y="1249170"/>
                            </a:cubicBezTo>
                            <a:cubicBezTo>
                              <a:pt x="87787" y="1281718"/>
                              <a:pt x="-26531" y="1154278"/>
                              <a:pt x="0" y="1040970"/>
                            </a:cubicBezTo>
                            <a:cubicBezTo>
                              <a:pt x="20408" y="897496"/>
                              <a:pt x="-8893" y="755222"/>
                              <a:pt x="0" y="641240"/>
                            </a:cubicBezTo>
                            <a:cubicBezTo>
                              <a:pt x="-34955" y="522617"/>
                              <a:pt x="7879" y="386790"/>
                              <a:pt x="0" y="208199"/>
                            </a:cubicBezTo>
                            <a:close/>
                          </a:path>
                          <a:path w="5744176" h="1249170" fill="none" stroke="0" extrusionOk="0">
                            <a:moveTo>
                              <a:pt x="0" y="208199"/>
                            </a:moveTo>
                            <a:cubicBezTo>
                              <a:pt x="1566" y="86168"/>
                              <a:pt x="111047" y="15012"/>
                              <a:pt x="218590" y="0"/>
                            </a:cubicBezTo>
                            <a:cubicBezTo>
                              <a:pt x="449790" y="-10863"/>
                              <a:pt x="482709" y="-18538"/>
                              <a:pt x="722754" y="0"/>
                            </a:cubicBezTo>
                            <a:cubicBezTo>
                              <a:pt x="951205" y="19508"/>
                              <a:pt x="1121861" y="-39862"/>
                              <a:pt x="1279989" y="0"/>
                            </a:cubicBezTo>
                            <a:cubicBezTo>
                              <a:pt x="1454544" y="58805"/>
                              <a:pt x="1884112" y="-3857"/>
                              <a:pt x="2049503" y="0"/>
                            </a:cubicBezTo>
                            <a:cubicBezTo>
                              <a:pt x="2230641" y="6329"/>
                              <a:pt x="2420432" y="-23433"/>
                              <a:pt x="2819018" y="0"/>
                            </a:cubicBezTo>
                            <a:cubicBezTo>
                              <a:pt x="3169916" y="-10414"/>
                              <a:pt x="3221892" y="-33339"/>
                              <a:pt x="3376252" y="0"/>
                            </a:cubicBezTo>
                            <a:cubicBezTo>
                              <a:pt x="3502641" y="27156"/>
                              <a:pt x="3745648" y="-10301"/>
                              <a:pt x="4039626" y="0"/>
                            </a:cubicBezTo>
                            <a:cubicBezTo>
                              <a:pt x="4316498" y="-4064"/>
                              <a:pt x="4460452" y="-20990"/>
                              <a:pt x="4809141" y="0"/>
                            </a:cubicBezTo>
                            <a:cubicBezTo>
                              <a:pt x="5192980" y="38478"/>
                              <a:pt x="5353835" y="-37672"/>
                              <a:pt x="5525585" y="0"/>
                            </a:cubicBezTo>
                            <a:cubicBezTo>
                              <a:pt x="5666478" y="18493"/>
                              <a:pt x="5726171" y="85288"/>
                              <a:pt x="5744176" y="208199"/>
                            </a:cubicBezTo>
                            <a:cubicBezTo>
                              <a:pt x="5731890" y="415085"/>
                              <a:pt x="5740461" y="450255"/>
                              <a:pt x="5744176" y="632913"/>
                            </a:cubicBezTo>
                            <a:cubicBezTo>
                              <a:pt x="5764907" y="814826"/>
                              <a:pt x="5729593" y="878482"/>
                              <a:pt x="5744176" y="1040970"/>
                            </a:cubicBezTo>
                            <a:cubicBezTo>
                              <a:pt x="5715463" y="1127316"/>
                              <a:pt x="5653725" y="1247529"/>
                              <a:pt x="5525585" y="1249170"/>
                            </a:cubicBezTo>
                            <a:cubicBezTo>
                              <a:pt x="5262831" y="1195181"/>
                              <a:pt x="4929543" y="1226536"/>
                              <a:pt x="4756071" y="1249170"/>
                            </a:cubicBezTo>
                            <a:cubicBezTo>
                              <a:pt x="4592939" y="1253282"/>
                              <a:pt x="4306235" y="1284741"/>
                              <a:pt x="4145766" y="1249170"/>
                            </a:cubicBezTo>
                            <a:cubicBezTo>
                              <a:pt x="3952523" y="1223792"/>
                              <a:pt x="3712185" y="1275387"/>
                              <a:pt x="3376252" y="1249170"/>
                            </a:cubicBezTo>
                            <a:cubicBezTo>
                              <a:pt x="3033116" y="1228778"/>
                              <a:pt x="2989324" y="1265413"/>
                              <a:pt x="2872088" y="1249170"/>
                            </a:cubicBezTo>
                            <a:cubicBezTo>
                              <a:pt x="2745058" y="1210166"/>
                              <a:pt x="2359207" y="1249065"/>
                              <a:pt x="2208713" y="1249170"/>
                            </a:cubicBezTo>
                            <a:cubicBezTo>
                              <a:pt x="2011302" y="1265840"/>
                              <a:pt x="1839581" y="1266583"/>
                              <a:pt x="1545339" y="1249170"/>
                            </a:cubicBezTo>
                            <a:cubicBezTo>
                              <a:pt x="1218802" y="1233251"/>
                              <a:pt x="1233804" y="1238986"/>
                              <a:pt x="1041174" y="1249170"/>
                            </a:cubicBezTo>
                            <a:cubicBezTo>
                              <a:pt x="876342" y="1286628"/>
                              <a:pt x="396014" y="1252326"/>
                              <a:pt x="218590" y="1249170"/>
                            </a:cubicBezTo>
                            <a:cubicBezTo>
                              <a:pt x="64216" y="1246617"/>
                              <a:pt x="-14896" y="1162185"/>
                              <a:pt x="0" y="1040970"/>
                            </a:cubicBezTo>
                            <a:cubicBezTo>
                              <a:pt x="27254" y="920885"/>
                              <a:pt x="26793" y="811011"/>
                              <a:pt x="0" y="632913"/>
                            </a:cubicBezTo>
                            <a:cubicBezTo>
                              <a:pt x="-27484" y="473339"/>
                              <a:pt x="9750" y="381073"/>
                              <a:pt x="0" y="2081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4156500" y="3661781"/>
                <a:ext cx="52944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Nêu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tên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7" name="Picture 6">
              <a:extLst>
                <a:ext uri="{FF2B5EF4-FFF2-40B4-BE49-F238E27FC236}">
                  <a16:creationId xmlns:a16="http://schemas.microsoft.com/office/drawing/2014/main" id="{3BBD650B-7940-404D-BBA4-CCBEC73FE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31" y="2078741"/>
              <a:ext cx="1321608" cy="1339847"/>
            </a:xfrm>
            <a:prstGeom prst="rect">
              <a:avLst/>
            </a:prstGeom>
          </p:spPr>
        </p:pic>
      </p:grpSp>
      <p:grpSp>
        <p:nvGrpSpPr>
          <p:cNvPr id="9" name="Group 8">
            <a:extLst>
              <a:ext uri="{FF2B5EF4-FFF2-40B4-BE49-F238E27FC236}">
                <a16:creationId xmlns:a16="http://schemas.microsoft.com/office/drawing/2014/main" id="{1869E2C9-2E7A-9D45-A669-159B43D76EC1}"/>
              </a:ext>
            </a:extLst>
          </p:cNvPr>
          <p:cNvGrpSpPr/>
          <p:nvPr/>
        </p:nvGrpSpPr>
        <p:grpSpPr>
          <a:xfrm>
            <a:off x="-365223" y="3944338"/>
            <a:ext cx="8743017" cy="1693628"/>
            <a:chOff x="-365223" y="3944338"/>
            <a:chExt cx="8743017" cy="1693628"/>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365223" y="3944338"/>
              <a:ext cx="8743017" cy="1427967"/>
              <a:chOff x="-3905264" y="3771034"/>
              <a:chExt cx="5294461" cy="1427967"/>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187927" y="3771034"/>
                <a:ext cx="4178462" cy="1427967"/>
              </a:xfrm>
              <a:custGeom>
                <a:avLst/>
                <a:gdLst>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 name="connsiteX0" fmla="*/ 0 w 4178462"/>
                  <a:gd name="connsiteY0" fmla="*/ 237999 h 1427967"/>
                  <a:gd name="connsiteX1" fmla="*/ 159007 w 4178462"/>
                  <a:gd name="connsiteY1" fmla="*/ 0 h 1427967"/>
                  <a:gd name="connsiteX2" fmla="*/ 680167 w 4178462"/>
                  <a:gd name="connsiteY2" fmla="*/ 0 h 1427967"/>
                  <a:gd name="connsiteX3" fmla="*/ 1124119 w 4178462"/>
                  <a:gd name="connsiteY3" fmla="*/ 0 h 1427967"/>
                  <a:gd name="connsiteX4" fmla="*/ 1490861 w 4178462"/>
                  <a:gd name="connsiteY4" fmla="*/ 0 h 1427967"/>
                  <a:gd name="connsiteX5" fmla="*/ 1896208 w 4178462"/>
                  <a:gd name="connsiteY5" fmla="*/ 0 h 1427967"/>
                  <a:gd name="connsiteX6" fmla="*/ 2262950 w 4178462"/>
                  <a:gd name="connsiteY6" fmla="*/ 0 h 1427967"/>
                  <a:gd name="connsiteX7" fmla="*/ 2629692 w 4178462"/>
                  <a:gd name="connsiteY7" fmla="*/ 0 h 1427967"/>
                  <a:gd name="connsiteX8" fmla="*/ 3112248 w 4178462"/>
                  <a:gd name="connsiteY8" fmla="*/ 0 h 1427967"/>
                  <a:gd name="connsiteX9" fmla="*/ 3556199 w 4178462"/>
                  <a:gd name="connsiteY9" fmla="*/ 0 h 1427967"/>
                  <a:gd name="connsiteX10" fmla="*/ 4019453 w 4178462"/>
                  <a:gd name="connsiteY10" fmla="*/ 0 h 1427967"/>
                  <a:gd name="connsiteX11" fmla="*/ 4178462 w 4178462"/>
                  <a:gd name="connsiteY11" fmla="*/ 237999 h 1427967"/>
                  <a:gd name="connsiteX12" fmla="*/ 4178462 w 4178462"/>
                  <a:gd name="connsiteY12" fmla="*/ 713984 h 1427967"/>
                  <a:gd name="connsiteX13" fmla="*/ 4178462 w 4178462"/>
                  <a:gd name="connsiteY13" fmla="*/ 1189967 h 1427967"/>
                  <a:gd name="connsiteX14" fmla="*/ 4019453 w 4178462"/>
                  <a:gd name="connsiteY14" fmla="*/ 1427967 h 1427967"/>
                  <a:gd name="connsiteX15" fmla="*/ 3652711 w 4178462"/>
                  <a:gd name="connsiteY15" fmla="*/ 1427967 h 1427967"/>
                  <a:gd name="connsiteX16" fmla="*/ 3170155 w 4178462"/>
                  <a:gd name="connsiteY16" fmla="*/ 1427967 h 1427967"/>
                  <a:gd name="connsiteX17" fmla="*/ 2648995 w 4178462"/>
                  <a:gd name="connsiteY17" fmla="*/ 1427967 h 1427967"/>
                  <a:gd name="connsiteX18" fmla="*/ 2127834 w 4178462"/>
                  <a:gd name="connsiteY18" fmla="*/ 1427967 h 1427967"/>
                  <a:gd name="connsiteX19" fmla="*/ 1683883 w 4178462"/>
                  <a:gd name="connsiteY19" fmla="*/ 1427967 h 1427967"/>
                  <a:gd name="connsiteX20" fmla="*/ 1278536 w 4178462"/>
                  <a:gd name="connsiteY20" fmla="*/ 1427967 h 1427967"/>
                  <a:gd name="connsiteX21" fmla="*/ 911794 w 4178462"/>
                  <a:gd name="connsiteY21" fmla="*/ 1427967 h 1427967"/>
                  <a:gd name="connsiteX22" fmla="*/ 159007 w 4178462"/>
                  <a:gd name="connsiteY22" fmla="*/ 1427967 h 1427967"/>
                  <a:gd name="connsiteX23" fmla="*/ 0 w 4178462"/>
                  <a:gd name="connsiteY23" fmla="*/ 1189967 h 1427967"/>
                  <a:gd name="connsiteX24" fmla="*/ 0 w 4178462"/>
                  <a:gd name="connsiteY24" fmla="*/ 733023 h 1427967"/>
                  <a:gd name="connsiteX25" fmla="*/ 0 w 4178462"/>
                  <a:gd name="connsiteY25" fmla="*/ 237999 h 1427967"/>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8462" h="1427967" fill="none" extrusionOk="0">
                    <a:moveTo>
                      <a:pt x="0" y="237999"/>
                    </a:moveTo>
                    <a:cubicBezTo>
                      <a:pt x="23861" y="70620"/>
                      <a:pt x="72893" y="22150"/>
                      <a:pt x="159007" y="0"/>
                    </a:cubicBezTo>
                    <a:cubicBezTo>
                      <a:pt x="330555" y="-10467"/>
                      <a:pt x="351480" y="-34687"/>
                      <a:pt x="525749" y="0"/>
                    </a:cubicBezTo>
                    <a:cubicBezTo>
                      <a:pt x="699379" y="33092"/>
                      <a:pt x="773879" y="-44584"/>
                      <a:pt x="931096" y="0"/>
                    </a:cubicBezTo>
                    <a:cubicBezTo>
                      <a:pt x="1024063" y="-3717"/>
                      <a:pt x="1397211" y="-39086"/>
                      <a:pt x="1490861" y="0"/>
                    </a:cubicBezTo>
                    <a:cubicBezTo>
                      <a:pt x="1655501" y="4631"/>
                      <a:pt x="1830040" y="-3850"/>
                      <a:pt x="2050626" y="0"/>
                    </a:cubicBezTo>
                    <a:cubicBezTo>
                      <a:pt x="2290710" y="-18391"/>
                      <a:pt x="2362459" y="-23872"/>
                      <a:pt x="2455973" y="0"/>
                    </a:cubicBezTo>
                    <a:cubicBezTo>
                      <a:pt x="2489247" y="-905"/>
                      <a:pt x="2720702" y="73235"/>
                      <a:pt x="2938528" y="0"/>
                    </a:cubicBezTo>
                    <a:cubicBezTo>
                      <a:pt x="3132624" y="-10426"/>
                      <a:pt x="3220995" y="-3091"/>
                      <a:pt x="3498293" y="0"/>
                    </a:cubicBezTo>
                    <a:cubicBezTo>
                      <a:pt x="3784644" y="43613"/>
                      <a:pt x="3876675" y="-12091"/>
                      <a:pt x="4019453" y="0"/>
                    </a:cubicBezTo>
                    <a:cubicBezTo>
                      <a:pt x="4131954" y="-13648"/>
                      <a:pt x="4171735" y="61695"/>
                      <a:pt x="4178462" y="237999"/>
                    </a:cubicBezTo>
                    <a:cubicBezTo>
                      <a:pt x="4174221" y="484947"/>
                      <a:pt x="4177193" y="525834"/>
                      <a:pt x="4178462" y="723503"/>
                    </a:cubicBezTo>
                    <a:cubicBezTo>
                      <a:pt x="4172175" y="954094"/>
                      <a:pt x="4173706" y="1049555"/>
                      <a:pt x="4178462" y="1189967"/>
                    </a:cubicBezTo>
                    <a:cubicBezTo>
                      <a:pt x="4180521" y="1329236"/>
                      <a:pt x="4131945" y="1464833"/>
                      <a:pt x="4019453" y="1427967"/>
                    </a:cubicBezTo>
                    <a:cubicBezTo>
                      <a:pt x="3823536" y="1407025"/>
                      <a:pt x="3582592" y="1408315"/>
                      <a:pt x="3459688" y="1427967"/>
                    </a:cubicBezTo>
                    <a:cubicBezTo>
                      <a:pt x="3314175" y="1450040"/>
                      <a:pt x="3130699" y="1443158"/>
                      <a:pt x="3015737" y="1427967"/>
                    </a:cubicBezTo>
                    <a:cubicBezTo>
                      <a:pt x="2915356" y="1496551"/>
                      <a:pt x="2659902" y="1356970"/>
                      <a:pt x="2455973" y="1427967"/>
                    </a:cubicBezTo>
                    <a:cubicBezTo>
                      <a:pt x="2211041" y="1395314"/>
                      <a:pt x="2156662" y="1457901"/>
                      <a:pt x="2089231" y="1427967"/>
                    </a:cubicBezTo>
                    <a:cubicBezTo>
                      <a:pt x="2033680" y="1385126"/>
                      <a:pt x="1741319" y="1460788"/>
                      <a:pt x="1606674" y="1427967"/>
                    </a:cubicBezTo>
                    <a:cubicBezTo>
                      <a:pt x="1476448" y="1481069"/>
                      <a:pt x="1368273" y="1487777"/>
                      <a:pt x="1124119" y="1427967"/>
                    </a:cubicBezTo>
                    <a:cubicBezTo>
                      <a:pt x="887501" y="1404927"/>
                      <a:pt x="893906" y="1418340"/>
                      <a:pt x="757376" y="1427967"/>
                    </a:cubicBezTo>
                    <a:cubicBezTo>
                      <a:pt x="604598" y="1468124"/>
                      <a:pt x="242882" y="1454783"/>
                      <a:pt x="159007" y="1427967"/>
                    </a:cubicBezTo>
                    <a:cubicBezTo>
                      <a:pt x="72850" y="1443448"/>
                      <a:pt x="20908" y="1279206"/>
                      <a:pt x="0" y="1189967"/>
                    </a:cubicBezTo>
                    <a:cubicBezTo>
                      <a:pt x="-9722" y="1085998"/>
                      <a:pt x="12563" y="887117"/>
                      <a:pt x="0" y="723503"/>
                    </a:cubicBezTo>
                    <a:cubicBezTo>
                      <a:pt x="1137" y="515518"/>
                      <a:pt x="-34507" y="397270"/>
                      <a:pt x="0" y="237999"/>
                    </a:cubicBezTo>
                    <a:close/>
                  </a:path>
                  <a:path w="4178462" h="1427967" stroke="0" extrusionOk="0">
                    <a:moveTo>
                      <a:pt x="0" y="237999"/>
                    </a:moveTo>
                    <a:cubicBezTo>
                      <a:pt x="1696" y="157067"/>
                      <a:pt x="98273" y="25109"/>
                      <a:pt x="159007" y="0"/>
                    </a:cubicBezTo>
                    <a:cubicBezTo>
                      <a:pt x="324624" y="20684"/>
                      <a:pt x="509544" y="2971"/>
                      <a:pt x="680167" y="0"/>
                    </a:cubicBezTo>
                    <a:cubicBezTo>
                      <a:pt x="831879" y="26427"/>
                      <a:pt x="944009" y="39792"/>
                      <a:pt x="1124119" y="0"/>
                    </a:cubicBezTo>
                    <a:cubicBezTo>
                      <a:pt x="1296442" y="-15858"/>
                      <a:pt x="1314415" y="-17850"/>
                      <a:pt x="1490861" y="0"/>
                    </a:cubicBezTo>
                    <a:cubicBezTo>
                      <a:pt x="1659263" y="42903"/>
                      <a:pt x="1792856" y="41516"/>
                      <a:pt x="1896208" y="0"/>
                    </a:cubicBezTo>
                    <a:cubicBezTo>
                      <a:pt x="2008864" y="-19175"/>
                      <a:pt x="2150638" y="-59180"/>
                      <a:pt x="2262950" y="0"/>
                    </a:cubicBezTo>
                    <a:cubicBezTo>
                      <a:pt x="2416544" y="43570"/>
                      <a:pt x="2525076" y="-25505"/>
                      <a:pt x="2629692" y="0"/>
                    </a:cubicBezTo>
                    <a:cubicBezTo>
                      <a:pt x="2769460" y="18742"/>
                      <a:pt x="2938535" y="-12308"/>
                      <a:pt x="3112248" y="0"/>
                    </a:cubicBezTo>
                    <a:cubicBezTo>
                      <a:pt x="3345542" y="41033"/>
                      <a:pt x="3469657" y="49481"/>
                      <a:pt x="3556199" y="0"/>
                    </a:cubicBezTo>
                    <a:cubicBezTo>
                      <a:pt x="3653321" y="-65368"/>
                      <a:pt x="3888380" y="66147"/>
                      <a:pt x="4019453" y="0"/>
                    </a:cubicBezTo>
                    <a:cubicBezTo>
                      <a:pt x="4125903" y="-26326"/>
                      <a:pt x="4209667" y="104465"/>
                      <a:pt x="4178462" y="237999"/>
                    </a:cubicBezTo>
                    <a:cubicBezTo>
                      <a:pt x="4193084" y="378423"/>
                      <a:pt x="4166786" y="507576"/>
                      <a:pt x="4178462" y="713984"/>
                    </a:cubicBezTo>
                    <a:cubicBezTo>
                      <a:pt x="4170599" y="930732"/>
                      <a:pt x="4181374" y="994477"/>
                      <a:pt x="4178462" y="1189967"/>
                    </a:cubicBezTo>
                    <a:cubicBezTo>
                      <a:pt x="4183630" y="1307726"/>
                      <a:pt x="4126678" y="1456993"/>
                      <a:pt x="4019453" y="1427967"/>
                    </a:cubicBezTo>
                    <a:cubicBezTo>
                      <a:pt x="3958724" y="1439446"/>
                      <a:pt x="3814099" y="1474536"/>
                      <a:pt x="3652711" y="1427967"/>
                    </a:cubicBezTo>
                    <a:cubicBezTo>
                      <a:pt x="3520672" y="1431638"/>
                      <a:pt x="3297428" y="1418788"/>
                      <a:pt x="3170155" y="1427967"/>
                    </a:cubicBezTo>
                    <a:cubicBezTo>
                      <a:pt x="2992892" y="1521705"/>
                      <a:pt x="2828595" y="1452602"/>
                      <a:pt x="2648995" y="1427967"/>
                    </a:cubicBezTo>
                    <a:cubicBezTo>
                      <a:pt x="2544589" y="1483738"/>
                      <a:pt x="2279364" y="1397887"/>
                      <a:pt x="2127834" y="1427967"/>
                    </a:cubicBezTo>
                    <a:cubicBezTo>
                      <a:pt x="2012533" y="1372514"/>
                      <a:pt x="1839929" y="1389780"/>
                      <a:pt x="1683883" y="1427967"/>
                    </a:cubicBezTo>
                    <a:cubicBezTo>
                      <a:pt x="1541881" y="1435697"/>
                      <a:pt x="1369117" y="1420357"/>
                      <a:pt x="1278536" y="1427967"/>
                    </a:cubicBezTo>
                    <a:cubicBezTo>
                      <a:pt x="1158273" y="1429895"/>
                      <a:pt x="1101927" y="1466074"/>
                      <a:pt x="911794" y="1427967"/>
                    </a:cubicBezTo>
                    <a:cubicBezTo>
                      <a:pt x="789936" y="1405607"/>
                      <a:pt x="521128" y="1458155"/>
                      <a:pt x="159007" y="1427967"/>
                    </a:cubicBezTo>
                    <a:cubicBezTo>
                      <a:pt x="59794" y="1474322"/>
                      <a:pt x="-25294" y="1319483"/>
                      <a:pt x="0" y="1189967"/>
                    </a:cubicBezTo>
                    <a:cubicBezTo>
                      <a:pt x="25383" y="1037188"/>
                      <a:pt x="-20388" y="859690"/>
                      <a:pt x="0" y="733023"/>
                    </a:cubicBezTo>
                    <a:cubicBezTo>
                      <a:pt x="-29519" y="597419"/>
                      <a:pt x="20600" y="436289"/>
                      <a:pt x="0" y="237999"/>
                    </a:cubicBezTo>
                    <a:close/>
                  </a:path>
                  <a:path w="4178462" h="1427967" fill="none" stroke="0" extrusionOk="0">
                    <a:moveTo>
                      <a:pt x="0" y="237999"/>
                    </a:moveTo>
                    <a:cubicBezTo>
                      <a:pt x="-2080" y="112013"/>
                      <a:pt x="62753" y="13591"/>
                      <a:pt x="159007" y="0"/>
                    </a:cubicBezTo>
                    <a:cubicBezTo>
                      <a:pt x="328169" y="-12360"/>
                      <a:pt x="357430" y="-18202"/>
                      <a:pt x="525749" y="0"/>
                    </a:cubicBezTo>
                    <a:cubicBezTo>
                      <a:pt x="697966" y="20940"/>
                      <a:pt x="808721" y="-13803"/>
                      <a:pt x="931096" y="0"/>
                    </a:cubicBezTo>
                    <a:cubicBezTo>
                      <a:pt x="1059113" y="10372"/>
                      <a:pt x="1351723" y="-23432"/>
                      <a:pt x="1490861" y="0"/>
                    </a:cubicBezTo>
                    <a:cubicBezTo>
                      <a:pt x="1612394" y="-28776"/>
                      <a:pt x="1789430" y="-6743"/>
                      <a:pt x="2050626" y="0"/>
                    </a:cubicBezTo>
                    <a:cubicBezTo>
                      <a:pt x="2300800" y="-22633"/>
                      <a:pt x="2344991" y="-28800"/>
                      <a:pt x="2455973" y="0"/>
                    </a:cubicBezTo>
                    <a:cubicBezTo>
                      <a:pt x="2562216" y="36948"/>
                      <a:pt x="2730846" y="-4468"/>
                      <a:pt x="2938528" y="0"/>
                    </a:cubicBezTo>
                    <a:cubicBezTo>
                      <a:pt x="3144556" y="-420"/>
                      <a:pt x="3277191" y="-31474"/>
                      <a:pt x="3498293" y="0"/>
                    </a:cubicBezTo>
                    <a:cubicBezTo>
                      <a:pt x="3766071" y="64754"/>
                      <a:pt x="3874101" y="-30004"/>
                      <a:pt x="4019453" y="0"/>
                    </a:cubicBezTo>
                    <a:cubicBezTo>
                      <a:pt x="4113999" y="-4130"/>
                      <a:pt x="4156294" y="97370"/>
                      <a:pt x="4178462" y="237999"/>
                    </a:cubicBezTo>
                    <a:cubicBezTo>
                      <a:pt x="4172576" y="474067"/>
                      <a:pt x="4181622" y="511107"/>
                      <a:pt x="4178462" y="723503"/>
                    </a:cubicBezTo>
                    <a:cubicBezTo>
                      <a:pt x="4189611" y="926518"/>
                      <a:pt x="4173687" y="1000541"/>
                      <a:pt x="4178462" y="1189967"/>
                    </a:cubicBezTo>
                    <a:cubicBezTo>
                      <a:pt x="4137492" y="1280970"/>
                      <a:pt x="4113701" y="1426948"/>
                      <a:pt x="4019453" y="1427967"/>
                    </a:cubicBezTo>
                    <a:cubicBezTo>
                      <a:pt x="3831344" y="1384114"/>
                      <a:pt x="3588418" y="1395928"/>
                      <a:pt x="3459688" y="1427967"/>
                    </a:cubicBezTo>
                    <a:cubicBezTo>
                      <a:pt x="3363823" y="1444910"/>
                      <a:pt x="3120681" y="1462451"/>
                      <a:pt x="3015737" y="1427967"/>
                    </a:cubicBezTo>
                    <a:cubicBezTo>
                      <a:pt x="2869322" y="1403245"/>
                      <a:pt x="2676527" y="1544723"/>
                      <a:pt x="2455973" y="1427967"/>
                    </a:cubicBezTo>
                    <a:cubicBezTo>
                      <a:pt x="2211895" y="1402572"/>
                      <a:pt x="2173015" y="1444424"/>
                      <a:pt x="2089231" y="1427967"/>
                    </a:cubicBezTo>
                    <a:cubicBezTo>
                      <a:pt x="1976875" y="1394596"/>
                      <a:pt x="1711770" y="1442560"/>
                      <a:pt x="1606674" y="1427967"/>
                    </a:cubicBezTo>
                    <a:cubicBezTo>
                      <a:pt x="1467164" y="1435209"/>
                      <a:pt x="1337486" y="1466305"/>
                      <a:pt x="1124119" y="1427967"/>
                    </a:cubicBezTo>
                    <a:cubicBezTo>
                      <a:pt x="887421" y="1407666"/>
                      <a:pt x="895254" y="1415146"/>
                      <a:pt x="757376" y="1427967"/>
                    </a:cubicBezTo>
                    <a:cubicBezTo>
                      <a:pt x="641709" y="1492755"/>
                      <a:pt x="280060" y="1437331"/>
                      <a:pt x="159007" y="1427967"/>
                    </a:cubicBezTo>
                    <a:cubicBezTo>
                      <a:pt x="32727" y="1441847"/>
                      <a:pt x="-14925" y="1346306"/>
                      <a:pt x="0" y="1189967"/>
                    </a:cubicBezTo>
                    <a:cubicBezTo>
                      <a:pt x="1870" y="1051983"/>
                      <a:pt x="8206" y="942752"/>
                      <a:pt x="0" y="723503"/>
                    </a:cubicBezTo>
                    <a:cubicBezTo>
                      <a:pt x="-23122" y="550864"/>
                      <a:pt x="23419" y="419184"/>
                      <a:pt x="0" y="237999"/>
                    </a:cubicBezTo>
                    <a:close/>
                  </a:path>
                  <a:path w="4178462" h="1427967" fill="none" stroke="0" extrusionOk="0">
                    <a:moveTo>
                      <a:pt x="0" y="237999"/>
                    </a:moveTo>
                    <a:cubicBezTo>
                      <a:pt x="27970" y="90050"/>
                      <a:pt x="76497" y="22582"/>
                      <a:pt x="159007" y="0"/>
                    </a:cubicBezTo>
                    <a:cubicBezTo>
                      <a:pt x="328479" y="-10618"/>
                      <a:pt x="348484" y="-31351"/>
                      <a:pt x="525749" y="0"/>
                    </a:cubicBezTo>
                    <a:cubicBezTo>
                      <a:pt x="674829" y="34017"/>
                      <a:pt x="809293" y="-51344"/>
                      <a:pt x="931096" y="0"/>
                    </a:cubicBezTo>
                    <a:cubicBezTo>
                      <a:pt x="1029030" y="21680"/>
                      <a:pt x="1398737" y="-25937"/>
                      <a:pt x="1490861" y="0"/>
                    </a:cubicBezTo>
                    <a:cubicBezTo>
                      <a:pt x="1633503" y="10622"/>
                      <a:pt x="1805321" y="-3450"/>
                      <a:pt x="2050626" y="0"/>
                    </a:cubicBezTo>
                    <a:cubicBezTo>
                      <a:pt x="2291825" y="-19947"/>
                      <a:pt x="2354129" y="-25833"/>
                      <a:pt x="2455973" y="0"/>
                    </a:cubicBezTo>
                    <a:cubicBezTo>
                      <a:pt x="2493497" y="21267"/>
                      <a:pt x="2711792" y="53766"/>
                      <a:pt x="2938528" y="0"/>
                    </a:cubicBezTo>
                    <a:cubicBezTo>
                      <a:pt x="3136108" y="-9295"/>
                      <a:pt x="3243038" y="-14951"/>
                      <a:pt x="3498293" y="0"/>
                    </a:cubicBezTo>
                    <a:cubicBezTo>
                      <a:pt x="3792558" y="50719"/>
                      <a:pt x="3883588" y="-27247"/>
                      <a:pt x="4019453" y="0"/>
                    </a:cubicBezTo>
                    <a:cubicBezTo>
                      <a:pt x="4134013" y="6157"/>
                      <a:pt x="4170378" y="86471"/>
                      <a:pt x="4178462" y="237999"/>
                    </a:cubicBezTo>
                    <a:cubicBezTo>
                      <a:pt x="4172477" y="481684"/>
                      <a:pt x="4176349" y="519384"/>
                      <a:pt x="4178462" y="723503"/>
                    </a:cubicBezTo>
                    <a:cubicBezTo>
                      <a:pt x="4196994" y="935276"/>
                      <a:pt x="4157980" y="1015314"/>
                      <a:pt x="4178462" y="1189967"/>
                    </a:cubicBezTo>
                    <a:cubicBezTo>
                      <a:pt x="4159521" y="1300772"/>
                      <a:pt x="4114089" y="1452517"/>
                      <a:pt x="4019453" y="1427967"/>
                    </a:cubicBezTo>
                    <a:cubicBezTo>
                      <a:pt x="3820798" y="1369772"/>
                      <a:pt x="3580093" y="1396637"/>
                      <a:pt x="3459688" y="1427967"/>
                    </a:cubicBezTo>
                    <a:cubicBezTo>
                      <a:pt x="3345823" y="1442428"/>
                      <a:pt x="3144356" y="1463404"/>
                      <a:pt x="3015737" y="1427967"/>
                    </a:cubicBezTo>
                    <a:cubicBezTo>
                      <a:pt x="2861714" y="1456823"/>
                      <a:pt x="2661234" y="1404165"/>
                      <a:pt x="2455973" y="1427967"/>
                    </a:cubicBezTo>
                    <a:cubicBezTo>
                      <a:pt x="2208908" y="1400909"/>
                      <a:pt x="2173170" y="1451175"/>
                      <a:pt x="2089231" y="1427967"/>
                    </a:cubicBezTo>
                    <a:cubicBezTo>
                      <a:pt x="2015187" y="1373406"/>
                      <a:pt x="1732572" y="1453153"/>
                      <a:pt x="1606674" y="1427967"/>
                    </a:cubicBezTo>
                    <a:cubicBezTo>
                      <a:pt x="1455832" y="1481907"/>
                      <a:pt x="1343595" y="1483240"/>
                      <a:pt x="1124119" y="1427967"/>
                    </a:cubicBezTo>
                    <a:cubicBezTo>
                      <a:pt x="886130" y="1405440"/>
                      <a:pt x="897885" y="1416418"/>
                      <a:pt x="757376" y="1427967"/>
                    </a:cubicBezTo>
                    <a:cubicBezTo>
                      <a:pt x="622752" y="1463646"/>
                      <a:pt x="261434" y="1446060"/>
                      <a:pt x="159007" y="1427967"/>
                    </a:cubicBezTo>
                    <a:cubicBezTo>
                      <a:pt x="47404" y="1441255"/>
                      <a:pt x="2150" y="1308576"/>
                      <a:pt x="0" y="1189967"/>
                    </a:cubicBezTo>
                    <a:cubicBezTo>
                      <a:pt x="9983" y="1064018"/>
                      <a:pt x="22560" y="918551"/>
                      <a:pt x="0" y="723503"/>
                    </a:cubicBezTo>
                    <a:cubicBezTo>
                      <a:pt x="-5879" y="522224"/>
                      <a:pt x="-199" y="424139"/>
                      <a:pt x="0" y="2379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900110"/>
                          <a:gd name="connsiteY0" fmla="*/ 237999 h 1427967"/>
                          <a:gd name="connsiteX1" fmla="*/ 262578 w 6900110"/>
                          <a:gd name="connsiteY1" fmla="*/ 0 h 1427967"/>
                          <a:gd name="connsiteX2" fmla="*/ 868198 w 6900110"/>
                          <a:gd name="connsiteY2" fmla="*/ 0 h 1427967"/>
                          <a:gd name="connsiteX3" fmla="*/ 1537568 w 6900110"/>
                          <a:gd name="connsiteY3" fmla="*/ 0 h 1427967"/>
                          <a:gd name="connsiteX4" fmla="*/ 2461937 w 6900110"/>
                          <a:gd name="connsiteY4" fmla="*/ 0 h 1427967"/>
                          <a:gd name="connsiteX5" fmla="*/ 3386306 w 6900110"/>
                          <a:gd name="connsiteY5" fmla="*/ 0 h 1427967"/>
                          <a:gd name="connsiteX6" fmla="*/ 4055675 w 6900110"/>
                          <a:gd name="connsiteY6" fmla="*/ 0 h 1427967"/>
                          <a:gd name="connsiteX7" fmla="*/ 4852544 w 6900110"/>
                          <a:gd name="connsiteY7" fmla="*/ 0 h 1427967"/>
                          <a:gd name="connsiteX8" fmla="*/ 5776913 w 6900110"/>
                          <a:gd name="connsiteY8" fmla="*/ 0 h 1427967"/>
                          <a:gd name="connsiteX9" fmla="*/ 6637531 w 6900110"/>
                          <a:gd name="connsiteY9" fmla="*/ 0 h 1427967"/>
                          <a:gd name="connsiteX10" fmla="*/ 6900110 w 6900110"/>
                          <a:gd name="connsiteY10" fmla="*/ 237999 h 1427967"/>
                          <a:gd name="connsiteX11" fmla="*/ 6900110 w 6900110"/>
                          <a:gd name="connsiteY11" fmla="*/ 723503 h 1427967"/>
                          <a:gd name="connsiteX12" fmla="*/ 6900110 w 6900110"/>
                          <a:gd name="connsiteY12" fmla="*/ 1189967 h 1427967"/>
                          <a:gd name="connsiteX13" fmla="*/ 6637531 w 6900110"/>
                          <a:gd name="connsiteY13" fmla="*/ 1427967 h 1427967"/>
                          <a:gd name="connsiteX14" fmla="*/ 5713163 w 6900110"/>
                          <a:gd name="connsiteY14" fmla="*/ 1427967 h 1427967"/>
                          <a:gd name="connsiteX15" fmla="*/ 4980043 w 6900110"/>
                          <a:gd name="connsiteY15" fmla="*/ 1427967 h 1427967"/>
                          <a:gd name="connsiteX16" fmla="*/ 4055675 w 6900110"/>
                          <a:gd name="connsiteY16" fmla="*/ 1427967 h 1427967"/>
                          <a:gd name="connsiteX17" fmla="*/ 3450055 w 6900110"/>
                          <a:gd name="connsiteY17" fmla="*/ 1427967 h 1427967"/>
                          <a:gd name="connsiteX18" fmla="*/ 2653185 w 6900110"/>
                          <a:gd name="connsiteY18" fmla="*/ 1427967 h 1427967"/>
                          <a:gd name="connsiteX19" fmla="*/ 1856317 w 6900110"/>
                          <a:gd name="connsiteY19" fmla="*/ 1427967 h 1427967"/>
                          <a:gd name="connsiteX20" fmla="*/ 1250695 w 6900110"/>
                          <a:gd name="connsiteY20" fmla="*/ 1427967 h 1427967"/>
                          <a:gd name="connsiteX21" fmla="*/ 262578 w 6900110"/>
                          <a:gd name="connsiteY21" fmla="*/ 1427967 h 1427967"/>
                          <a:gd name="connsiteX22" fmla="*/ 0 w 6900110"/>
                          <a:gd name="connsiteY22" fmla="*/ 1189967 h 1427967"/>
                          <a:gd name="connsiteX23" fmla="*/ 0 w 6900110"/>
                          <a:gd name="connsiteY23" fmla="*/ 723503 h 1427967"/>
                          <a:gd name="connsiteX24" fmla="*/ 0 w 6900110"/>
                          <a:gd name="connsiteY24" fmla="*/ 237999 h 1427967"/>
                          <a:gd name="connsiteX0" fmla="*/ 0 w 6900110"/>
                          <a:gd name="connsiteY0" fmla="*/ 237999 h 1427967"/>
                          <a:gd name="connsiteX1" fmla="*/ 262578 w 6900110"/>
                          <a:gd name="connsiteY1" fmla="*/ 0 h 1427967"/>
                          <a:gd name="connsiteX2" fmla="*/ 1123196 w 6900110"/>
                          <a:gd name="connsiteY2" fmla="*/ 0 h 1427967"/>
                          <a:gd name="connsiteX3" fmla="*/ 1856317 w 6900110"/>
                          <a:gd name="connsiteY3" fmla="*/ 0 h 1427967"/>
                          <a:gd name="connsiteX4" fmla="*/ 2461937 w 6900110"/>
                          <a:gd name="connsiteY4" fmla="*/ 0 h 1427967"/>
                          <a:gd name="connsiteX5" fmla="*/ 3131307 w 6900110"/>
                          <a:gd name="connsiteY5" fmla="*/ 0 h 1427967"/>
                          <a:gd name="connsiteX6" fmla="*/ 3736927 w 6900110"/>
                          <a:gd name="connsiteY6" fmla="*/ 0 h 1427967"/>
                          <a:gd name="connsiteX7" fmla="*/ 4342547 w 6900110"/>
                          <a:gd name="connsiteY7" fmla="*/ 0 h 1427967"/>
                          <a:gd name="connsiteX8" fmla="*/ 5139417 w 6900110"/>
                          <a:gd name="connsiteY8" fmla="*/ 0 h 1427967"/>
                          <a:gd name="connsiteX9" fmla="*/ 5872536 w 6900110"/>
                          <a:gd name="connsiteY9" fmla="*/ 0 h 1427967"/>
                          <a:gd name="connsiteX10" fmla="*/ 6637531 w 6900110"/>
                          <a:gd name="connsiteY10" fmla="*/ 0 h 1427967"/>
                          <a:gd name="connsiteX11" fmla="*/ 6900110 w 6900110"/>
                          <a:gd name="connsiteY11" fmla="*/ 237999 h 1427967"/>
                          <a:gd name="connsiteX12" fmla="*/ 6900110 w 6900110"/>
                          <a:gd name="connsiteY12" fmla="*/ 713984 h 1427967"/>
                          <a:gd name="connsiteX13" fmla="*/ 6900110 w 6900110"/>
                          <a:gd name="connsiteY13" fmla="*/ 1189967 h 1427967"/>
                          <a:gd name="connsiteX14" fmla="*/ 6637531 w 6900110"/>
                          <a:gd name="connsiteY14" fmla="*/ 1427967 h 1427967"/>
                          <a:gd name="connsiteX15" fmla="*/ 6031911 w 6900110"/>
                          <a:gd name="connsiteY15" fmla="*/ 1427967 h 1427967"/>
                          <a:gd name="connsiteX16" fmla="*/ 5235042 w 6900110"/>
                          <a:gd name="connsiteY16" fmla="*/ 1427967 h 1427967"/>
                          <a:gd name="connsiteX17" fmla="*/ 4374423 w 6900110"/>
                          <a:gd name="connsiteY17" fmla="*/ 1427967 h 1427967"/>
                          <a:gd name="connsiteX18" fmla="*/ 3513803 w 6900110"/>
                          <a:gd name="connsiteY18" fmla="*/ 1427967 h 1427967"/>
                          <a:gd name="connsiteX19" fmla="*/ 2780684 w 6900110"/>
                          <a:gd name="connsiteY19" fmla="*/ 1427967 h 1427967"/>
                          <a:gd name="connsiteX20" fmla="*/ 2111314 w 6900110"/>
                          <a:gd name="connsiteY20" fmla="*/ 1427967 h 1427967"/>
                          <a:gd name="connsiteX21" fmla="*/ 1505694 w 6900110"/>
                          <a:gd name="connsiteY21" fmla="*/ 1427967 h 1427967"/>
                          <a:gd name="connsiteX22" fmla="*/ 262578 w 6900110"/>
                          <a:gd name="connsiteY22" fmla="*/ 1427967 h 1427967"/>
                          <a:gd name="connsiteX23" fmla="*/ 0 w 6900110"/>
                          <a:gd name="connsiteY23" fmla="*/ 1189967 h 1427967"/>
                          <a:gd name="connsiteX24" fmla="*/ 0 w 6900110"/>
                          <a:gd name="connsiteY24" fmla="*/ 733023 h 1427967"/>
                          <a:gd name="connsiteX25" fmla="*/ 0 w 6900110"/>
                          <a:gd name="connsiteY25"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0110" h="1427967" fill="none" extrusionOk="0">
                            <a:moveTo>
                              <a:pt x="0" y="237999"/>
                            </a:moveTo>
                            <a:cubicBezTo>
                              <a:pt x="24501" y="75563"/>
                              <a:pt x="120212" y="18893"/>
                              <a:pt x="262578" y="0"/>
                            </a:cubicBezTo>
                            <a:cubicBezTo>
                              <a:pt x="540958" y="-14466"/>
                              <a:pt x="583291" y="-31474"/>
                              <a:pt x="868198" y="0"/>
                            </a:cubicBezTo>
                            <a:cubicBezTo>
                              <a:pt x="1152050" y="29780"/>
                              <a:pt x="1313656" y="-31268"/>
                              <a:pt x="1537568" y="0"/>
                            </a:cubicBezTo>
                            <a:cubicBezTo>
                              <a:pt x="1697576" y="-1816"/>
                              <a:pt x="2301877" y="-38809"/>
                              <a:pt x="2461937" y="0"/>
                            </a:cubicBezTo>
                            <a:cubicBezTo>
                              <a:pt x="2693342" y="20766"/>
                              <a:pt x="2993121" y="1682"/>
                              <a:pt x="3386306" y="0"/>
                            </a:cubicBezTo>
                            <a:cubicBezTo>
                              <a:pt x="3796743" y="-15437"/>
                              <a:pt x="3888926" y="-24242"/>
                              <a:pt x="4055675" y="0"/>
                            </a:cubicBezTo>
                            <a:cubicBezTo>
                              <a:pt x="4183586" y="11163"/>
                              <a:pt x="4498319" y="62745"/>
                              <a:pt x="4852544" y="0"/>
                            </a:cubicBezTo>
                            <a:cubicBezTo>
                              <a:pt x="5182636" y="-5236"/>
                              <a:pt x="5335756" y="-11164"/>
                              <a:pt x="5776913" y="0"/>
                            </a:cubicBezTo>
                            <a:cubicBezTo>
                              <a:pt x="6222792" y="32534"/>
                              <a:pt x="6412475" y="-8249"/>
                              <a:pt x="6637531" y="0"/>
                            </a:cubicBezTo>
                            <a:cubicBezTo>
                              <a:pt x="6807864" y="-10120"/>
                              <a:pt x="6896449" y="84297"/>
                              <a:pt x="6900110" y="237999"/>
                            </a:cubicBezTo>
                            <a:cubicBezTo>
                              <a:pt x="6890572" y="483026"/>
                              <a:pt x="6893364" y="519326"/>
                              <a:pt x="6900110" y="723503"/>
                            </a:cubicBezTo>
                            <a:cubicBezTo>
                              <a:pt x="6906739" y="936196"/>
                              <a:pt x="6890932" y="1029134"/>
                              <a:pt x="6900110" y="1189967"/>
                            </a:cubicBezTo>
                            <a:cubicBezTo>
                              <a:pt x="6886296" y="1315919"/>
                              <a:pt x="6793327" y="1458144"/>
                              <a:pt x="6637531" y="1427967"/>
                            </a:cubicBezTo>
                            <a:cubicBezTo>
                              <a:pt x="6320560" y="1400090"/>
                              <a:pt x="5927138" y="1418684"/>
                              <a:pt x="5713163" y="1427967"/>
                            </a:cubicBezTo>
                            <a:cubicBezTo>
                              <a:pt x="5486818" y="1438798"/>
                              <a:pt x="5165148" y="1445112"/>
                              <a:pt x="4980043" y="1427967"/>
                            </a:cubicBezTo>
                            <a:cubicBezTo>
                              <a:pt x="4809112" y="1462324"/>
                              <a:pt x="4431151" y="1386746"/>
                              <a:pt x="4055675" y="1427967"/>
                            </a:cubicBezTo>
                            <a:cubicBezTo>
                              <a:pt x="3639409" y="1404753"/>
                              <a:pt x="3565315" y="1456902"/>
                              <a:pt x="3450055" y="1427967"/>
                            </a:cubicBezTo>
                            <a:cubicBezTo>
                              <a:pt x="3351715" y="1387398"/>
                              <a:pt x="2865860" y="1452401"/>
                              <a:pt x="2653185" y="1427967"/>
                            </a:cubicBezTo>
                            <a:cubicBezTo>
                              <a:pt x="2443467" y="1472851"/>
                              <a:pt x="2257053" y="1481738"/>
                              <a:pt x="1856317" y="1427967"/>
                            </a:cubicBezTo>
                            <a:cubicBezTo>
                              <a:pt x="1464986" y="1407181"/>
                              <a:pt x="1479581" y="1417569"/>
                              <a:pt x="1250695" y="1427967"/>
                            </a:cubicBezTo>
                            <a:cubicBezTo>
                              <a:pt x="1012386" y="1453405"/>
                              <a:pt x="422796" y="1452141"/>
                              <a:pt x="262578" y="1427967"/>
                            </a:cubicBezTo>
                            <a:cubicBezTo>
                              <a:pt x="97193" y="1431248"/>
                              <a:pt x="4726" y="1294167"/>
                              <a:pt x="0" y="1189967"/>
                            </a:cubicBezTo>
                            <a:cubicBezTo>
                              <a:pt x="9136" y="1058411"/>
                              <a:pt x="10936" y="907297"/>
                              <a:pt x="0" y="723503"/>
                            </a:cubicBezTo>
                            <a:cubicBezTo>
                              <a:pt x="-2656" y="521078"/>
                              <a:pt x="-23987" y="409382"/>
                              <a:pt x="0" y="237999"/>
                            </a:cubicBezTo>
                            <a:close/>
                          </a:path>
                          <a:path w="6900110" h="1427967" stroke="0" extrusionOk="0">
                            <a:moveTo>
                              <a:pt x="0" y="237999"/>
                            </a:moveTo>
                            <a:cubicBezTo>
                              <a:pt x="10236" y="141674"/>
                              <a:pt x="148786" y="20873"/>
                              <a:pt x="262578" y="0"/>
                            </a:cubicBezTo>
                            <a:cubicBezTo>
                              <a:pt x="507434" y="-1735"/>
                              <a:pt x="860007" y="7940"/>
                              <a:pt x="1123196" y="0"/>
                            </a:cubicBezTo>
                            <a:cubicBezTo>
                              <a:pt x="1368266" y="15782"/>
                              <a:pt x="1569430" y="27600"/>
                              <a:pt x="1856317" y="0"/>
                            </a:cubicBezTo>
                            <a:cubicBezTo>
                              <a:pt x="2137182" y="-13218"/>
                              <a:pt x="2167160" y="-18013"/>
                              <a:pt x="2461937" y="0"/>
                            </a:cubicBezTo>
                            <a:cubicBezTo>
                              <a:pt x="2753169" y="31196"/>
                              <a:pt x="2980992" y="26369"/>
                              <a:pt x="3131307" y="0"/>
                            </a:cubicBezTo>
                            <a:cubicBezTo>
                              <a:pt x="3297821" y="-17081"/>
                              <a:pt x="3529950" y="-49160"/>
                              <a:pt x="3736927" y="0"/>
                            </a:cubicBezTo>
                            <a:cubicBezTo>
                              <a:pt x="3978223" y="27971"/>
                              <a:pt x="4181592" y="-16857"/>
                              <a:pt x="4342547" y="0"/>
                            </a:cubicBezTo>
                            <a:cubicBezTo>
                              <a:pt x="4551777" y="14391"/>
                              <a:pt x="4808436" y="-21190"/>
                              <a:pt x="5139417" y="0"/>
                            </a:cubicBezTo>
                            <a:cubicBezTo>
                              <a:pt x="5505047" y="33760"/>
                              <a:pt x="5720991" y="46040"/>
                              <a:pt x="5872536" y="0"/>
                            </a:cubicBezTo>
                            <a:cubicBezTo>
                              <a:pt x="6041904" y="-48009"/>
                              <a:pt x="6392558" y="44789"/>
                              <a:pt x="6637531" y="0"/>
                            </a:cubicBezTo>
                            <a:cubicBezTo>
                              <a:pt x="6799736" y="-22952"/>
                              <a:pt x="6921887" y="101123"/>
                              <a:pt x="6900110" y="237999"/>
                            </a:cubicBezTo>
                            <a:cubicBezTo>
                              <a:pt x="6903115" y="362447"/>
                              <a:pt x="6895912" y="495767"/>
                              <a:pt x="6900110" y="713984"/>
                            </a:cubicBezTo>
                            <a:cubicBezTo>
                              <a:pt x="6891864" y="935105"/>
                              <a:pt x="6892268" y="996505"/>
                              <a:pt x="6900110" y="1189967"/>
                            </a:cubicBezTo>
                            <a:cubicBezTo>
                              <a:pt x="6894006" y="1326217"/>
                              <a:pt x="6813590" y="1441943"/>
                              <a:pt x="6637531" y="1427967"/>
                            </a:cubicBezTo>
                            <a:cubicBezTo>
                              <a:pt x="6518136" y="1442163"/>
                              <a:pt x="6307844" y="1454965"/>
                              <a:pt x="6031911" y="1427967"/>
                            </a:cubicBezTo>
                            <a:cubicBezTo>
                              <a:pt x="5797458" y="1427098"/>
                              <a:pt x="5477807" y="1411157"/>
                              <a:pt x="5235042" y="1427967"/>
                            </a:cubicBezTo>
                            <a:cubicBezTo>
                              <a:pt x="4960888" y="1495332"/>
                              <a:pt x="4628166" y="1444805"/>
                              <a:pt x="4374423" y="1427967"/>
                            </a:cubicBezTo>
                            <a:cubicBezTo>
                              <a:pt x="4184354" y="1462512"/>
                              <a:pt x="3755636" y="1405511"/>
                              <a:pt x="3513803" y="1427967"/>
                            </a:cubicBezTo>
                            <a:cubicBezTo>
                              <a:pt x="3301332" y="1400287"/>
                              <a:pt x="3012293" y="1407267"/>
                              <a:pt x="2780684" y="1427967"/>
                            </a:cubicBezTo>
                            <a:cubicBezTo>
                              <a:pt x="2567101" y="1426759"/>
                              <a:pt x="2267955" y="1420138"/>
                              <a:pt x="2111314" y="1427967"/>
                            </a:cubicBezTo>
                            <a:cubicBezTo>
                              <a:pt x="1932086" y="1432773"/>
                              <a:pt x="1808513" y="1455289"/>
                              <a:pt x="1505694" y="1427967"/>
                            </a:cubicBezTo>
                            <a:cubicBezTo>
                              <a:pt x="1235455" y="1414825"/>
                              <a:pt x="795486" y="1466937"/>
                              <a:pt x="262578" y="1427967"/>
                            </a:cubicBezTo>
                            <a:cubicBezTo>
                              <a:pt x="109310" y="1454455"/>
                              <a:pt x="-17150" y="1319642"/>
                              <a:pt x="0" y="1189967"/>
                            </a:cubicBezTo>
                            <a:cubicBezTo>
                              <a:pt x="29473" y="1030721"/>
                              <a:pt x="-6767" y="864113"/>
                              <a:pt x="0" y="733023"/>
                            </a:cubicBezTo>
                            <a:cubicBezTo>
                              <a:pt x="-36610" y="597423"/>
                              <a:pt x="-11201" y="456095"/>
                              <a:pt x="0" y="237999"/>
                            </a:cubicBezTo>
                            <a:close/>
                          </a:path>
                          <a:path w="6900110" h="1427967" fill="none" stroke="0" extrusionOk="0">
                            <a:moveTo>
                              <a:pt x="0" y="237999"/>
                            </a:moveTo>
                            <a:cubicBezTo>
                              <a:pt x="1655" y="98604"/>
                              <a:pt x="124850" y="9300"/>
                              <a:pt x="262578" y="0"/>
                            </a:cubicBezTo>
                            <a:cubicBezTo>
                              <a:pt x="540381" y="-11861"/>
                              <a:pt x="584835" y="-21310"/>
                              <a:pt x="868198" y="0"/>
                            </a:cubicBezTo>
                            <a:cubicBezTo>
                              <a:pt x="1135389" y="23689"/>
                              <a:pt x="1342263" y="-39007"/>
                              <a:pt x="1537568" y="0"/>
                            </a:cubicBezTo>
                            <a:cubicBezTo>
                              <a:pt x="1745464" y="29120"/>
                              <a:pt x="2255653" y="-23278"/>
                              <a:pt x="2461937" y="0"/>
                            </a:cubicBezTo>
                            <a:cubicBezTo>
                              <a:pt x="2684678" y="-14963"/>
                              <a:pt x="2934910" y="-9198"/>
                              <a:pt x="3386306" y="0"/>
                            </a:cubicBezTo>
                            <a:cubicBezTo>
                              <a:pt x="3795040" y="-19789"/>
                              <a:pt x="3876837" y="-26696"/>
                              <a:pt x="4055675" y="0"/>
                            </a:cubicBezTo>
                            <a:cubicBezTo>
                              <a:pt x="4189547" y="35903"/>
                              <a:pt x="4503170" y="-9666"/>
                              <a:pt x="4852544" y="0"/>
                            </a:cubicBezTo>
                            <a:cubicBezTo>
                              <a:pt x="5185184" y="-4736"/>
                              <a:pt x="5373498" y="-29064"/>
                              <a:pt x="5776913" y="0"/>
                            </a:cubicBezTo>
                            <a:cubicBezTo>
                              <a:pt x="6232280" y="40872"/>
                              <a:pt x="6431248" y="-46625"/>
                              <a:pt x="6637531" y="0"/>
                            </a:cubicBezTo>
                            <a:cubicBezTo>
                              <a:pt x="6790889" y="-293"/>
                              <a:pt x="6884436" y="95635"/>
                              <a:pt x="6900110" y="237999"/>
                            </a:cubicBezTo>
                            <a:cubicBezTo>
                              <a:pt x="6885479" y="475182"/>
                              <a:pt x="6894757" y="514682"/>
                              <a:pt x="6900110" y="723503"/>
                            </a:cubicBezTo>
                            <a:cubicBezTo>
                              <a:pt x="6917644" y="931871"/>
                              <a:pt x="6885384" y="1006465"/>
                              <a:pt x="6900110" y="1189967"/>
                            </a:cubicBezTo>
                            <a:cubicBezTo>
                              <a:pt x="6863612" y="1285118"/>
                              <a:pt x="6791098" y="1431495"/>
                              <a:pt x="6637531" y="1427967"/>
                            </a:cubicBezTo>
                            <a:cubicBezTo>
                              <a:pt x="6323383" y="1371805"/>
                              <a:pt x="5930061" y="1421317"/>
                              <a:pt x="5713163" y="1427967"/>
                            </a:cubicBezTo>
                            <a:cubicBezTo>
                              <a:pt x="5517818" y="1432940"/>
                              <a:pt x="5169960" y="1466367"/>
                              <a:pt x="4980043" y="1427967"/>
                            </a:cubicBezTo>
                            <a:cubicBezTo>
                              <a:pt x="4753519" y="1399273"/>
                              <a:pt x="4412705" y="1495242"/>
                              <a:pt x="4055675" y="1427967"/>
                            </a:cubicBezTo>
                            <a:cubicBezTo>
                              <a:pt x="3644369" y="1403648"/>
                              <a:pt x="3592233" y="1445760"/>
                              <a:pt x="3450055" y="1427967"/>
                            </a:cubicBezTo>
                            <a:cubicBezTo>
                              <a:pt x="3302807" y="1387448"/>
                              <a:pt x="2824279" y="1430524"/>
                              <a:pt x="2653185" y="1427967"/>
                            </a:cubicBezTo>
                            <a:cubicBezTo>
                              <a:pt x="2432437" y="1441603"/>
                              <a:pt x="2224813" y="1447018"/>
                              <a:pt x="1856317" y="1427967"/>
                            </a:cubicBezTo>
                            <a:cubicBezTo>
                              <a:pt x="1462497" y="1407035"/>
                              <a:pt x="1483120" y="1415658"/>
                              <a:pt x="1250695" y="1427967"/>
                            </a:cubicBezTo>
                            <a:cubicBezTo>
                              <a:pt x="1052487" y="1472197"/>
                              <a:pt x="478638" y="1427653"/>
                              <a:pt x="262578" y="1427967"/>
                            </a:cubicBezTo>
                            <a:cubicBezTo>
                              <a:pt x="69787" y="1431754"/>
                              <a:pt x="-18014" y="1331800"/>
                              <a:pt x="0" y="1189967"/>
                            </a:cubicBezTo>
                            <a:cubicBezTo>
                              <a:pt x="26366" y="1045417"/>
                              <a:pt x="27786" y="924760"/>
                              <a:pt x="0" y="723503"/>
                            </a:cubicBezTo>
                            <a:cubicBezTo>
                              <a:pt x="-19075" y="537651"/>
                              <a:pt x="12452" y="436993"/>
                              <a:pt x="0" y="2379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905264" y="4166495"/>
                <a:ext cx="52944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Kể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dáng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và</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sở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thích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22" name="Picture 21">
              <a:extLst>
                <a:ext uri="{FF2B5EF4-FFF2-40B4-BE49-F238E27FC236}">
                  <a16:creationId xmlns:a16="http://schemas.microsoft.com/office/drawing/2014/main" id="{AE92F382-7B1F-DB40-9AFA-0E84829DB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544" y="4298119"/>
              <a:ext cx="1321608" cy="1339847"/>
            </a:xfrm>
            <a:prstGeom prst="rect">
              <a:avLst/>
            </a:prstGeom>
          </p:spPr>
        </p:pic>
      </p:grpSp>
      <p:pic>
        <p:nvPicPr>
          <p:cNvPr id="11" name="Picture 10">
            <a:extLst>
              <a:ext uri="{FF2B5EF4-FFF2-40B4-BE49-F238E27FC236}">
                <a16:creationId xmlns:a16="http://schemas.microsoft.com/office/drawing/2014/main" id="{786761E1-FC4D-E743-A707-9AD9C4778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6591" y="935813"/>
            <a:ext cx="5492825" cy="4386062"/>
          </a:xfrm>
          <a:prstGeom prst="rect">
            <a:avLst/>
          </a:prstGeom>
        </p:spPr>
      </p:pic>
    </p:spTree>
    <p:extLst>
      <p:ext uri="{BB962C8B-B14F-4D97-AF65-F5344CB8AC3E}">
        <p14:creationId xmlns:p14="http://schemas.microsoft.com/office/powerpoint/2010/main" val="342135975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5" presetClass="exit" presetSubtype="10" fill="hold" nodeType="with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70215" y="935813"/>
            <a:ext cx="10651570" cy="707886"/>
          </a:xfrm>
          <a:prstGeom prst="rect">
            <a:avLst/>
          </a:prstGeom>
          <a:noFill/>
          <a:ln w="19050">
            <a:solidFill>
              <a:schemeClr val="tx1"/>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Kể</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tên</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về</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một</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người</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bạn</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hàng</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xóm</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mà</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em</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biết</a:t>
            </a:r>
            <a:endPar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19" name="Group 18">
            <a:extLst>
              <a:ext uri="{FF2B5EF4-FFF2-40B4-BE49-F238E27FC236}">
                <a16:creationId xmlns:a16="http://schemas.microsoft.com/office/drawing/2014/main" id="{52309570-F08F-D847-9C67-FF551574AB43}"/>
              </a:ext>
            </a:extLst>
          </p:cNvPr>
          <p:cNvGrpSpPr/>
          <p:nvPr/>
        </p:nvGrpSpPr>
        <p:grpSpPr>
          <a:xfrm>
            <a:off x="7842962" y="2222550"/>
            <a:ext cx="4121069" cy="3796671"/>
            <a:chOff x="98263" y="3700528"/>
            <a:chExt cx="3798579" cy="3300024"/>
          </a:xfrm>
        </p:grpSpPr>
        <p:pic>
          <p:nvPicPr>
            <p:cNvPr id="20" name="Picture 19">
              <a:extLst>
                <a:ext uri="{FF2B5EF4-FFF2-40B4-BE49-F238E27FC236}">
                  <a16:creationId xmlns:a16="http://schemas.microsoft.com/office/drawing/2014/main" id="{C7226ECE-96B3-7442-83A4-D6F739EE3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1" name="Picture 20">
              <a:extLst>
                <a:ext uri="{FF2B5EF4-FFF2-40B4-BE49-F238E27FC236}">
                  <a16:creationId xmlns:a16="http://schemas.microsoft.com/office/drawing/2014/main" id="{EF00049A-DDDA-5940-815E-E8EC19735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grpSp>
        <p:nvGrpSpPr>
          <p:cNvPr id="8" name="Group 7">
            <a:extLst>
              <a:ext uri="{FF2B5EF4-FFF2-40B4-BE49-F238E27FC236}">
                <a16:creationId xmlns:a16="http://schemas.microsoft.com/office/drawing/2014/main" id="{A7F50A36-5612-7149-8B99-F1126D4D7E4F}"/>
              </a:ext>
            </a:extLst>
          </p:cNvPr>
          <p:cNvGrpSpPr/>
          <p:nvPr/>
        </p:nvGrpSpPr>
        <p:grpSpPr>
          <a:xfrm>
            <a:off x="919531" y="2078741"/>
            <a:ext cx="6221965" cy="1350258"/>
            <a:chOff x="919531" y="2078741"/>
            <a:chExt cx="6221965" cy="1350258"/>
          </a:xfrm>
        </p:grpSpPr>
        <p:grpSp>
          <p:nvGrpSpPr>
            <p:cNvPr id="12" name="Group 11">
              <a:extLst>
                <a:ext uri="{FF2B5EF4-FFF2-40B4-BE49-F238E27FC236}">
                  <a16:creationId xmlns:a16="http://schemas.microsoft.com/office/drawing/2014/main" id="{AD578436-61EC-034A-B8FB-245B57849914}"/>
                </a:ext>
              </a:extLst>
            </p:cNvPr>
            <p:cNvGrpSpPr/>
            <p:nvPr/>
          </p:nvGrpSpPr>
          <p:grpSpPr>
            <a:xfrm>
              <a:off x="1397320" y="2179829"/>
              <a:ext cx="5744176" cy="1249170"/>
              <a:chOff x="-3281992" y="3328123"/>
              <a:chExt cx="3545445" cy="1249170"/>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3281992" y="3328123"/>
                <a:ext cx="3545445" cy="1249170"/>
              </a:xfrm>
              <a:custGeom>
                <a:avLst/>
                <a:gdLst>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 name="connsiteX0" fmla="*/ 0 w 3545445"/>
                  <a:gd name="connsiteY0" fmla="*/ 208199 h 1249170"/>
                  <a:gd name="connsiteX1" fmla="*/ 134919 w 3545445"/>
                  <a:gd name="connsiteY1" fmla="*/ 0 h 1249170"/>
                  <a:gd name="connsiteX2" fmla="*/ 577125 w 3545445"/>
                  <a:gd name="connsiteY2" fmla="*/ 0 h 1249170"/>
                  <a:gd name="connsiteX3" fmla="*/ 953820 w 3545445"/>
                  <a:gd name="connsiteY3" fmla="*/ 0 h 1249170"/>
                  <a:gd name="connsiteX4" fmla="*/ 1265003 w 3545445"/>
                  <a:gd name="connsiteY4" fmla="*/ 0 h 1249170"/>
                  <a:gd name="connsiteX5" fmla="*/ 1608942 w 3545445"/>
                  <a:gd name="connsiteY5" fmla="*/ 0 h 1249170"/>
                  <a:gd name="connsiteX6" fmla="*/ 1920124 w 3545445"/>
                  <a:gd name="connsiteY6" fmla="*/ 0 h 1249170"/>
                  <a:gd name="connsiteX7" fmla="*/ 2231306 w 3545445"/>
                  <a:gd name="connsiteY7" fmla="*/ 0 h 1249170"/>
                  <a:gd name="connsiteX8" fmla="*/ 2640757 w 3545445"/>
                  <a:gd name="connsiteY8" fmla="*/ 0 h 1249170"/>
                  <a:gd name="connsiteX9" fmla="*/ 3017452 w 3545445"/>
                  <a:gd name="connsiteY9" fmla="*/ 0 h 1249170"/>
                  <a:gd name="connsiteX10" fmla="*/ 3410525 w 3545445"/>
                  <a:gd name="connsiteY10" fmla="*/ 0 h 1249170"/>
                  <a:gd name="connsiteX11" fmla="*/ 3545445 w 3545445"/>
                  <a:gd name="connsiteY11" fmla="*/ 208199 h 1249170"/>
                  <a:gd name="connsiteX12" fmla="*/ 3545445 w 3545445"/>
                  <a:gd name="connsiteY12" fmla="*/ 624585 h 1249170"/>
                  <a:gd name="connsiteX13" fmla="*/ 3545445 w 3545445"/>
                  <a:gd name="connsiteY13" fmla="*/ 1040970 h 1249170"/>
                  <a:gd name="connsiteX14" fmla="*/ 3410525 w 3545445"/>
                  <a:gd name="connsiteY14" fmla="*/ 1249170 h 1249170"/>
                  <a:gd name="connsiteX15" fmla="*/ 3099343 w 3545445"/>
                  <a:gd name="connsiteY15" fmla="*/ 1249170 h 1249170"/>
                  <a:gd name="connsiteX16" fmla="*/ 2689891 w 3545445"/>
                  <a:gd name="connsiteY16" fmla="*/ 1249170 h 1249170"/>
                  <a:gd name="connsiteX17" fmla="*/ 2247685 w 3545445"/>
                  <a:gd name="connsiteY17" fmla="*/ 1249170 h 1249170"/>
                  <a:gd name="connsiteX18" fmla="*/ 1805477 w 3545445"/>
                  <a:gd name="connsiteY18" fmla="*/ 1249170 h 1249170"/>
                  <a:gd name="connsiteX19" fmla="*/ 1428783 w 3545445"/>
                  <a:gd name="connsiteY19" fmla="*/ 1249170 h 1249170"/>
                  <a:gd name="connsiteX20" fmla="*/ 1084844 w 3545445"/>
                  <a:gd name="connsiteY20" fmla="*/ 1249170 h 1249170"/>
                  <a:gd name="connsiteX21" fmla="*/ 773662 w 3545445"/>
                  <a:gd name="connsiteY21" fmla="*/ 1249170 h 1249170"/>
                  <a:gd name="connsiteX22" fmla="*/ 134919 w 3545445"/>
                  <a:gd name="connsiteY22" fmla="*/ 1249170 h 1249170"/>
                  <a:gd name="connsiteX23" fmla="*/ 0 w 3545445"/>
                  <a:gd name="connsiteY23" fmla="*/ 1040970 h 1249170"/>
                  <a:gd name="connsiteX24" fmla="*/ 0 w 3545445"/>
                  <a:gd name="connsiteY24" fmla="*/ 641240 h 1249170"/>
                  <a:gd name="connsiteX25" fmla="*/ 0 w 3545445"/>
                  <a:gd name="connsiteY25" fmla="*/ 208199 h 1249170"/>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1249170" fill="none" extrusionOk="0">
                    <a:moveTo>
                      <a:pt x="0" y="208199"/>
                    </a:moveTo>
                    <a:cubicBezTo>
                      <a:pt x="10288" y="69609"/>
                      <a:pt x="62172" y="27110"/>
                      <a:pt x="134919" y="0"/>
                    </a:cubicBezTo>
                    <a:cubicBezTo>
                      <a:pt x="282301" y="-5910"/>
                      <a:pt x="301430" y="-21332"/>
                      <a:pt x="446101" y="0"/>
                    </a:cubicBezTo>
                    <a:cubicBezTo>
                      <a:pt x="601090" y="45857"/>
                      <a:pt x="667181" y="-33312"/>
                      <a:pt x="790040" y="0"/>
                    </a:cubicBezTo>
                    <a:cubicBezTo>
                      <a:pt x="867131" y="-1682"/>
                      <a:pt x="1179071" y="-33146"/>
                      <a:pt x="1265003" y="0"/>
                    </a:cubicBezTo>
                    <a:cubicBezTo>
                      <a:pt x="1397330" y="7487"/>
                      <a:pt x="1552926" y="-4067"/>
                      <a:pt x="1739966" y="0"/>
                    </a:cubicBezTo>
                    <a:cubicBezTo>
                      <a:pt x="1939010" y="-17534"/>
                      <a:pt x="2010224" y="-20611"/>
                      <a:pt x="2083904" y="0"/>
                    </a:cubicBezTo>
                    <a:cubicBezTo>
                      <a:pt x="2115590" y="1797"/>
                      <a:pt x="2314746" y="28795"/>
                      <a:pt x="2493355" y="0"/>
                    </a:cubicBezTo>
                    <a:cubicBezTo>
                      <a:pt x="2646566" y="-23145"/>
                      <a:pt x="2730534" y="-991"/>
                      <a:pt x="2968318" y="0"/>
                    </a:cubicBezTo>
                    <a:cubicBezTo>
                      <a:pt x="3222220" y="47758"/>
                      <a:pt x="3278540" y="-16451"/>
                      <a:pt x="3410525" y="0"/>
                    </a:cubicBezTo>
                    <a:cubicBezTo>
                      <a:pt x="3499851" y="-8817"/>
                      <a:pt x="3541276" y="59480"/>
                      <a:pt x="3545445" y="208199"/>
                    </a:cubicBezTo>
                    <a:cubicBezTo>
                      <a:pt x="3541073" y="421688"/>
                      <a:pt x="3543102" y="456175"/>
                      <a:pt x="3545445" y="632913"/>
                    </a:cubicBezTo>
                    <a:cubicBezTo>
                      <a:pt x="3539713" y="835167"/>
                      <a:pt x="3540824" y="899239"/>
                      <a:pt x="3545445" y="1040970"/>
                    </a:cubicBezTo>
                    <a:cubicBezTo>
                      <a:pt x="3554763" y="1176018"/>
                      <a:pt x="3510183" y="1286180"/>
                      <a:pt x="3410525" y="1249170"/>
                    </a:cubicBezTo>
                    <a:cubicBezTo>
                      <a:pt x="3230438" y="1262013"/>
                      <a:pt x="3031959" y="1209142"/>
                      <a:pt x="2935562" y="1249170"/>
                    </a:cubicBezTo>
                    <a:cubicBezTo>
                      <a:pt x="2797684" y="1292126"/>
                      <a:pt x="2681362" y="1241375"/>
                      <a:pt x="2558867" y="1249170"/>
                    </a:cubicBezTo>
                    <a:cubicBezTo>
                      <a:pt x="2470018" y="1250372"/>
                      <a:pt x="2272388" y="1221670"/>
                      <a:pt x="2083904" y="1249170"/>
                    </a:cubicBezTo>
                    <a:cubicBezTo>
                      <a:pt x="1874752" y="1223691"/>
                      <a:pt x="1824699" y="1276215"/>
                      <a:pt x="1772722" y="1249170"/>
                    </a:cubicBezTo>
                    <a:cubicBezTo>
                      <a:pt x="1729137" y="1212452"/>
                      <a:pt x="1482097" y="1279575"/>
                      <a:pt x="1363271" y="1249170"/>
                    </a:cubicBezTo>
                    <a:cubicBezTo>
                      <a:pt x="1260961" y="1262368"/>
                      <a:pt x="1160302" y="1293754"/>
                      <a:pt x="953820" y="1249170"/>
                    </a:cubicBezTo>
                    <a:cubicBezTo>
                      <a:pt x="752860" y="1230836"/>
                      <a:pt x="758159" y="1240895"/>
                      <a:pt x="642637" y="1249170"/>
                    </a:cubicBezTo>
                    <a:cubicBezTo>
                      <a:pt x="510758" y="1295758"/>
                      <a:pt x="208135" y="1270050"/>
                      <a:pt x="134919" y="1249170"/>
                    </a:cubicBezTo>
                    <a:cubicBezTo>
                      <a:pt x="55352" y="1254265"/>
                      <a:pt x="14755" y="1124427"/>
                      <a:pt x="0" y="1040970"/>
                    </a:cubicBezTo>
                    <a:cubicBezTo>
                      <a:pt x="-1400" y="937188"/>
                      <a:pt x="13156" y="762384"/>
                      <a:pt x="0" y="632913"/>
                    </a:cubicBezTo>
                    <a:cubicBezTo>
                      <a:pt x="2811" y="444067"/>
                      <a:pt x="-18068" y="357291"/>
                      <a:pt x="0" y="208199"/>
                    </a:cubicBezTo>
                    <a:close/>
                  </a:path>
                  <a:path w="3545445" h="1249170" stroke="0" extrusionOk="0">
                    <a:moveTo>
                      <a:pt x="0" y="208199"/>
                    </a:moveTo>
                    <a:cubicBezTo>
                      <a:pt x="-97" y="143510"/>
                      <a:pt x="74892" y="15566"/>
                      <a:pt x="134919" y="0"/>
                    </a:cubicBezTo>
                    <a:cubicBezTo>
                      <a:pt x="259101" y="-9448"/>
                      <a:pt x="417850" y="-3371"/>
                      <a:pt x="577125" y="0"/>
                    </a:cubicBezTo>
                    <a:cubicBezTo>
                      <a:pt x="705382" y="12741"/>
                      <a:pt x="797646" y="39475"/>
                      <a:pt x="953820" y="0"/>
                    </a:cubicBezTo>
                    <a:cubicBezTo>
                      <a:pt x="1097873" y="-10056"/>
                      <a:pt x="1116935" y="-15525"/>
                      <a:pt x="1265003" y="0"/>
                    </a:cubicBezTo>
                    <a:cubicBezTo>
                      <a:pt x="1409203" y="34532"/>
                      <a:pt x="1518172" y="41968"/>
                      <a:pt x="1608942" y="0"/>
                    </a:cubicBezTo>
                    <a:cubicBezTo>
                      <a:pt x="1708853" y="-16073"/>
                      <a:pt x="1832362" y="-58797"/>
                      <a:pt x="1920124" y="0"/>
                    </a:cubicBezTo>
                    <a:cubicBezTo>
                      <a:pt x="2058806" y="62971"/>
                      <a:pt x="2142388" y="-18867"/>
                      <a:pt x="2231306" y="0"/>
                    </a:cubicBezTo>
                    <a:cubicBezTo>
                      <a:pt x="2361361" y="16901"/>
                      <a:pt x="2499361" y="-9032"/>
                      <a:pt x="2640757" y="0"/>
                    </a:cubicBezTo>
                    <a:cubicBezTo>
                      <a:pt x="2851575" y="49567"/>
                      <a:pt x="2949233" y="46865"/>
                      <a:pt x="3017452" y="0"/>
                    </a:cubicBezTo>
                    <a:cubicBezTo>
                      <a:pt x="3093072" y="-90856"/>
                      <a:pt x="3289600" y="38355"/>
                      <a:pt x="3410525" y="0"/>
                    </a:cubicBezTo>
                    <a:cubicBezTo>
                      <a:pt x="3517132" y="-28901"/>
                      <a:pt x="3571475" y="91626"/>
                      <a:pt x="3545445" y="208199"/>
                    </a:cubicBezTo>
                    <a:cubicBezTo>
                      <a:pt x="3559972" y="334917"/>
                      <a:pt x="3530690" y="453249"/>
                      <a:pt x="3545445" y="624585"/>
                    </a:cubicBezTo>
                    <a:cubicBezTo>
                      <a:pt x="3535987" y="809851"/>
                      <a:pt x="3548112" y="870160"/>
                      <a:pt x="3545445" y="1040970"/>
                    </a:cubicBezTo>
                    <a:cubicBezTo>
                      <a:pt x="3549933" y="1147152"/>
                      <a:pt x="3501380" y="1269820"/>
                      <a:pt x="3410525" y="1249170"/>
                    </a:cubicBezTo>
                    <a:cubicBezTo>
                      <a:pt x="3382928" y="1252359"/>
                      <a:pt x="3231334" y="1314235"/>
                      <a:pt x="3099343" y="1249170"/>
                    </a:cubicBezTo>
                    <a:cubicBezTo>
                      <a:pt x="2980884" y="1247659"/>
                      <a:pt x="2795357" y="1245492"/>
                      <a:pt x="2689891" y="1249170"/>
                    </a:cubicBezTo>
                    <a:cubicBezTo>
                      <a:pt x="2542061" y="1317059"/>
                      <a:pt x="2379856" y="1263163"/>
                      <a:pt x="2247685" y="1249170"/>
                    </a:cubicBezTo>
                    <a:cubicBezTo>
                      <a:pt x="2154063" y="1284369"/>
                      <a:pt x="1936543" y="1217576"/>
                      <a:pt x="1805477" y="1249170"/>
                    </a:cubicBezTo>
                    <a:cubicBezTo>
                      <a:pt x="1700619" y="1222439"/>
                      <a:pt x="1550948" y="1228616"/>
                      <a:pt x="1428783" y="1249170"/>
                    </a:cubicBezTo>
                    <a:cubicBezTo>
                      <a:pt x="1309386" y="1256378"/>
                      <a:pt x="1144659" y="1243665"/>
                      <a:pt x="1084844" y="1249170"/>
                    </a:cubicBezTo>
                    <a:cubicBezTo>
                      <a:pt x="991321" y="1253303"/>
                      <a:pt x="934157" y="1278731"/>
                      <a:pt x="773662" y="1249170"/>
                    </a:cubicBezTo>
                    <a:cubicBezTo>
                      <a:pt x="702644" y="1217957"/>
                      <a:pt x="456776" y="1267804"/>
                      <a:pt x="134919" y="1249170"/>
                    </a:cubicBezTo>
                    <a:cubicBezTo>
                      <a:pt x="51275" y="1290749"/>
                      <a:pt x="-31425" y="1154117"/>
                      <a:pt x="0" y="1040970"/>
                    </a:cubicBezTo>
                    <a:cubicBezTo>
                      <a:pt x="30905" y="913207"/>
                      <a:pt x="-17112" y="752066"/>
                      <a:pt x="0" y="641240"/>
                    </a:cubicBezTo>
                    <a:cubicBezTo>
                      <a:pt x="-39033" y="522607"/>
                      <a:pt x="26387" y="371222"/>
                      <a:pt x="0" y="208199"/>
                    </a:cubicBezTo>
                    <a:close/>
                  </a:path>
                  <a:path w="3545445" h="1249170" fill="none" stroke="0" extrusionOk="0">
                    <a:moveTo>
                      <a:pt x="0" y="208199"/>
                    </a:moveTo>
                    <a:cubicBezTo>
                      <a:pt x="-2444" y="101003"/>
                      <a:pt x="59110" y="18161"/>
                      <a:pt x="134919" y="0"/>
                    </a:cubicBezTo>
                    <a:cubicBezTo>
                      <a:pt x="280670" y="-12493"/>
                      <a:pt x="298783" y="-17737"/>
                      <a:pt x="446101" y="0"/>
                    </a:cubicBezTo>
                    <a:cubicBezTo>
                      <a:pt x="610359" y="13371"/>
                      <a:pt x="690459" y="-27702"/>
                      <a:pt x="790040" y="0"/>
                    </a:cubicBezTo>
                    <a:cubicBezTo>
                      <a:pt x="899551" y="43151"/>
                      <a:pt x="1140079" y="-4104"/>
                      <a:pt x="1265003" y="0"/>
                    </a:cubicBezTo>
                    <a:cubicBezTo>
                      <a:pt x="1371269" y="601"/>
                      <a:pt x="1505016" y="-21197"/>
                      <a:pt x="1739966" y="0"/>
                    </a:cubicBezTo>
                    <a:cubicBezTo>
                      <a:pt x="1959253" y="-13306"/>
                      <a:pt x="1985247" y="-35991"/>
                      <a:pt x="2083904" y="0"/>
                    </a:cubicBezTo>
                    <a:cubicBezTo>
                      <a:pt x="2177179" y="27790"/>
                      <a:pt x="2318043" y="-2091"/>
                      <a:pt x="2493355" y="0"/>
                    </a:cubicBezTo>
                    <a:cubicBezTo>
                      <a:pt x="2677992" y="8851"/>
                      <a:pt x="2759380" y="-21643"/>
                      <a:pt x="2968318" y="0"/>
                    </a:cubicBezTo>
                    <a:cubicBezTo>
                      <a:pt x="3197317" y="62178"/>
                      <a:pt x="3295686" y="-30489"/>
                      <a:pt x="3410525" y="0"/>
                    </a:cubicBezTo>
                    <a:cubicBezTo>
                      <a:pt x="3499703" y="13425"/>
                      <a:pt x="3529609" y="85934"/>
                      <a:pt x="3545445" y="208199"/>
                    </a:cubicBezTo>
                    <a:cubicBezTo>
                      <a:pt x="3546152" y="411978"/>
                      <a:pt x="3549330" y="446805"/>
                      <a:pt x="3545445" y="632913"/>
                    </a:cubicBezTo>
                    <a:cubicBezTo>
                      <a:pt x="3559403" y="803130"/>
                      <a:pt x="3542736" y="869485"/>
                      <a:pt x="3545445" y="1040970"/>
                    </a:cubicBezTo>
                    <a:cubicBezTo>
                      <a:pt x="3522560" y="1126181"/>
                      <a:pt x="3494090" y="1231289"/>
                      <a:pt x="3410525" y="1249170"/>
                    </a:cubicBezTo>
                    <a:cubicBezTo>
                      <a:pt x="3252626" y="1219935"/>
                      <a:pt x="3042312" y="1223418"/>
                      <a:pt x="2935562" y="1249170"/>
                    </a:cubicBezTo>
                    <a:cubicBezTo>
                      <a:pt x="2855153" y="1264105"/>
                      <a:pt x="2644478" y="1279513"/>
                      <a:pt x="2558867" y="1249170"/>
                    </a:cubicBezTo>
                    <a:cubicBezTo>
                      <a:pt x="2427445" y="1229014"/>
                      <a:pt x="2293435" y="1300247"/>
                      <a:pt x="2083904" y="1249170"/>
                    </a:cubicBezTo>
                    <a:cubicBezTo>
                      <a:pt x="1873588" y="1228460"/>
                      <a:pt x="1841901" y="1263574"/>
                      <a:pt x="1772722" y="1249170"/>
                    </a:cubicBezTo>
                    <a:cubicBezTo>
                      <a:pt x="1675608" y="1215933"/>
                      <a:pt x="1457743" y="1261889"/>
                      <a:pt x="1363271" y="1249170"/>
                    </a:cubicBezTo>
                    <a:cubicBezTo>
                      <a:pt x="1223963" y="1246700"/>
                      <a:pt x="1126744" y="1283720"/>
                      <a:pt x="953820" y="1249170"/>
                    </a:cubicBezTo>
                    <a:cubicBezTo>
                      <a:pt x="754802" y="1234144"/>
                      <a:pt x="760924" y="1238877"/>
                      <a:pt x="642637" y="1249170"/>
                    </a:cubicBezTo>
                    <a:cubicBezTo>
                      <a:pt x="546417" y="1312636"/>
                      <a:pt x="225501" y="1271044"/>
                      <a:pt x="134919" y="1249170"/>
                    </a:cubicBezTo>
                    <a:cubicBezTo>
                      <a:pt x="32567" y="1254100"/>
                      <a:pt x="-15392" y="1184570"/>
                      <a:pt x="0" y="1040970"/>
                    </a:cubicBezTo>
                    <a:cubicBezTo>
                      <a:pt x="11803" y="923223"/>
                      <a:pt x="5070" y="834946"/>
                      <a:pt x="0" y="632913"/>
                    </a:cubicBezTo>
                    <a:cubicBezTo>
                      <a:pt x="-18794" y="475429"/>
                      <a:pt x="19207" y="366279"/>
                      <a:pt x="0" y="208199"/>
                    </a:cubicBezTo>
                    <a:close/>
                  </a:path>
                  <a:path w="3545445" h="1249170" fill="none" stroke="0" extrusionOk="0">
                    <a:moveTo>
                      <a:pt x="0" y="208199"/>
                    </a:moveTo>
                    <a:cubicBezTo>
                      <a:pt x="18954" y="82998"/>
                      <a:pt x="69407" y="17568"/>
                      <a:pt x="134919" y="0"/>
                    </a:cubicBezTo>
                    <a:cubicBezTo>
                      <a:pt x="279421" y="-8982"/>
                      <a:pt x="296497" y="-20175"/>
                      <a:pt x="446101" y="0"/>
                    </a:cubicBezTo>
                    <a:cubicBezTo>
                      <a:pt x="590448" y="33611"/>
                      <a:pt x="676317" y="-38999"/>
                      <a:pt x="790040" y="0"/>
                    </a:cubicBezTo>
                    <a:cubicBezTo>
                      <a:pt x="877216" y="8758"/>
                      <a:pt x="1179876" y="-24818"/>
                      <a:pt x="1265003" y="0"/>
                    </a:cubicBezTo>
                    <a:cubicBezTo>
                      <a:pt x="1391117" y="7265"/>
                      <a:pt x="1512893" y="-23473"/>
                      <a:pt x="1739966" y="0"/>
                    </a:cubicBezTo>
                    <a:cubicBezTo>
                      <a:pt x="1942841" y="-18224"/>
                      <a:pt x="1997500" y="-23914"/>
                      <a:pt x="2083904" y="0"/>
                    </a:cubicBezTo>
                    <a:cubicBezTo>
                      <a:pt x="2133670" y="17466"/>
                      <a:pt x="2287117" y="-3579"/>
                      <a:pt x="2493355" y="0"/>
                    </a:cubicBezTo>
                    <a:cubicBezTo>
                      <a:pt x="2650630" y="-23831"/>
                      <a:pt x="2759386" y="-15132"/>
                      <a:pt x="2968318" y="0"/>
                    </a:cubicBezTo>
                    <a:cubicBezTo>
                      <a:pt x="3206369" y="37146"/>
                      <a:pt x="3295285" y="-25436"/>
                      <a:pt x="3410525" y="0"/>
                    </a:cubicBezTo>
                    <a:cubicBezTo>
                      <a:pt x="3503736" y="3183"/>
                      <a:pt x="3534397" y="69033"/>
                      <a:pt x="3545445" y="208199"/>
                    </a:cubicBezTo>
                    <a:cubicBezTo>
                      <a:pt x="3537824" y="411996"/>
                      <a:pt x="3548193" y="452932"/>
                      <a:pt x="3545445" y="632913"/>
                    </a:cubicBezTo>
                    <a:cubicBezTo>
                      <a:pt x="3555434" y="819612"/>
                      <a:pt x="3531017" y="883592"/>
                      <a:pt x="3545445" y="1040970"/>
                    </a:cubicBezTo>
                    <a:cubicBezTo>
                      <a:pt x="3532781" y="1146198"/>
                      <a:pt x="3506758" y="1262556"/>
                      <a:pt x="3410525" y="1249170"/>
                    </a:cubicBezTo>
                    <a:cubicBezTo>
                      <a:pt x="3238450" y="1234503"/>
                      <a:pt x="3024260" y="1188988"/>
                      <a:pt x="2935562" y="1249170"/>
                    </a:cubicBezTo>
                    <a:cubicBezTo>
                      <a:pt x="2822542" y="1273248"/>
                      <a:pt x="2681490" y="1271818"/>
                      <a:pt x="2558867" y="1249170"/>
                    </a:cubicBezTo>
                    <a:cubicBezTo>
                      <a:pt x="2446961" y="1234569"/>
                      <a:pt x="2263455" y="1268558"/>
                      <a:pt x="2083904" y="1249170"/>
                    </a:cubicBezTo>
                    <a:cubicBezTo>
                      <a:pt x="1872608" y="1228508"/>
                      <a:pt x="1843626" y="1268353"/>
                      <a:pt x="1772722" y="1249170"/>
                    </a:cubicBezTo>
                    <a:cubicBezTo>
                      <a:pt x="1710429" y="1213635"/>
                      <a:pt x="1454948" y="1263856"/>
                      <a:pt x="1363271" y="1249170"/>
                    </a:cubicBezTo>
                    <a:cubicBezTo>
                      <a:pt x="1244632" y="1266063"/>
                      <a:pt x="1133002" y="1287808"/>
                      <a:pt x="953820" y="1249170"/>
                    </a:cubicBezTo>
                    <a:cubicBezTo>
                      <a:pt x="752016" y="1231216"/>
                      <a:pt x="760866" y="1239682"/>
                      <a:pt x="642637" y="1249170"/>
                    </a:cubicBezTo>
                    <a:cubicBezTo>
                      <a:pt x="528966" y="1310853"/>
                      <a:pt x="234517" y="1261714"/>
                      <a:pt x="134919" y="1249170"/>
                    </a:cubicBezTo>
                    <a:cubicBezTo>
                      <a:pt x="43237" y="1248950"/>
                      <a:pt x="-1515" y="1148029"/>
                      <a:pt x="0" y="1040970"/>
                    </a:cubicBezTo>
                    <a:cubicBezTo>
                      <a:pt x="15043" y="942337"/>
                      <a:pt x="26841" y="791464"/>
                      <a:pt x="0" y="632913"/>
                    </a:cubicBezTo>
                    <a:cubicBezTo>
                      <a:pt x="-11063" y="449668"/>
                      <a:pt x="-3346" y="367711"/>
                      <a:pt x="0" y="2081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5744176"/>
                          <a:gd name="connsiteY0" fmla="*/ 208199 h 1249170"/>
                          <a:gd name="connsiteX1" fmla="*/ 218590 w 5744176"/>
                          <a:gd name="connsiteY1" fmla="*/ 0 h 1249170"/>
                          <a:gd name="connsiteX2" fmla="*/ 722754 w 5744176"/>
                          <a:gd name="connsiteY2" fmla="*/ 0 h 1249170"/>
                          <a:gd name="connsiteX3" fmla="*/ 1279989 w 5744176"/>
                          <a:gd name="connsiteY3" fmla="*/ 0 h 1249170"/>
                          <a:gd name="connsiteX4" fmla="*/ 2049503 w 5744176"/>
                          <a:gd name="connsiteY4" fmla="*/ 0 h 1249170"/>
                          <a:gd name="connsiteX5" fmla="*/ 2819018 w 5744176"/>
                          <a:gd name="connsiteY5" fmla="*/ 0 h 1249170"/>
                          <a:gd name="connsiteX6" fmla="*/ 3376252 w 5744176"/>
                          <a:gd name="connsiteY6" fmla="*/ 0 h 1249170"/>
                          <a:gd name="connsiteX7" fmla="*/ 4039626 w 5744176"/>
                          <a:gd name="connsiteY7" fmla="*/ 0 h 1249170"/>
                          <a:gd name="connsiteX8" fmla="*/ 4809141 w 5744176"/>
                          <a:gd name="connsiteY8" fmla="*/ 0 h 1249170"/>
                          <a:gd name="connsiteX9" fmla="*/ 5525585 w 5744176"/>
                          <a:gd name="connsiteY9" fmla="*/ 0 h 1249170"/>
                          <a:gd name="connsiteX10" fmla="*/ 5744176 w 5744176"/>
                          <a:gd name="connsiteY10" fmla="*/ 208199 h 1249170"/>
                          <a:gd name="connsiteX11" fmla="*/ 5744176 w 5744176"/>
                          <a:gd name="connsiteY11" fmla="*/ 632913 h 1249170"/>
                          <a:gd name="connsiteX12" fmla="*/ 5744176 w 5744176"/>
                          <a:gd name="connsiteY12" fmla="*/ 1040970 h 1249170"/>
                          <a:gd name="connsiteX13" fmla="*/ 5525585 w 5744176"/>
                          <a:gd name="connsiteY13" fmla="*/ 1249170 h 1249170"/>
                          <a:gd name="connsiteX14" fmla="*/ 4756071 w 5744176"/>
                          <a:gd name="connsiteY14" fmla="*/ 1249170 h 1249170"/>
                          <a:gd name="connsiteX15" fmla="*/ 4145766 w 5744176"/>
                          <a:gd name="connsiteY15" fmla="*/ 1249170 h 1249170"/>
                          <a:gd name="connsiteX16" fmla="*/ 3376252 w 5744176"/>
                          <a:gd name="connsiteY16" fmla="*/ 1249170 h 1249170"/>
                          <a:gd name="connsiteX17" fmla="*/ 2872088 w 5744176"/>
                          <a:gd name="connsiteY17" fmla="*/ 1249170 h 1249170"/>
                          <a:gd name="connsiteX18" fmla="*/ 2208713 w 5744176"/>
                          <a:gd name="connsiteY18" fmla="*/ 1249170 h 1249170"/>
                          <a:gd name="connsiteX19" fmla="*/ 1545339 w 5744176"/>
                          <a:gd name="connsiteY19" fmla="*/ 1249170 h 1249170"/>
                          <a:gd name="connsiteX20" fmla="*/ 1041174 w 5744176"/>
                          <a:gd name="connsiteY20" fmla="*/ 1249170 h 1249170"/>
                          <a:gd name="connsiteX21" fmla="*/ 218590 w 5744176"/>
                          <a:gd name="connsiteY21" fmla="*/ 1249170 h 1249170"/>
                          <a:gd name="connsiteX22" fmla="*/ 0 w 5744176"/>
                          <a:gd name="connsiteY22" fmla="*/ 1040970 h 1249170"/>
                          <a:gd name="connsiteX23" fmla="*/ 0 w 5744176"/>
                          <a:gd name="connsiteY23" fmla="*/ 632913 h 1249170"/>
                          <a:gd name="connsiteX24" fmla="*/ 0 w 5744176"/>
                          <a:gd name="connsiteY24" fmla="*/ 208199 h 1249170"/>
                          <a:gd name="connsiteX0" fmla="*/ 0 w 5744176"/>
                          <a:gd name="connsiteY0" fmla="*/ 208199 h 1249170"/>
                          <a:gd name="connsiteX1" fmla="*/ 218590 w 5744176"/>
                          <a:gd name="connsiteY1" fmla="*/ 0 h 1249170"/>
                          <a:gd name="connsiteX2" fmla="*/ 935034 w 5744176"/>
                          <a:gd name="connsiteY2" fmla="*/ 0 h 1249170"/>
                          <a:gd name="connsiteX3" fmla="*/ 1545339 w 5744176"/>
                          <a:gd name="connsiteY3" fmla="*/ 0 h 1249170"/>
                          <a:gd name="connsiteX4" fmla="*/ 2049503 w 5744176"/>
                          <a:gd name="connsiteY4" fmla="*/ 0 h 1249170"/>
                          <a:gd name="connsiteX5" fmla="*/ 2606738 w 5744176"/>
                          <a:gd name="connsiteY5" fmla="*/ 0 h 1249170"/>
                          <a:gd name="connsiteX6" fmla="*/ 3110902 w 5744176"/>
                          <a:gd name="connsiteY6" fmla="*/ 0 h 1249170"/>
                          <a:gd name="connsiteX7" fmla="*/ 3615066 w 5744176"/>
                          <a:gd name="connsiteY7" fmla="*/ 0 h 1249170"/>
                          <a:gd name="connsiteX8" fmla="*/ 4278441 w 5744176"/>
                          <a:gd name="connsiteY8" fmla="*/ 0 h 1249170"/>
                          <a:gd name="connsiteX9" fmla="*/ 4888745 w 5744176"/>
                          <a:gd name="connsiteY9" fmla="*/ 0 h 1249170"/>
                          <a:gd name="connsiteX10" fmla="*/ 5525585 w 5744176"/>
                          <a:gd name="connsiteY10" fmla="*/ 0 h 1249170"/>
                          <a:gd name="connsiteX11" fmla="*/ 5744176 w 5744176"/>
                          <a:gd name="connsiteY11" fmla="*/ 208199 h 1249170"/>
                          <a:gd name="connsiteX12" fmla="*/ 5744176 w 5744176"/>
                          <a:gd name="connsiteY12" fmla="*/ 624585 h 1249170"/>
                          <a:gd name="connsiteX13" fmla="*/ 5744176 w 5744176"/>
                          <a:gd name="connsiteY13" fmla="*/ 1040970 h 1249170"/>
                          <a:gd name="connsiteX14" fmla="*/ 5525585 w 5744176"/>
                          <a:gd name="connsiteY14" fmla="*/ 1249170 h 1249170"/>
                          <a:gd name="connsiteX15" fmla="*/ 5021421 w 5744176"/>
                          <a:gd name="connsiteY15" fmla="*/ 1249170 h 1249170"/>
                          <a:gd name="connsiteX16" fmla="*/ 4358046 w 5744176"/>
                          <a:gd name="connsiteY16" fmla="*/ 1249170 h 1249170"/>
                          <a:gd name="connsiteX17" fmla="*/ 3641602 w 5744176"/>
                          <a:gd name="connsiteY17" fmla="*/ 1249170 h 1249170"/>
                          <a:gd name="connsiteX18" fmla="*/ 2925157 w 5744176"/>
                          <a:gd name="connsiteY18" fmla="*/ 1249170 h 1249170"/>
                          <a:gd name="connsiteX19" fmla="*/ 2314853 w 5744176"/>
                          <a:gd name="connsiteY19" fmla="*/ 1249170 h 1249170"/>
                          <a:gd name="connsiteX20" fmla="*/ 1757618 w 5744176"/>
                          <a:gd name="connsiteY20" fmla="*/ 1249170 h 1249170"/>
                          <a:gd name="connsiteX21" fmla="*/ 1253454 w 5744176"/>
                          <a:gd name="connsiteY21" fmla="*/ 1249170 h 1249170"/>
                          <a:gd name="connsiteX22" fmla="*/ 218590 w 5744176"/>
                          <a:gd name="connsiteY22" fmla="*/ 1249170 h 1249170"/>
                          <a:gd name="connsiteX23" fmla="*/ 0 w 5744176"/>
                          <a:gd name="connsiteY23" fmla="*/ 1040970 h 1249170"/>
                          <a:gd name="connsiteX24" fmla="*/ 0 w 5744176"/>
                          <a:gd name="connsiteY24" fmla="*/ 641240 h 1249170"/>
                          <a:gd name="connsiteX25" fmla="*/ 0 w 5744176"/>
                          <a:gd name="connsiteY25"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44176" h="1249170" fill="none" extrusionOk="0">
                            <a:moveTo>
                              <a:pt x="0" y="208199"/>
                            </a:moveTo>
                            <a:cubicBezTo>
                              <a:pt x="12908" y="70880"/>
                              <a:pt x="99892" y="9839"/>
                              <a:pt x="218590" y="0"/>
                            </a:cubicBezTo>
                            <a:cubicBezTo>
                              <a:pt x="452268" y="-10150"/>
                              <a:pt x="489254" y="-20318"/>
                              <a:pt x="722754" y="0"/>
                            </a:cubicBezTo>
                            <a:cubicBezTo>
                              <a:pt x="962835" y="32898"/>
                              <a:pt x="1086892" y="-31049"/>
                              <a:pt x="1279989" y="0"/>
                            </a:cubicBezTo>
                            <a:cubicBezTo>
                              <a:pt x="1420821" y="3077"/>
                              <a:pt x="1906666" y="-32957"/>
                              <a:pt x="2049503" y="0"/>
                            </a:cubicBezTo>
                            <a:cubicBezTo>
                              <a:pt x="2251762" y="12416"/>
                              <a:pt x="2501639" y="-1270"/>
                              <a:pt x="2819018" y="0"/>
                            </a:cubicBezTo>
                            <a:cubicBezTo>
                              <a:pt x="3160109" y="-13525"/>
                              <a:pt x="3238686" y="-21168"/>
                              <a:pt x="3376252" y="0"/>
                            </a:cubicBezTo>
                            <a:cubicBezTo>
                              <a:pt x="3489925" y="12306"/>
                              <a:pt x="3755282" y="18984"/>
                              <a:pt x="4039626" y="0"/>
                            </a:cubicBezTo>
                            <a:cubicBezTo>
                              <a:pt x="4302584" y="-15003"/>
                              <a:pt x="4440721" y="-9253"/>
                              <a:pt x="4809141" y="0"/>
                            </a:cubicBezTo>
                            <a:cubicBezTo>
                              <a:pt x="5191791" y="35744"/>
                              <a:pt x="5338210" y="-6785"/>
                              <a:pt x="5525585" y="0"/>
                            </a:cubicBezTo>
                            <a:cubicBezTo>
                              <a:pt x="5664505" y="-7466"/>
                              <a:pt x="5739530" y="66002"/>
                              <a:pt x="5744176" y="208199"/>
                            </a:cubicBezTo>
                            <a:cubicBezTo>
                              <a:pt x="5733591" y="418982"/>
                              <a:pt x="5737971" y="452740"/>
                              <a:pt x="5744176" y="632913"/>
                            </a:cubicBezTo>
                            <a:cubicBezTo>
                              <a:pt x="5748979" y="820057"/>
                              <a:pt x="5736258" y="892426"/>
                              <a:pt x="5744176" y="1040970"/>
                            </a:cubicBezTo>
                            <a:cubicBezTo>
                              <a:pt x="5741845" y="1162277"/>
                              <a:pt x="5679659" y="1284499"/>
                              <a:pt x="5525585" y="1249170"/>
                            </a:cubicBezTo>
                            <a:cubicBezTo>
                              <a:pt x="5250291" y="1244251"/>
                              <a:pt x="4915386" y="1212151"/>
                              <a:pt x="4756071" y="1249170"/>
                            </a:cubicBezTo>
                            <a:cubicBezTo>
                              <a:pt x="4557489" y="1271754"/>
                              <a:pt x="4316765" y="1252916"/>
                              <a:pt x="4145766" y="1249170"/>
                            </a:cubicBezTo>
                            <a:cubicBezTo>
                              <a:pt x="3999828" y="1236946"/>
                              <a:pt x="3713001" y="1246266"/>
                              <a:pt x="3376252" y="1249170"/>
                            </a:cubicBezTo>
                            <a:cubicBezTo>
                              <a:pt x="3028115" y="1231256"/>
                              <a:pt x="2974714" y="1271415"/>
                              <a:pt x="2872088" y="1249170"/>
                            </a:cubicBezTo>
                            <a:cubicBezTo>
                              <a:pt x="2781139" y="1219579"/>
                              <a:pt x="2379421" y="1260296"/>
                              <a:pt x="2208713" y="1249170"/>
                            </a:cubicBezTo>
                            <a:cubicBezTo>
                              <a:pt x="2044832" y="1259421"/>
                              <a:pt x="1876854" y="1286161"/>
                              <a:pt x="1545339" y="1249170"/>
                            </a:cubicBezTo>
                            <a:cubicBezTo>
                              <a:pt x="1219383" y="1232274"/>
                              <a:pt x="1231284" y="1240219"/>
                              <a:pt x="1041174" y="1249170"/>
                            </a:cubicBezTo>
                            <a:cubicBezTo>
                              <a:pt x="829917" y="1293174"/>
                              <a:pt x="374636" y="1265409"/>
                              <a:pt x="218590" y="1249170"/>
                            </a:cubicBezTo>
                            <a:cubicBezTo>
                              <a:pt x="74921" y="1246323"/>
                              <a:pt x="-1610" y="1137484"/>
                              <a:pt x="0" y="1040970"/>
                            </a:cubicBezTo>
                            <a:cubicBezTo>
                              <a:pt x="5950" y="928015"/>
                              <a:pt x="13647" y="778459"/>
                              <a:pt x="0" y="632913"/>
                            </a:cubicBezTo>
                            <a:cubicBezTo>
                              <a:pt x="2825" y="446230"/>
                              <a:pt x="-11137" y="364076"/>
                              <a:pt x="0" y="208199"/>
                            </a:cubicBezTo>
                            <a:close/>
                          </a:path>
                          <a:path w="5744176" h="1249170" stroke="0" extrusionOk="0">
                            <a:moveTo>
                              <a:pt x="0" y="208199"/>
                            </a:moveTo>
                            <a:cubicBezTo>
                              <a:pt x="6936" y="128542"/>
                              <a:pt x="116451" y="14003"/>
                              <a:pt x="218590" y="0"/>
                            </a:cubicBezTo>
                            <a:cubicBezTo>
                              <a:pt x="412995" y="-14867"/>
                              <a:pt x="714473" y="6853"/>
                              <a:pt x="935034" y="0"/>
                            </a:cubicBezTo>
                            <a:cubicBezTo>
                              <a:pt x="1133350" y="-6098"/>
                              <a:pt x="1307346" y="21748"/>
                              <a:pt x="1545339" y="0"/>
                            </a:cubicBezTo>
                            <a:cubicBezTo>
                              <a:pt x="1776931" y="-8749"/>
                              <a:pt x="1803499" y="-15824"/>
                              <a:pt x="2049503" y="0"/>
                            </a:cubicBezTo>
                            <a:cubicBezTo>
                              <a:pt x="2292341" y="26169"/>
                              <a:pt x="2475501" y="29966"/>
                              <a:pt x="2606738" y="0"/>
                            </a:cubicBezTo>
                            <a:cubicBezTo>
                              <a:pt x="2727593" y="-11588"/>
                              <a:pt x="2947261" y="-48611"/>
                              <a:pt x="3110902" y="0"/>
                            </a:cubicBezTo>
                            <a:cubicBezTo>
                              <a:pt x="3321766" y="45162"/>
                              <a:pt x="3486080" y="-7608"/>
                              <a:pt x="3615066" y="0"/>
                            </a:cubicBezTo>
                            <a:cubicBezTo>
                              <a:pt x="3771836" y="5813"/>
                              <a:pt x="4006114" y="-17905"/>
                              <a:pt x="4278441" y="0"/>
                            </a:cubicBezTo>
                            <a:cubicBezTo>
                              <a:pt x="4608788" y="45331"/>
                              <a:pt x="4766111" y="41946"/>
                              <a:pt x="4888745" y="0"/>
                            </a:cubicBezTo>
                            <a:cubicBezTo>
                              <a:pt x="5018935" y="-75744"/>
                              <a:pt x="5310192" y="23492"/>
                              <a:pt x="5525585" y="0"/>
                            </a:cubicBezTo>
                            <a:cubicBezTo>
                              <a:pt x="5659635" y="-19110"/>
                              <a:pt x="5770536" y="89816"/>
                              <a:pt x="5744176" y="208199"/>
                            </a:cubicBezTo>
                            <a:cubicBezTo>
                              <a:pt x="5751861" y="322709"/>
                              <a:pt x="5733218" y="442917"/>
                              <a:pt x="5744176" y="624585"/>
                            </a:cubicBezTo>
                            <a:cubicBezTo>
                              <a:pt x="5736431" y="816979"/>
                              <a:pt x="5736018" y="872199"/>
                              <a:pt x="5744176" y="1040970"/>
                            </a:cubicBezTo>
                            <a:cubicBezTo>
                              <a:pt x="5736589" y="1166282"/>
                              <a:pt x="5672073" y="1258997"/>
                              <a:pt x="5525585" y="1249170"/>
                            </a:cubicBezTo>
                            <a:cubicBezTo>
                              <a:pt x="5442718" y="1257888"/>
                              <a:pt x="5244925" y="1293794"/>
                              <a:pt x="5021421" y="1249170"/>
                            </a:cubicBezTo>
                            <a:cubicBezTo>
                              <a:pt x="4821503" y="1245404"/>
                              <a:pt x="4534679" y="1244117"/>
                              <a:pt x="4358046" y="1249170"/>
                            </a:cubicBezTo>
                            <a:cubicBezTo>
                              <a:pt x="4135865" y="1291975"/>
                              <a:pt x="3846679" y="1261482"/>
                              <a:pt x="3641602" y="1249170"/>
                            </a:cubicBezTo>
                            <a:cubicBezTo>
                              <a:pt x="3481487" y="1274036"/>
                              <a:pt x="3131596" y="1223043"/>
                              <a:pt x="2925157" y="1249170"/>
                            </a:cubicBezTo>
                            <a:cubicBezTo>
                              <a:pt x="2741341" y="1240305"/>
                              <a:pt x="2507709" y="1232082"/>
                              <a:pt x="2314853" y="1249170"/>
                            </a:cubicBezTo>
                            <a:cubicBezTo>
                              <a:pt x="2131135" y="1252142"/>
                              <a:pt x="1872428" y="1243100"/>
                              <a:pt x="1757618" y="1249170"/>
                            </a:cubicBezTo>
                            <a:cubicBezTo>
                              <a:pt x="1609844" y="1253871"/>
                              <a:pt x="1503308" y="1268707"/>
                              <a:pt x="1253454" y="1249170"/>
                            </a:cubicBezTo>
                            <a:cubicBezTo>
                              <a:pt x="1087075" y="1224944"/>
                              <a:pt x="720345" y="1270514"/>
                              <a:pt x="218590" y="1249170"/>
                            </a:cubicBezTo>
                            <a:cubicBezTo>
                              <a:pt x="87787" y="1281718"/>
                              <a:pt x="-26531" y="1154278"/>
                              <a:pt x="0" y="1040970"/>
                            </a:cubicBezTo>
                            <a:cubicBezTo>
                              <a:pt x="20408" y="897496"/>
                              <a:pt x="-8893" y="755222"/>
                              <a:pt x="0" y="641240"/>
                            </a:cubicBezTo>
                            <a:cubicBezTo>
                              <a:pt x="-34955" y="522617"/>
                              <a:pt x="7879" y="386790"/>
                              <a:pt x="0" y="208199"/>
                            </a:cubicBezTo>
                            <a:close/>
                          </a:path>
                          <a:path w="5744176" h="1249170" fill="none" stroke="0" extrusionOk="0">
                            <a:moveTo>
                              <a:pt x="0" y="208199"/>
                            </a:moveTo>
                            <a:cubicBezTo>
                              <a:pt x="1566" y="86168"/>
                              <a:pt x="111047" y="15012"/>
                              <a:pt x="218590" y="0"/>
                            </a:cubicBezTo>
                            <a:cubicBezTo>
                              <a:pt x="449790" y="-10863"/>
                              <a:pt x="482709" y="-18538"/>
                              <a:pt x="722754" y="0"/>
                            </a:cubicBezTo>
                            <a:cubicBezTo>
                              <a:pt x="951205" y="19508"/>
                              <a:pt x="1121861" y="-39862"/>
                              <a:pt x="1279989" y="0"/>
                            </a:cubicBezTo>
                            <a:cubicBezTo>
                              <a:pt x="1454544" y="58805"/>
                              <a:pt x="1884112" y="-3857"/>
                              <a:pt x="2049503" y="0"/>
                            </a:cubicBezTo>
                            <a:cubicBezTo>
                              <a:pt x="2230641" y="6329"/>
                              <a:pt x="2420432" y="-23433"/>
                              <a:pt x="2819018" y="0"/>
                            </a:cubicBezTo>
                            <a:cubicBezTo>
                              <a:pt x="3169916" y="-10414"/>
                              <a:pt x="3221892" y="-33339"/>
                              <a:pt x="3376252" y="0"/>
                            </a:cubicBezTo>
                            <a:cubicBezTo>
                              <a:pt x="3502641" y="27156"/>
                              <a:pt x="3745648" y="-10301"/>
                              <a:pt x="4039626" y="0"/>
                            </a:cubicBezTo>
                            <a:cubicBezTo>
                              <a:pt x="4316498" y="-4064"/>
                              <a:pt x="4460452" y="-20990"/>
                              <a:pt x="4809141" y="0"/>
                            </a:cubicBezTo>
                            <a:cubicBezTo>
                              <a:pt x="5192980" y="38478"/>
                              <a:pt x="5353835" y="-37672"/>
                              <a:pt x="5525585" y="0"/>
                            </a:cubicBezTo>
                            <a:cubicBezTo>
                              <a:pt x="5666478" y="18493"/>
                              <a:pt x="5726171" y="85288"/>
                              <a:pt x="5744176" y="208199"/>
                            </a:cubicBezTo>
                            <a:cubicBezTo>
                              <a:pt x="5731890" y="415085"/>
                              <a:pt x="5740461" y="450255"/>
                              <a:pt x="5744176" y="632913"/>
                            </a:cubicBezTo>
                            <a:cubicBezTo>
                              <a:pt x="5764907" y="814826"/>
                              <a:pt x="5729593" y="878482"/>
                              <a:pt x="5744176" y="1040970"/>
                            </a:cubicBezTo>
                            <a:cubicBezTo>
                              <a:pt x="5715463" y="1127316"/>
                              <a:pt x="5653725" y="1247529"/>
                              <a:pt x="5525585" y="1249170"/>
                            </a:cubicBezTo>
                            <a:cubicBezTo>
                              <a:pt x="5262831" y="1195181"/>
                              <a:pt x="4929543" y="1226536"/>
                              <a:pt x="4756071" y="1249170"/>
                            </a:cubicBezTo>
                            <a:cubicBezTo>
                              <a:pt x="4592939" y="1253282"/>
                              <a:pt x="4306235" y="1284741"/>
                              <a:pt x="4145766" y="1249170"/>
                            </a:cubicBezTo>
                            <a:cubicBezTo>
                              <a:pt x="3952523" y="1223792"/>
                              <a:pt x="3712185" y="1275387"/>
                              <a:pt x="3376252" y="1249170"/>
                            </a:cubicBezTo>
                            <a:cubicBezTo>
                              <a:pt x="3033116" y="1228778"/>
                              <a:pt x="2989324" y="1265413"/>
                              <a:pt x="2872088" y="1249170"/>
                            </a:cubicBezTo>
                            <a:cubicBezTo>
                              <a:pt x="2745058" y="1210166"/>
                              <a:pt x="2359207" y="1249065"/>
                              <a:pt x="2208713" y="1249170"/>
                            </a:cubicBezTo>
                            <a:cubicBezTo>
                              <a:pt x="2011302" y="1265840"/>
                              <a:pt x="1839581" y="1266583"/>
                              <a:pt x="1545339" y="1249170"/>
                            </a:cubicBezTo>
                            <a:cubicBezTo>
                              <a:pt x="1218802" y="1233251"/>
                              <a:pt x="1233804" y="1238986"/>
                              <a:pt x="1041174" y="1249170"/>
                            </a:cubicBezTo>
                            <a:cubicBezTo>
                              <a:pt x="876342" y="1286628"/>
                              <a:pt x="396014" y="1252326"/>
                              <a:pt x="218590" y="1249170"/>
                            </a:cubicBezTo>
                            <a:cubicBezTo>
                              <a:pt x="64216" y="1246617"/>
                              <a:pt x="-14896" y="1162185"/>
                              <a:pt x="0" y="1040970"/>
                            </a:cubicBezTo>
                            <a:cubicBezTo>
                              <a:pt x="27254" y="920885"/>
                              <a:pt x="26793" y="811011"/>
                              <a:pt x="0" y="632913"/>
                            </a:cubicBezTo>
                            <a:cubicBezTo>
                              <a:pt x="-27484" y="473339"/>
                              <a:pt x="9750" y="381073"/>
                              <a:pt x="0" y="2081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44619" y="3412448"/>
                <a:ext cx="23677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Bạn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hàng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xóm</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của</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mình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tên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là</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Việt</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3BBD650B-7940-404D-BBA4-CCBEC73FE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31" y="2078741"/>
              <a:ext cx="1321608" cy="1339847"/>
            </a:xfrm>
            <a:prstGeom prst="rect">
              <a:avLst/>
            </a:prstGeom>
          </p:spPr>
        </p:pic>
      </p:grpSp>
      <p:grpSp>
        <p:nvGrpSpPr>
          <p:cNvPr id="9" name="Group 8">
            <a:extLst>
              <a:ext uri="{FF2B5EF4-FFF2-40B4-BE49-F238E27FC236}">
                <a16:creationId xmlns:a16="http://schemas.microsoft.com/office/drawing/2014/main" id="{1869E2C9-2E7A-9D45-A669-159B43D76EC1}"/>
              </a:ext>
            </a:extLst>
          </p:cNvPr>
          <p:cNvGrpSpPr/>
          <p:nvPr/>
        </p:nvGrpSpPr>
        <p:grpSpPr>
          <a:xfrm>
            <a:off x="770215" y="3944338"/>
            <a:ext cx="7045937" cy="1693628"/>
            <a:chOff x="770215" y="3944338"/>
            <a:chExt cx="7045937" cy="1693628"/>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770215" y="3944338"/>
              <a:ext cx="6949248" cy="1427967"/>
              <a:chOff x="-3217683" y="3771034"/>
              <a:chExt cx="4208218" cy="1427967"/>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187927" y="3771034"/>
                <a:ext cx="4178462" cy="1427967"/>
              </a:xfrm>
              <a:custGeom>
                <a:avLst/>
                <a:gdLst>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 name="connsiteX0" fmla="*/ 0 w 4178462"/>
                  <a:gd name="connsiteY0" fmla="*/ 237999 h 1427967"/>
                  <a:gd name="connsiteX1" fmla="*/ 159007 w 4178462"/>
                  <a:gd name="connsiteY1" fmla="*/ 0 h 1427967"/>
                  <a:gd name="connsiteX2" fmla="*/ 680167 w 4178462"/>
                  <a:gd name="connsiteY2" fmla="*/ 0 h 1427967"/>
                  <a:gd name="connsiteX3" fmla="*/ 1124119 w 4178462"/>
                  <a:gd name="connsiteY3" fmla="*/ 0 h 1427967"/>
                  <a:gd name="connsiteX4" fmla="*/ 1490861 w 4178462"/>
                  <a:gd name="connsiteY4" fmla="*/ 0 h 1427967"/>
                  <a:gd name="connsiteX5" fmla="*/ 1896208 w 4178462"/>
                  <a:gd name="connsiteY5" fmla="*/ 0 h 1427967"/>
                  <a:gd name="connsiteX6" fmla="*/ 2262950 w 4178462"/>
                  <a:gd name="connsiteY6" fmla="*/ 0 h 1427967"/>
                  <a:gd name="connsiteX7" fmla="*/ 2629692 w 4178462"/>
                  <a:gd name="connsiteY7" fmla="*/ 0 h 1427967"/>
                  <a:gd name="connsiteX8" fmla="*/ 3112248 w 4178462"/>
                  <a:gd name="connsiteY8" fmla="*/ 0 h 1427967"/>
                  <a:gd name="connsiteX9" fmla="*/ 3556199 w 4178462"/>
                  <a:gd name="connsiteY9" fmla="*/ 0 h 1427967"/>
                  <a:gd name="connsiteX10" fmla="*/ 4019453 w 4178462"/>
                  <a:gd name="connsiteY10" fmla="*/ 0 h 1427967"/>
                  <a:gd name="connsiteX11" fmla="*/ 4178462 w 4178462"/>
                  <a:gd name="connsiteY11" fmla="*/ 237999 h 1427967"/>
                  <a:gd name="connsiteX12" fmla="*/ 4178462 w 4178462"/>
                  <a:gd name="connsiteY12" fmla="*/ 713984 h 1427967"/>
                  <a:gd name="connsiteX13" fmla="*/ 4178462 w 4178462"/>
                  <a:gd name="connsiteY13" fmla="*/ 1189967 h 1427967"/>
                  <a:gd name="connsiteX14" fmla="*/ 4019453 w 4178462"/>
                  <a:gd name="connsiteY14" fmla="*/ 1427967 h 1427967"/>
                  <a:gd name="connsiteX15" fmla="*/ 3652711 w 4178462"/>
                  <a:gd name="connsiteY15" fmla="*/ 1427967 h 1427967"/>
                  <a:gd name="connsiteX16" fmla="*/ 3170155 w 4178462"/>
                  <a:gd name="connsiteY16" fmla="*/ 1427967 h 1427967"/>
                  <a:gd name="connsiteX17" fmla="*/ 2648995 w 4178462"/>
                  <a:gd name="connsiteY17" fmla="*/ 1427967 h 1427967"/>
                  <a:gd name="connsiteX18" fmla="*/ 2127834 w 4178462"/>
                  <a:gd name="connsiteY18" fmla="*/ 1427967 h 1427967"/>
                  <a:gd name="connsiteX19" fmla="*/ 1683883 w 4178462"/>
                  <a:gd name="connsiteY19" fmla="*/ 1427967 h 1427967"/>
                  <a:gd name="connsiteX20" fmla="*/ 1278536 w 4178462"/>
                  <a:gd name="connsiteY20" fmla="*/ 1427967 h 1427967"/>
                  <a:gd name="connsiteX21" fmla="*/ 911794 w 4178462"/>
                  <a:gd name="connsiteY21" fmla="*/ 1427967 h 1427967"/>
                  <a:gd name="connsiteX22" fmla="*/ 159007 w 4178462"/>
                  <a:gd name="connsiteY22" fmla="*/ 1427967 h 1427967"/>
                  <a:gd name="connsiteX23" fmla="*/ 0 w 4178462"/>
                  <a:gd name="connsiteY23" fmla="*/ 1189967 h 1427967"/>
                  <a:gd name="connsiteX24" fmla="*/ 0 w 4178462"/>
                  <a:gd name="connsiteY24" fmla="*/ 733023 h 1427967"/>
                  <a:gd name="connsiteX25" fmla="*/ 0 w 4178462"/>
                  <a:gd name="connsiteY25" fmla="*/ 237999 h 1427967"/>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8462" h="1427967" fill="none" extrusionOk="0">
                    <a:moveTo>
                      <a:pt x="0" y="237999"/>
                    </a:moveTo>
                    <a:cubicBezTo>
                      <a:pt x="23861" y="70620"/>
                      <a:pt x="72893" y="22150"/>
                      <a:pt x="159007" y="0"/>
                    </a:cubicBezTo>
                    <a:cubicBezTo>
                      <a:pt x="330555" y="-10467"/>
                      <a:pt x="351480" y="-34687"/>
                      <a:pt x="525749" y="0"/>
                    </a:cubicBezTo>
                    <a:cubicBezTo>
                      <a:pt x="699379" y="33092"/>
                      <a:pt x="773879" y="-44584"/>
                      <a:pt x="931096" y="0"/>
                    </a:cubicBezTo>
                    <a:cubicBezTo>
                      <a:pt x="1024063" y="-3717"/>
                      <a:pt x="1397211" y="-39086"/>
                      <a:pt x="1490861" y="0"/>
                    </a:cubicBezTo>
                    <a:cubicBezTo>
                      <a:pt x="1655501" y="4631"/>
                      <a:pt x="1830040" y="-3850"/>
                      <a:pt x="2050626" y="0"/>
                    </a:cubicBezTo>
                    <a:cubicBezTo>
                      <a:pt x="2290710" y="-18391"/>
                      <a:pt x="2362459" y="-23872"/>
                      <a:pt x="2455973" y="0"/>
                    </a:cubicBezTo>
                    <a:cubicBezTo>
                      <a:pt x="2489247" y="-905"/>
                      <a:pt x="2720702" y="73235"/>
                      <a:pt x="2938528" y="0"/>
                    </a:cubicBezTo>
                    <a:cubicBezTo>
                      <a:pt x="3132624" y="-10426"/>
                      <a:pt x="3220995" y="-3091"/>
                      <a:pt x="3498293" y="0"/>
                    </a:cubicBezTo>
                    <a:cubicBezTo>
                      <a:pt x="3784644" y="43613"/>
                      <a:pt x="3876675" y="-12091"/>
                      <a:pt x="4019453" y="0"/>
                    </a:cubicBezTo>
                    <a:cubicBezTo>
                      <a:pt x="4131954" y="-13648"/>
                      <a:pt x="4171735" y="61695"/>
                      <a:pt x="4178462" y="237999"/>
                    </a:cubicBezTo>
                    <a:cubicBezTo>
                      <a:pt x="4174221" y="484947"/>
                      <a:pt x="4177193" y="525834"/>
                      <a:pt x="4178462" y="723503"/>
                    </a:cubicBezTo>
                    <a:cubicBezTo>
                      <a:pt x="4172175" y="954094"/>
                      <a:pt x="4173706" y="1049555"/>
                      <a:pt x="4178462" y="1189967"/>
                    </a:cubicBezTo>
                    <a:cubicBezTo>
                      <a:pt x="4180521" y="1329236"/>
                      <a:pt x="4131945" y="1464833"/>
                      <a:pt x="4019453" y="1427967"/>
                    </a:cubicBezTo>
                    <a:cubicBezTo>
                      <a:pt x="3823536" y="1407025"/>
                      <a:pt x="3582592" y="1408315"/>
                      <a:pt x="3459688" y="1427967"/>
                    </a:cubicBezTo>
                    <a:cubicBezTo>
                      <a:pt x="3314175" y="1450040"/>
                      <a:pt x="3130699" y="1443158"/>
                      <a:pt x="3015737" y="1427967"/>
                    </a:cubicBezTo>
                    <a:cubicBezTo>
                      <a:pt x="2915356" y="1496551"/>
                      <a:pt x="2659902" y="1356970"/>
                      <a:pt x="2455973" y="1427967"/>
                    </a:cubicBezTo>
                    <a:cubicBezTo>
                      <a:pt x="2211041" y="1395314"/>
                      <a:pt x="2156662" y="1457901"/>
                      <a:pt x="2089231" y="1427967"/>
                    </a:cubicBezTo>
                    <a:cubicBezTo>
                      <a:pt x="2033680" y="1385126"/>
                      <a:pt x="1741319" y="1460788"/>
                      <a:pt x="1606674" y="1427967"/>
                    </a:cubicBezTo>
                    <a:cubicBezTo>
                      <a:pt x="1476448" y="1481069"/>
                      <a:pt x="1368273" y="1487777"/>
                      <a:pt x="1124119" y="1427967"/>
                    </a:cubicBezTo>
                    <a:cubicBezTo>
                      <a:pt x="887501" y="1404927"/>
                      <a:pt x="893906" y="1418340"/>
                      <a:pt x="757376" y="1427967"/>
                    </a:cubicBezTo>
                    <a:cubicBezTo>
                      <a:pt x="604598" y="1468124"/>
                      <a:pt x="242882" y="1454783"/>
                      <a:pt x="159007" y="1427967"/>
                    </a:cubicBezTo>
                    <a:cubicBezTo>
                      <a:pt x="72850" y="1443448"/>
                      <a:pt x="20908" y="1279206"/>
                      <a:pt x="0" y="1189967"/>
                    </a:cubicBezTo>
                    <a:cubicBezTo>
                      <a:pt x="-9722" y="1085998"/>
                      <a:pt x="12563" y="887117"/>
                      <a:pt x="0" y="723503"/>
                    </a:cubicBezTo>
                    <a:cubicBezTo>
                      <a:pt x="1137" y="515518"/>
                      <a:pt x="-34507" y="397270"/>
                      <a:pt x="0" y="237999"/>
                    </a:cubicBezTo>
                    <a:close/>
                  </a:path>
                  <a:path w="4178462" h="1427967" stroke="0" extrusionOk="0">
                    <a:moveTo>
                      <a:pt x="0" y="237999"/>
                    </a:moveTo>
                    <a:cubicBezTo>
                      <a:pt x="1696" y="157067"/>
                      <a:pt x="98273" y="25109"/>
                      <a:pt x="159007" y="0"/>
                    </a:cubicBezTo>
                    <a:cubicBezTo>
                      <a:pt x="324624" y="20684"/>
                      <a:pt x="509544" y="2971"/>
                      <a:pt x="680167" y="0"/>
                    </a:cubicBezTo>
                    <a:cubicBezTo>
                      <a:pt x="831879" y="26427"/>
                      <a:pt x="944009" y="39792"/>
                      <a:pt x="1124119" y="0"/>
                    </a:cubicBezTo>
                    <a:cubicBezTo>
                      <a:pt x="1296442" y="-15858"/>
                      <a:pt x="1314415" y="-17850"/>
                      <a:pt x="1490861" y="0"/>
                    </a:cubicBezTo>
                    <a:cubicBezTo>
                      <a:pt x="1659263" y="42903"/>
                      <a:pt x="1792856" y="41516"/>
                      <a:pt x="1896208" y="0"/>
                    </a:cubicBezTo>
                    <a:cubicBezTo>
                      <a:pt x="2008864" y="-19175"/>
                      <a:pt x="2150638" y="-59180"/>
                      <a:pt x="2262950" y="0"/>
                    </a:cubicBezTo>
                    <a:cubicBezTo>
                      <a:pt x="2416544" y="43570"/>
                      <a:pt x="2525076" y="-25505"/>
                      <a:pt x="2629692" y="0"/>
                    </a:cubicBezTo>
                    <a:cubicBezTo>
                      <a:pt x="2769460" y="18742"/>
                      <a:pt x="2938535" y="-12308"/>
                      <a:pt x="3112248" y="0"/>
                    </a:cubicBezTo>
                    <a:cubicBezTo>
                      <a:pt x="3345542" y="41033"/>
                      <a:pt x="3469657" y="49481"/>
                      <a:pt x="3556199" y="0"/>
                    </a:cubicBezTo>
                    <a:cubicBezTo>
                      <a:pt x="3653321" y="-65368"/>
                      <a:pt x="3888380" y="66147"/>
                      <a:pt x="4019453" y="0"/>
                    </a:cubicBezTo>
                    <a:cubicBezTo>
                      <a:pt x="4125903" y="-26326"/>
                      <a:pt x="4209667" y="104465"/>
                      <a:pt x="4178462" y="237999"/>
                    </a:cubicBezTo>
                    <a:cubicBezTo>
                      <a:pt x="4193084" y="378423"/>
                      <a:pt x="4166786" y="507576"/>
                      <a:pt x="4178462" y="713984"/>
                    </a:cubicBezTo>
                    <a:cubicBezTo>
                      <a:pt x="4170599" y="930732"/>
                      <a:pt x="4181374" y="994477"/>
                      <a:pt x="4178462" y="1189967"/>
                    </a:cubicBezTo>
                    <a:cubicBezTo>
                      <a:pt x="4183630" y="1307726"/>
                      <a:pt x="4126678" y="1456993"/>
                      <a:pt x="4019453" y="1427967"/>
                    </a:cubicBezTo>
                    <a:cubicBezTo>
                      <a:pt x="3958724" y="1439446"/>
                      <a:pt x="3814099" y="1474536"/>
                      <a:pt x="3652711" y="1427967"/>
                    </a:cubicBezTo>
                    <a:cubicBezTo>
                      <a:pt x="3520672" y="1431638"/>
                      <a:pt x="3297428" y="1418788"/>
                      <a:pt x="3170155" y="1427967"/>
                    </a:cubicBezTo>
                    <a:cubicBezTo>
                      <a:pt x="2992892" y="1521705"/>
                      <a:pt x="2828595" y="1452602"/>
                      <a:pt x="2648995" y="1427967"/>
                    </a:cubicBezTo>
                    <a:cubicBezTo>
                      <a:pt x="2544589" y="1483738"/>
                      <a:pt x="2279364" y="1397887"/>
                      <a:pt x="2127834" y="1427967"/>
                    </a:cubicBezTo>
                    <a:cubicBezTo>
                      <a:pt x="2012533" y="1372514"/>
                      <a:pt x="1839929" y="1389780"/>
                      <a:pt x="1683883" y="1427967"/>
                    </a:cubicBezTo>
                    <a:cubicBezTo>
                      <a:pt x="1541881" y="1435697"/>
                      <a:pt x="1369117" y="1420357"/>
                      <a:pt x="1278536" y="1427967"/>
                    </a:cubicBezTo>
                    <a:cubicBezTo>
                      <a:pt x="1158273" y="1429895"/>
                      <a:pt x="1101927" y="1466074"/>
                      <a:pt x="911794" y="1427967"/>
                    </a:cubicBezTo>
                    <a:cubicBezTo>
                      <a:pt x="789936" y="1405607"/>
                      <a:pt x="521128" y="1458155"/>
                      <a:pt x="159007" y="1427967"/>
                    </a:cubicBezTo>
                    <a:cubicBezTo>
                      <a:pt x="59794" y="1474322"/>
                      <a:pt x="-25294" y="1319483"/>
                      <a:pt x="0" y="1189967"/>
                    </a:cubicBezTo>
                    <a:cubicBezTo>
                      <a:pt x="25383" y="1037188"/>
                      <a:pt x="-20388" y="859690"/>
                      <a:pt x="0" y="733023"/>
                    </a:cubicBezTo>
                    <a:cubicBezTo>
                      <a:pt x="-29519" y="597419"/>
                      <a:pt x="20600" y="436289"/>
                      <a:pt x="0" y="237999"/>
                    </a:cubicBezTo>
                    <a:close/>
                  </a:path>
                  <a:path w="4178462" h="1427967" fill="none" stroke="0" extrusionOk="0">
                    <a:moveTo>
                      <a:pt x="0" y="237999"/>
                    </a:moveTo>
                    <a:cubicBezTo>
                      <a:pt x="-2080" y="112013"/>
                      <a:pt x="62753" y="13591"/>
                      <a:pt x="159007" y="0"/>
                    </a:cubicBezTo>
                    <a:cubicBezTo>
                      <a:pt x="328169" y="-12360"/>
                      <a:pt x="357430" y="-18202"/>
                      <a:pt x="525749" y="0"/>
                    </a:cubicBezTo>
                    <a:cubicBezTo>
                      <a:pt x="697966" y="20940"/>
                      <a:pt x="808721" y="-13803"/>
                      <a:pt x="931096" y="0"/>
                    </a:cubicBezTo>
                    <a:cubicBezTo>
                      <a:pt x="1059113" y="10372"/>
                      <a:pt x="1351723" y="-23432"/>
                      <a:pt x="1490861" y="0"/>
                    </a:cubicBezTo>
                    <a:cubicBezTo>
                      <a:pt x="1612394" y="-28776"/>
                      <a:pt x="1789430" y="-6743"/>
                      <a:pt x="2050626" y="0"/>
                    </a:cubicBezTo>
                    <a:cubicBezTo>
                      <a:pt x="2300800" y="-22633"/>
                      <a:pt x="2344991" y="-28800"/>
                      <a:pt x="2455973" y="0"/>
                    </a:cubicBezTo>
                    <a:cubicBezTo>
                      <a:pt x="2562216" y="36948"/>
                      <a:pt x="2730846" y="-4468"/>
                      <a:pt x="2938528" y="0"/>
                    </a:cubicBezTo>
                    <a:cubicBezTo>
                      <a:pt x="3144556" y="-420"/>
                      <a:pt x="3277191" y="-31474"/>
                      <a:pt x="3498293" y="0"/>
                    </a:cubicBezTo>
                    <a:cubicBezTo>
                      <a:pt x="3766071" y="64754"/>
                      <a:pt x="3874101" y="-30004"/>
                      <a:pt x="4019453" y="0"/>
                    </a:cubicBezTo>
                    <a:cubicBezTo>
                      <a:pt x="4113999" y="-4130"/>
                      <a:pt x="4156294" y="97370"/>
                      <a:pt x="4178462" y="237999"/>
                    </a:cubicBezTo>
                    <a:cubicBezTo>
                      <a:pt x="4172576" y="474067"/>
                      <a:pt x="4181622" y="511107"/>
                      <a:pt x="4178462" y="723503"/>
                    </a:cubicBezTo>
                    <a:cubicBezTo>
                      <a:pt x="4189611" y="926518"/>
                      <a:pt x="4173687" y="1000541"/>
                      <a:pt x="4178462" y="1189967"/>
                    </a:cubicBezTo>
                    <a:cubicBezTo>
                      <a:pt x="4137492" y="1280970"/>
                      <a:pt x="4113701" y="1426948"/>
                      <a:pt x="4019453" y="1427967"/>
                    </a:cubicBezTo>
                    <a:cubicBezTo>
                      <a:pt x="3831344" y="1384114"/>
                      <a:pt x="3588418" y="1395928"/>
                      <a:pt x="3459688" y="1427967"/>
                    </a:cubicBezTo>
                    <a:cubicBezTo>
                      <a:pt x="3363823" y="1444910"/>
                      <a:pt x="3120681" y="1462451"/>
                      <a:pt x="3015737" y="1427967"/>
                    </a:cubicBezTo>
                    <a:cubicBezTo>
                      <a:pt x="2869322" y="1403245"/>
                      <a:pt x="2676527" y="1544723"/>
                      <a:pt x="2455973" y="1427967"/>
                    </a:cubicBezTo>
                    <a:cubicBezTo>
                      <a:pt x="2211895" y="1402572"/>
                      <a:pt x="2173015" y="1444424"/>
                      <a:pt x="2089231" y="1427967"/>
                    </a:cubicBezTo>
                    <a:cubicBezTo>
                      <a:pt x="1976875" y="1394596"/>
                      <a:pt x="1711770" y="1442560"/>
                      <a:pt x="1606674" y="1427967"/>
                    </a:cubicBezTo>
                    <a:cubicBezTo>
                      <a:pt x="1467164" y="1435209"/>
                      <a:pt x="1337486" y="1466305"/>
                      <a:pt x="1124119" y="1427967"/>
                    </a:cubicBezTo>
                    <a:cubicBezTo>
                      <a:pt x="887421" y="1407666"/>
                      <a:pt x="895254" y="1415146"/>
                      <a:pt x="757376" y="1427967"/>
                    </a:cubicBezTo>
                    <a:cubicBezTo>
                      <a:pt x="641709" y="1492755"/>
                      <a:pt x="280060" y="1437331"/>
                      <a:pt x="159007" y="1427967"/>
                    </a:cubicBezTo>
                    <a:cubicBezTo>
                      <a:pt x="32727" y="1441847"/>
                      <a:pt x="-14925" y="1346306"/>
                      <a:pt x="0" y="1189967"/>
                    </a:cubicBezTo>
                    <a:cubicBezTo>
                      <a:pt x="1870" y="1051983"/>
                      <a:pt x="8206" y="942752"/>
                      <a:pt x="0" y="723503"/>
                    </a:cubicBezTo>
                    <a:cubicBezTo>
                      <a:pt x="-23122" y="550864"/>
                      <a:pt x="23419" y="419184"/>
                      <a:pt x="0" y="237999"/>
                    </a:cubicBezTo>
                    <a:close/>
                  </a:path>
                  <a:path w="4178462" h="1427967" fill="none" stroke="0" extrusionOk="0">
                    <a:moveTo>
                      <a:pt x="0" y="237999"/>
                    </a:moveTo>
                    <a:cubicBezTo>
                      <a:pt x="27970" y="90050"/>
                      <a:pt x="76497" y="22582"/>
                      <a:pt x="159007" y="0"/>
                    </a:cubicBezTo>
                    <a:cubicBezTo>
                      <a:pt x="328479" y="-10618"/>
                      <a:pt x="348484" y="-31351"/>
                      <a:pt x="525749" y="0"/>
                    </a:cubicBezTo>
                    <a:cubicBezTo>
                      <a:pt x="674829" y="34017"/>
                      <a:pt x="809293" y="-51344"/>
                      <a:pt x="931096" y="0"/>
                    </a:cubicBezTo>
                    <a:cubicBezTo>
                      <a:pt x="1029030" y="21680"/>
                      <a:pt x="1398737" y="-25937"/>
                      <a:pt x="1490861" y="0"/>
                    </a:cubicBezTo>
                    <a:cubicBezTo>
                      <a:pt x="1633503" y="10622"/>
                      <a:pt x="1805321" y="-3450"/>
                      <a:pt x="2050626" y="0"/>
                    </a:cubicBezTo>
                    <a:cubicBezTo>
                      <a:pt x="2291825" y="-19947"/>
                      <a:pt x="2354129" y="-25833"/>
                      <a:pt x="2455973" y="0"/>
                    </a:cubicBezTo>
                    <a:cubicBezTo>
                      <a:pt x="2493497" y="21267"/>
                      <a:pt x="2711792" y="53766"/>
                      <a:pt x="2938528" y="0"/>
                    </a:cubicBezTo>
                    <a:cubicBezTo>
                      <a:pt x="3136108" y="-9295"/>
                      <a:pt x="3243038" y="-14951"/>
                      <a:pt x="3498293" y="0"/>
                    </a:cubicBezTo>
                    <a:cubicBezTo>
                      <a:pt x="3792558" y="50719"/>
                      <a:pt x="3883588" y="-27247"/>
                      <a:pt x="4019453" y="0"/>
                    </a:cubicBezTo>
                    <a:cubicBezTo>
                      <a:pt x="4134013" y="6157"/>
                      <a:pt x="4170378" y="86471"/>
                      <a:pt x="4178462" y="237999"/>
                    </a:cubicBezTo>
                    <a:cubicBezTo>
                      <a:pt x="4172477" y="481684"/>
                      <a:pt x="4176349" y="519384"/>
                      <a:pt x="4178462" y="723503"/>
                    </a:cubicBezTo>
                    <a:cubicBezTo>
                      <a:pt x="4196994" y="935276"/>
                      <a:pt x="4157980" y="1015314"/>
                      <a:pt x="4178462" y="1189967"/>
                    </a:cubicBezTo>
                    <a:cubicBezTo>
                      <a:pt x="4159521" y="1300772"/>
                      <a:pt x="4114089" y="1452517"/>
                      <a:pt x="4019453" y="1427967"/>
                    </a:cubicBezTo>
                    <a:cubicBezTo>
                      <a:pt x="3820798" y="1369772"/>
                      <a:pt x="3580093" y="1396637"/>
                      <a:pt x="3459688" y="1427967"/>
                    </a:cubicBezTo>
                    <a:cubicBezTo>
                      <a:pt x="3345823" y="1442428"/>
                      <a:pt x="3144356" y="1463404"/>
                      <a:pt x="3015737" y="1427967"/>
                    </a:cubicBezTo>
                    <a:cubicBezTo>
                      <a:pt x="2861714" y="1456823"/>
                      <a:pt x="2661234" y="1404165"/>
                      <a:pt x="2455973" y="1427967"/>
                    </a:cubicBezTo>
                    <a:cubicBezTo>
                      <a:pt x="2208908" y="1400909"/>
                      <a:pt x="2173170" y="1451175"/>
                      <a:pt x="2089231" y="1427967"/>
                    </a:cubicBezTo>
                    <a:cubicBezTo>
                      <a:pt x="2015187" y="1373406"/>
                      <a:pt x="1732572" y="1453153"/>
                      <a:pt x="1606674" y="1427967"/>
                    </a:cubicBezTo>
                    <a:cubicBezTo>
                      <a:pt x="1455832" y="1481907"/>
                      <a:pt x="1343595" y="1483240"/>
                      <a:pt x="1124119" y="1427967"/>
                    </a:cubicBezTo>
                    <a:cubicBezTo>
                      <a:pt x="886130" y="1405440"/>
                      <a:pt x="897885" y="1416418"/>
                      <a:pt x="757376" y="1427967"/>
                    </a:cubicBezTo>
                    <a:cubicBezTo>
                      <a:pt x="622752" y="1463646"/>
                      <a:pt x="261434" y="1446060"/>
                      <a:pt x="159007" y="1427967"/>
                    </a:cubicBezTo>
                    <a:cubicBezTo>
                      <a:pt x="47404" y="1441255"/>
                      <a:pt x="2150" y="1308576"/>
                      <a:pt x="0" y="1189967"/>
                    </a:cubicBezTo>
                    <a:cubicBezTo>
                      <a:pt x="9983" y="1064018"/>
                      <a:pt x="22560" y="918551"/>
                      <a:pt x="0" y="723503"/>
                    </a:cubicBezTo>
                    <a:cubicBezTo>
                      <a:pt x="-5879" y="522224"/>
                      <a:pt x="-199" y="424139"/>
                      <a:pt x="0" y="2379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900110"/>
                          <a:gd name="connsiteY0" fmla="*/ 237999 h 1427967"/>
                          <a:gd name="connsiteX1" fmla="*/ 262578 w 6900110"/>
                          <a:gd name="connsiteY1" fmla="*/ 0 h 1427967"/>
                          <a:gd name="connsiteX2" fmla="*/ 868198 w 6900110"/>
                          <a:gd name="connsiteY2" fmla="*/ 0 h 1427967"/>
                          <a:gd name="connsiteX3" fmla="*/ 1537568 w 6900110"/>
                          <a:gd name="connsiteY3" fmla="*/ 0 h 1427967"/>
                          <a:gd name="connsiteX4" fmla="*/ 2461937 w 6900110"/>
                          <a:gd name="connsiteY4" fmla="*/ 0 h 1427967"/>
                          <a:gd name="connsiteX5" fmla="*/ 3386306 w 6900110"/>
                          <a:gd name="connsiteY5" fmla="*/ 0 h 1427967"/>
                          <a:gd name="connsiteX6" fmla="*/ 4055675 w 6900110"/>
                          <a:gd name="connsiteY6" fmla="*/ 0 h 1427967"/>
                          <a:gd name="connsiteX7" fmla="*/ 4852544 w 6900110"/>
                          <a:gd name="connsiteY7" fmla="*/ 0 h 1427967"/>
                          <a:gd name="connsiteX8" fmla="*/ 5776913 w 6900110"/>
                          <a:gd name="connsiteY8" fmla="*/ 0 h 1427967"/>
                          <a:gd name="connsiteX9" fmla="*/ 6637531 w 6900110"/>
                          <a:gd name="connsiteY9" fmla="*/ 0 h 1427967"/>
                          <a:gd name="connsiteX10" fmla="*/ 6900110 w 6900110"/>
                          <a:gd name="connsiteY10" fmla="*/ 237999 h 1427967"/>
                          <a:gd name="connsiteX11" fmla="*/ 6900110 w 6900110"/>
                          <a:gd name="connsiteY11" fmla="*/ 723503 h 1427967"/>
                          <a:gd name="connsiteX12" fmla="*/ 6900110 w 6900110"/>
                          <a:gd name="connsiteY12" fmla="*/ 1189967 h 1427967"/>
                          <a:gd name="connsiteX13" fmla="*/ 6637531 w 6900110"/>
                          <a:gd name="connsiteY13" fmla="*/ 1427967 h 1427967"/>
                          <a:gd name="connsiteX14" fmla="*/ 5713163 w 6900110"/>
                          <a:gd name="connsiteY14" fmla="*/ 1427967 h 1427967"/>
                          <a:gd name="connsiteX15" fmla="*/ 4980043 w 6900110"/>
                          <a:gd name="connsiteY15" fmla="*/ 1427967 h 1427967"/>
                          <a:gd name="connsiteX16" fmla="*/ 4055675 w 6900110"/>
                          <a:gd name="connsiteY16" fmla="*/ 1427967 h 1427967"/>
                          <a:gd name="connsiteX17" fmla="*/ 3450055 w 6900110"/>
                          <a:gd name="connsiteY17" fmla="*/ 1427967 h 1427967"/>
                          <a:gd name="connsiteX18" fmla="*/ 2653185 w 6900110"/>
                          <a:gd name="connsiteY18" fmla="*/ 1427967 h 1427967"/>
                          <a:gd name="connsiteX19" fmla="*/ 1856317 w 6900110"/>
                          <a:gd name="connsiteY19" fmla="*/ 1427967 h 1427967"/>
                          <a:gd name="connsiteX20" fmla="*/ 1250695 w 6900110"/>
                          <a:gd name="connsiteY20" fmla="*/ 1427967 h 1427967"/>
                          <a:gd name="connsiteX21" fmla="*/ 262578 w 6900110"/>
                          <a:gd name="connsiteY21" fmla="*/ 1427967 h 1427967"/>
                          <a:gd name="connsiteX22" fmla="*/ 0 w 6900110"/>
                          <a:gd name="connsiteY22" fmla="*/ 1189967 h 1427967"/>
                          <a:gd name="connsiteX23" fmla="*/ 0 w 6900110"/>
                          <a:gd name="connsiteY23" fmla="*/ 723503 h 1427967"/>
                          <a:gd name="connsiteX24" fmla="*/ 0 w 6900110"/>
                          <a:gd name="connsiteY24" fmla="*/ 237999 h 1427967"/>
                          <a:gd name="connsiteX0" fmla="*/ 0 w 6900110"/>
                          <a:gd name="connsiteY0" fmla="*/ 237999 h 1427967"/>
                          <a:gd name="connsiteX1" fmla="*/ 262578 w 6900110"/>
                          <a:gd name="connsiteY1" fmla="*/ 0 h 1427967"/>
                          <a:gd name="connsiteX2" fmla="*/ 1123196 w 6900110"/>
                          <a:gd name="connsiteY2" fmla="*/ 0 h 1427967"/>
                          <a:gd name="connsiteX3" fmla="*/ 1856317 w 6900110"/>
                          <a:gd name="connsiteY3" fmla="*/ 0 h 1427967"/>
                          <a:gd name="connsiteX4" fmla="*/ 2461937 w 6900110"/>
                          <a:gd name="connsiteY4" fmla="*/ 0 h 1427967"/>
                          <a:gd name="connsiteX5" fmla="*/ 3131307 w 6900110"/>
                          <a:gd name="connsiteY5" fmla="*/ 0 h 1427967"/>
                          <a:gd name="connsiteX6" fmla="*/ 3736927 w 6900110"/>
                          <a:gd name="connsiteY6" fmla="*/ 0 h 1427967"/>
                          <a:gd name="connsiteX7" fmla="*/ 4342547 w 6900110"/>
                          <a:gd name="connsiteY7" fmla="*/ 0 h 1427967"/>
                          <a:gd name="connsiteX8" fmla="*/ 5139417 w 6900110"/>
                          <a:gd name="connsiteY8" fmla="*/ 0 h 1427967"/>
                          <a:gd name="connsiteX9" fmla="*/ 5872536 w 6900110"/>
                          <a:gd name="connsiteY9" fmla="*/ 0 h 1427967"/>
                          <a:gd name="connsiteX10" fmla="*/ 6637531 w 6900110"/>
                          <a:gd name="connsiteY10" fmla="*/ 0 h 1427967"/>
                          <a:gd name="connsiteX11" fmla="*/ 6900110 w 6900110"/>
                          <a:gd name="connsiteY11" fmla="*/ 237999 h 1427967"/>
                          <a:gd name="connsiteX12" fmla="*/ 6900110 w 6900110"/>
                          <a:gd name="connsiteY12" fmla="*/ 713984 h 1427967"/>
                          <a:gd name="connsiteX13" fmla="*/ 6900110 w 6900110"/>
                          <a:gd name="connsiteY13" fmla="*/ 1189967 h 1427967"/>
                          <a:gd name="connsiteX14" fmla="*/ 6637531 w 6900110"/>
                          <a:gd name="connsiteY14" fmla="*/ 1427967 h 1427967"/>
                          <a:gd name="connsiteX15" fmla="*/ 6031911 w 6900110"/>
                          <a:gd name="connsiteY15" fmla="*/ 1427967 h 1427967"/>
                          <a:gd name="connsiteX16" fmla="*/ 5235042 w 6900110"/>
                          <a:gd name="connsiteY16" fmla="*/ 1427967 h 1427967"/>
                          <a:gd name="connsiteX17" fmla="*/ 4374423 w 6900110"/>
                          <a:gd name="connsiteY17" fmla="*/ 1427967 h 1427967"/>
                          <a:gd name="connsiteX18" fmla="*/ 3513803 w 6900110"/>
                          <a:gd name="connsiteY18" fmla="*/ 1427967 h 1427967"/>
                          <a:gd name="connsiteX19" fmla="*/ 2780684 w 6900110"/>
                          <a:gd name="connsiteY19" fmla="*/ 1427967 h 1427967"/>
                          <a:gd name="connsiteX20" fmla="*/ 2111314 w 6900110"/>
                          <a:gd name="connsiteY20" fmla="*/ 1427967 h 1427967"/>
                          <a:gd name="connsiteX21" fmla="*/ 1505694 w 6900110"/>
                          <a:gd name="connsiteY21" fmla="*/ 1427967 h 1427967"/>
                          <a:gd name="connsiteX22" fmla="*/ 262578 w 6900110"/>
                          <a:gd name="connsiteY22" fmla="*/ 1427967 h 1427967"/>
                          <a:gd name="connsiteX23" fmla="*/ 0 w 6900110"/>
                          <a:gd name="connsiteY23" fmla="*/ 1189967 h 1427967"/>
                          <a:gd name="connsiteX24" fmla="*/ 0 w 6900110"/>
                          <a:gd name="connsiteY24" fmla="*/ 733023 h 1427967"/>
                          <a:gd name="connsiteX25" fmla="*/ 0 w 6900110"/>
                          <a:gd name="connsiteY25"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0110" h="1427967" fill="none" extrusionOk="0">
                            <a:moveTo>
                              <a:pt x="0" y="237999"/>
                            </a:moveTo>
                            <a:cubicBezTo>
                              <a:pt x="24501" y="75563"/>
                              <a:pt x="120212" y="18893"/>
                              <a:pt x="262578" y="0"/>
                            </a:cubicBezTo>
                            <a:cubicBezTo>
                              <a:pt x="540958" y="-14466"/>
                              <a:pt x="583291" y="-31474"/>
                              <a:pt x="868198" y="0"/>
                            </a:cubicBezTo>
                            <a:cubicBezTo>
                              <a:pt x="1152050" y="29780"/>
                              <a:pt x="1313656" y="-31268"/>
                              <a:pt x="1537568" y="0"/>
                            </a:cubicBezTo>
                            <a:cubicBezTo>
                              <a:pt x="1697576" y="-1816"/>
                              <a:pt x="2301877" y="-38809"/>
                              <a:pt x="2461937" y="0"/>
                            </a:cubicBezTo>
                            <a:cubicBezTo>
                              <a:pt x="2693342" y="20766"/>
                              <a:pt x="2993121" y="1682"/>
                              <a:pt x="3386306" y="0"/>
                            </a:cubicBezTo>
                            <a:cubicBezTo>
                              <a:pt x="3796743" y="-15437"/>
                              <a:pt x="3888926" y="-24242"/>
                              <a:pt x="4055675" y="0"/>
                            </a:cubicBezTo>
                            <a:cubicBezTo>
                              <a:pt x="4183586" y="11163"/>
                              <a:pt x="4498319" y="62745"/>
                              <a:pt x="4852544" y="0"/>
                            </a:cubicBezTo>
                            <a:cubicBezTo>
                              <a:pt x="5182636" y="-5236"/>
                              <a:pt x="5335756" y="-11164"/>
                              <a:pt x="5776913" y="0"/>
                            </a:cubicBezTo>
                            <a:cubicBezTo>
                              <a:pt x="6222792" y="32534"/>
                              <a:pt x="6412475" y="-8249"/>
                              <a:pt x="6637531" y="0"/>
                            </a:cubicBezTo>
                            <a:cubicBezTo>
                              <a:pt x="6807864" y="-10120"/>
                              <a:pt x="6896449" y="84297"/>
                              <a:pt x="6900110" y="237999"/>
                            </a:cubicBezTo>
                            <a:cubicBezTo>
                              <a:pt x="6890572" y="483026"/>
                              <a:pt x="6893364" y="519326"/>
                              <a:pt x="6900110" y="723503"/>
                            </a:cubicBezTo>
                            <a:cubicBezTo>
                              <a:pt x="6906739" y="936196"/>
                              <a:pt x="6890932" y="1029134"/>
                              <a:pt x="6900110" y="1189967"/>
                            </a:cubicBezTo>
                            <a:cubicBezTo>
                              <a:pt x="6886296" y="1315919"/>
                              <a:pt x="6793327" y="1458144"/>
                              <a:pt x="6637531" y="1427967"/>
                            </a:cubicBezTo>
                            <a:cubicBezTo>
                              <a:pt x="6320560" y="1400090"/>
                              <a:pt x="5927138" y="1418684"/>
                              <a:pt x="5713163" y="1427967"/>
                            </a:cubicBezTo>
                            <a:cubicBezTo>
                              <a:pt x="5486818" y="1438798"/>
                              <a:pt x="5165148" y="1445112"/>
                              <a:pt x="4980043" y="1427967"/>
                            </a:cubicBezTo>
                            <a:cubicBezTo>
                              <a:pt x="4809112" y="1462324"/>
                              <a:pt x="4431151" y="1386746"/>
                              <a:pt x="4055675" y="1427967"/>
                            </a:cubicBezTo>
                            <a:cubicBezTo>
                              <a:pt x="3639409" y="1404753"/>
                              <a:pt x="3565315" y="1456902"/>
                              <a:pt x="3450055" y="1427967"/>
                            </a:cubicBezTo>
                            <a:cubicBezTo>
                              <a:pt x="3351715" y="1387398"/>
                              <a:pt x="2865860" y="1452401"/>
                              <a:pt x="2653185" y="1427967"/>
                            </a:cubicBezTo>
                            <a:cubicBezTo>
                              <a:pt x="2443467" y="1472851"/>
                              <a:pt x="2257053" y="1481738"/>
                              <a:pt x="1856317" y="1427967"/>
                            </a:cubicBezTo>
                            <a:cubicBezTo>
                              <a:pt x="1464986" y="1407181"/>
                              <a:pt x="1479581" y="1417569"/>
                              <a:pt x="1250695" y="1427967"/>
                            </a:cubicBezTo>
                            <a:cubicBezTo>
                              <a:pt x="1012386" y="1453405"/>
                              <a:pt x="422796" y="1452141"/>
                              <a:pt x="262578" y="1427967"/>
                            </a:cubicBezTo>
                            <a:cubicBezTo>
                              <a:pt x="97193" y="1431248"/>
                              <a:pt x="4726" y="1294167"/>
                              <a:pt x="0" y="1189967"/>
                            </a:cubicBezTo>
                            <a:cubicBezTo>
                              <a:pt x="9136" y="1058411"/>
                              <a:pt x="10936" y="907297"/>
                              <a:pt x="0" y="723503"/>
                            </a:cubicBezTo>
                            <a:cubicBezTo>
                              <a:pt x="-2656" y="521078"/>
                              <a:pt x="-23987" y="409382"/>
                              <a:pt x="0" y="237999"/>
                            </a:cubicBezTo>
                            <a:close/>
                          </a:path>
                          <a:path w="6900110" h="1427967" stroke="0" extrusionOk="0">
                            <a:moveTo>
                              <a:pt x="0" y="237999"/>
                            </a:moveTo>
                            <a:cubicBezTo>
                              <a:pt x="10236" y="141674"/>
                              <a:pt x="148786" y="20873"/>
                              <a:pt x="262578" y="0"/>
                            </a:cubicBezTo>
                            <a:cubicBezTo>
                              <a:pt x="507434" y="-1735"/>
                              <a:pt x="860007" y="7940"/>
                              <a:pt x="1123196" y="0"/>
                            </a:cubicBezTo>
                            <a:cubicBezTo>
                              <a:pt x="1368266" y="15782"/>
                              <a:pt x="1569430" y="27600"/>
                              <a:pt x="1856317" y="0"/>
                            </a:cubicBezTo>
                            <a:cubicBezTo>
                              <a:pt x="2137182" y="-13218"/>
                              <a:pt x="2167160" y="-18013"/>
                              <a:pt x="2461937" y="0"/>
                            </a:cubicBezTo>
                            <a:cubicBezTo>
                              <a:pt x="2753169" y="31196"/>
                              <a:pt x="2980992" y="26369"/>
                              <a:pt x="3131307" y="0"/>
                            </a:cubicBezTo>
                            <a:cubicBezTo>
                              <a:pt x="3297821" y="-17081"/>
                              <a:pt x="3529950" y="-49160"/>
                              <a:pt x="3736927" y="0"/>
                            </a:cubicBezTo>
                            <a:cubicBezTo>
                              <a:pt x="3978223" y="27971"/>
                              <a:pt x="4181592" y="-16857"/>
                              <a:pt x="4342547" y="0"/>
                            </a:cubicBezTo>
                            <a:cubicBezTo>
                              <a:pt x="4551777" y="14391"/>
                              <a:pt x="4808436" y="-21190"/>
                              <a:pt x="5139417" y="0"/>
                            </a:cubicBezTo>
                            <a:cubicBezTo>
                              <a:pt x="5505047" y="33760"/>
                              <a:pt x="5720991" y="46040"/>
                              <a:pt x="5872536" y="0"/>
                            </a:cubicBezTo>
                            <a:cubicBezTo>
                              <a:pt x="6041904" y="-48009"/>
                              <a:pt x="6392558" y="44789"/>
                              <a:pt x="6637531" y="0"/>
                            </a:cubicBezTo>
                            <a:cubicBezTo>
                              <a:pt x="6799736" y="-22952"/>
                              <a:pt x="6921887" y="101123"/>
                              <a:pt x="6900110" y="237999"/>
                            </a:cubicBezTo>
                            <a:cubicBezTo>
                              <a:pt x="6903115" y="362447"/>
                              <a:pt x="6895912" y="495767"/>
                              <a:pt x="6900110" y="713984"/>
                            </a:cubicBezTo>
                            <a:cubicBezTo>
                              <a:pt x="6891864" y="935105"/>
                              <a:pt x="6892268" y="996505"/>
                              <a:pt x="6900110" y="1189967"/>
                            </a:cubicBezTo>
                            <a:cubicBezTo>
                              <a:pt x="6894006" y="1326217"/>
                              <a:pt x="6813590" y="1441943"/>
                              <a:pt x="6637531" y="1427967"/>
                            </a:cubicBezTo>
                            <a:cubicBezTo>
                              <a:pt x="6518136" y="1442163"/>
                              <a:pt x="6307844" y="1454965"/>
                              <a:pt x="6031911" y="1427967"/>
                            </a:cubicBezTo>
                            <a:cubicBezTo>
                              <a:pt x="5797458" y="1427098"/>
                              <a:pt x="5477807" y="1411157"/>
                              <a:pt x="5235042" y="1427967"/>
                            </a:cubicBezTo>
                            <a:cubicBezTo>
                              <a:pt x="4960888" y="1495332"/>
                              <a:pt x="4628166" y="1444805"/>
                              <a:pt x="4374423" y="1427967"/>
                            </a:cubicBezTo>
                            <a:cubicBezTo>
                              <a:pt x="4184354" y="1462512"/>
                              <a:pt x="3755636" y="1405511"/>
                              <a:pt x="3513803" y="1427967"/>
                            </a:cubicBezTo>
                            <a:cubicBezTo>
                              <a:pt x="3301332" y="1400287"/>
                              <a:pt x="3012293" y="1407267"/>
                              <a:pt x="2780684" y="1427967"/>
                            </a:cubicBezTo>
                            <a:cubicBezTo>
                              <a:pt x="2567101" y="1426759"/>
                              <a:pt x="2267955" y="1420138"/>
                              <a:pt x="2111314" y="1427967"/>
                            </a:cubicBezTo>
                            <a:cubicBezTo>
                              <a:pt x="1932086" y="1432773"/>
                              <a:pt x="1808513" y="1455289"/>
                              <a:pt x="1505694" y="1427967"/>
                            </a:cubicBezTo>
                            <a:cubicBezTo>
                              <a:pt x="1235455" y="1414825"/>
                              <a:pt x="795486" y="1466937"/>
                              <a:pt x="262578" y="1427967"/>
                            </a:cubicBezTo>
                            <a:cubicBezTo>
                              <a:pt x="109310" y="1454455"/>
                              <a:pt x="-17150" y="1319642"/>
                              <a:pt x="0" y="1189967"/>
                            </a:cubicBezTo>
                            <a:cubicBezTo>
                              <a:pt x="29473" y="1030721"/>
                              <a:pt x="-6767" y="864113"/>
                              <a:pt x="0" y="733023"/>
                            </a:cubicBezTo>
                            <a:cubicBezTo>
                              <a:pt x="-36610" y="597423"/>
                              <a:pt x="-11201" y="456095"/>
                              <a:pt x="0" y="237999"/>
                            </a:cubicBezTo>
                            <a:close/>
                          </a:path>
                          <a:path w="6900110" h="1427967" fill="none" stroke="0" extrusionOk="0">
                            <a:moveTo>
                              <a:pt x="0" y="237999"/>
                            </a:moveTo>
                            <a:cubicBezTo>
                              <a:pt x="1655" y="98604"/>
                              <a:pt x="124850" y="9300"/>
                              <a:pt x="262578" y="0"/>
                            </a:cubicBezTo>
                            <a:cubicBezTo>
                              <a:pt x="540381" y="-11861"/>
                              <a:pt x="584835" y="-21310"/>
                              <a:pt x="868198" y="0"/>
                            </a:cubicBezTo>
                            <a:cubicBezTo>
                              <a:pt x="1135389" y="23689"/>
                              <a:pt x="1342263" y="-39007"/>
                              <a:pt x="1537568" y="0"/>
                            </a:cubicBezTo>
                            <a:cubicBezTo>
                              <a:pt x="1745464" y="29120"/>
                              <a:pt x="2255653" y="-23278"/>
                              <a:pt x="2461937" y="0"/>
                            </a:cubicBezTo>
                            <a:cubicBezTo>
                              <a:pt x="2684678" y="-14963"/>
                              <a:pt x="2934910" y="-9198"/>
                              <a:pt x="3386306" y="0"/>
                            </a:cubicBezTo>
                            <a:cubicBezTo>
                              <a:pt x="3795040" y="-19789"/>
                              <a:pt x="3876837" y="-26696"/>
                              <a:pt x="4055675" y="0"/>
                            </a:cubicBezTo>
                            <a:cubicBezTo>
                              <a:pt x="4189547" y="35903"/>
                              <a:pt x="4503170" y="-9666"/>
                              <a:pt x="4852544" y="0"/>
                            </a:cubicBezTo>
                            <a:cubicBezTo>
                              <a:pt x="5185184" y="-4736"/>
                              <a:pt x="5373498" y="-29064"/>
                              <a:pt x="5776913" y="0"/>
                            </a:cubicBezTo>
                            <a:cubicBezTo>
                              <a:pt x="6232280" y="40872"/>
                              <a:pt x="6431248" y="-46625"/>
                              <a:pt x="6637531" y="0"/>
                            </a:cubicBezTo>
                            <a:cubicBezTo>
                              <a:pt x="6790889" y="-293"/>
                              <a:pt x="6884436" y="95635"/>
                              <a:pt x="6900110" y="237999"/>
                            </a:cubicBezTo>
                            <a:cubicBezTo>
                              <a:pt x="6885479" y="475182"/>
                              <a:pt x="6894757" y="514682"/>
                              <a:pt x="6900110" y="723503"/>
                            </a:cubicBezTo>
                            <a:cubicBezTo>
                              <a:pt x="6917644" y="931871"/>
                              <a:pt x="6885384" y="1006465"/>
                              <a:pt x="6900110" y="1189967"/>
                            </a:cubicBezTo>
                            <a:cubicBezTo>
                              <a:pt x="6863612" y="1285118"/>
                              <a:pt x="6791098" y="1431495"/>
                              <a:pt x="6637531" y="1427967"/>
                            </a:cubicBezTo>
                            <a:cubicBezTo>
                              <a:pt x="6323383" y="1371805"/>
                              <a:pt x="5930061" y="1421317"/>
                              <a:pt x="5713163" y="1427967"/>
                            </a:cubicBezTo>
                            <a:cubicBezTo>
                              <a:pt x="5517818" y="1432940"/>
                              <a:pt x="5169960" y="1466367"/>
                              <a:pt x="4980043" y="1427967"/>
                            </a:cubicBezTo>
                            <a:cubicBezTo>
                              <a:pt x="4753519" y="1399273"/>
                              <a:pt x="4412705" y="1495242"/>
                              <a:pt x="4055675" y="1427967"/>
                            </a:cubicBezTo>
                            <a:cubicBezTo>
                              <a:pt x="3644369" y="1403648"/>
                              <a:pt x="3592233" y="1445760"/>
                              <a:pt x="3450055" y="1427967"/>
                            </a:cubicBezTo>
                            <a:cubicBezTo>
                              <a:pt x="3302807" y="1387448"/>
                              <a:pt x="2824279" y="1430524"/>
                              <a:pt x="2653185" y="1427967"/>
                            </a:cubicBezTo>
                            <a:cubicBezTo>
                              <a:pt x="2432437" y="1441603"/>
                              <a:pt x="2224813" y="1447018"/>
                              <a:pt x="1856317" y="1427967"/>
                            </a:cubicBezTo>
                            <a:cubicBezTo>
                              <a:pt x="1462497" y="1407035"/>
                              <a:pt x="1483120" y="1415658"/>
                              <a:pt x="1250695" y="1427967"/>
                            </a:cubicBezTo>
                            <a:cubicBezTo>
                              <a:pt x="1052487" y="1472197"/>
                              <a:pt x="478638" y="1427653"/>
                              <a:pt x="262578" y="1427967"/>
                            </a:cubicBezTo>
                            <a:cubicBezTo>
                              <a:pt x="69787" y="1431754"/>
                              <a:pt x="-18014" y="1331800"/>
                              <a:pt x="0" y="1189967"/>
                            </a:cubicBezTo>
                            <a:cubicBezTo>
                              <a:pt x="26366" y="1045417"/>
                              <a:pt x="27786" y="924760"/>
                              <a:pt x="0" y="723503"/>
                            </a:cubicBezTo>
                            <a:cubicBezTo>
                              <a:pt x="-19075" y="537651"/>
                              <a:pt x="12452" y="436993"/>
                              <a:pt x="0" y="2379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217683" y="3781414"/>
                <a:ext cx="391268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Bạn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ấy</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có</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dáng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người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cao</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gầy</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nhưng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rất</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khỏe</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mạnh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Việt</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thích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chơi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đá</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cầu</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và</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thường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rủ</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mình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cùng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chơi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pic>
          <p:nvPicPr>
            <p:cNvPr id="22" name="Picture 21">
              <a:extLst>
                <a:ext uri="{FF2B5EF4-FFF2-40B4-BE49-F238E27FC236}">
                  <a16:creationId xmlns:a16="http://schemas.microsoft.com/office/drawing/2014/main" id="{AE92F382-7B1F-DB40-9AFA-0E84829DB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544" y="4298119"/>
              <a:ext cx="1321608" cy="1339847"/>
            </a:xfrm>
            <a:prstGeom prst="rect">
              <a:avLst/>
            </a:prstGeom>
          </p:spPr>
        </p:pic>
      </p:grpSp>
    </p:spTree>
    <p:extLst>
      <p:ext uri="{BB962C8B-B14F-4D97-AF65-F5344CB8AC3E}">
        <p14:creationId xmlns:p14="http://schemas.microsoft.com/office/powerpoint/2010/main" val="216390099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CC9460-CE25-EAAD-C0B1-C40C93BD25CF}"/>
              </a:ext>
            </a:extLst>
          </p:cNvPr>
          <p:cNvGrpSpPr/>
          <p:nvPr/>
        </p:nvGrpSpPr>
        <p:grpSpPr>
          <a:xfrm>
            <a:off x="1967948" y="922029"/>
            <a:ext cx="9060240" cy="1240980"/>
            <a:chOff x="-2472008" y="3735986"/>
            <a:chExt cx="7419539" cy="1388969"/>
          </a:xfrm>
        </p:grpSpPr>
        <p:sp>
          <p:nvSpPr>
            <p:cNvPr id="6" name="Rectangle: Rounded Corners 5">
              <a:extLst>
                <a:ext uri="{FF2B5EF4-FFF2-40B4-BE49-F238E27FC236}">
                  <a16:creationId xmlns:a16="http://schemas.microsoft.com/office/drawing/2014/main" id="{5CD180E4-5016-B6DA-CE29-CC4A5657AB3D}"/>
                </a:ext>
              </a:extLst>
            </p:cNvPr>
            <p:cNvSpPr/>
            <p:nvPr/>
          </p:nvSpPr>
          <p:spPr>
            <a:xfrm>
              <a:off x="-2472008" y="3735986"/>
              <a:ext cx="7405685" cy="1388969"/>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846A7E-E1B0-6B61-1760-DEADC57411B3}"/>
                </a:ext>
              </a:extLst>
            </p:cNvPr>
            <p:cNvSpPr txBox="1"/>
            <p:nvPr/>
          </p:nvSpPr>
          <p:spPr>
            <a:xfrm>
              <a:off x="-2114299" y="4022310"/>
              <a:ext cx="7061830" cy="79230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err="1">
                  <a:latin typeface="Cambria" panose="02040503050406030204" pitchFamily="18" charset="0"/>
                </a:rPr>
                <a:t>Bán</a:t>
              </a:r>
              <a:r>
                <a:rPr lang="en-US" sz="4000" b="1" dirty="0">
                  <a:latin typeface="Cambria" panose="02040503050406030204" pitchFamily="18" charset="0"/>
                </a:rPr>
                <a:t> </a:t>
              </a:r>
              <a:r>
                <a:rPr lang="en-US" sz="4000" b="1" dirty="0" err="1">
                  <a:latin typeface="Cambria" panose="02040503050406030204" pitchFamily="18" charset="0"/>
                </a:rPr>
                <a:t>anh</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xa</a:t>
              </a:r>
              <a:r>
                <a:rPr lang="en-US" sz="4000" b="1" dirty="0">
                  <a:latin typeface="Cambria" panose="02040503050406030204" pitchFamily="18" charset="0"/>
                </a:rPr>
                <a:t>, </a:t>
              </a:r>
              <a:r>
                <a:rPr lang="en-US" sz="4000" b="1" dirty="0" err="1">
                  <a:latin typeface="Cambria" panose="02040503050406030204" pitchFamily="18" charset="0"/>
                </a:rPr>
                <a:t>mua</a:t>
              </a:r>
              <a:r>
                <a:rPr lang="en-US" sz="4000" b="1" dirty="0">
                  <a:latin typeface="Cambria" panose="02040503050406030204" pitchFamily="18" charset="0"/>
                </a:rPr>
                <a:t> </a:t>
              </a:r>
              <a:r>
                <a:rPr lang="en-US" sz="4000" b="1" dirty="0" err="1">
                  <a:latin typeface="Cambria" panose="02040503050406030204" pitchFamily="18" charset="0"/>
                </a:rPr>
                <a:t>láng</a:t>
              </a:r>
              <a:r>
                <a:rPr lang="en-US" sz="4000" b="1" dirty="0">
                  <a:latin typeface="Cambria" panose="02040503050406030204" pitchFamily="18" charset="0"/>
                </a:rPr>
                <a:t> </a:t>
              </a:r>
              <a:r>
                <a:rPr lang="en-US" sz="4000" b="1" dirty="0" err="1">
                  <a:latin typeface="Cambria" panose="02040503050406030204" pitchFamily="18" charset="0"/>
                </a:rPr>
                <a:t>giềng</a:t>
              </a:r>
              <a:r>
                <a:rPr lang="en-US" sz="4000" b="1" dirty="0">
                  <a:latin typeface="Cambria" panose="02040503050406030204" pitchFamily="18" charset="0"/>
                </a:rPr>
                <a:t> </a:t>
              </a:r>
              <a:r>
                <a:rPr lang="en-US" sz="4000" b="1" dirty="0" err="1">
                  <a:latin typeface="Cambria" panose="02040503050406030204" pitchFamily="18" charset="0"/>
                </a:rPr>
                <a:t>gần</a:t>
              </a:r>
              <a:endParaRPr kumimoji="0" lang="en-US" sz="4000" b="1" i="0" u="none" strike="noStrike" kern="1200" cap="none" spc="0" normalizeH="0" baseline="0" noProof="0" dirty="0">
                <a:ln>
                  <a:noFill/>
                </a:ln>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E4A02580-3D22-CA0B-E24F-315E85B16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942" y="3525872"/>
            <a:ext cx="2772493" cy="3332128"/>
          </a:xfrm>
          <a:prstGeom prst="rect">
            <a:avLst/>
          </a:prstGeom>
        </p:spPr>
      </p:pic>
      <p:pic>
        <p:nvPicPr>
          <p:cNvPr id="9" name="Picture 8">
            <a:extLst>
              <a:ext uri="{FF2B5EF4-FFF2-40B4-BE49-F238E27FC236}">
                <a16:creationId xmlns:a16="http://schemas.microsoft.com/office/drawing/2014/main" id="{A977760D-DAC1-31FD-2817-620E2D4C5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17" t="73491" r="-2725"/>
          <a:stretch/>
        </p:blipFill>
        <p:spPr>
          <a:xfrm>
            <a:off x="280817" y="438586"/>
            <a:ext cx="2434501" cy="1877755"/>
          </a:xfrm>
          <a:prstGeom prst="rect">
            <a:avLst/>
          </a:prstGeom>
        </p:spPr>
      </p:pic>
      <p:sp>
        <p:nvSpPr>
          <p:cNvPr id="4" name="Oval Callout 3">
            <a:extLst>
              <a:ext uri="{FF2B5EF4-FFF2-40B4-BE49-F238E27FC236}">
                <a16:creationId xmlns:a16="http://schemas.microsoft.com/office/drawing/2014/main" id="{FEB45294-D9EC-6844-AF8F-2B2E6149D305}"/>
              </a:ext>
            </a:extLst>
          </p:cNvPr>
          <p:cNvSpPr/>
          <p:nvPr/>
        </p:nvSpPr>
        <p:spPr>
          <a:xfrm>
            <a:off x="1172816" y="2418826"/>
            <a:ext cx="8090453" cy="4160878"/>
          </a:xfrm>
          <a:prstGeom prst="wedgeEllipseCallout">
            <a:avLst>
              <a:gd name="adj1" fmla="val 54567"/>
              <a:gd name="adj2" fmla="val 13956"/>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Cambria" panose="02040503050406030204" pitchFamily="18" charset="0"/>
              </a:rPr>
              <a:t>Câu tục ngữ khuyên răn mỗi người nên xây dựng mối quan hệ vui vẻ hòa đồng với hàng xóm láng giềng kề bên. Cũng bởi, anh em họ hàng dù là thân tình, dù là máu mủ nhưng ở xa,  hễ có việc hệ trọng và khẩn cấp thì không thể nào tới ngay được.</a:t>
            </a:r>
            <a:endParaRPr lang="en-VN" sz="28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650060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23063" y="1286305"/>
            <a:ext cx="11554061" cy="4909855"/>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00732" y="1572897"/>
            <a:ext cx="10998722" cy="646331"/>
          </a:xfrm>
          <a:prstGeom prst="rect">
            <a:avLst/>
          </a:prstGeom>
          <a:noFill/>
          <a:ln w="19050">
            <a:solidFill>
              <a:schemeClr val="tx1"/>
            </a:solidFill>
            <a:prstDash val="dash"/>
          </a:ln>
        </p:spPr>
        <p:txBody>
          <a:bodyPr wrap="square">
            <a:spAutoFit/>
          </a:bodyPr>
          <a:lstStyle/>
          <a:p>
            <a:pPr algn="ctr"/>
            <a:r>
              <a:rPr lang="en-US" sz="3600" b="1" dirty="0" err="1">
                <a:solidFill>
                  <a:srgbClr val="224E4A"/>
                </a:solidFill>
                <a:latin typeface="#9Slide03 Swiss 721 Black Conde" panose="02000500000000000000" pitchFamily="2" charset="77"/>
              </a:rPr>
              <a:t>Nêu</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những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việc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em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có</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thể</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làm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cùng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các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bạn</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hàng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xóm</a:t>
            </a:r>
            <a:r>
              <a:rPr lang="en-US" sz="3600" b="1" dirty="0">
                <a:solidFill>
                  <a:srgbClr val="224E4A"/>
                </a:solidFill>
                <a:latin typeface="#9Slide03 Swiss 721 Black Conde" panose="02000500000000000000" pitchFamily="2" charset="77"/>
              </a:rPr>
              <a:t>.</a:t>
            </a:r>
            <a:endParaRPr lang="en-VN" sz="3600" dirty="0">
              <a:solidFill>
                <a:srgbClr val="224E4A"/>
              </a:solidFill>
              <a:latin typeface="#9Slide03 Swiss 721 Black Condensed" panose="02000500000000000000" pitchFamily="2" charset="77"/>
            </a:endParaRPr>
          </a:p>
        </p:txBody>
      </p:sp>
      <p:grpSp>
        <p:nvGrpSpPr>
          <p:cNvPr id="12" name="Group 11">
            <a:extLst>
              <a:ext uri="{FF2B5EF4-FFF2-40B4-BE49-F238E27FC236}">
                <a16:creationId xmlns:a16="http://schemas.microsoft.com/office/drawing/2014/main" id="{AD578436-61EC-034A-B8FB-245B57849914}"/>
              </a:ext>
            </a:extLst>
          </p:cNvPr>
          <p:cNvGrpSpPr/>
          <p:nvPr/>
        </p:nvGrpSpPr>
        <p:grpSpPr>
          <a:xfrm>
            <a:off x="3826905" y="3230090"/>
            <a:ext cx="7365313" cy="1955207"/>
            <a:chOff x="-2808645" y="3400801"/>
            <a:chExt cx="3545445" cy="855186"/>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2808645" y="3400801"/>
              <a:ext cx="3545445" cy="855186"/>
            </a:xfrm>
            <a:custGeom>
              <a:avLst/>
              <a:gdLst>
                <a:gd name="connsiteX0" fmla="*/ 0 w 3545445"/>
                <a:gd name="connsiteY0" fmla="*/ 142533 h 855186"/>
                <a:gd name="connsiteX1" fmla="*/ 134919 w 3545445"/>
                <a:gd name="connsiteY1" fmla="*/ 0 h 855186"/>
                <a:gd name="connsiteX2" fmla="*/ 446101 w 3545445"/>
                <a:gd name="connsiteY2" fmla="*/ 0 h 855186"/>
                <a:gd name="connsiteX3" fmla="*/ 790040 w 3545445"/>
                <a:gd name="connsiteY3" fmla="*/ 0 h 855186"/>
                <a:gd name="connsiteX4" fmla="*/ 1265003 w 3545445"/>
                <a:gd name="connsiteY4" fmla="*/ 0 h 855186"/>
                <a:gd name="connsiteX5" fmla="*/ 1739966 w 3545445"/>
                <a:gd name="connsiteY5" fmla="*/ 0 h 855186"/>
                <a:gd name="connsiteX6" fmla="*/ 2083904 w 3545445"/>
                <a:gd name="connsiteY6" fmla="*/ 0 h 855186"/>
                <a:gd name="connsiteX7" fmla="*/ 2493355 w 3545445"/>
                <a:gd name="connsiteY7" fmla="*/ 0 h 855186"/>
                <a:gd name="connsiteX8" fmla="*/ 2968318 w 3545445"/>
                <a:gd name="connsiteY8" fmla="*/ 0 h 855186"/>
                <a:gd name="connsiteX9" fmla="*/ 3410525 w 3545445"/>
                <a:gd name="connsiteY9" fmla="*/ 0 h 855186"/>
                <a:gd name="connsiteX10" fmla="*/ 3545445 w 3545445"/>
                <a:gd name="connsiteY10" fmla="*/ 142533 h 855186"/>
                <a:gd name="connsiteX11" fmla="*/ 3545445 w 3545445"/>
                <a:gd name="connsiteY11" fmla="*/ 433294 h 855186"/>
                <a:gd name="connsiteX12" fmla="*/ 3545445 w 3545445"/>
                <a:gd name="connsiteY12" fmla="*/ 712651 h 855186"/>
                <a:gd name="connsiteX13" fmla="*/ 3410525 w 3545445"/>
                <a:gd name="connsiteY13" fmla="*/ 855186 h 855186"/>
                <a:gd name="connsiteX14" fmla="*/ 2935562 w 3545445"/>
                <a:gd name="connsiteY14" fmla="*/ 855186 h 855186"/>
                <a:gd name="connsiteX15" fmla="*/ 2558867 w 3545445"/>
                <a:gd name="connsiteY15" fmla="*/ 855186 h 855186"/>
                <a:gd name="connsiteX16" fmla="*/ 2083904 w 3545445"/>
                <a:gd name="connsiteY16" fmla="*/ 855186 h 855186"/>
                <a:gd name="connsiteX17" fmla="*/ 1772722 w 3545445"/>
                <a:gd name="connsiteY17" fmla="*/ 855186 h 855186"/>
                <a:gd name="connsiteX18" fmla="*/ 1363271 w 3545445"/>
                <a:gd name="connsiteY18" fmla="*/ 855186 h 855186"/>
                <a:gd name="connsiteX19" fmla="*/ 953820 w 3545445"/>
                <a:gd name="connsiteY19" fmla="*/ 855186 h 855186"/>
                <a:gd name="connsiteX20" fmla="*/ 642637 w 3545445"/>
                <a:gd name="connsiteY20" fmla="*/ 855186 h 855186"/>
                <a:gd name="connsiteX21" fmla="*/ 134919 w 3545445"/>
                <a:gd name="connsiteY21" fmla="*/ 855186 h 855186"/>
                <a:gd name="connsiteX22" fmla="*/ 0 w 3545445"/>
                <a:gd name="connsiteY22" fmla="*/ 712651 h 855186"/>
                <a:gd name="connsiteX23" fmla="*/ 0 w 3545445"/>
                <a:gd name="connsiteY23" fmla="*/ 433294 h 855186"/>
                <a:gd name="connsiteX24" fmla="*/ 0 w 3545445"/>
                <a:gd name="connsiteY24" fmla="*/ 142533 h 855186"/>
                <a:gd name="connsiteX0" fmla="*/ 0 w 3545445"/>
                <a:gd name="connsiteY0" fmla="*/ 142533 h 855186"/>
                <a:gd name="connsiteX1" fmla="*/ 134919 w 3545445"/>
                <a:gd name="connsiteY1" fmla="*/ 0 h 855186"/>
                <a:gd name="connsiteX2" fmla="*/ 577125 w 3545445"/>
                <a:gd name="connsiteY2" fmla="*/ 0 h 855186"/>
                <a:gd name="connsiteX3" fmla="*/ 953820 w 3545445"/>
                <a:gd name="connsiteY3" fmla="*/ 0 h 855186"/>
                <a:gd name="connsiteX4" fmla="*/ 1265003 w 3545445"/>
                <a:gd name="connsiteY4" fmla="*/ 0 h 855186"/>
                <a:gd name="connsiteX5" fmla="*/ 1608942 w 3545445"/>
                <a:gd name="connsiteY5" fmla="*/ 0 h 855186"/>
                <a:gd name="connsiteX6" fmla="*/ 1920124 w 3545445"/>
                <a:gd name="connsiteY6" fmla="*/ 0 h 855186"/>
                <a:gd name="connsiteX7" fmla="*/ 2231306 w 3545445"/>
                <a:gd name="connsiteY7" fmla="*/ 0 h 855186"/>
                <a:gd name="connsiteX8" fmla="*/ 2640758 w 3545445"/>
                <a:gd name="connsiteY8" fmla="*/ 0 h 855186"/>
                <a:gd name="connsiteX9" fmla="*/ 3017452 w 3545445"/>
                <a:gd name="connsiteY9" fmla="*/ 0 h 855186"/>
                <a:gd name="connsiteX10" fmla="*/ 3410525 w 3545445"/>
                <a:gd name="connsiteY10" fmla="*/ 0 h 855186"/>
                <a:gd name="connsiteX11" fmla="*/ 3545445 w 3545445"/>
                <a:gd name="connsiteY11" fmla="*/ 142533 h 855186"/>
                <a:gd name="connsiteX12" fmla="*/ 3545445 w 3545445"/>
                <a:gd name="connsiteY12" fmla="*/ 427593 h 855186"/>
                <a:gd name="connsiteX13" fmla="*/ 3545445 w 3545445"/>
                <a:gd name="connsiteY13" fmla="*/ 712651 h 855186"/>
                <a:gd name="connsiteX14" fmla="*/ 3410525 w 3545445"/>
                <a:gd name="connsiteY14" fmla="*/ 855186 h 855186"/>
                <a:gd name="connsiteX15" fmla="*/ 3099342 w 3545445"/>
                <a:gd name="connsiteY15" fmla="*/ 855186 h 855186"/>
                <a:gd name="connsiteX16" fmla="*/ 2689892 w 3545445"/>
                <a:gd name="connsiteY16" fmla="*/ 855186 h 855186"/>
                <a:gd name="connsiteX17" fmla="*/ 2247685 w 3545445"/>
                <a:gd name="connsiteY17" fmla="*/ 855186 h 855186"/>
                <a:gd name="connsiteX18" fmla="*/ 1805478 w 3545445"/>
                <a:gd name="connsiteY18" fmla="*/ 855186 h 855186"/>
                <a:gd name="connsiteX19" fmla="*/ 1428783 w 3545445"/>
                <a:gd name="connsiteY19" fmla="*/ 855186 h 855186"/>
                <a:gd name="connsiteX20" fmla="*/ 1084844 w 3545445"/>
                <a:gd name="connsiteY20" fmla="*/ 855186 h 855186"/>
                <a:gd name="connsiteX21" fmla="*/ 773662 w 3545445"/>
                <a:gd name="connsiteY21" fmla="*/ 855186 h 855186"/>
                <a:gd name="connsiteX22" fmla="*/ 134919 w 3545445"/>
                <a:gd name="connsiteY22" fmla="*/ 855186 h 855186"/>
                <a:gd name="connsiteX23" fmla="*/ 0 w 3545445"/>
                <a:gd name="connsiteY23" fmla="*/ 712651 h 855186"/>
                <a:gd name="connsiteX24" fmla="*/ 0 w 3545445"/>
                <a:gd name="connsiteY24" fmla="*/ 438995 h 855186"/>
                <a:gd name="connsiteX25" fmla="*/ 0 w 3545445"/>
                <a:gd name="connsiteY25" fmla="*/ 142533 h 855186"/>
                <a:gd name="connsiteX0" fmla="*/ 0 w 3545445"/>
                <a:gd name="connsiteY0" fmla="*/ 142533 h 855186"/>
                <a:gd name="connsiteX1" fmla="*/ 134919 w 3545445"/>
                <a:gd name="connsiteY1" fmla="*/ 0 h 855186"/>
                <a:gd name="connsiteX2" fmla="*/ 446101 w 3545445"/>
                <a:gd name="connsiteY2" fmla="*/ 0 h 855186"/>
                <a:gd name="connsiteX3" fmla="*/ 790040 w 3545445"/>
                <a:gd name="connsiteY3" fmla="*/ 0 h 855186"/>
                <a:gd name="connsiteX4" fmla="*/ 1265003 w 3545445"/>
                <a:gd name="connsiteY4" fmla="*/ 0 h 855186"/>
                <a:gd name="connsiteX5" fmla="*/ 1739966 w 3545445"/>
                <a:gd name="connsiteY5" fmla="*/ 0 h 855186"/>
                <a:gd name="connsiteX6" fmla="*/ 2083904 w 3545445"/>
                <a:gd name="connsiteY6" fmla="*/ 0 h 855186"/>
                <a:gd name="connsiteX7" fmla="*/ 2493355 w 3545445"/>
                <a:gd name="connsiteY7" fmla="*/ 0 h 855186"/>
                <a:gd name="connsiteX8" fmla="*/ 2968318 w 3545445"/>
                <a:gd name="connsiteY8" fmla="*/ 0 h 855186"/>
                <a:gd name="connsiteX9" fmla="*/ 3410525 w 3545445"/>
                <a:gd name="connsiteY9" fmla="*/ 0 h 855186"/>
                <a:gd name="connsiteX10" fmla="*/ 3545445 w 3545445"/>
                <a:gd name="connsiteY10" fmla="*/ 142533 h 855186"/>
                <a:gd name="connsiteX11" fmla="*/ 3545445 w 3545445"/>
                <a:gd name="connsiteY11" fmla="*/ 433294 h 855186"/>
                <a:gd name="connsiteX12" fmla="*/ 3545445 w 3545445"/>
                <a:gd name="connsiteY12" fmla="*/ 712651 h 855186"/>
                <a:gd name="connsiteX13" fmla="*/ 3410525 w 3545445"/>
                <a:gd name="connsiteY13" fmla="*/ 855186 h 855186"/>
                <a:gd name="connsiteX14" fmla="*/ 2935562 w 3545445"/>
                <a:gd name="connsiteY14" fmla="*/ 855186 h 855186"/>
                <a:gd name="connsiteX15" fmla="*/ 2558867 w 3545445"/>
                <a:gd name="connsiteY15" fmla="*/ 855186 h 855186"/>
                <a:gd name="connsiteX16" fmla="*/ 2083904 w 3545445"/>
                <a:gd name="connsiteY16" fmla="*/ 855186 h 855186"/>
                <a:gd name="connsiteX17" fmla="*/ 1772722 w 3545445"/>
                <a:gd name="connsiteY17" fmla="*/ 855186 h 855186"/>
                <a:gd name="connsiteX18" fmla="*/ 1363271 w 3545445"/>
                <a:gd name="connsiteY18" fmla="*/ 855186 h 855186"/>
                <a:gd name="connsiteX19" fmla="*/ 953820 w 3545445"/>
                <a:gd name="connsiteY19" fmla="*/ 855186 h 855186"/>
                <a:gd name="connsiteX20" fmla="*/ 642637 w 3545445"/>
                <a:gd name="connsiteY20" fmla="*/ 855186 h 855186"/>
                <a:gd name="connsiteX21" fmla="*/ 134919 w 3545445"/>
                <a:gd name="connsiteY21" fmla="*/ 855186 h 855186"/>
                <a:gd name="connsiteX22" fmla="*/ 0 w 3545445"/>
                <a:gd name="connsiteY22" fmla="*/ 712651 h 855186"/>
                <a:gd name="connsiteX23" fmla="*/ 0 w 3545445"/>
                <a:gd name="connsiteY23" fmla="*/ 433294 h 855186"/>
                <a:gd name="connsiteX24" fmla="*/ 0 w 3545445"/>
                <a:gd name="connsiteY24" fmla="*/ 142533 h 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855186" fill="none" extrusionOk="0">
                  <a:moveTo>
                    <a:pt x="0" y="142533"/>
                  </a:moveTo>
                  <a:cubicBezTo>
                    <a:pt x="-8566" y="39491"/>
                    <a:pt x="76296" y="12526"/>
                    <a:pt x="134919" y="0"/>
                  </a:cubicBezTo>
                  <a:cubicBezTo>
                    <a:pt x="282583" y="-9163"/>
                    <a:pt x="301289" y="-14474"/>
                    <a:pt x="446101" y="0"/>
                  </a:cubicBezTo>
                  <a:cubicBezTo>
                    <a:pt x="604254" y="7989"/>
                    <a:pt x="669417" y="-1784"/>
                    <a:pt x="790040" y="0"/>
                  </a:cubicBezTo>
                  <a:cubicBezTo>
                    <a:pt x="873439" y="9104"/>
                    <a:pt x="1168036" y="-22001"/>
                    <a:pt x="1265003" y="0"/>
                  </a:cubicBezTo>
                  <a:cubicBezTo>
                    <a:pt x="1391678" y="15831"/>
                    <a:pt x="1569850" y="-1297"/>
                    <a:pt x="1739966" y="0"/>
                  </a:cubicBezTo>
                  <a:cubicBezTo>
                    <a:pt x="1957636" y="-12412"/>
                    <a:pt x="1995773" y="-19604"/>
                    <a:pt x="2083904" y="0"/>
                  </a:cubicBezTo>
                  <a:cubicBezTo>
                    <a:pt x="2187760" y="7608"/>
                    <a:pt x="2299892" y="-10548"/>
                    <a:pt x="2493355" y="0"/>
                  </a:cubicBezTo>
                  <a:cubicBezTo>
                    <a:pt x="2660304" y="9969"/>
                    <a:pt x="2743975" y="4393"/>
                    <a:pt x="2968318" y="0"/>
                  </a:cubicBezTo>
                  <a:cubicBezTo>
                    <a:pt x="3197457" y="15732"/>
                    <a:pt x="3281880" y="-8876"/>
                    <a:pt x="3410525" y="0"/>
                  </a:cubicBezTo>
                  <a:cubicBezTo>
                    <a:pt x="3485079" y="7778"/>
                    <a:pt x="3538509" y="34445"/>
                    <a:pt x="3545445" y="142533"/>
                  </a:cubicBezTo>
                  <a:cubicBezTo>
                    <a:pt x="3540927" y="286926"/>
                    <a:pt x="3538463" y="316708"/>
                    <a:pt x="3545445" y="433294"/>
                  </a:cubicBezTo>
                  <a:cubicBezTo>
                    <a:pt x="3550561" y="565372"/>
                    <a:pt x="3538452" y="608898"/>
                    <a:pt x="3545445" y="712651"/>
                  </a:cubicBezTo>
                  <a:cubicBezTo>
                    <a:pt x="3547657" y="784151"/>
                    <a:pt x="3513408" y="887725"/>
                    <a:pt x="3410525" y="855186"/>
                  </a:cubicBezTo>
                  <a:cubicBezTo>
                    <a:pt x="3237812" y="864624"/>
                    <a:pt x="3061895" y="836034"/>
                    <a:pt x="2935562" y="855186"/>
                  </a:cubicBezTo>
                  <a:cubicBezTo>
                    <a:pt x="2801800" y="863795"/>
                    <a:pt x="2635981" y="878172"/>
                    <a:pt x="2558867" y="855186"/>
                  </a:cubicBezTo>
                  <a:cubicBezTo>
                    <a:pt x="2378243" y="867634"/>
                    <a:pt x="2190851" y="864163"/>
                    <a:pt x="2083904" y="855186"/>
                  </a:cubicBezTo>
                  <a:cubicBezTo>
                    <a:pt x="1862621" y="846620"/>
                    <a:pt x="1843138" y="866093"/>
                    <a:pt x="1772722" y="855186"/>
                  </a:cubicBezTo>
                  <a:cubicBezTo>
                    <a:pt x="1724296" y="848606"/>
                    <a:pt x="1468099" y="878488"/>
                    <a:pt x="1363271" y="855186"/>
                  </a:cubicBezTo>
                  <a:cubicBezTo>
                    <a:pt x="1264905" y="870156"/>
                    <a:pt x="1163880" y="859899"/>
                    <a:pt x="953820" y="855186"/>
                  </a:cubicBezTo>
                  <a:cubicBezTo>
                    <a:pt x="751983" y="844355"/>
                    <a:pt x="758428" y="850846"/>
                    <a:pt x="642637" y="855186"/>
                  </a:cubicBezTo>
                  <a:cubicBezTo>
                    <a:pt x="500226" y="876065"/>
                    <a:pt x="220598" y="872052"/>
                    <a:pt x="134919" y="855186"/>
                  </a:cubicBezTo>
                  <a:cubicBezTo>
                    <a:pt x="51337" y="852730"/>
                    <a:pt x="-6585" y="792542"/>
                    <a:pt x="0" y="712651"/>
                  </a:cubicBezTo>
                  <a:cubicBezTo>
                    <a:pt x="11144" y="612355"/>
                    <a:pt x="9463" y="533823"/>
                    <a:pt x="0" y="433294"/>
                  </a:cubicBezTo>
                  <a:cubicBezTo>
                    <a:pt x="-980" y="309895"/>
                    <a:pt x="-10523" y="251808"/>
                    <a:pt x="0" y="142533"/>
                  </a:cubicBezTo>
                  <a:close/>
                </a:path>
                <a:path w="3545445" h="855186" stroke="0" extrusionOk="0">
                  <a:moveTo>
                    <a:pt x="0" y="142533"/>
                  </a:moveTo>
                  <a:cubicBezTo>
                    <a:pt x="11961" y="77201"/>
                    <a:pt x="76376" y="14832"/>
                    <a:pt x="134919" y="0"/>
                  </a:cubicBezTo>
                  <a:cubicBezTo>
                    <a:pt x="241069" y="-10949"/>
                    <a:pt x="456566" y="32610"/>
                    <a:pt x="577125" y="0"/>
                  </a:cubicBezTo>
                  <a:cubicBezTo>
                    <a:pt x="691250" y="11904"/>
                    <a:pt x="812002" y="11420"/>
                    <a:pt x="953820" y="0"/>
                  </a:cubicBezTo>
                  <a:cubicBezTo>
                    <a:pt x="1100571" y="-7077"/>
                    <a:pt x="1112760" y="-8223"/>
                    <a:pt x="1265003" y="0"/>
                  </a:cubicBezTo>
                  <a:cubicBezTo>
                    <a:pt x="1408347" y="25128"/>
                    <a:pt x="1546194" y="11968"/>
                    <a:pt x="1608942" y="0"/>
                  </a:cubicBezTo>
                  <a:cubicBezTo>
                    <a:pt x="1708666" y="-20325"/>
                    <a:pt x="1820380" y="-20903"/>
                    <a:pt x="1920124" y="0"/>
                  </a:cubicBezTo>
                  <a:cubicBezTo>
                    <a:pt x="2047434" y="24736"/>
                    <a:pt x="2170955" y="6641"/>
                    <a:pt x="2231306" y="0"/>
                  </a:cubicBezTo>
                  <a:cubicBezTo>
                    <a:pt x="2338909" y="6269"/>
                    <a:pt x="2469518" y="-13497"/>
                    <a:pt x="2640758" y="0"/>
                  </a:cubicBezTo>
                  <a:cubicBezTo>
                    <a:pt x="2849946" y="33221"/>
                    <a:pt x="2925036" y="5021"/>
                    <a:pt x="3017452" y="0"/>
                  </a:cubicBezTo>
                  <a:cubicBezTo>
                    <a:pt x="3101005" y="-41260"/>
                    <a:pt x="3308731" y="7818"/>
                    <a:pt x="3410525" y="0"/>
                  </a:cubicBezTo>
                  <a:cubicBezTo>
                    <a:pt x="3510755" y="-8327"/>
                    <a:pt x="3572416" y="69122"/>
                    <a:pt x="3545445" y="142533"/>
                  </a:cubicBezTo>
                  <a:cubicBezTo>
                    <a:pt x="3534805" y="223630"/>
                    <a:pt x="3523533" y="291031"/>
                    <a:pt x="3545445" y="427593"/>
                  </a:cubicBezTo>
                  <a:cubicBezTo>
                    <a:pt x="3544022" y="561661"/>
                    <a:pt x="3545438" y="589657"/>
                    <a:pt x="3545445" y="712651"/>
                  </a:cubicBezTo>
                  <a:cubicBezTo>
                    <a:pt x="3544054" y="806113"/>
                    <a:pt x="3511531" y="866443"/>
                    <a:pt x="3410525" y="855186"/>
                  </a:cubicBezTo>
                  <a:cubicBezTo>
                    <a:pt x="3337791" y="887241"/>
                    <a:pt x="3243155" y="886916"/>
                    <a:pt x="3099342" y="855186"/>
                  </a:cubicBezTo>
                  <a:cubicBezTo>
                    <a:pt x="2954898" y="859967"/>
                    <a:pt x="2789942" y="859408"/>
                    <a:pt x="2689892" y="855186"/>
                  </a:cubicBezTo>
                  <a:cubicBezTo>
                    <a:pt x="2565779" y="878619"/>
                    <a:pt x="2373003" y="872795"/>
                    <a:pt x="2247685" y="855186"/>
                  </a:cubicBezTo>
                  <a:cubicBezTo>
                    <a:pt x="2158914" y="858248"/>
                    <a:pt x="1940508" y="825488"/>
                    <a:pt x="1805478" y="855186"/>
                  </a:cubicBezTo>
                  <a:cubicBezTo>
                    <a:pt x="1711956" y="821876"/>
                    <a:pt x="1534954" y="854822"/>
                    <a:pt x="1428783" y="855186"/>
                  </a:cubicBezTo>
                  <a:cubicBezTo>
                    <a:pt x="1297997" y="857106"/>
                    <a:pt x="1149082" y="845852"/>
                    <a:pt x="1084844" y="855186"/>
                  </a:cubicBezTo>
                  <a:cubicBezTo>
                    <a:pt x="1004107" y="870874"/>
                    <a:pt x="944658" y="870192"/>
                    <a:pt x="773662" y="855186"/>
                  </a:cubicBezTo>
                  <a:cubicBezTo>
                    <a:pt x="649249" y="844829"/>
                    <a:pt x="411522" y="915517"/>
                    <a:pt x="134919" y="855186"/>
                  </a:cubicBezTo>
                  <a:cubicBezTo>
                    <a:pt x="38474" y="876119"/>
                    <a:pt x="-16619" y="796624"/>
                    <a:pt x="0" y="712651"/>
                  </a:cubicBezTo>
                  <a:cubicBezTo>
                    <a:pt x="2221" y="608537"/>
                    <a:pt x="-11085" y="518142"/>
                    <a:pt x="0" y="438995"/>
                  </a:cubicBezTo>
                  <a:cubicBezTo>
                    <a:pt x="930" y="345986"/>
                    <a:pt x="-9222" y="289779"/>
                    <a:pt x="0" y="142533"/>
                  </a:cubicBezTo>
                  <a:close/>
                </a:path>
                <a:path w="3545445" h="855186" fill="none" stroke="0" extrusionOk="0">
                  <a:moveTo>
                    <a:pt x="0" y="142533"/>
                  </a:moveTo>
                  <a:cubicBezTo>
                    <a:pt x="-10941" y="62391"/>
                    <a:pt x="72783" y="6011"/>
                    <a:pt x="134919" y="0"/>
                  </a:cubicBezTo>
                  <a:cubicBezTo>
                    <a:pt x="280062" y="-6540"/>
                    <a:pt x="301820" y="-13245"/>
                    <a:pt x="446101" y="0"/>
                  </a:cubicBezTo>
                  <a:cubicBezTo>
                    <a:pt x="586010" y="19374"/>
                    <a:pt x="690442" y="-25048"/>
                    <a:pt x="790040" y="0"/>
                  </a:cubicBezTo>
                  <a:cubicBezTo>
                    <a:pt x="893416" y="20743"/>
                    <a:pt x="1145085" y="-29669"/>
                    <a:pt x="1265003" y="0"/>
                  </a:cubicBezTo>
                  <a:cubicBezTo>
                    <a:pt x="1397234" y="20231"/>
                    <a:pt x="1533898" y="-20769"/>
                    <a:pt x="1739966" y="0"/>
                  </a:cubicBezTo>
                  <a:cubicBezTo>
                    <a:pt x="1951605" y="-10652"/>
                    <a:pt x="1998887" y="-15590"/>
                    <a:pt x="2083904" y="0"/>
                  </a:cubicBezTo>
                  <a:cubicBezTo>
                    <a:pt x="2173001" y="26142"/>
                    <a:pt x="2314651" y="-1419"/>
                    <a:pt x="2493355" y="0"/>
                  </a:cubicBezTo>
                  <a:cubicBezTo>
                    <a:pt x="2662196" y="-17450"/>
                    <a:pt x="2758970" y="-7863"/>
                    <a:pt x="2968318" y="0"/>
                  </a:cubicBezTo>
                  <a:cubicBezTo>
                    <a:pt x="3184210" y="35193"/>
                    <a:pt x="3309855" y="-21263"/>
                    <a:pt x="3410525" y="0"/>
                  </a:cubicBezTo>
                  <a:cubicBezTo>
                    <a:pt x="3483702" y="5239"/>
                    <a:pt x="3550748" y="51783"/>
                    <a:pt x="3545445" y="142533"/>
                  </a:cubicBezTo>
                  <a:cubicBezTo>
                    <a:pt x="3538459" y="283813"/>
                    <a:pt x="3545563" y="307707"/>
                    <a:pt x="3545445" y="433294"/>
                  </a:cubicBezTo>
                  <a:cubicBezTo>
                    <a:pt x="3554979" y="555781"/>
                    <a:pt x="3523985" y="598343"/>
                    <a:pt x="3545445" y="712651"/>
                  </a:cubicBezTo>
                  <a:cubicBezTo>
                    <a:pt x="3531898" y="773512"/>
                    <a:pt x="3491917" y="883347"/>
                    <a:pt x="3410525" y="855186"/>
                  </a:cubicBezTo>
                  <a:cubicBezTo>
                    <a:pt x="3246925" y="803857"/>
                    <a:pt x="3057470" y="848449"/>
                    <a:pt x="2935562" y="855186"/>
                  </a:cubicBezTo>
                  <a:cubicBezTo>
                    <a:pt x="2824180" y="851975"/>
                    <a:pt x="2649143" y="890045"/>
                    <a:pt x="2558867" y="855186"/>
                  </a:cubicBezTo>
                  <a:cubicBezTo>
                    <a:pt x="2464178" y="862504"/>
                    <a:pt x="2281592" y="882623"/>
                    <a:pt x="2083904" y="855186"/>
                  </a:cubicBezTo>
                  <a:cubicBezTo>
                    <a:pt x="1867628" y="843661"/>
                    <a:pt x="1838935" y="868746"/>
                    <a:pt x="1772722" y="855186"/>
                  </a:cubicBezTo>
                  <a:cubicBezTo>
                    <a:pt x="1692436" y="841143"/>
                    <a:pt x="1446352" y="840633"/>
                    <a:pt x="1363271" y="855186"/>
                  </a:cubicBezTo>
                  <a:cubicBezTo>
                    <a:pt x="1233209" y="884249"/>
                    <a:pt x="1155678" y="875428"/>
                    <a:pt x="953820" y="855186"/>
                  </a:cubicBezTo>
                  <a:cubicBezTo>
                    <a:pt x="751351" y="843949"/>
                    <a:pt x="762520" y="848851"/>
                    <a:pt x="642637" y="855186"/>
                  </a:cubicBezTo>
                  <a:cubicBezTo>
                    <a:pt x="528093" y="884341"/>
                    <a:pt x="234367" y="869439"/>
                    <a:pt x="134919" y="855186"/>
                  </a:cubicBezTo>
                  <a:cubicBezTo>
                    <a:pt x="27519" y="864472"/>
                    <a:pt x="-21671" y="793622"/>
                    <a:pt x="0" y="712651"/>
                  </a:cubicBezTo>
                  <a:cubicBezTo>
                    <a:pt x="16484" y="649142"/>
                    <a:pt x="-7243" y="563963"/>
                    <a:pt x="0" y="433294"/>
                  </a:cubicBezTo>
                  <a:cubicBezTo>
                    <a:pt x="-12235" y="315010"/>
                    <a:pt x="16194" y="253261"/>
                    <a:pt x="0" y="142533"/>
                  </a:cubicBezTo>
                  <a:close/>
                </a:path>
                <a:path w="3545445" h="855186" fill="none" stroke="0" extrusionOk="0">
                  <a:moveTo>
                    <a:pt x="0" y="142533"/>
                  </a:moveTo>
                  <a:cubicBezTo>
                    <a:pt x="2098" y="55344"/>
                    <a:pt x="67603" y="21620"/>
                    <a:pt x="134919" y="0"/>
                  </a:cubicBezTo>
                  <a:cubicBezTo>
                    <a:pt x="280800" y="-3527"/>
                    <a:pt x="299691" y="-13249"/>
                    <a:pt x="446101" y="0"/>
                  </a:cubicBezTo>
                  <a:cubicBezTo>
                    <a:pt x="588165" y="25524"/>
                    <a:pt x="690974" y="-33812"/>
                    <a:pt x="790040" y="0"/>
                  </a:cubicBezTo>
                  <a:cubicBezTo>
                    <a:pt x="876589" y="28067"/>
                    <a:pt x="1170016" y="2534"/>
                    <a:pt x="1265003" y="0"/>
                  </a:cubicBezTo>
                  <a:cubicBezTo>
                    <a:pt x="1403023" y="-17978"/>
                    <a:pt x="1536587" y="-7341"/>
                    <a:pt x="1739966" y="0"/>
                  </a:cubicBezTo>
                  <a:cubicBezTo>
                    <a:pt x="1947989" y="-10339"/>
                    <a:pt x="1991698" y="-23388"/>
                    <a:pt x="2083904" y="0"/>
                  </a:cubicBezTo>
                  <a:cubicBezTo>
                    <a:pt x="2139239" y="19968"/>
                    <a:pt x="2298501" y="3043"/>
                    <a:pt x="2493355" y="0"/>
                  </a:cubicBezTo>
                  <a:cubicBezTo>
                    <a:pt x="2657690" y="-11624"/>
                    <a:pt x="2755702" y="-11241"/>
                    <a:pt x="2968318" y="0"/>
                  </a:cubicBezTo>
                  <a:cubicBezTo>
                    <a:pt x="3210850" y="26824"/>
                    <a:pt x="3281870" y="-29933"/>
                    <a:pt x="3410525" y="0"/>
                  </a:cubicBezTo>
                  <a:cubicBezTo>
                    <a:pt x="3498669" y="6205"/>
                    <a:pt x="3537372" y="42272"/>
                    <a:pt x="3545445" y="142533"/>
                  </a:cubicBezTo>
                  <a:cubicBezTo>
                    <a:pt x="3539609" y="284837"/>
                    <a:pt x="3545154" y="313151"/>
                    <a:pt x="3545445" y="433294"/>
                  </a:cubicBezTo>
                  <a:cubicBezTo>
                    <a:pt x="3552066" y="561518"/>
                    <a:pt x="3535171" y="604036"/>
                    <a:pt x="3545445" y="712651"/>
                  </a:cubicBezTo>
                  <a:cubicBezTo>
                    <a:pt x="3533385" y="779753"/>
                    <a:pt x="3505733" y="856972"/>
                    <a:pt x="3410525" y="855186"/>
                  </a:cubicBezTo>
                  <a:cubicBezTo>
                    <a:pt x="3236286" y="845769"/>
                    <a:pt x="3038528" y="839011"/>
                    <a:pt x="2935562" y="855186"/>
                  </a:cubicBezTo>
                  <a:cubicBezTo>
                    <a:pt x="2819036" y="873515"/>
                    <a:pt x="2658366" y="873838"/>
                    <a:pt x="2558867" y="855186"/>
                  </a:cubicBezTo>
                  <a:cubicBezTo>
                    <a:pt x="2446460" y="877565"/>
                    <a:pt x="2211827" y="864968"/>
                    <a:pt x="2083904" y="855186"/>
                  </a:cubicBezTo>
                  <a:cubicBezTo>
                    <a:pt x="1864509" y="853837"/>
                    <a:pt x="1837453" y="874789"/>
                    <a:pt x="1772722" y="855186"/>
                  </a:cubicBezTo>
                  <a:cubicBezTo>
                    <a:pt x="1718514" y="809518"/>
                    <a:pt x="1481914" y="876944"/>
                    <a:pt x="1363271" y="855186"/>
                  </a:cubicBezTo>
                  <a:cubicBezTo>
                    <a:pt x="1247466" y="851120"/>
                    <a:pt x="1154626" y="903936"/>
                    <a:pt x="953820" y="855186"/>
                  </a:cubicBezTo>
                  <a:cubicBezTo>
                    <a:pt x="751787" y="844020"/>
                    <a:pt x="758973" y="848870"/>
                    <a:pt x="642637" y="855186"/>
                  </a:cubicBezTo>
                  <a:cubicBezTo>
                    <a:pt x="533008" y="875937"/>
                    <a:pt x="226607" y="874614"/>
                    <a:pt x="134919" y="855186"/>
                  </a:cubicBezTo>
                  <a:cubicBezTo>
                    <a:pt x="46180" y="851835"/>
                    <a:pt x="-1692" y="767829"/>
                    <a:pt x="0" y="712651"/>
                  </a:cubicBezTo>
                  <a:cubicBezTo>
                    <a:pt x="12086" y="640143"/>
                    <a:pt x="5040" y="535382"/>
                    <a:pt x="0" y="433294"/>
                  </a:cubicBezTo>
                  <a:cubicBezTo>
                    <a:pt x="-8001" y="316714"/>
                    <a:pt x="-11206" y="239222"/>
                    <a:pt x="0" y="142533"/>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7365313"/>
                        <a:gd name="connsiteY0" fmla="*/ 325874 h 1955207"/>
                        <a:gd name="connsiteX1" fmla="*/ 280281 w 7365313"/>
                        <a:gd name="connsiteY1" fmla="*/ 0 h 1955207"/>
                        <a:gd name="connsiteX2" fmla="*/ 926732 w 7365313"/>
                        <a:gd name="connsiteY2" fmla="*/ 0 h 1955207"/>
                        <a:gd name="connsiteX3" fmla="*/ 1641231 w 7365313"/>
                        <a:gd name="connsiteY3" fmla="*/ 0 h 1955207"/>
                        <a:gd name="connsiteX4" fmla="*/ 2627920 w 7365313"/>
                        <a:gd name="connsiteY4" fmla="*/ 0 h 1955207"/>
                        <a:gd name="connsiteX5" fmla="*/ 3614609 w 7365313"/>
                        <a:gd name="connsiteY5" fmla="*/ 0 h 1955207"/>
                        <a:gd name="connsiteX6" fmla="*/ 4329107 w 7365313"/>
                        <a:gd name="connsiteY6" fmla="*/ 0 h 1955207"/>
                        <a:gd name="connsiteX7" fmla="*/ 5179701 w 7365313"/>
                        <a:gd name="connsiteY7" fmla="*/ 0 h 1955207"/>
                        <a:gd name="connsiteX8" fmla="*/ 6166390 w 7365313"/>
                        <a:gd name="connsiteY8" fmla="*/ 0 h 1955207"/>
                        <a:gd name="connsiteX9" fmla="*/ 7085031 w 7365313"/>
                        <a:gd name="connsiteY9" fmla="*/ 0 h 1955207"/>
                        <a:gd name="connsiteX10" fmla="*/ 7365313 w 7365313"/>
                        <a:gd name="connsiteY10" fmla="*/ 325874 h 1955207"/>
                        <a:gd name="connsiteX11" fmla="*/ 7365313 w 7365313"/>
                        <a:gd name="connsiteY11" fmla="*/ 990638 h 1955207"/>
                        <a:gd name="connsiteX12" fmla="*/ 7365313 w 7365313"/>
                        <a:gd name="connsiteY12" fmla="*/ 1629332 h 1955207"/>
                        <a:gd name="connsiteX13" fmla="*/ 7085031 w 7365313"/>
                        <a:gd name="connsiteY13" fmla="*/ 1955207 h 1955207"/>
                        <a:gd name="connsiteX14" fmla="*/ 6098342 w 7365313"/>
                        <a:gd name="connsiteY14" fmla="*/ 1955207 h 1955207"/>
                        <a:gd name="connsiteX15" fmla="*/ 5315796 w 7365313"/>
                        <a:gd name="connsiteY15" fmla="*/ 1955207 h 1955207"/>
                        <a:gd name="connsiteX16" fmla="*/ 4329107 w 7365313"/>
                        <a:gd name="connsiteY16" fmla="*/ 1955207 h 1955207"/>
                        <a:gd name="connsiteX17" fmla="*/ 3682656 w 7365313"/>
                        <a:gd name="connsiteY17" fmla="*/ 1955207 h 1955207"/>
                        <a:gd name="connsiteX18" fmla="*/ 2832062 w 7365313"/>
                        <a:gd name="connsiteY18" fmla="*/ 1955207 h 1955207"/>
                        <a:gd name="connsiteX19" fmla="*/ 1981469 w 7365313"/>
                        <a:gd name="connsiteY19" fmla="*/ 1955207 h 1955207"/>
                        <a:gd name="connsiteX20" fmla="*/ 1335017 w 7365313"/>
                        <a:gd name="connsiteY20" fmla="*/ 1955207 h 1955207"/>
                        <a:gd name="connsiteX21" fmla="*/ 280281 w 7365313"/>
                        <a:gd name="connsiteY21" fmla="*/ 1955207 h 1955207"/>
                        <a:gd name="connsiteX22" fmla="*/ 0 w 7365313"/>
                        <a:gd name="connsiteY22" fmla="*/ 1629332 h 1955207"/>
                        <a:gd name="connsiteX23" fmla="*/ 0 w 7365313"/>
                        <a:gd name="connsiteY23" fmla="*/ 990638 h 1955207"/>
                        <a:gd name="connsiteX24" fmla="*/ 0 w 7365313"/>
                        <a:gd name="connsiteY24" fmla="*/ 325874 h 1955207"/>
                        <a:gd name="connsiteX0" fmla="*/ 0 w 7365313"/>
                        <a:gd name="connsiteY0" fmla="*/ 325874 h 1955207"/>
                        <a:gd name="connsiteX1" fmla="*/ 280281 w 7365313"/>
                        <a:gd name="connsiteY1" fmla="*/ 0 h 1955207"/>
                        <a:gd name="connsiteX2" fmla="*/ 1198922 w 7365313"/>
                        <a:gd name="connsiteY2" fmla="*/ 0 h 1955207"/>
                        <a:gd name="connsiteX3" fmla="*/ 1981469 w 7365313"/>
                        <a:gd name="connsiteY3" fmla="*/ 0 h 1955207"/>
                        <a:gd name="connsiteX4" fmla="*/ 2627920 w 7365313"/>
                        <a:gd name="connsiteY4" fmla="*/ 0 h 1955207"/>
                        <a:gd name="connsiteX5" fmla="*/ 3342419 w 7365313"/>
                        <a:gd name="connsiteY5" fmla="*/ 0 h 1955207"/>
                        <a:gd name="connsiteX6" fmla="*/ 3988870 w 7365313"/>
                        <a:gd name="connsiteY6" fmla="*/ 0 h 1955207"/>
                        <a:gd name="connsiteX7" fmla="*/ 4635320 w 7365313"/>
                        <a:gd name="connsiteY7" fmla="*/ 0 h 1955207"/>
                        <a:gd name="connsiteX8" fmla="*/ 5485915 w 7365313"/>
                        <a:gd name="connsiteY8" fmla="*/ 0 h 1955207"/>
                        <a:gd name="connsiteX9" fmla="*/ 6268461 w 7365313"/>
                        <a:gd name="connsiteY9" fmla="*/ 0 h 1955207"/>
                        <a:gd name="connsiteX10" fmla="*/ 7085031 w 7365313"/>
                        <a:gd name="connsiteY10" fmla="*/ 0 h 1955207"/>
                        <a:gd name="connsiteX11" fmla="*/ 7365313 w 7365313"/>
                        <a:gd name="connsiteY11" fmla="*/ 325874 h 1955207"/>
                        <a:gd name="connsiteX12" fmla="*/ 7365313 w 7365313"/>
                        <a:gd name="connsiteY12" fmla="*/ 977604 h 1955207"/>
                        <a:gd name="connsiteX13" fmla="*/ 7365313 w 7365313"/>
                        <a:gd name="connsiteY13" fmla="*/ 1629332 h 1955207"/>
                        <a:gd name="connsiteX14" fmla="*/ 7085031 w 7365313"/>
                        <a:gd name="connsiteY14" fmla="*/ 1955207 h 1955207"/>
                        <a:gd name="connsiteX15" fmla="*/ 6438580 w 7365313"/>
                        <a:gd name="connsiteY15" fmla="*/ 1955207 h 1955207"/>
                        <a:gd name="connsiteX16" fmla="*/ 5587986 w 7365313"/>
                        <a:gd name="connsiteY16" fmla="*/ 1955207 h 1955207"/>
                        <a:gd name="connsiteX17" fmla="*/ 4669345 w 7365313"/>
                        <a:gd name="connsiteY17" fmla="*/ 1955207 h 1955207"/>
                        <a:gd name="connsiteX18" fmla="*/ 3750703 w 7365313"/>
                        <a:gd name="connsiteY18" fmla="*/ 1955207 h 1955207"/>
                        <a:gd name="connsiteX19" fmla="*/ 2968157 w 7365313"/>
                        <a:gd name="connsiteY19" fmla="*/ 1955207 h 1955207"/>
                        <a:gd name="connsiteX20" fmla="*/ 2253658 w 7365313"/>
                        <a:gd name="connsiteY20" fmla="*/ 1955207 h 1955207"/>
                        <a:gd name="connsiteX21" fmla="*/ 1607207 w 7365313"/>
                        <a:gd name="connsiteY21" fmla="*/ 1955207 h 1955207"/>
                        <a:gd name="connsiteX22" fmla="*/ 280281 w 7365313"/>
                        <a:gd name="connsiteY22" fmla="*/ 1955207 h 1955207"/>
                        <a:gd name="connsiteX23" fmla="*/ 0 w 7365313"/>
                        <a:gd name="connsiteY23" fmla="*/ 1629332 h 1955207"/>
                        <a:gd name="connsiteX24" fmla="*/ 0 w 7365313"/>
                        <a:gd name="connsiteY24" fmla="*/ 1003672 h 1955207"/>
                        <a:gd name="connsiteX25" fmla="*/ 0 w 7365313"/>
                        <a:gd name="connsiteY25" fmla="*/ 325874 h 19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65313" h="1955207" fill="none" extrusionOk="0">
                          <a:moveTo>
                            <a:pt x="0" y="325874"/>
                          </a:moveTo>
                          <a:cubicBezTo>
                            <a:pt x="781" y="122190"/>
                            <a:pt x="128772" y="36629"/>
                            <a:pt x="280281" y="0"/>
                          </a:cubicBezTo>
                          <a:cubicBezTo>
                            <a:pt x="582007" y="-14344"/>
                            <a:pt x="627826" y="-30440"/>
                            <a:pt x="926732" y="0"/>
                          </a:cubicBezTo>
                          <a:cubicBezTo>
                            <a:pt x="1238494" y="54955"/>
                            <a:pt x="1409290" y="-35419"/>
                            <a:pt x="1641231" y="0"/>
                          </a:cubicBezTo>
                          <a:cubicBezTo>
                            <a:pt x="1818759" y="7715"/>
                            <a:pt x="2412340" y="-48063"/>
                            <a:pt x="2627920" y="0"/>
                          </a:cubicBezTo>
                          <a:cubicBezTo>
                            <a:pt x="2902090" y="14707"/>
                            <a:pt x="3212848" y="-526"/>
                            <a:pt x="3614609" y="0"/>
                          </a:cubicBezTo>
                          <a:cubicBezTo>
                            <a:pt x="4052071" y="-20047"/>
                            <a:pt x="4147418" y="-33541"/>
                            <a:pt x="4329107" y="0"/>
                          </a:cubicBezTo>
                          <a:cubicBezTo>
                            <a:pt x="4502352" y="29424"/>
                            <a:pt x="4811372" y="36417"/>
                            <a:pt x="5179701" y="0"/>
                          </a:cubicBezTo>
                          <a:cubicBezTo>
                            <a:pt x="5531552" y="-6363"/>
                            <a:pt x="5689238" y="-13273"/>
                            <a:pt x="6166390" y="0"/>
                          </a:cubicBezTo>
                          <a:cubicBezTo>
                            <a:pt x="6660991" y="53708"/>
                            <a:pt x="6816882" y="-24658"/>
                            <a:pt x="7085031" y="0"/>
                          </a:cubicBezTo>
                          <a:cubicBezTo>
                            <a:pt x="7254590" y="-7084"/>
                            <a:pt x="7356616" y="93356"/>
                            <a:pt x="7365313" y="325874"/>
                          </a:cubicBezTo>
                          <a:cubicBezTo>
                            <a:pt x="7354204" y="658394"/>
                            <a:pt x="7360790" y="715830"/>
                            <a:pt x="7365313" y="990638"/>
                          </a:cubicBezTo>
                          <a:cubicBezTo>
                            <a:pt x="7370269" y="1284409"/>
                            <a:pt x="7355073" y="1392321"/>
                            <a:pt x="7365313" y="1629332"/>
                          </a:cubicBezTo>
                          <a:cubicBezTo>
                            <a:pt x="7345858" y="1791566"/>
                            <a:pt x="7280578" y="2006913"/>
                            <a:pt x="7085031" y="1955207"/>
                          </a:cubicBezTo>
                          <a:cubicBezTo>
                            <a:pt x="6726217" y="1949342"/>
                            <a:pt x="6316052" y="1928304"/>
                            <a:pt x="6098342" y="1955207"/>
                          </a:cubicBezTo>
                          <a:cubicBezTo>
                            <a:pt x="5836745" y="1993751"/>
                            <a:pt x="5510098" y="1982750"/>
                            <a:pt x="5315796" y="1955207"/>
                          </a:cubicBezTo>
                          <a:cubicBezTo>
                            <a:pt x="5130457" y="1953323"/>
                            <a:pt x="4761187" y="1956007"/>
                            <a:pt x="4329107" y="1955207"/>
                          </a:cubicBezTo>
                          <a:cubicBezTo>
                            <a:pt x="3881139" y="1930173"/>
                            <a:pt x="3813700" y="1989670"/>
                            <a:pt x="3682656" y="1955207"/>
                          </a:cubicBezTo>
                          <a:cubicBezTo>
                            <a:pt x="3564472" y="1912446"/>
                            <a:pt x="3059612" y="1981082"/>
                            <a:pt x="2832062" y="1955207"/>
                          </a:cubicBezTo>
                          <a:cubicBezTo>
                            <a:pt x="2622737" y="1967097"/>
                            <a:pt x="2409941" y="2020821"/>
                            <a:pt x="1981469" y="1955207"/>
                          </a:cubicBezTo>
                          <a:cubicBezTo>
                            <a:pt x="1563403" y="1929943"/>
                            <a:pt x="1577524" y="1941532"/>
                            <a:pt x="1335017" y="1955207"/>
                          </a:cubicBezTo>
                          <a:cubicBezTo>
                            <a:pt x="1075260" y="1994962"/>
                            <a:pt x="450188" y="1986013"/>
                            <a:pt x="280281" y="1955207"/>
                          </a:cubicBezTo>
                          <a:cubicBezTo>
                            <a:pt x="101546" y="1954248"/>
                            <a:pt x="2694" y="1779402"/>
                            <a:pt x="0" y="1629332"/>
                          </a:cubicBezTo>
                          <a:cubicBezTo>
                            <a:pt x="13421" y="1436395"/>
                            <a:pt x="16303" y="1227959"/>
                            <a:pt x="0" y="990638"/>
                          </a:cubicBezTo>
                          <a:cubicBezTo>
                            <a:pt x="779" y="710387"/>
                            <a:pt x="-19886" y="568283"/>
                            <a:pt x="0" y="325874"/>
                          </a:cubicBezTo>
                          <a:close/>
                        </a:path>
                        <a:path w="7365313" h="1955207" stroke="0" extrusionOk="0">
                          <a:moveTo>
                            <a:pt x="0" y="325874"/>
                          </a:moveTo>
                          <a:cubicBezTo>
                            <a:pt x="15842" y="171367"/>
                            <a:pt x="149393" y="20719"/>
                            <a:pt x="280281" y="0"/>
                          </a:cubicBezTo>
                          <a:cubicBezTo>
                            <a:pt x="548389" y="-1890"/>
                            <a:pt x="933553" y="21690"/>
                            <a:pt x="1198922" y="0"/>
                          </a:cubicBezTo>
                          <a:cubicBezTo>
                            <a:pt x="1453970" y="-10560"/>
                            <a:pt x="1660373" y="60456"/>
                            <a:pt x="1981469" y="0"/>
                          </a:cubicBezTo>
                          <a:cubicBezTo>
                            <a:pt x="2281207" y="-16627"/>
                            <a:pt x="2315252" y="-24629"/>
                            <a:pt x="2627920" y="0"/>
                          </a:cubicBezTo>
                          <a:cubicBezTo>
                            <a:pt x="2931208" y="50008"/>
                            <a:pt x="3180604" y="33497"/>
                            <a:pt x="3342419" y="0"/>
                          </a:cubicBezTo>
                          <a:cubicBezTo>
                            <a:pt x="3520683" y="-21997"/>
                            <a:pt x="3774312" y="-64671"/>
                            <a:pt x="3988870" y="0"/>
                          </a:cubicBezTo>
                          <a:cubicBezTo>
                            <a:pt x="4259935" y="65333"/>
                            <a:pt x="4479546" y="4040"/>
                            <a:pt x="4635320" y="0"/>
                          </a:cubicBezTo>
                          <a:cubicBezTo>
                            <a:pt x="4811847" y="-2863"/>
                            <a:pt x="5124133" y="-34933"/>
                            <a:pt x="5485915" y="0"/>
                          </a:cubicBezTo>
                          <a:cubicBezTo>
                            <a:pt x="5890971" y="54574"/>
                            <a:pt x="6085957" y="44772"/>
                            <a:pt x="6268461" y="0"/>
                          </a:cubicBezTo>
                          <a:cubicBezTo>
                            <a:pt x="6436136" y="-102357"/>
                            <a:pt x="6817604" y="43138"/>
                            <a:pt x="7085031" y="0"/>
                          </a:cubicBezTo>
                          <a:cubicBezTo>
                            <a:pt x="7256226" y="-26595"/>
                            <a:pt x="7408944" y="141007"/>
                            <a:pt x="7365313" y="325874"/>
                          </a:cubicBezTo>
                          <a:cubicBezTo>
                            <a:pt x="7362858" y="483325"/>
                            <a:pt x="7341159" y="701224"/>
                            <a:pt x="7365313" y="977604"/>
                          </a:cubicBezTo>
                          <a:cubicBezTo>
                            <a:pt x="7358331" y="1285296"/>
                            <a:pt x="7358231" y="1364360"/>
                            <a:pt x="7365313" y="1629332"/>
                          </a:cubicBezTo>
                          <a:cubicBezTo>
                            <a:pt x="7361457" y="1816752"/>
                            <a:pt x="7273595" y="1986438"/>
                            <a:pt x="7085031" y="1955207"/>
                          </a:cubicBezTo>
                          <a:cubicBezTo>
                            <a:pt x="6947218" y="1978363"/>
                            <a:pt x="6724121" y="2021108"/>
                            <a:pt x="6438580" y="1955207"/>
                          </a:cubicBezTo>
                          <a:cubicBezTo>
                            <a:pt x="6184815" y="1946439"/>
                            <a:pt x="5802308" y="1948142"/>
                            <a:pt x="5587986" y="1955207"/>
                          </a:cubicBezTo>
                          <a:cubicBezTo>
                            <a:pt x="5308910" y="2001757"/>
                            <a:pt x="4916726" y="1967168"/>
                            <a:pt x="4669345" y="1955207"/>
                          </a:cubicBezTo>
                          <a:cubicBezTo>
                            <a:pt x="4466916" y="1991942"/>
                            <a:pt x="4015849" y="1922460"/>
                            <a:pt x="3750703" y="1955207"/>
                          </a:cubicBezTo>
                          <a:cubicBezTo>
                            <a:pt x="3530017" y="1911230"/>
                            <a:pt x="3217934" y="1931682"/>
                            <a:pt x="2968157" y="1955207"/>
                          </a:cubicBezTo>
                          <a:cubicBezTo>
                            <a:pt x="2733066" y="1957537"/>
                            <a:pt x="2425136" y="1944137"/>
                            <a:pt x="2253658" y="1955207"/>
                          </a:cubicBezTo>
                          <a:cubicBezTo>
                            <a:pt x="2071078" y="1964973"/>
                            <a:pt x="1936061" y="1995920"/>
                            <a:pt x="1607207" y="1955207"/>
                          </a:cubicBezTo>
                          <a:cubicBezTo>
                            <a:pt x="1330408" y="1936028"/>
                            <a:pt x="881326" y="2002850"/>
                            <a:pt x="280281" y="1955207"/>
                          </a:cubicBezTo>
                          <a:cubicBezTo>
                            <a:pt x="111477" y="2003437"/>
                            <a:pt x="-50152" y="1806559"/>
                            <a:pt x="0" y="1629332"/>
                          </a:cubicBezTo>
                          <a:cubicBezTo>
                            <a:pt x="18037" y="1395307"/>
                            <a:pt x="-6801" y="1184635"/>
                            <a:pt x="0" y="1003672"/>
                          </a:cubicBezTo>
                          <a:cubicBezTo>
                            <a:pt x="-31971" y="818015"/>
                            <a:pt x="-11517" y="625935"/>
                            <a:pt x="0" y="325874"/>
                          </a:cubicBezTo>
                          <a:close/>
                        </a:path>
                        <a:path w="7365313" h="1955207" fill="none" stroke="0" extrusionOk="0">
                          <a:moveTo>
                            <a:pt x="0" y="325874"/>
                          </a:moveTo>
                          <a:cubicBezTo>
                            <a:pt x="2281" y="133455"/>
                            <a:pt x="141525" y="19438"/>
                            <a:pt x="280281" y="0"/>
                          </a:cubicBezTo>
                          <a:cubicBezTo>
                            <a:pt x="576066" y="-20941"/>
                            <a:pt x="623218" y="-29181"/>
                            <a:pt x="926732" y="0"/>
                          </a:cubicBezTo>
                          <a:cubicBezTo>
                            <a:pt x="1219441" y="30354"/>
                            <a:pt x="1433486" y="-49093"/>
                            <a:pt x="1641231" y="0"/>
                          </a:cubicBezTo>
                          <a:cubicBezTo>
                            <a:pt x="1863586" y="47517"/>
                            <a:pt x="2407973" y="-34614"/>
                            <a:pt x="2627920" y="0"/>
                          </a:cubicBezTo>
                          <a:cubicBezTo>
                            <a:pt x="2855448" y="35767"/>
                            <a:pt x="3144559" y="1913"/>
                            <a:pt x="3614609" y="0"/>
                          </a:cubicBezTo>
                          <a:cubicBezTo>
                            <a:pt x="4062121" y="-17578"/>
                            <a:pt x="4138036" y="-36302"/>
                            <a:pt x="4329107" y="0"/>
                          </a:cubicBezTo>
                          <a:cubicBezTo>
                            <a:pt x="4499914" y="38744"/>
                            <a:pt x="4790105" y="-22223"/>
                            <a:pt x="5179701" y="0"/>
                          </a:cubicBezTo>
                          <a:cubicBezTo>
                            <a:pt x="5516049" y="-38248"/>
                            <a:pt x="5737542" y="-37916"/>
                            <a:pt x="6166390" y="0"/>
                          </a:cubicBezTo>
                          <a:cubicBezTo>
                            <a:pt x="6650556" y="48531"/>
                            <a:pt x="6864175" y="-19100"/>
                            <a:pt x="7085031" y="0"/>
                          </a:cubicBezTo>
                          <a:cubicBezTo>
                            <a:pt x="7255980" y="9125"/>
                            <a:pt x="7357592" y="126121"/>
                            <a:pt x="7365313" y="325874"/>
                          </a:cubicBezTo>
                          <a:cubicBezTo>
                            <a:pt x="7349465" y="649702"/>
                            <a:pt x="7365439" y="704855"/>
                            <a:pt x="7365313" y="990638"/>
                          </a:cubicBezTo>
                          <a:cubicBezTo>
                            <a:pt x="7381570" y="1276265"/>
                            <a:pt x="7343084" y="1373398"/>
                            <a:pt x="7365313" y="1629332"/>
                          </a:cubicBezTo>
                          <a:cubicBezTo>
                            <a:pt x="7335011" y="1777105"/>
                            <a:pt x="7248211" y="1982001"/>
                            <a:pt x="7085031" y="1955207"/>
                          </a:cubicBezTo>
                          <a:cubicBezTo>
                            <a:pt x="6749234" y="1881275"/>
                            <a:pt x="6318475" y="1920351"/>
                            <a:pt x="6098342" y="1955207"/>
                          </a:cubicBezTo>
                          <a:cubicBezTo>
                            <a:pt x="5901710" y="1962751"/>
                            <a:pt x="5534037" y="2020381"/>
                            <a:pt x="5315796" y="1955207"/>
                          </a:cubicBezTo>
                          <a:cubicBezTo>
                            <a:pt x="5115104" y="1922049"/>
                            <a:pt x="4723161" y="2021877"/>
                            <a:pt x="4329107" y="1955207"/>
                          </a:cubicBezTo>
                          <a:cubicBezTo>
                            <a:pt x="3882093" y="1930307"/>
                            <a:pt x="3830932" y="1982573"/>
                            <a:pt x="3682656" y="1955207"/>
                          </a:cubicBezTo>
                          <a:cubicBezTo>
                            <a:pt x="3512421" y="1892385"/>
                            <a:pt x="3030320" y="1952897"/>
                            <a:pt x="2832062" y="1955207"/>
                          </a:cubicBezTo>
                          <a:cubicBezTo>
                            <a:pt x="2582977" y="1975847"/>
                            <a:pt x="2351565" y="1982341"/>
                            <a:pt x="1981469" y="1955207"/>
                          </a:cubicBezTo>
                          <a:cubicBezTo>
                            <a:pt x="1562408" y="1929821"/>
                            <a:pt x="1583633" y="1938505"/>
                            <a:pt x="1335017" y="1955207"/>
                          </a:cubicBezTo>
                          <a:cubicBezTo>
                            <a:pt x="1117612" y="1999501"/>
                            <a:pt x="514455" y="1955658"/>
                            <a:pt x="280281" y="1955207"/>
                          </a:cubicBezTo>
                          <a:cubicBezTo>
                            <a:pt x="58653" y="1970545"/>
                            <a:pt x="-18398" y="1800807"/>
                            <a:pt x="0" y="1629332"/>
                          </a:cubicBezTo>
                          <a:cubicBezTo>
                            <a:pt x="47541" y="1453590"/>
                            <a:pt x="14823" y="1251847"/>
                            <a:pt x="0" y="990638"/>
                          </a:cubicBezTo>
                          <a:cubicBezTo>
                            <a:pt x="-42546" y="741351"/>
                            <a:pt x="25054" y="606405"/>
                            <a:pt x="0" y="32587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07584" y="3564755"/>
              <a:ext cx="3343323" cy="5250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224E4A"/>
                  </a:solidFill>
                  <a:latin typeface="Cambria" panose="02040503050406030204" pitchFamily="18" charset="0"/>
                </a:rPr>
                <a:t>Hãy</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kể</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tên</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các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việc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làm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em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có</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thể</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làm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cùng</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các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bạn</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hàng</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xóm</a:t>
              </a:r>
              <a:endParaRPr kumimoji="0" lang="en-US" sz="36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214876" y="346701"/>
            <a:ext cx="1214091" cy="1450346"/>
          </a:xfrm>
          <a:prstGeom prst="rect">
            <a:avLst/>
          </a:prstGeom>
        </p:spPr>
      </p:pic>
      <p:pic>
        <p:nvPicPr>
          <p:cNvPr id="24" name="Picture 23" descr="A picture containing text, clipart, doll, toy&#10;&#10;Description automatically generated">
            <a:extLst>
              <a:ext uri="{FF2B5EF4-FFF2-40B4-BE49-F238E27FC236}">
                <a16:creationId xmlns:a16="http://schemas.microsoft.com/office/drawing/2014/main" id="{0D239A83-45BD-7740-A775-78E83F9CA5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40736" y="2025365"/>
            <a:ext cx="3278933" cy="4380350"/>
          </a:xfrm>
          <a:prstGeom prst="rect">
            <a:avLst/>
          </a:prstGeom>
        </p:spPr>
      </p:pic>
    </p:spTree>
    <p:extLst>
      <p:ext uri="{BB962C8B-B14F-4D97-AF65-F5344CB8AC3E}">
        <p14:creationId xmlns:p14="http://schemas.microsoft.com/office/powerpoint/2010/main" val="331124520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412652" y="54544"/>
            <a:ext cx="1214091" cy="1450346"/>
          </a:xfrm>
          <a:prstGeom prst="rect">
            <a:avLst/>
          </a:prstGeom>
        </p:spPr>
      </p:pic>
      <p:pic>
        <p:nvPicPr>
          <p:cNvPr id="1034" name="Picture 10" descr="Mách ba mẹ cách ngăn ngừa chấn thương khi trẻ chơi thể thao">
            <a:extLst>
              <a:ext uri="{FF2B5EF4-FFF2-40B4-BE49-F238E27FC236}">
                <a16:creationId xmlns:a16="http://schemas.microsoft.com/office/drawing/2014/main" id="{4467A3A7-53DA-7A47-99BB-BB774CC6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33" y="1515339"/>
            <a:ext cx="5766596" cy="39431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Phim hoạt hình trẻ em | Tập 3 - Giúp đỡ người già người tàn tật | BINGO Và  Các Bạn - YouTube">
            <a:extLst>
              <a:ext uri="{FF2B5EF4-FFF2-40B4-BE49-F238E27FC236}">
                <a16:creationId xmlns:a16="http://schemas.microsoft.com/office/drawing/2014/main" id="{1D1F4FDA-CE56-A948-A6E4-3609706284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8609" y="829796"/>
            <a:ext cx="4517887" cy="25413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9 App Đọc Sách Tiếng Anh Online Tốt Nhất Cho Bé">
            <a:extLst>
              <a:ext uri="{FF2B5EF4-FFF2-40B4-BE49-F238E27FC236}">
                <a16:creationId xmlns:a16="http://schemas.microsoft.com/office/drawing/2014/main" id="{9D9CB67C-841A-204E-9005-C21BBCCFDD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8609" y="3486892"/>
            <a:ext cx="4517887" cy="2541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02016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checkerboard(across)">
                                      <p:cBhvr>
                                        <p:cTn id="14" dur="500"/>
                                        <p:tgtEl>
                                          <p:spTgt spid="103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checkerboard(across)">
                                      <p:cBhvr>
                                        <p:cTn id="19" dur="500"/>
                                        <p:tgtEl>
                                          <p:spTgt spid="103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checkerboard(across)">
                                      <p:cBhvr>
                                        <p:cTn id="24"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1149</TotalTime>
  <Words>319</Words>
  <Application>Microsoft Office PowerPoint</Application>
  <PresentationFormat>Widescreen</PresentationFormat>
  <Paragraphs>38</Paragraphs>
  <Slides>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#9Slide07 Koni Black</vt:lpstr>
      <vt:lpstr>Calibri</vt:lpstr>
      <vt:lpstr>Cambria</vt:lpstr>
      <vt:lpstr>Times New Roman</vt:lpstr>
      <vt:lpstr>#9Slide07 IcielKoni Black</vt:lpstr>
      <vt:lpstr>等线</vt:lpstr>
      <vt:lpstr>#9Slide07 Altus</vt:lpstr>
      <vt:lpstr>#9Slide03 Swiss 721 Black Conde</vt:lpstr>
      <vt:lpstr>#9Slide07 HoneyCream</vt:lpstr>
      <vt:lpstr>#9Slide03 Swiss 721 Black Condensed</vt:lpstr>
      <vt:lpstr>SVN-Newton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Thanh Hang</cp:lastModifiedBy>
  <cp:revision>136</cp:revision>
  <dcterms:created xsi:type="dcterms:W3CDTF">2020-12-18T11:03:25Z</dcterms:created>
  <dcterms:modified xsi:type="dcterms:W3CDTF">2025-03-11T01:10:30Z</dcterms:modified>
</cp:coreProperties>
</file>