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5" r:id="rId5"/>
    <p:sldId id="256" r:id="rId6"/>
    <p:sldId id="267" r:id="rId7"/>
    <p:sldId id="266" r:id="rId8"/>
    <p:sldId id="261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9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0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3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86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Ciel Cadena" panose="02000503000000020004" pitchFamily="2" charset="0"/>
              </a:rPr>
              <a:t>ÔN TẬP HỌC KÌ 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03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ÔN TẬP ĐO LƯỜNG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1: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Ôn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tập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về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khối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lượng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7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4.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97093" y="308155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01" l="291" r="100000">
                        <a14:foregroundMark x1="78779" y1="56494" x2="78779" y2="56494"/>
                        <a14:foregroundMark x1="16860" y1="29870" x2="16860" y2="29870"/>
                        <a14:foregroundMark x1="18314" y1="25325" x2="18314" y2="25325"/>
                        <a14:foregroundMark x1="20930" y1="24026" x2="20930" y2="24026"/>
                        <a14:foregroundMark x1="14244" y1="24026" x2="14244" y2="24026"/>
                        <a14:foregroundMark x1="17733" y1="21429" x2="17733" y2="2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26" y="488512"/>
            <a:ext cx="2566876" cy="114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78" b="82963" l="54219" r="83177">
                        <a14:foregroundMark x1="58073" y1="42870" x2="61771" y2="50093"/>
                      </a14:backgroundRemoval>
                    </a14:imgEffect>
                  </a14:imgLayer>
                </a14:imgProps>
              </a:ext>
            </a:extLst>
          </a:blip>
          <a:srcRect l="54113" t="32932" r="16206" b="17139"/>
          <a:stretch/>
        </p:blipFill>
        <p:spPr>
          <a:xfrm>
            <a:off x="7064926" y="1089982"/>
            <a:ext cx="4913501" cy="46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81031" y="209204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20502895">
            <a:off x="159705" y="149981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8387" y="414387"/>
            <a:ext cx="4748970" cy="2211572"/>
            <a:chOff x="2209532" y="818707"/>
            <a:chExt cx="4748970" cy="221157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kg + 25 kg =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28 kg =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73061" y="2485174"/>
            <a:ext cx="4748970" cy="2211572"/>
            <a:chOff x="2209532" y="818707"/>
            <a:chExt cx="4748970" cy="2211572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kg + 28 kg =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25 kg =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48386" y="4610221"/>
            <a:ext cx="4748970" cy="2211572"/>
            <a:chOff x="2209532" y="818707"/>
            <a:chExt cx="4748970" cy="2211572"/>
          </a:xfrm>
        </p:grpSpPr>
        <p:pic>
          <p:nvPicPr>
            <p:cNvPr id="24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2209532" y="818707"/>
              <a:ext cx="4748970" cy="221157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964402" y="127139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 kg – 19 kg =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64402" y="2099227"/>
              <a:ext cx="3040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kg – 35 kg = </a:t>
              </a:r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70085" y="899492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kg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0085" y="1666343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3321" y="2919729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kg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03256" y="3759826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kg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09741" y="5062910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09741" y="5871431"/>
            <a:ext cx="1105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kg</a:t>
            </a:r>
          </a:p>
        </p:txBody>
      </p:sp>
    </p:spTree>
    <p:extLst>
      <p:ext uri="{BB962C8B-B14F-4D97-AF65-F5344CB8AC3E}">
        <p14:creationId xmlns:p14="http://schemas.microsoft.com/office/powerpoint/2010/main" val="28238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80" t="39293" r="50712" b="24556"/>
          <a:stretch/>
        </p:blipFill>
        <p:spPr>
          <a:xfrm>
            <a:off x="1434165" y="1398047"/>
            <a:ext cx="3436218" cy="2772076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036" t="39781" r="19877" b="23805"/>
          <a:stretch/>
        </p:blipFill>
        <p:spPr>
          <a:xfrm>
            <a:off x="6805060" y="1357508"/>
            <a:ext cx="3157087" cy="2800953"/>
          </a:xfrm>
          <a:prstGeom prst="roundRect">
            <a:avLst/>
          </a:prstGeom>
        </p:spPr>
      </p:pic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4555722" y="645776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20">
            <a:off x="9551858" y="347145"/>
            <a:ext cx="2033361" cy="107676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6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0857180" y="479906"/>
            <a:ext cx="1101764" cy="1101764"/>
          </a:xfrm>
          <a:prstGeom prst="rect">
            <a:avLst/>
          </a:prstGeom>
        </p:spPr>
      </p:pic>
      <p:grpSp>
        <p:nvGrpSpPr>
          <p:cNvPr id="22" name="组合 23"/>
          <p:cNvGrpSpPr/>
          <p:nvPr/>
        </p:nvGrpSpPr>
        <p:grpSpPr>
          <a:xfrm>
            <a:off x="-11723" y="5847997"/>
            <a:ext cx="12203723" cy="1010003"/>
            <a:chOff x="-17585" y="5729324"/>
            <a:chExt cx="12203723" cy="1123362"/>
          </a:xfrm>
        </p:grpSpPr>
        <p:pic>
          <p:nvPicPr>
            <p:cNvPr id="2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5" name="Text Box 1"/>
          <p:cNvSpPr txBox="1"/>
          <p:nvPr/>
        </p:nvSpPr>
        <p:spPr>
          <a:xfrm>
            <a:off x="4496162" y="653706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450784" y="4737929"/>
            <a:ext cx="3849622" cy="602277"/>
            <a:chOff x="1450784" y="4737929"/>
            <a:chExt cx="3849622" cy="602277"/>
          </a:xfrm>
        </p:grpSpPr>
        <p:sp>
          <p:nvSpPr>
            <p:cNvPr id="2" name="Rounded Rectangle 1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+ 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48100" y="5401488"/>
            <a:ext cx="3808840" cy="601011"/>
            <a:chOff x="1395753" y="5497963"/>
            <a:chExt cx="3824745" cy="485913"/>
          </a:xfrm>
        </p:grpSpPr>
        <p:sp>
          <p:nvSpPr>
            <p:cNvPr id="31" name="Rounded Rectangle 30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95753" y="5497963"/>
              <a:ext cx="262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thỏ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23219" y="4679574"/>
            <a:ext cx="3849622" cy="602277"/>
            <a:chOff x="1450784" y="4737929"/>
            <a:chExt cx="3849622" cy="602277"/>
          </a:xfrm>
        </p:grpSpPr>
        <p:sp>
          <p:nvSpPr>
            <p:cNvPr id="36" name="Rounded Rectangle 35"/>
            <p:cNvSpPr/>
            <p:nvPr/>
          </p:nvSpPr>
          <p:spPr>
            <a:xfrm>
              <a:off x="1450784" y="473792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4310" y="4869705"/>
              <a:ext cx="920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- 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69221" y="4751819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83349" y="4867908"/>
              <a:ext cx="86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 =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214399" y="4740162"/>
              <a:ext cx="563526" cy="542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77925" y="487854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20535" y="5343133"/>
            <a:ext cx="3808840" cy="601011"/>
            <a:chOff x="1395753" y="5497963"/>
            <a:chExt cx="3824745" cy="485913"/>
          </a:xfrm>
        </p:grpSpPr>
        <p:sp>
          <p:nvSpPr>
            <p:cNvPr id="43" name="Rounded Rectangle 42"/>
            <p:cNvSpPr/>
            <p:nvPr/>
          </p:nvSpPr>
          <p:spPr>
            <a:xfrm>
              <a:off x="4106203" y="5522210"/>
              <a:ext cx="563526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95753" y="5497963"/>
              <a:ext cx="2623429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Túi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nặng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98017" y="5522211"/>
              <a:ext cx="522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9419714" y="5362601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442494" y="473110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762807" y="473125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208659" y="473468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147278" y="5436466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723012" y="4678094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043325" y="4678247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489177" y="4681672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57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7" grpId="0" animBg="1"/>
      <p:bldP spid="2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0" y="-36122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9" y="148683"/>
            <a:ext cx="10491705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8491">
            <a:off x="26947" y="40743"/>
            <a:ext cx="2249184" cy="11910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80" y="4389331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619700" y="1523521"/>
            <a:ext cx="8207472" cy="14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Mẹ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mua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con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25kg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nuôi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.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Sau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một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thời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gian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lợn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tang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thêm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18kg.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lúc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này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con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lơn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nặng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bao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nhiêu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lô</a:t>
            </a:r>
            <a:r>
              <a:rPr lang="en-US" altLang="zh-CN" sz="2903" b="1" dirty="0">
                <a:solidFill>
                  <a:srgbClr val="C00000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-gam?</a:t>
            </a:r>
            <a:endParaRPr lang="zh-CN" altLang="en-US" sz="2903" b="1" dirty="0">
              <a:solidFill>
                <a:srgbClr val="C00000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663871" y="2693722"/>
            <a:ext cx="7293412" cy="277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Mới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đó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mà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chúng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ta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gần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xa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nhau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rồi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thầy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chúc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em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đậu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đại</a:t>
            </a:r>
            <a:endParaRPr lang="en-US" altLang="zh-CN" sz="2177" dirty="0">
              <a:solidFill>
                <a:prstClr val="black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Học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Đạt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Kết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Quả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Cao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Kì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thi</a:t>
            </a:r>
            <a:r>
              <a:rPr lang="en-US" altLang="zh-CN" sz="2177" dirty="0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THPT QG 2019 </a:t>
            </a:r>
            <a:r>
              <a:rPr lang="en-US" altLang="zh-CN" sz="2177" dirty="0" err="1">
                <a:solidFill>
                  <a:prstClr val="black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Nhé</a:t>
            </a:r>
            <a:endParaRPr lang="en-US" altLang="zh-CN" sz="2177" dirty="0">
              <a:solidFill>
                <a:prstClr val="black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Bình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Tỉnh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Mọi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Tình</a:t>
            </a:r>
            <a:r>
              <a:rPr lang="en-US" altLang="zh-CN" sz="2177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Huống</a:t>
            </a:r>
            <a:endParaRPr lang="en-US" altLang="zh-CN" sz="2177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Tự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Tin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Làm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bài</a:t>
            </a:r>
            <a:endParaRPr lang="en-US" altLang="zh-CN" sz="2540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  <a:p>
            <a:pPr marL="311079" indent="-311079" defTabSz="829544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Chiến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Thắng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Trong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Các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Câu</a:t>
            </a:r>
            <a:r>
              <a:rPr lang="en-US" altLang="zh-CN" sz="2540" b="1" dirty="0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itchFamily="18" charset="0"/>
                <a:ea typeface="汉仪跳跳体简" panose="00020600040101010101" pitchFamily="18" charset="-122"/>
                <a:cs typeface="Times New Roman" pitchFamily="18" charset="0"/>
              </a:rPr>
              <a:t>Hỏi</a:t>
            </a:r>
            <a:endParaRPr lang="en-US" altLang="zh-CN" sz="2540" b="1" dirty="0">
              <a:solidFill>
                <a:srgbClr val="C73C43"/>
              </a:solidFill>
              <a:latin typeface="Times New Roman" pitchFamily="18" charset="0"/>
              <a:ea typeface="汉仪跳跳体简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7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391031" y="195832"/>
            <a:ext cx="13833437" cy="6442164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610101" y="4114568"/>
            <a:ext cx="3125298" cy="290012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926771" y="999752"/>
            <a:ext cx="9481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4.Mẹ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25kg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về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nuôi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thời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gian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tăng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18kg.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lúc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,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lợn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bao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ki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lô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-gam?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420" y="289072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788" y="3541459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3311" y="418045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+ 18 = 43 (kg)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6473" y="487368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43 kg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3311" y="1491343"/>
            <a:ext cx="3521003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3425" y="1926772"/>
            <a:ext cx="2443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07280" y="1926772"/>
            <a:ext cx="1005349" cy="1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42131" y="2384746"/>
            <a:ext cx="403209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63" b="62130" l="32500" r="69844"/>
                    </a14:imgEffect>
                  </a14:imgLayer>
                </a14:imgProps>
              </a:ext>
            </a:extLst>
          </a:blip>
          <a:srcRect l="32305" t="28392" r="30141" b="37187"/>
          <a:stretch/>
        </p:blipFill>
        <p:spPr>
          <a:xfrm>
            <a:off x="3135086" y="1592984"/>
            <a:ext cx="6052456" cy="3120530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025110" y="270701"/>
            <a:ext cx="10524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cân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nặng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14kg, 18kg, 16kg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muốn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sang song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cỏ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. Robot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nói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: “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Thuyển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chỉ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chở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thêm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nhiều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31kg”.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Hỏi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hai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con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dê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thể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cùng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nhau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qua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sông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?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8572" y="4655266"/>
            <a:ext cx="227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6227" y="4713514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+ 2: 14 + 18 = 32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6226" y="5643457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+ 3: 14 + 16 = 30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26225" y="5214962"/>
            <a:ext cx="820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+ 3: 16 + 18 = 34 kg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31kg )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597" y="6166677"/>
            <a:ext cx="820782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2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510</Words>
  <Application>Microsoft Office PowerPoint</Application>
  <PresentationFormat>Widescreen</PresentationFormat>
  <Paragraphs>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Thanh Hang</cp:lastModifiedBy>
  <cp:revision>27</cp:revision>
  <dcterms:created xsi:type="dcterms:W3CDTF">2021-06-11T08:52:45Z</dcterms:created>
  <dcterms:modified xsi:type="dcterms:W3CDTF">2025-01-13T07:52:55Z</dcterms:modified>
</cp:coreProperties>
</file>