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26" roundtripDataSignature="AMtx7mj9OGJX732G4Fut0D+mbjWfUjDQ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0" name="Google Shape;37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750">
        <p14:warp dir="in"/>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750">
        <p14:warp dir="in"/>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750">
        <p14:warp dir="in"/>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6" name="Google Shape;76;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750">
        <p14:warp dir="in"/>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750">
        <p14:warp dir="in"/>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750">
        <p14:warp dir="in"/>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750">
        <p14:warp dir="in"/>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750">
        <p14:warp dir="in"/>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p:cSld name="仅标题">
    <p:spTree>
      <p:nvGrpSpPr>
        <p:cNvPr id="31" name="Shape 31"/>
        <p:cNvGrpSpPr/>
        <p:nvPr/>
      </p:nvGrpSpPr>
      <p:grpSpPr>
        <a:xfrm>
          <a:off x="0" y="0"/>
          <a:ext cx="0" cy="0"/>
          <a:chOff x="0" y="0"/>
          <a:chExt cx="0" cy="0"/>
        </a:xfrm>
      </p:grpSpPr>
      <p:pic>
        <p:nvPicPr>
          <p:cNvPr id="32" name="Google Shape;32;p25"/>
          <p:cNvPicPr preferRelativeResize="0"/>
          <p:nvPr/>
        </p:nvPicPr>
        <p:blipFill rotWithShape="1">
          <a:blip r:embed="rId2">
            <a:alphaModFix/>
          </a:blip>
          <a:srcRect b="17034" l="26455" r="-48" t="25449"/>
          <a:stretch/>
        </p:blipFill>
        <p:spPr>
          <a:xfrm>
            <a:off x="-2" y="-78659"/>
            <a:ext cx="12231331" cy="6921912"/>
          </a:xfrm>
          <a:prstGeom prst="rect">
            <a:avLst/>
          </a:prstGeom>
          <a:noFill/>
          <a:ln>
            <a:noFill/>
          </a:ln>
        </p:spPr>
      </p:pic>
      <p:pic>
        <p:nvPicPr>
          <p:cNvPr id="33" name="Google Shape;33;p25"/>
          <p:cNvPicPr preferRelativeResize="0"/>
          <p:nvPr/>
        </p:nvPicPr>
        <p:blipFill rotWithShape="1">
          <a:blip r:embed="rId3">
            <a:alphaModFix/>
          </a:blip>
          <a:srcRect b="0" l="0" r="0" t="0"/>
          <a:stretch/>
        </p:blipFill>
        <p:spPr>
          <a:xfrm>
            <a:off x="0" y="2550517"/>
            <a:ext cx="12190992" cy="4307484"/>
          </a:xfrm>
          <a:prstGeom prst="rect">
            <a:avLst/>
          </a:prstGeom>
          <a:noFill/>
          <a:ln>
            <a:noFill/>
          </a:ln>
        </p:spPr>
      </p:pic>
      <p:sp>
        <p:nvSpPr>
          <p:cNvPr id="34" name="Google Shape;34;p25"/>
          <p:cNvSpPr/>
          <p:nvPr/>
        </p:nvSpPr>
        <p:spPr>
          <a:xfrm>
            <a:off x="0" y="626533"/>
            <a:ext cx="12190992" cy="5977467"/>
          </a:xfrm>
          <a:prstGeom prst="rect">
            <a:avLst/>
          </a:prstGeom>
          <a:solidFill>
            <a:schemeClr val="lt1">
              <a:alpha val="69803"/>
            </a:schemeClr>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 name="Google Shape;35;p25"/>
          <p:cNvSpPr/>
          <p:nvPr/>
        </p:nvSpPr>
        <p:spPr>
          <a:xfrm>
            <a:off x="0" y="355600"/>
            <a:ext cx="4487333" cy="592667"/>
          </a:xfrm>
          <a:prstGeom prst="homePlate">
            <a:avLst>
              <a:gd fmla="val 50000" name="adj"/>
            </a:avLst>
          </a:prstGeom>
          <a:solidFill>
            <a:srgbClr val="E1E884"/>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rPr lang="en-US" sz="2700">
                <a:solidFill>
                  <a:srgbClr val="00B050"/>
                </a:solidFill>
                <a:latin typeface="Calibri"/>
                <a:ea typeface="Calibri"/>
                <a:cs typeface="Calibri"/>
                <a:sym typeface="Calibri"/>
              </a:rPr>
              <a:t>Click here to add a title</a:t>
            </a:r>
            <a:endParaRPr sz="2700">
              <a:solidFill>
                <a:srgbClr val="00B050"/>
              </a:solidFill>
              <a:latin typeface="Calibri"/>
              <a:ea typeface="Calibri"/>
              <a:cs typeface="Calibri"/>
              <a:sym typeface="Calibri"/>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36" name="Shape 36"/>
        <p:cNvGrpSpPr/>
        <p:nvPr/>
      </p:nvGrpSpPr>
      <p:grpSpPr>
        <a:xfrm>
          <a:off x="0" y="0"/>
          <a:ext cx="0" cy="0"/>
          <a:chOff x="0" y="0"/>
          <a:chExt cx="0" cy="0"/>
        </a:xfrm>
      </p:grpSpPr>
    </p:spTree>
  </p:cSld>
  <p:clrMapOvr>
    <a:masterClrMapping/>
  </p:clrMapOvr>
  <mc:AlternateContent>
    <mc:Choice Requires="p14">
      <p:transition spd="slow" p14:dur="1750">
        <p14:warp dir="in"/>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图片与标题">
  <p:cSld name="1_图片与标题">
    <p:spTree>
      <p:nvGrpSpPr>
        <p:cNvPr id="37" name="Shape 37"/>
        <p:cNvGrpSpPr/>
        <p:nvPr/>
      </p:nvGrpSpPr>
      <p:grpSpPr>
        <a:xfrm>
          <a:off x="0" y="0"/>
          <a:ext cx="0" cy="0"/>
          <a:chOff x="0" y="0"/>
          <a:chExt cx="0" cy="0"/>
        </a:xfrm>
      </p:grpSpPr>
      <p:pic>
        <p:nvPicPr>
          <p:cNvPr id="38" name="Google Shape;38;p27"/>
          <p:cNvPicPr preferRelativeResize="0"/>
          <p:nvPr/>
        </p:nvPicPr>
        <p:blipFill rotWithShape="1">
          <a:blip r:embed="rId2">
            <a:alphaModFix/>
          </a:blip>
          <a:srcRect b="0" l="0" r="0" t="0"/>
          <a:stretch/>
        </p:blipFill>
        <p:spPr>
          <a:xfrm>
            <a:off x="0" y="-1"/>
            <a:ext cx="12192000" cy="6858001"/>
          </a:xfrm>
          <a:prstGeom prst="rect">
            <a:avLst/>
          </a:prstGeom>
          <a:noFill/>
          <a:ln>
            <a:noFill/>
          </a:ln>
        </p:spPr>
      </p:pic>
    </p:spTree>
  </p:cSld>
  <p:clrMapOvr>
    <a:masterClrMapping/>
  </p:clrMapOvr>
  <mc:AlternateContent>
    <mc:Choice Requires="p14">
      <p:transition spd="slow" p14:dur="1750">
        <p14:warp dir="in"/>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2" name="Google Shape;4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750">
        <p14:warp dir="in"/>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750">
        <p14:warp dir="in"/>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5" name="Google Shape;55;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750">
        <p14:warp dir="in"/>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mc:Choice Requires="p14">
      <p:transition spd="slow" p14:dur="1750">
        <p14:warp dir="in"/>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27.png"/><Relationship Id="rId13" Type="http://schemas.openxmlformats.org/officeDocument/2006/relationships/image" Target="../media/image38.png"/><Relationship Id="rId12"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21.png"/><Relationship Id="rId9" Type="http://schemas.openxmlformats.org/officeDocument/2006/relationships/image" Target="../media/image29.png"/><Relationship Id="rId15" Type="http://schemas.openxmlformats.org/officeDocument/2006/relationships/image" Target="../media/image37.png"/><Relationship Id="rId14" Type="http://schemas.openxmlformats.org/officeDocument/2006/relationships/image" Target="../media/image34.png"/><Relationship Id="rId16" Type="http://schemas.openxmlformats.org/officeDocument/2006/relationships/image" Target="../media/image36.png"/><Relationship Id="rId5" Type="http://schemas.openxmlformats.org/officeDocument/2006/relationships/image" Target="../media/image30.png"/><Relationship Id="rId6" Type="http://schemas.openxmlformats.org/officeDocument/2006/relationships/image" Target="../media/image28.png"/><Relationship Id="rId7" Type="http://schemas.openxmlformats.org/officeDocument/2006/relationships/image" Target="../media/image31.png"/><Relationship Id="rId8" Type="http://schemas.openxmlformats.org/officeDocument/2006/relationships/image" Target="../media/image26.png"/></Relationships>
</file>

<file path=ppt/slides/_rels/slide11.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27.png"/><Relationship Id="rId13" Type="http://schemas.openxmlformats.org/officeDocument/2006/relationships/image" Target="../media/image38.png"/><Relationship Id="rId12"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21.png"/><Relationship Id="rId9" Type="http://schemas.openxmlformats.org/officeDocument/2006/relationships/image" Target="../media/image29.png"/><Relationship Id="rId15" Type="http://schemas.openxmlformats.org/officeDocument/2006/relationships/image" Target="../media/image37.png"/><Relationship Id="rId14" Type="http://schemas.openxmlformats.org/officeDocument/2006/relationships/image" Target="../media/image34.png"/><Relationship Id="rId16" Type="http://schemas.openxmlformats.org/officeDocument/2006/relationships/image" Target="../media/image36.png"/><Relationship Id="rId5" Type="http://schemas.openxmlformats.org/officeDocument/2006/relationships/image" Target="../media/image30.png"/><Relationship Id="rId6" Type="http://schemas.openxmlformats.org/officeDocument/2006/relationships/image" Target="../media/image28.png"/><Relationship Id="rId7" Type="http://schemas.openxmlformats.org/officeDocument/2006/relationships/image" Target="../media/image31.png"/><Relationship Id="rId8"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27.png"/><Relationship Id="rId5" Type="http://schemas.openxmlformats.org/officeDocument/2006/relationships/image" Target="../media/image22.png"/><Relationship Id="rId6" Type="http://schemas.openxmlformats.org/officeDocument/2006/relationships/image" Target="../media/image40.png"/><Relationship Id="rId7"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1.png"/><Relationship Id="rId4" Type="http://schemas.openxmlformats.org/officeDocument/2006/relationships/image" Target="../media/image27.png"/><Relationship Id="rId5" Type="http://schemas.openxmlformats.org/officeDocument/2006/relationships/image" Target="../media/image22.png"/><Relationship Id="rId6" Type="http://schemas.openxmlformats.org/officeDocument/2006/relationships/image" Target="../media/image40.png"/><Relationship Id="rId7"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27.png"/><Relationship Id="rId5" Type="http://schemas.openxmlformats.org/officeDocument/2006/relationships/image" Target="../media/image22.png"/><Relationship Id="rId6" Type="http://schemas.openxmlformats.org/officeDocument/2006/relationships/image" Target="../media/image40.png"/><Relationship Id="rId7"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27.png"/><Relationship Id="rId5" Type="http://schemas.openxmlformats.org/officeDocument/2006/relationships/image" Target="../media/image22.png"/><Relationship Id="rId6" Type="http://schemas.openxmlformats.org/officeDocument/2006/relationships/image" Target="../media/image40.png"/><Relationship Id="rId7"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1.png"/><Relationship Id="rId6" Type="http://schemas.openxmlformats.org/officeDocument/2006/relationships/image" Target="../media/image44.png"/><Relationship Id="rId7"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31.png"/><Relationship Id="rId5" Type="http://schemas.openxmlformats.org/officeDocument/2006/relationships/image" Target="../media/image27.png"/></Relationships>
</file>

<file path=ppt/slides/_rels/slide2.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13.png"/><Relationship Id="rId7" Type="http://schemas.openxmlformats.org/officeDocument/2006/relationships/image" Target="../media/image5.png"/><Relationship Id="rId8"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9.png"/><Relationship Id="rId5" Type="http://schemas.openxmlformats.org/officeDocument/2006/relationships/image" Target="../media/image29.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0.jpg"/><Relationship Id="rId6" Type="http://schemas.openxmlformats.org/officeDocument/2006/relationships/image" Target="../media/image18.png"/><Relationship Id="rId7"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5.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p:nvPr/>
        </p:nvSpPr>
        <p:spPr>
          <a:xfrm>
            <a:off x="-23732" y="-19522"/>
            <a:ext cx="12336855" cy="2591411"/>
          </a:xfrm>
          <a:custGeom>
            <a:rect b="b" l="l" r="r" t="t"/>
            <a:pathLst>
              <a:path extrusionOk="0" h="23075" w="21676">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CC2E5"/>
          </a:solidFill>
          <a:ln>
            <a:noFill/>
          </a:ln>
          <a:effectLst>
            <a:outerShdw rotWithShape="0" algn="ctr" dir="5400000" dist="50800">
              <a:srgbClr val="000000">
                <a:alpha val="25882"/>
              </a:srgbClr>
            </a:outerShdw>
          </a:effectLst>
        </p:spPr>
        <p:txBody>
          <a:bodyPr anchorCtr="0" anchor="ctr" bIns="60925" lIns="121850" spcFirstLastPara="1" rIns="12185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97" name="Google Shape;97;p1"/>
          <p:cNvSpPr/>
          <p:nvPr/>
        </p:nvSpPr>
        <p:spPr>
          <a:xfrm>
            <a:off x="-57598" y="14346"/>
            <a:ext cx="12336855" cy="2369632"/>
          </a:xfrm>
          <a:custGeom>
            <a:rect b="b" l="l" r="r" t="t"/>
            <a:pathLst>
              <a:path extrusionOk="0" h="23168" w="21676">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txBody>
          <a:bodyPr anchorCtr="0" anchor="ctr" bIns="60925" lIns="121850" spcFirstLastPara="1" rIns="121850" wrap="square" tIns="60925">
            <a:noAutofit/>
          </a:bodyPr>
          <a:lstStyle/>
          <a:p>
            <a:pPr indent="0" lvl="0" marL="0" marR="0" rtl="0" algn="ctr">
              <a:spcBef>
                <a:spcPts val="0"/>
              </a:spcBef>
              <a:spcAft>
                <a:spcPts val="0"/>
              </a:spcAft>
              <a:buNone/>
            </a:pPr>
            <a:r>
              <a:t/>
            </a:r>
            <a:endParaRPr b="0" i="0" sz="3200" u="none" cap="none" strike="noStrike">
              <a:solidFill>
                <a:schemeClr val="lt1"/>
              </a:solidFill>
              <a:latin typeface="Calibri"/>
              <a:ea typeface="Calibri"/>
              <a:cs typeface="Calibri"/>
              <a:sym typeface="Calibri"/>
            </a:endParaRPr>
          </a:p>
        </p:txBody>
      </p:sp>
      <p:grpSp>
        <p:nvGrpSpPr>
          <p:cNvPr id="98" name="Google Shape;98;p1"/>
          <p:cNvGrpSpPr/>
          <p:nvPr/>
        </p:nvGrpSpPr>
        <p:grpSpPr>
          <a:xfrm>
            <a:off x="3718128" y="2717551"/>
            <a:ext cx="7988834" cy="1723773"/>
            <a:chOff x="9566064" y="851858"/>
            <a:chExt cx="5481071" cy="925733"/>
          </a:xfrm>
        </p:grpSpPr>
        <p:sp>
          <p:nvSpPr>
            <p:cNvPr id="99" name="Google Shape;99;p1"/>
            <p:cNvSpPr/>
            <p:nvPr/>
          </p:nvSpPr>
          <p:spPr>
            <a:xfrm rot="416356">
              <a:off x="13066911" y="966823"/>
              <a:ext cx="1945316" cy="695802"/>
            </a:xfrm>
            <a:custGeom>
              <a:rect b="b" l="l" r="r" t="t"/>
              <a:pathLst>
                <a:path extrusionOk="0" h="661803" w="5673840">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9CC2E5"/>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00" name="Google Shape;100;p1"/>
            <p:cNvSpPr/>
            <p:nvPr/>
          </p:nvSpPr>
          <p:spPr>
            <a:xfrm>
              <a:off x="9566064" y="964372"/>
              <a:ext cx="5334002" cy="646524"/>
            </a:xfrm>
            <a:custGeom>
              <a:rect b="b" l="l" r="r" t="t"/>
              <a:pathLst>
                <a:path extrusionOk="0" h="724766" w="5334002">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01" name="Google Shape;101;p1"/>
            <p:cNvSpPr/>
            <p:nvPr/>
          </p:nvSpPr>
          <p:spPr>
            <a:xfrm>
              <a:off x="9616287" y="1021956"/>
              <a:ext cx="5049983" cy="543791"/>
            </a:xfrm>
            <a:custGeom>
              <a:rect b="b" l="l" r="r" t="t"/>
              <a:pathLst>
                <a:path extrusionOk="0" h="724766" w="5334002">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lt1"/>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grpSp>
      <p:grpSp>
        <p:nvGrpSpPr>
          <p:cNvPr id="102" name="Google Shape;102;p1"/>
          <p:cNvGrpSpPr/>
          <p:nvPr/>
        </p:nvGrpSpPr>
        <p:grpSpPr>
          <a:xfrm>
            <a:off x="2421486" y="2867441"/>
            <a:ext cx="1323109" cy="1323109"/>
            <a:chOff x="1212273" y="1084984"/>
            <a:chExt cx="992332" cy="992332"/>
          </a:xfrm>
        </p:grpSpPr>
        <p:sp>
          <p:nvSpPr>
            <p:cNvPr id="103" name="Google Shape;103;p1"/>
            <p:cNvSpPr/>
            <p:nvPr/>
          </p:nvSpPr>
          <p:spPr>
            <a:xfrm>
              <a:off x="1212273" y="1084984"/>
              <a:ext cx="992332" cy="992332"/>
            </a:xfrm>
            <a:prstGeom prst="ellipse">
              <a:avLst/>
            </a:prstGeom>
            <a:solidFill>
              <a:srgbClr val="00B0F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04" name="Google Shape;104;p1"/>
            <p:cNvSpPr/>
            <p:nvPr/>
          </p:nvSpPr>
          <p:spPr>
            <a:xfrm>
              <a:off x="1252971" y="1095375"/>
              <a:ext cx="914400" cy="914400"/>
            </a:xfrm>
            <a:prstGeom prst="ellipse">
              <a:avLst/>
            </a:prstGeom>
            <a:solidFill>
              <a:srgbClr val="00B0F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grpSp>
      <p:grpSp>
        <p:nvGrpSpPr>
          <p:cNvPr id="105" name="Google Shape;105;p1"/>
          <p:cNvGrpSpPr/>
          <p:nvPr/>
        </p:nvGrpSpPr>
        <p:grpSpPr>
          <a:xfrm>
            <a:off x="-1182820" y="-1114073"/>
            <a:ext cx="4024292" cy="3868341"/>
            <a:chOff x="-3232269" y="-1428058"/>
            <a:chExt cx="3018219" cy="2901256"/>
          </a:xfrm>
        </p:grpSpPr>
        <p:sp>
          <p:nvSpPr>
            <p:cNvPr id="106" name="Google Shape;106;p1"/>
            <p:cNvSpPr/>
            <p:nvPr/>
          </p:nvSpPr>
          <p:spPr>
            <a:xfrm rot="9814622">
              <a:off x="-2957976" y="-1125796"/>
              <a:ext cx="2469633" cy="2296731"/>
            </a:xfrm>
            <a:prstGeom prst="ellipse">
              <a:avLst/>
            </a:prstGeom>
            <a:solidFill>
              <a:srgbClr val="00B0F0"/>
            </a:soli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107" name="Google Shape;107;p1"/>
            <p:cNvSpPr/>
            <p:nvPr/>
          </p:nvSpPr>
          <p:spPr>
            <a:xfrm rot="968493">
              <a:off x="-2721155" y="-827037"/>
              <a:ext cx="2069022" cy="1931010"/>
            </a:xfrm>
            <a:prstGeom prst="ellipse">
              <a:avLst/>
            </a:prstGeom>
            <a:solidFill>
              <a:srgbClr val="BBD6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108" name="Google Shape;108;p1"/>
            <p:cNvSpPr/>
            <p:nvPr/>
          </p:nvSpPr>
          <p:spPr>
            <a:xfrm rot="2150288">
              <a:off x="-2540893" y="-528917"/>
              <a:ext cx="1825297" cy="1583730"/>
            </a:xfrm>
            <a:prstGeom prst="ellipse">
              <a:avLst/>
            </a:prstGeom>
            <a:solidFill>
              <a:srgbClr val="FFFF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grpSp>
      <p:sp>
        <p:nvSpPr>
          <p:cNvPr id="109" name="Google Shape;109;p1"/>
          <p:cNvSpPr txBox="1"/>
          <p:nvPr/>
        </p:nvSpPr>
        <p:spPr>
          <a:xfrm>
            <a:off x="-189549" y="727077"/>
            <a:ext cx="2382188" cy="738599"/>
          </a:xfrm>
          <a:prstGeom prst="rect">
            <a:avLst/>
          </a:prstGeom>
          <a:noFill/>
          <a:ln>
            <a:noFill/>
          </a:ln>
        </p:spPr>
        <p:txBody>
          <a:bodyPr anchorCtr="0" anchor="t" bIns="60925" lIns="121850" spcFirstLastPara="1" rIns="121850" wrap="square" tIns="60925">
            <a:spAutoFit/>
          </a:bodyPr>
          <a:lstStyle/>
          <a:p>
            <a:pPr indent="0" lvl="0" marL="0" marR="0" rtl="0" algn="ctr">
              <a:spcBef>
                <a:spcPts val="0"/>
              </a:spcBef>
              <a:spcAft>
                <a:spcPts val="0"/>
              </a:spcAft>
              <a:buNone/>
            </a:pPr>
            <a:r>
              <a:rPr b="1" i="0" lang="en-US" sz="4000" u="none" cap="none" strike="noStrike">
                <a:solidFill>
                  <a:srgbClr val="00B0F0"/>
                </a:solidFill>
                <a:latin typeface="Arial Rounded"/>
                <a:ea typeface="Arial Rounded"/>
                <a:cs typeface="Arial Rounded"/>
                <a:sym typeface="Arial Rounded"/>
              </a:rPr>
              <a:t>Tuần 17</a:t>
            </a:r>
            <a:endParaRPr b="1" i="0" sz="4000" u="none" cap="none" strike="noStrike">
              <a:solidFill>
                <a:srgbClr val="00B0F0"/>
              </a:solidFill>
              <a:latin typeface="Arial Rounded"/>
              <a:ea typeface="Arial Rounded"/>
              <a:cs typeface="Arial Rounded"/>
              <a:sym typeface="Arial Rounded"/>
            </a:endParaRPr>
          </a:p>
        </p:txBody>
      </p:sp>
      <p:sp>
        <p:nvSpPr>
          <p:cNvPr id="110" name="Google Shape;110;p1"/>
          <p:cNvSpPr txBox="1"/>
          <p:nvPr/>
        </p:nvSpPr>
        <p:spPr>
          <a:xfrm>
            <a:off x="1865203" y="296191"/>
            <a:ext cx="9550400" cy="1354152"/>
          </a:xfrm>
          <a:prstGeom prst="rect">
            <a:avLst/>
          </a:prstGeom>
          <a:noFill/>
          <a:ln>
            <a:noFill/>
          </a:ln>
        </p:spPr>
        <p:txBody>
          <a:bodyPr anchorCtr="0" anchor="t" bIns="60925" lIns="121850" spcFirstLastPara="1" rIns="121850" wrap="square" tIns="60925">
            <a:spAutoFit/>
          </a:bodyPr>
          <a:lstStyle/>
          <a:p>
            <a:pPr indent="0" lvl="0" marL="0" marR="0" rtl="0" algn="ctr">
              <a:spcBef>
                <a:spcPts val="0"/>
              </a:spcBef>
              <a:spcAft>
                <a:spcPts val="0"/>
              </a:spcAft>
              <a:buNone/>
            </a:pPr>
            <a:r>
              <a:rPr b="1" i="0" lang="en-US" sz="8000" u="none" cap="none" strike="noStrike">
                <a:solidFill>
                  <a:schemeClr val="lt1"/>
                </a:solidFill>
                <a:latin typeface="Arial Rounded"/>
                <a:ea typeface="Arial Rounded"/>
                <a:cs typeface="Arial Rounded"/>
                <a:sym typeface="Arial Rounded"/>
              </a:rPr>
              <a:t>Mái ấm gia đình</a:t>
            </a:r>
            <a:endParaRPr b="1" i="0" sz="8000" u="none" cap="none" strike="noStrike">
              <a:solidFill>
                <a:schemeClr val="lt1"/>
              </a:solidFill>
              <a:latin typeface="Arial Rounded"/>
              <a:ea typeface="Arial Rounded"/>
              <a:cs typeface="Arial Rounded"/>
              <a:sym typeface="Arial Rounded"/>
            </a:endParaRPr>
          </a:p>
        </p:txBody>
      </p:sp>
      <p:sp>
        <p:nvSpPr>
          <p:cNvPr id="111" name="Google Shape;111;p1"/>
          <p:cNvSpPr txBox="1"/>
          <p:nvPr/>
        </p:nvSpPr>
        <p:spPr>
          <a:xfrm>
            <a:off x="2463579" y="2890245"/>
            <a:ext cx="1320800" cy="1272143"/>
          </a:xfrm>
          <a:prstGeom prst="rect">
            <a:avLst/>
          </a:prstGeom>
          <a:noFill/>
          <a:ln>
            <a:noFill/>
          </a:ln>
        </p:spPr>
        <p:txBody>
          <a:bodyPr anchorCtr="0" anchor="t" bIns="60925" lIns="121850" spcFirstLastPara="1" rIns="121850" wrap="square" tIns="60925">
            <a:spAutoFit/>
          </a:bodyPr>
          <a:lstStyle/>
          <a:p>
            <a:pPr indent="0" lvl="0" marL="0" marR="0" rtl="0" algn="ctr">
              <a:spcBef>
                <a:spcPts val="0"/>
              </a:spcBef>
              <a:spcAft>
                <a:spcPts val="0"/>
              </a:spcAft>
              <a:buNone/>
            </a:pPr>
            <a:r>
              <a:rPr b="1" i="0" lang="en-US" sz="3200" u="none" cap="none" strike="noStrike">
                <a:solidFill>
                  <a:schemeClr val="lt1"/>
                </a:solidFill>
                <a:latin typeface="Arial"/>
                <a:ea typeface="Arial"/>
                <a:cs typeface="Arial"/>
                <a:sym typeface="Arial"/>
              </a:rPr>
              <a:t>Bài</a:t>
            </a:r>
            <a:endParaRPr b="1" i="0" sz="3200" u="none" cap="none" strike="noStrike">
              <a:solidFill>
                <a:schemeClr val="lt1"/>
              </a:solidFill>
              <a:latin typeface="Arial"/>
              <a:ea typeface="Arial"/>
              <a:cs typeface="Arial"/>
              <a:sym typeface="Arial"/>
            </a:endParaRPr>
          </a:p>
          <a:p>
            <a:pPr indent="0" lvl="0" marL="0" marR="0" rtl="0" algn="ctr">
              <a:spcBef>
                <a:spcPts val="0"/>
              </a:spcBef>
              <a:spcAft>
                <a:spcPts val="0"/>
              </a:spcAft>
              <a:buNone/>
            </a:pPr>
            <a:r>
              <a:rPr b="1" i="0" lang="en-US" sz="4267" u="none" cap="none" strike="noStrike">
                <a:solidFill>
                  <a:schemeClr val="lt1"/>
                </a:solidFill>
                <a:latin typeface="Arial"/>
                <a:ea typeface="Arial"/>
                <a:cs typeface="Arial"/>
                <a:sym typeface="Arial"/>
              </a:rPr>
              <a:t>32</a:t>
            </a:r>
            <a:endParaRPr b="1" i="0" sz="4267" u="none" cap="none" strike="noStrike">
              <a:solidFill>
                <a:schemeClr val="lt1"/>
              </a:solidFill>
              <a:latin typeface="Arial"/>
              <a:ea typeface="Arial"/>
              <a:cs typeface="Arial"/>
              <a:sym typeface="Arial"/>
            </a:endParaRPr>
          </a:p>
        </p:txBody>
      </p:sp>
      <p:sp>
        <p:nvSpPr>
          <p:cNvPr id="112" name="Google Shape;112;p1"/>
          <p:cNvSpPr txBox="1"/>
          <p:nvPr/>
        </p:nvSpPr>
        <p:spPr>
          <a:xfrm>
            <a:off x="3847355" y="3121748"/>
            <a:ext cx="6741935" cy="800154"/>
          </a:xfrm>
          <a:prstGeom prst="rect">
            <a:avLst/>
          </a:prstGeom>
          <a:noFill/>
          <a:ln>
            <a:noFill/>
          </a:ln>
        </p:spPr>
        <p:txBody>
          <a:bodyPr anchorCtr="0" anchor="t" bIns="60925" lIns="121850" spcFirstLastPara="1" rIns="121850" wrap="square" tIns="60925">
            <a:spAutoFit/>
          </a:bodyPr>
          <a:lstStyle/>
          <a:p>
            <a:pPr indent="0" lvl="0" marL="0" marR="0" rtl="0" algn="ctr">
              <a:spcBef>
                <a:spcPts val="0"/>
              </a:spcBef>
              <a:spcAft>
                <a:spcPts val="0"/>
              </a:spcAft>
              <a:buNone/>
            </a:pPr>
            <a:r>
              <a:rPr b="1" i="0" lang="en-US" sz="4400" u="none" cap="none" strike="noStrike">
                <a:solidFill>
                  <a:srgbClr val="0070C0"/>
                </a:solidFill>
                <a:latin typeface="Arial"/>
                <a:ea typeface="Arial"/>
                <a:cs typeface="Arial"/>
                <a:sym typeface="Arial"/>
              </a:rPr>
              <a:t>Chơi chong chóng</a:t>
            </a:r>
            <a:endParaRPr b="1" i="0" sz="4400" u="none" cap="none" strike="noStrike">
              <a:solidFill>
                <a:srgbClr val="0070C0"/>
              </a:solidFill>
              <a:latin typeface="Arial"/>
              <a:ea typeface="Arial"/>
              <a:cs typeface="Arial"/>
              <a:sym typeface="Arial"/>
            </a:endParaRPr>
          </a:p>
        </p:txBody>
      </p:sp>
      <p:pic>
        <p:nvPicPr>
          <p:cNvPr id="113" name="Google Shape;113;p1"/>
          <p:cNvPicPr preferRelativeResize="0"/>
          <p:nvPr/>
        </p:nvPicPr>
        <p:blipFill rotWithShape="1">
          <a:blip r:embed="rId3">
            <a:alphaModFix/>
          </a:blip>
          <a:srcRect b="9032" l="0" r="0" t="71035"/>
          <a:stretch/>
        </p:blipFill>
        <p:spPr>
          <a:xfrm>
            <a:off x="0" y="6108700"/>
            <a:ext cx="12192000" cy="744715"/>
          </a:xfrm>
          <a:prstGeom prst="rect">
            <a:avLst/>
          </a:prstGeom>
          <a:noFill/>
          <a:ln>
            <a:noFill/>
          </a:ln>
        </p:spPr>
      </p:pic>
      <p:sp>
        <p:nvSpPr>
          <p:cNvPr id="114" name="Google Shape;114;p1"/>
          <p:cNvSpPr txBox="1"/>
          <p:nvPr/>
        </p:nvSpPr>
        <p:spPr>
          <a:xfrm>
            <a:off x="2045368" y="6467577"/>
            <a:ext cx="10586696" cy="4646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19" u="none" cap="none" strike="noStrike">
                <a:solidFill>
                  <a:srgbClr val="00B0F0"/>
                </a:solidFill>
                <a:latin typeface="Calibri"/>
                <a:ea typeface="Calibri"/>
                <a:cs typeface="Calibri"/>
                <a:sym typeface="Calibri"/>
              </a:rPr>
              <a:t>Bản quyền : FB Đặng Nhật Linh- https://www.facebook.com/nhat.linh.3557440</a:t>
            </a:r>
            <a:endParaRPr/>
          </a:p>
        </p:txBody>
      </p:sp>
    </p:spTree>
  </p:cSld>
  <p:clrMapOvr>
    <a:masterClrMapping/>
  </p:clrMapOvr>
  <mc:AlternateContent>
    <mc:Choice Requires="p14">
      <p:transition spd="slow" p14:dur="1750">
        <p14:warp dir="in"/>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1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60" name="Google Shape;260;p10"/>
          <p:cNvPicPr preferRelativeResize="0"/>
          <p:nvPr/>
        </p:nvPicPr>
        <p:blipFill rotWithShape="1">
          <a:blip r:embed="rId4">
            <a:alphaModFix/>
          </a:blip>
          <a:srcRect b="0" l="0" r="0" t="0"/>
          <a:stretch/>
        </p:blipFill>
        <p:spPr>
          <a:xfrm>
            <a:off x="-34034" y="1338568"/>
            <a:ext cx="786511" cy="584398"/>
          </a:xfrm>
          <a:prstGeom prst="rect">
            <a:avLst/>
          </a:prstGeom>
          <a:noFill/>
          <a:ln>
            <a:noFill/>
          </a:ln>
        </p:spPr>
      </p:pic>
      <p:pic>
        <p:nvPicPr>
          <p:cNvPr id="261" name="Google Shape;261;p10"/>
          <p:cNvPicPr preferRelativeResize="0"/>
          <p:nvPr/>
        </p:nvPicPr>
        <p:blipFill rotWithShape="1">
          <a:blip r:embed="rId5">
            <a:alphaModFix/>
          </a:blip>
          <a:srcRect b="0" l="0" r="0" t="0"/>
          <a:stretch/>
        </p:blipFill>
        <p:spPr>
          <a:xfrm>
            <a:off x="10746478" y="2476667"/>
            <a:ext cx="725465" cy="539039"/>
          </a:xfrm>
          <a:prstGeom prst="rect">
            <a:avLst/>
          </a:prstGeom>
          <a:noFill/>
          <a:ln>
            <a:noFill/>
          </a:ln>
        </p:spPr>
      </p:pic>
      <p:pic>
        <p:nvPicPr>
          <p:cNvPr id="262" name="Google Shape;262;p10"/>
          <p:cNvPicPr preferRelativeResize="0"/>
          <p:nvPr/>
        </p:nvPicPr>
        <p:blipFill rotWithShape="1">
          <a:blip r:embed="rId6">
            <a:alphaModFix/>
          </a:blip>
          <a:srcRect b="0" l="0" r="0" t="0"/>
          <a:stretch/>
        </p:blipFill>
        <p:spPr>
          <a:xfrm>
            <a:off x="9554062" y="553864"/>
            <a:ext cx="1242640" cy="902018"/>
          </a:xfrm>
          <a:prstGeom prst="rect">
            <a:avLst/>
          </a:prstGeom>
          <a:noFill/>
          <a:ln>
            <a:noFill/>
          </a:ln>
        </p:spPr>
      </p:pic>
      <p:pic>
        <p:nvPicPr>
          <p:cNvPr id="263" name="Google Shape;263;p10"/>
          <p:cNvPicPr preferRelativeResize="0"/>
          <p:nvPr/>
        </p:nvPicPr>
        <p:blipFill rotWithShape="1">
          <a:blip r:embed="rId7">
            <a:alphaModFix/>
          </a:blip>
          <a:srcRect b="0" l="0" r="0" t="0"/>
          <a:stretch/>
        </p:blipFill>
        <p:spPr>
          <a:xfrm>
            <a:off x="11200431" y="1455882"/>
            <a:ext cx="1331922" cy="1020785"/>
          </a:xfrm>
          <a:prstGeom prst="rect">
            <a:avLst/>
          </a:prstGeom>
          <a:noFill/>
          <a:ln>
            <a:noFill/>
          </a:ln>
        </p:spPr>
      </p:pic>
      <p:pic>
        <p:nvPicPr>
          <p:cNvPr id="264" name="Google Shape;264;p10"/>
          <p:cNvPicPr preferRelativeResize="0"/>
          <p:nvPr/>
        </p:nvPicPr>
        <p:blipFill rotWithShape="1">
          <a:blip r:embed="rId8">
            <a:alphaModFix/>
          </a:blip>
          <a:srcRect b="0" l="0" r="0" t="0"/>
          <a:stretch/>
        </p:blipFill>
        <p:spPr>
          <a:xfrm>
            <a:off x="292588" y="457356"/>
            <a:ext cx="1535541" cy="1236541"/>
          </a:xfrm>
          <a:prstGeom prst="rect">
            <a:avLst/>
          </a:prstGeom>
          <a:noFill/>
          <a:ln>
            <a:noFill/>
          </a:ln>
        </p:spPr>
      </p:pic>
      <p:pic>
        <p:nvPicPr>
          <p:cNvPr id="265" name="Google Shape;265;p10"/>
          <p:cNvPicPr preferRelativeResize="0"/>
          <p:nvPr/>
        </p:nvPicPr>
        <p:blipFill rotWithShape="1">
          <a:blip r:embed="rId9">
            <a:alphaModFix/>
          </a:blip>
          <a:srcRect b="0" l="0" r="0" t="0"/>
          <a:stretch/>
        </p:blipFill>
        <p:spPr>
          <a:xfrm>
            <a:off x="-425695" y="5011464"/>
            <a:ext cx="1185863" cy="1003423"/>
          </a:xfrm>
          <a:prstGeom prst="rect">
            <a:avLst/>
          </a:prstGeom>
          <a:noFill/>
          <a:ln>
            <a:noFill/>
          </a:ln>
        </p:spPr>
      </p:pic>
      <p:pic>
        <p:nvPicPr>
          <p:cNvPr id="266" name="Google Shape;266;p10"/>
          <p:cNvPicPr preferRelativeResize="0"/>
          <p:nvPr/>
        </p:nvPicPr>
        <p:blipFill rotWithShape="1">
          <a:blip r:embed="rId10">
            <a:alphaModFix/>
          </a:blip>
          <a:srcRect b="0" l="0" r="0" t="0"/>
          <a:stretch/>
        </p:blipFill>
        <p:spPr>
          <a:xfrm>
            <a:off x="10454576" y="493378"/>
            <a:ext cx="823892" cy="1338169"/>
          </a:xfrm>
          <a:prstGeom prst="rect">
            <a:avLst/>
          </a:prstGeom>
          <a:noFill/>
          <a:ln>
            <a:noFill/>
          </a:ln>
        </p:spPr>
      </p:pic>
      <p:pic>
        <p:nvPicPr>
          <p:cNvPr id="267" name="Google Shape;267;p10"/>
          <p:cNvPicPr preferRelativeResize="0"/>
          <p:nvPr/>
        </p:nvPicPr>
        <p:blipFill rotWithShape="1">
          <a:blip r:embed="rId11">
            <a:alphaModFix/>
          </a:blip>
          <a:srcRect b="0" l="0" r="0" t="0"/>
          <a:stretch/>
        </p:blipFill>
        <p:spPr>
          <a:xfrm>
            <a:off x="466622" y="4002612"/>
            <a:ext cx="731361" cy="1180151"/>
          </a:xfrm>
          <a:prstGeom prst="rect">
            <a:avLst/>
          </a:prstGeom>
          <a:noFill/>
          <a:ln>
            <a:noFill/>
          </a:ln>
        </p:spPr>
      </p:pic>
      <p:sp>
        <p:nvSpPr>
          <p:cNvPr id="268" name="Google Shape;268;p10"/>
          <p:cNvSpPr/>
          <p:nvPr/>
        </p:nvSpPr>
        <p:spPr>
          <a:xfrm>
            <a:off x="1006381" y="1649345"/>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0"/>
          <p:cNvSpPr/>
          <p:nvPr/>
        </p:nvSpPr>
        <p:spPr>
          <a:xfrm>
            <a:off x="10118553" y="1804872"/>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0"/>
          <p:cNvSpPr/>
          <p:nvPr/>
        </p:nvSpPr>
        <p:spPr>
          <a:xfrm>
            <a:off x="965135" y="5781955"/>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0"/>
          <p:cNvSpPr/>
          <p:nvPr/>
        </p:nvSpPr>
        <p:spPr>
          <a:xfrm>
            <a:off x="11689838" y="3600433"/>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2" name="Google Shape;272;p10"/>
          <p:cNvPicPr preferRelativeResize="0"/>
          <p:nvPr/>
        </p:nvPicPr>
        <p:blipFill rotWithShape="1">
          <a:blip r:embed="rId12">
            <a:alphaModFix/>
          </a:blip>
          <a:srcRect b="0" l="0" r="0" t="0"/>
          <a:stretch/>
        </p:blipFill>
        <p:spPr>
          <a:xfrm>
            <a:off x="1" y="5657338"/>
            <a:ext cx="12192000" cy="1198068"/>
          </a:xfrm>
          <a:prstGeom prst="rect">
            <a:avLst/>
          </a:prstGeom>
          <a:noFill/>
          <a:ln>
            <a:noFill/>
          </a:ln>
        </p:spPr>
      </p:pic>
      <p:pic>
        <p:nvPicPr>
          <p:cNvPr id="273" name="Google Shape;273;p10"/>
          <p:cNvPicPr preferRelativeResize="0"/>
          <p:nvPr/>
        </p:nvPicPr>
        <p:blipFill rotWithShape="1">
          <a:blip r:embed="rId13">
            <a:alphaModFix/>
          </a:blip>
          <a:srcRect b="0" l="0" r="0" t="0"/>
          <a:stretch/>
        </p:blipFill>
        <p:spPr>
          <a:xfrm>
            <a:off x="4115486" y="1228933"/>
            <a:ext cx="4988319" cy="4973932"/>
          </a:xfrm>
          <a:prstGeom prst="rect">
            <a:avLst/>
          </a:prstGeom>
          <a:noFill/>
          <a:ln>
            <a:noFill/>
          </a:ln>
        </p:spPr>
      </p:pic>
      <p:pic>
        <p:nvPicPr>
          <p:cNvPr id="274" name="Google Shape;274;p10"/>
          <p:cNvPicPr preferRelativeResize="0"/>
          <p:nvPr/>
        </p:nvPicPr>
        <p:blipFill rotWithShape="1">
          <a:blip r:embed="rId14">
            <a:alphaModFix/>
          </a:blip>
          <a:srcRect b="0" l="0" r="0" t="0"/>
          <a:stretch/>
        </p:blipFill>
        <p:spPr>
          <a:xfrm>
            <a:off x="7875916" y="3832684"/>
            <a:ext cx="2313945" cy="2495308"/>
          </a:xfrm>
          <a:prstGeom prst="rect">
            <a:avLst/>
          </a:prstGeom>
          <a:noFill/>
          <a:ln>
            <a:noFill/>
          </a:ln>
        </p:spPr>
      </p:pic>
      <p:pic>
        <p:nvPicPr>
          <p:cNvPr id="275" name="Google Shape;275;p10"/>
          <p:cNvPicPr preferRelativeResize="0"/>
          <p:nvPr/>
        </p:nvPicPr>
        <p:blipFill rotWithShape="1">
          <a:blip r:embed="rId15">
            <a:alphaModFix/>
          </a:blip>
          <a:srcRect b="0" l="0" r="0" t="0"/>
          <a:stretch/>
        </p:blipFill>
        <p:spPr>
          <a:xfrm>
            <a:off x="2966787" y="4957521"/>
            <a:ext cx="1816256" cy="966300"/>
          </a:xfrm>
          <a:prstGeom prst="rect">
            <a:avLst/>
          </a:prstGeom>
          <a:noFill/>
          <a:ln>
            <a:noFill/>
          </a:ln>
        </p:spPr>
      </p:pic>
      <p:pic>
        <p:nvPicPr>
          <p:cNvPr id="276" name="Google Shape;276;p10"/>
          <p:cNvPicPr preferRelativeResize="0"/>
          <p:nvPr/>
        </p:nvPicPr>
        <p:blipFill rotWithShape="1">
          <a:blip r:embed="rId16">
            <a:alphaModFix/>
          </a:blip>
          <a:srcRect b="0" l="0" r="0" t="0"/>
          <a:stretch/>
        </p:blipFill>
        <p:spPr>
          <a:xfrm>
            <a:off x="480623" y="1338568"/>
            <a:ext cx="4192676" cy="2523890"/>
          </a:xfrm>
          <a:prstGeom prst="rect">
            <a:avLst/>
          </a:prstGeom>
          <a:noFill/>
          <a:ln>
            <a:noFill/>
          </a:ln>
        </p:spPr>
      </p:pic>
      <p:sp>
        <p:nvSpPr>
          <p:cNvPr id="277" name="Google Shape;277;p10"/>
          <p:cNvSpPr/>
          <p:nvPr/>
        </p:nvSpPr>
        <p:spPr>
          <a:xfrm>
            <a:off x="4547108" y="3156295"/>
            <a:ext cx="3945935"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4800"/>
              <a:buFont typeface="Arial"/>
              <a:buNone/>
            </a:pPr>
            <a:r>
              <a:rPr b="1" i="0" lang="en-US" sz="4800" u="none" cap="none" strike="noStrike">
                <a:solidFill>
                  <a:srgbClr val="FF0000"/>
                </a:solidFill>
                <a:latin typeface="Arial"/>
                <a:ea typeface="Arial"/>
                <a:cs typeface="Arial"/>
                <a:sym typeface="Arial"/>
              </a:rPr>
              <a:t>Luyện</a:t>
            </a:r>
            <a:r>
              <a:rPr b="1" i="0" lang="en-US" sz="4800" u="none" cap="none" strike="noStrike">
                <a:solidFill>
                  <a:srgbClr val="FF0000"/>
                </a:solidFill>
                <a:latin typeface="Arial"/>
                <a:ea typeface="Arial"/>
                <a:cs typeface="Arial"/>
                <a:sym typeface="Arial"/>
              </a:rPr>
              <a:t> đọc nhóm</a:t>
            </a:r>
            <a:endParaRPr b="1" i="0" sz="4800" u="none" cap="none" strike="noStrike">
              <a:solidFill>
                <a:srgbClr val="FF0000"/>
              </a:solidFill>
              <a:latin typeface="Arial"/>
              <a:ea typeface="Arial"/>
              <a:cs typeface="Arial"/>
              <a:sym typeface="Arial"/>
            </a:endParaRPr>
          </a:p>
        </p:txBody>
      </p:sp>
      <p:sp>
        <p:nvSpPr>
          <p:cNvPr id="278" name="Google Shape;278;p10"/>
          <p:cNvSpPr txBox="1"/>
          <p:nvPr/>
        </p:nvSpPr>
        <p:spPr>
          <a:xfrm>
            <a:off x="4134303" y="6552914"/>
            <a:ext cx="78360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Bản quyền : FB Đặng Nhật Linh- https://www.facebook.com/nhat.linh.3557440</a:t>
            </a:r>
            <a:endParaRPr/>
          </a:p>
        </p:txBody>
      </p:sp>
    </p:spTree>
  </p:cSld>
  <p:clrMapOvr>
    <a:masterClrMapping/>
  </p:clrMapOvr>
  <mc:AlternateContent>
    <mc:Choice Requires="p14">
      <p:transition spd="slow" p14:dur="175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750"/>
                                        <p:tgtEl>
                                          <p:spTgt spid="272"/>
                                        </p:tgtEl>
                                      </p:cBhvr>
                                    </p:animEffect>
                                  </p:childTnLst>
                                </p:cTn>
                              </p:par>
                            </p:childTnLst>
                          </p:cTn>
                        </p:par>
                        <p:par>
                          <p:cTn fill="hold">
                            <p:stCondLst>
                              <p:cond delay="1250"/>
                            </p:stCondLst>
                            <p:childTnLst>
                              <p:par>
                                <p:cTn fill="hold" nodeType="afterEffect" presetClass="entr" presetID="23" presetSubtype="16">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750"/>
                                        <p:tgtEl>
                                          <p:spTgt spid="260"/>
                                        </p:tgtEl>
                                        <p:attrNameLst>
                                          <p:attrName>ppt_w</p:attrName>
                                        </p:attrNameLst>
                                      </p:cBhvr>
                                      <p:tavLst>
                                        <p:tav fmla="" tm="0">
                                          <p:val>
                                            <p:strVal val="0"/>
                                          </p:val>
                                        </p:tav>
                                        <p:tav fmla="" tm="100000">
                                          <p:val>
                                            <p:strVal val="#ppt_w"/>
                                          </p:val>
                                        </p:tav>
                                      </p:tavLst>
                                    </p:anim>
                                    <p:anim calcmode="lin" valueType="num">
                                      <p:cBhvr additive="base">
                                        <p:cTn dur="750"/>
                                        <p:tgtEl>
                                          <p:spTgt spid="26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64"/>
                                        </p:tgtEl>
                                        <p:attrNameLst>
                                          <p:attrName>style.visibility</p:attrName>
                                        </p:attrNameLst>
                                      </p:cBhvr>
                                      <p:to>
                                        <p:strVal val="visible"/>
                                      </p:to>
                                    </p:set>
                                    <p:anim calcmode="lin" valueType="num">
                                      <p:cBhvr additive="base">
                                        <p:cTn dur="750"/>
                                        <p:tgtEl>
                                          <p:spTgt spid="264"/>
                                        </p:tgtEl>
                                        <p:attrNameLst>
                                          <p:attrName>ppt_w</p:attrName>
                                        </p:attrNameLst>
                                      </p:cBhvr>
                                      <p:tavLst>
                                        <p:tav fmla="" tm="0">
                                          <p:val>
                                            <p:strVal val="0"/>
                                          </p:val>
                                        </p:tav>
                                        <p:tav fmla="" tm="100000">
                                          <p:val>
                                            <p:strVal val="#ppt_w"/>
                                          </p:val>
                                        </p:tav>
                                      </p:tavLst>
                                    </p:anim>
                                    <p:anim calcmode="lin" valueType="num">
                                      <p:cBhvr additive="base">
                                        <p:cTn dur="750"/>
                                        <p:tgtEl>
                                          <p:spTgt spid="26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750"/>
                                        <p:tgtEl>
                                          <p:spTgt spid="268"/>
                                        </p:tgtEl>
                                        <p:attrNameLst>
                                          <p:attrName>ppt_w</p:attrName>
                                        </p:attrNameLst>
                                      </p:cBhvr>
                                      <p:tavLst>
                                        <p:tav fmla="" tm="0">
                                          <p:val>
                                            <p:strVal val="0"/>
                                          </p:val>
                                        </p:tav>
                                        <p:tav fmla="" tm="100000">
                                          <p:val>
                                            <p:strVal val="#ppt_w"/>
                                          </p:val>
                                        </p:tav>
                                      </p:tavLst>
                                    </p:anim>
                                    <p:anim calcmode="lin" valueType="num">
                                      <p:cBhvr additive="base">
                                        <p:cTn dur="750"/>
                                        <p:tgtEl>
                                          <p:spTgt spid="26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750"/>
                                        <p:tgtEl>
                                          <p:spTgt spid="265"/>
                                        </p:tgtEl>
                                        <p:attrNameLst>
                                          <p:attrName>ppt_w</p:attrName>
                                        </p:attrNameLst>
                                      </p:cBhvr>
                                      <p:tavLst>
                                        <p:tav fmla="" tm="0">
                                          <p:val>
                                            <p:strVal val="0"/>
                                          </p:val>
                                        </p:tav>
                                        <p:tav fmla="" tm="100000">
                                          <p:val>
                                            <p:strVal val="#ppt_w"/>
                                          </p:val>
                                        </p:tav>
                                      </p:tavLst>
                                    </p:anim>
                                    <p:anim calcmode="lin" valueType="num">
                                      <p:cBhvr additive="base">
                                        <p:cTn dur="750"/>
                                        <p:tgtEl>
                                          <p:spTgt spid="26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750"/>
                                        <p:tgtEl>
                                          <p:spTgt spid="267"/>
                                        </p:tgtEl>
                                        <p:attrNameLst>
                                          <p:attrName>ppt_w</p:attrName>
                                        </p:attrNameLst>
                                      </p:cBhvr>
                                      <p:tavLst>
                                        <p:tav fmla="" tm="0">
                                          <p:val>
                                            <p:strVal val="0"/>
                                          </p:val>
                                        </p:tav>
                                        <p:tav fmla="" tm="100000">
                                          <p:val>
                                            <p:strVal val="#ppt_w"/>
                                          </p:val>
                                        </p:tav>
                                      </p:tavLst>
                                    </p:anim>
                                    <p:anim calcmode="lin" valueType="num">
                                      <p:cBhvr additive="base">
                                        <p:cTn dur="750"/>
                                        <p:tgtEl>
                                          <p:spTgt spid="26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0"/>
                                        </p:tgtEl>
                                        <p:attrNameLst>
                                          <p:attrName>style.visibility</p:attrName>
                                        </p:attrNameLst>
                                      </p:cBhvr>
                                      <p:to>
                                        <p:strVal val="visible"/>
                                      </p:to>
                                    </p:set>
                                    <p:anim calcmode="lin" valueType="num">
                                      <p:cBhvr additive="base">
                                        <p:cTn dur="750"/>
                                        <p:tgtEl>
                                          <p:spTgt spid="270"/>
                                        </p:tgtEl>
                                        <p:attrNameLst>
                                          <p:attrName>ppt_w</p:attrName>
                                        </p:attrNameLst>
                                      </p:cBhvr>
                                      <p:tavLst>
                                        <p:tav fmla="" tm="0">
                                          <p:val>
                                            <p:strVal val="0"/>
                                          </p:val>
                                        </p:tav>
                                        <p:tav fmla="" tm="100000">
                                          <p:val>
                                            <p:strVal val="#ppt_w"/>
                                          </p:val>
                                        </p:tav>
                                      </p:tavLst>
                                    </p:anim>
                                    <p:anim calcmode="lin" valueType="num">
                                      <p:cBhvr additive="base">
                                        <p:cTn dur="750"/>
                                        <p:tgtEl>
                                          <p:spTgt spid="27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750"/>
                                        <p:tgtEl>
                                          <p:spTgt spid="261"/>
                                        </p:tgtEl>
                                        <p:attrNameLst>
                                          <p:attrName>ppt_w</p:attrName>
                                        </p:attrNameLst>
                                      </p:cBhvr>
                                      <p:tavLst>
                                        <p:tav fmla="" tm="0">
                                          <p:val>
                                            <p:strVal val="0"/>
                                          </p:val>
                                        </p:tav>
                                        <p:tav fmla="" tm="100000">
                                          <p:val>
                                            <p:strVal val="#ppt_w"/>
                                          </p:val>
                                        </p:tav>
                                      </p:tavLst>
                                    </p:anim>
                                    <p:anim calcmode="lin" valueType="num">
                                      <p:cBhvr additive="base">
                                        <p:cTn dur="750"/>
                                        <p:tgtEl>
                                          <p:spTgt spid="26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750"/>
                                        <p:tgtEl>
                                          <p:spTgt spid="262"/>
                                        </p:tgtEl>
                                        <p:attrNameLst>
                                          <p:attrName>ppt_w</p:attrName>
                                        </p:attrNameLst>
                                      </p:cBhvr>
                                      <p:tavLst>
                                        <p:tav fmla="" tm="0">
                                          <p:val>
                                            <p:strVal val="0"/>
                                          </p:val>
                                        </p:tav>
                                        <p:tav fmla="" tm="100000">
                                          <p:val>
                                            <p:strVal val="#ppt_w"/>
                                          </p:val>
                                        </p:tav>
                                      </p:tavLst>
                                    </p:anim>
                                    <p:anim calcmode="lin" valueType="num">
                                      <p:cBhvr additive="base">
                                        <p:cTn dur="750"/>
                                        <p:tgtEl>
                                          <p:spTgt spid="26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750"/>
                                        <p:tgtEl>
                                          <p:spTgt spid="263"/>
                                        </p:tgtEl>
                                        <p:attrNameLst>
                                          <p:attrName>ppt_w</p:attrName>
                                        </p:attrNameLst>
                                      </p:cBhvr>
                                      <p:tavLst>
                                        <p:tav fmla="" tm="0">
                                          <p:val>
                                            <p:strVal val="0"/>
                                          </p:val>
                                        </p:tav>
                                        <p:tav fmla="" tm="100000">
                                          <p:val>
                                            <p:strVal val="#ppt_w"/>
                                          </p:val>
                                        </p:tav>
                                      </p:tavLst>
                                    </p:anim>
                                    <p:anim calcmode="lin" valueType="num">
                                      <p:cBhvr additive="base">
                                        <p:cTn dur="750"/>
                                        <p:tgtEl>
                                          <p:spTgt spid="2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66"/>
                                        </p:tgtEl>
                                        <p:attrNameLst>
                                          <p:attrName>style.visibility</p:attrName>
                                        </p:attrNameLst>
                                      </p:cBhvr>
                                      <p:to>
                                        <p:strVal val="visible"/>
                                      </p:to>
                                    </p:set>
                                    <p:anim calcmode="lin" valueType="num">
                                      <p:cBhvr additive="base">
                                        <p:cTn dur="750"/>
                                        <p:tgtEl>
                                          <p:spTgt spid="266"/>
                                        </p:tgtEl>
                                        <p:attrNameLst>
                                          <p:attrName>ppt_w</p:attrName>
                                        </p:attrNameLst>
                                      </p:cBhvr>
                                      <p:tavLst>
                                        <p:tav fmla="" tm="0">
                                          <p:val>
                                            <p:strVal val="0"/>
                                          </p:val>
                                        </p:tav>
                                        <p:tav fmla="" tm="100000">
                                          <p:val>
                                            <p:strVal val="#ppt_w"/>
                                          </p:val>
                                        </p:tav>
                                      </p:tavLst>
                                    </p:anim>
                                    <p:anim calcmode="lin" valueType="num">
                                      <p:cBhvr additive="base">
                                        <p:cTn dur="750"/>
                                        <p:tgtEl>
                                          <p:spTgt spid="26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69"/>
                                        </p:tgtEl>
                                        <p:attrNameLst>
                                          <p:attrName>style.visibility</p:attrName>
                                        </p:attrNameLst>
                                      </p:cBhvr>
                                      <p:to>
                                        <p:strVal val="visible"/>
                                      </p:to>
                                    </p:set>
                                    <p:anim calcmode="lin" valueType="num">
                                      <p:cBhvr additive="base">
                                        <p:cTn dur="750"/>
                                        <p:tgtEl>
                                          <p:spTgt spid="269"/>
                                        </p:tgtEl>
                                        <p:attrNameLst>
                                          <p:attrName>ppt_w</p:attrName>
                                        </p:attrNameLst>
                                      </p:cBhvr>
                                      <p:tavLst>
                                        <p:tav fmla="" tm="0">
                                          <p:val>
                                            <p:strVal val="0"/>
                                          </p:val>
                                        </p:tav>
                                        <p:tav fmla="" tm="100000">
                                          <p:val>
                                            <p:strVal val="#ppt_w"/>
                                          </p:val>
                                        </p:tav>
                                      </p:tavLst>
                                    </p:anim>
                                    <p:anim calcmode="lin" valueType="num">
                                      <p:cBhvr additive="base">
                                        <p:cTn dur="750"/>
                                        <p:tgtEl>
                                          <p:spTgt spid="26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1"/>
                                        </p:tgtEl>
                                        <p:attrNameLst>
                                          <p:attrName>style.visibility</p:attrName>
                                        </p:attrNameLst>
                                      </p:cBhvr>
                                      <p:to>
                                        <p:strVal val="visible"/>
                                      </p:to>
                                    </p:set>
                                    <p:anim calcmode="lin" valueType="num">
                                      <p:cBhvr additive="base">
                                        <p:cTn dur="750"/>
                                        <p:tgtEl>
                                          <p:spTgt spid="271"/>
                                        </p:tgtEl>
                                        <p:attrNameLst>
                                          <p:attrName>ppt_w</p:attrName>
                                        </p:attrNameLst>
                                      </p:cBhvr>
                                      <p:tavLst>
                                        <p:tav fmla="" tm="0">
                                          <p:val>
                                            <p:strVal val="0"/>
                                          </p:val>
                                        </p:tav>
                                        <p:tav fmla="" tm="100000">
                                          <p:val>
                                            <p:strVal val="#ppt_w"/>
                                          </p:val>
                                        </p:tav>
                                      </p:tavLst>
                                    </p:anim>
                                    <p:anim calcmode="lin" valueType="num">
                                      <p:cBhvr additive="base">
                                        <p:cTn dur="750"/>
                                        <p:tgtEl>
                                          <p:spTgt spid="271"/>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276"/>
                                        </p:tgtEl>
                                        <p:attrNameLst>
                                          <p:attrName>style.visibility</p:attrName>
                                        </p:attrNameLst>
                                      </p:cBhvr>
                                      <p:to>
                                        <p:strVal val="visible"/>
                                      </p:to>
                                    </p:set>
                                    <p:anim calcmode="lin" valueType="num">
                                      <p:cBhvr additive="base">
                                        <p:cTn dur="750"/>
                                        <p:tgtEl>
                                          <p:spTgt spid="276"/>
                                        </p:tgtEl>
                                        <p:attrNameLst>
                                          <p:attrName>ppt_x</p:attrName>
                                        </p:attrNameLst>
                                      </p:cBhvr>
                                      <p:tavLst>
                                        <p:tav fmla="" tm="0">
                                          <p:val>
                                            <p:strVal val="#ppt_x-1"/>
                                          </p:val>
                                        </p:tav>
                                        <p:tav fmla="" tm="100000">
                                          <p:val>
                                            <p:strVal val="#ppt_x"/>
                                          </p:val>
                                        </p:tav>
                                      </p:tavLst>
                                    </p:anim>
                                  </p:childTnLst>
                                </p:cTn>
                              </p:par>
                            </p:childTnLst>
                          </p:cTn>
                        </p:par>
                        <p:par>
                          <p:cTn fill="hold">
                            <p:stCondLst>
                              <p:cond delay="2750"/>
                            </p:stCondLst>
                            <p:childTnLst>
                              <p:par>
                                <p:cTn fill="hold" nodeType="afterEffect" presetClass="entr" presetID="23" presetSubtype="16">
                                  <p:stCondLst>
                                    <p:cond delay="0"/>
                                  </p:stCondLst>
                                  <p:childTnLst>
                                    <p:set>
                                      <p:cBhvr>
                                        <p:cTn dur="1" fill="hold">
                                          <p:stCondLst>
                                            <p:cond delay="0"/>
                                          </p:stCondLst>
                                        </p:cTn>
                                        <p:tgtEl>
                                          <p:spTgt spid="273"/>
                                        </p:tgtEl>
                                        <p:attrNameLst>
                                          <p:attrName>style.visibility</p:attrName>
                                        </p:attrNameLst>
                                      </p:cBhvr>
                                      <p:to>
                                        <p:strVal val="visible"/>
                                      </p:to>
                                    </p:set>
                                    <p:anim calcmode="lin" valueType="num">
                                      <p:cBhvr additive="base">
                                        <p:cTn dur="750"/>
                                        <p:tgtEl>
                                          <p:spTgt spid="273"/>
                                        </p:tgtEl>
                                        <p:attrNameLst>
                                          <p:attrName>ppt_w</p:attrName>
                                        </p:attrNameLst>
                                      </p:cBhvr>
                                      <p:tavLst>
                                        <p:tav fmla="" tm="0">
                                          <p:val>
                                            <p:strVal val="0"/>
                                          </p:val>
                                        </p:tav>
                                        <p:tav fmla="" tm="100000">
                                          <p:val>
                                            <p:strVal val="#ppt_w"/>
                                          </p:val>
                                        </p:tav>
                                      </p:tavLst>
                                    </p:anim>
                                    <p:anim calcmode="lin" valueType="num">
                                      <p:cBhvr additive="base">
                                        <p:cTn dur="750"/>
                                        <p:tgtEl>
                                          <p:spTgt spid="273"/>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277"/>
                                        </p:tgtEl>
                                        <p:attrNameLst>
                                          <p:attrName>style.visibility</p:attrName>
                                        </p:attrNameLst>
                                      </p:cBhvr>
                                      <p:to>
                                        <p:strVal val="visible"/>
                                      </p:to>
                                    </p:set>
                                    <p:anim calcmode="lin" valueType="num">
                                      <p:cBhvr additive="base">
                                        <p:cTn dur="750"/>
                                        <p:tgtEl>
                                          <p:spTgt spid="277"/>
                                        </p:tgtEl>
                                        <p:attrNameLst>
                                          <p:attrName>ppt_w</p:attrName>
                                        </p:attrNameLst>
                                      </p:cBhvr>
                                      <p:tavLst>
                                        <p:tav fmla="" tm="0">
                                          <p:val>
                                            <p:strVal val="0"/>
                                          </p:val>
                                        </p:tav>
                                        <p:tav fmla="" tm="100000">
                                          <p:val>
                                            <p:strVal val="#ppt_w"/>
                                          </p:val>
                                        </p:tav>
                                      </p:tavLst>
                                    </p:anim>
                                    <p:anim calcmode="lin" valueType="num">
                                      <p:cBhvr additive="base">
                                        <p:cTn dur="750"/>
                                        <p:tgtEl>
                                          <p:spTgt spid="277"/>
                                        </p:tgtEl>
                                        <p:attrNameLst>
                                          <p:attrName>ppt_h</p:attrName>
                                        </p:attrNameLst>
                                      </p:cBhvr>
                                      <p:tavLst>
                                        <p:tav fmla="" tm="0">
                                          <p:val>
                                            <p:strVal val="0"/>
                                          </p:val>
                                        </p:tav>
                                        <p:tav fmla="" tm="100000">
                                          <p:val>
                                            <p:strVal val="#ppt_h"/>
                                          </p:val>
                                        </p:tav>
                                      </p:tavLst>
                                    </p:anim>
                                  </p:childTnLst>
                                </p:cTn>
                              </p:par>
                            </p:childTnLst>
                          </p:cTn>
                        </p:par>
                        <p:par>
                          <p:cTn fill="hold">
                            <p:stCondLst>
                              <p:cond delay="4250"/>
                            </p:stCondLst>
                            <p:childTnLst>
                              <p:par>
                                <p:cTn fill="hold" nodeType="afterEffect" presetClass="entr" presetID="23" presetSubtype="16">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750"/>
                                        <p:tgtEl>
                                          <p:spTgt spid="275"/>
                                        </p:tgtEl>
                                        <p:attrNameLst>
                                          <p:attrName>ppt_w</p:attrName>
                                        </p:attrNameLst>
                                      </p:cBhvr>
                                      <p:tavLst>
                                        <p:tav fmla="" tm="0">
                                          <p:val>
                                            <p:strVal val="0"/>
                                          </p:val>
                                        </p:tav>
                                        <p:tav fmla="" tm="100000">
                                          <p:val>
                                            <p:strVal val="#ppt_w"/>
                                          </p:val>
                                        </p:tav>
                                      </p:tavLst>
                                    </p:anim>
                                    <p:anim calcmode="lin" valueType="num">
                                      <p:cBhvr additive="base">
                                        <p:cTn dur="750"/>
                                        <p:tgtEl>
                                          <p:spTgt spid="27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750"/>
                                        <p:tgtEl>
                                          <p:spTgt spid="274"/>
                                        </p:tgtEl>
                                        <p:attrNameLst>
                                          <p:attrName>ppt_w</p:attrName>
                                        </p:attrNameLst>
                                      </p:cBhvr>
                                      <p:tavLst>
                                        <p:tav fmla="" tm="0">
                                          <p:val>
                                            <p:strVal val="0"/>
                                          </p:val>
                                        </p:tav>
                                        <p:tav fmla="" tm="100000">
                                          <p:val>
                                            <p:strVal val="#ppt_w"/>
                                          </p:val>
                                        </p:tav>
                                      </p:tavLst>
                                    </p:anim>
                                    <p:anim calcmode="lin" valueType="num">
                                      <p:cBhvr additive="base">
                                        <p:cTn dur="750"/>
                                        <p:tgtEl>
                                          <p:spTgt spid="27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1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85" name="Google Shape;285;p11"/>
          <p:cNvPicPr preferRelativeResize="0"/>
          <p:nvPr/>
        </p:nvPicPr>
        <p:blipFill rotWithShape="1">
          <a:blip r:embed="rId4">
            <a:alphaModFix/>
          </a:blip>
          <a:srcRect b="0" l="0" r="0" t="0"/>
          <a:stretch/>
        </p:blipFill>
        <p:spPr>
          <a:xfrm>
            <a:off x="-34034" y="1338568"/>
            <a:ext cx="786511" cy="584398"/>
          </a:xfrm>
          <a:prstGeom prst="rect">
            <a:avLst/>
          </a:prstGeom>
          <a:noFill/>
          <a:ln>
            <a:noFill/>
          </a:ln>
        </p:spPr>
      </p:pic>
      <p:pic>
        <p:nvPicPr>
          <p:cNvPr id="286" name="Google Shape;286;p11"/>
          <p:cNvPicPr preferRelativeResize="0"/>
          <p:nvPr/>
        </p:nvPicPr>
        <p:blipFill rotWithShape="1">
          <a:blip r:embed="rId5">
            <a:alphaModFix/>
          </a:blip>
          <a:srcRect b="0" l="0" r="0" t="0"/>
          <a:stretch/>
        </p:blipFill>
        <p:spPr>
          <a:xfrm>
            <a:off x="10746478" y="2476667"/>
            <a:ext cx="725465" cy="539039"/>
          </a:xfrm>
          <a:prstGeom prst="rect">
            <a:avLst/>
          </a:prstGeom>
          <a:noFill/>
          <a:ln>
            <a:noFill/>
          </a:ln>
        </p:spPr>
      </p:pic>
      <p:pic>
        <p:nvPicPr>
          <p:cNvPr id="287" name="Google Shape;287;p11"/>
          <p:cNvPicPr preferRelativeResize="0"/>
          <p:nvPr/>
        </p:nvPicPr>
        <p:blipFill rotWithShape="1">
          <a:blip r:embed="rId6">
            <a:alphaModFix/>
          </a:blip>
          <a:srcRect b="0" l="0" r="0" t="0"/>
          <a:stretch/>
        </p:blipFill>
        <p:spPr>
          <a:xfrm>
            <a:off x="9554062" y="553864"/>
            <a:ext cx="1242640" cy="902018"/>
          </a:xfrm>
          <a:prstGeom prst="rect">
            <a:avLst/>
          </a:prstGeom>
          <a:noFill/>
          <a:ln>
            <a:noFill/>
          </a:ln>
        </p:spPr>
      </p:pic>
      <p:pic>
        <p:nvPicPr>
          <p:cNvPr id="288" name="Google Shape;288;p11"/>
          <p:cNvPicPr preferRelativeResize="0"/>
          <p:nvPr/>
        </p:nvPicPr>
        <p:blipFill rotWithShape="1">
          <a:blip r:embed="rId7">
            <a:alphaModFix/>
          </a:blip>
          <a:srcRect b="0" l="0" r="0" t="0"/>
          <a:stretch/>
        </p:blipFill>
        <p:spPr>
          <a:xfrm>
            <a:off x="11200431" y="1455882"/>
            <a:ext cx="1331922" cy="1020785"/>
          </a:xfrm>
          <a:prstGeom prst="rect">
            <a:avLst/>
          </a:prstGeom>
          <a:noFill/>
          <a:ln>
            <a:noFill/>
          </a:ln>
        </p:spPr>
      </p:pic>
      <p:pic>
        <p:nvPicPr>
          <p:cNvPr id="289" name="Google Shape;289;p11"/>
          <p:cNvPicPr preferRelativeResize="0"/>
          <p:nvPr/>
        </p:nvPicPr>
        <p:blipFill rotWithShape="1">
          <a:blip r:embed="rId8">
            <a:alphaModFix/>
          </a:blip>
          <a:srcRect b="0" l="0" r="0" t="0"/>
          <a:stretch/>
        </p:blipFill>
        <p:spPr>
          <a:xfrm>
            <a:off x="292588" y="457356"/>
            <a:ext cx="1535541" cy="1236541"/>
          </a:xfrm>
          <a:prstGeom prst="rect">
            <a:avLst/>
          </a:prstGeom>
          <a:noFill/>
          <a:ln>
            <a:noFill/>
          </a:ln>
        </p:spPr>
      </p:pic>
      <p:pic>
        <p:nvPicPr>
          <p:cNvPr id="290" name="Google Shape;290;p11"/>
          <p:cNvPicPr preferRelativeResize="0"/>
          <p:nvPr/>
        </p:nvPicPr>
        <p:blipFill rotWithShape="1">
          <a:blip r:embed="rId9">
            <a:alphaModFix/>
          </a:blip>
          <a:srcRect b="0" l="0" r="0" t="0"/>
          <a:stretch/>
        </p:blipFill>
        <p:spPr>
          <a:xfrm>
            <a:off x="-425695" y="5011464"/>
            <a:ext cx="1185863" cy="1003423"/>
          </a:xfrm>
          <a:prstGeom prst="rect">
            <a:avLst/>
          </a:prstGeom>
          <a:noFill/>
          <a:ln>
            <a:noFill/>
          </a:ln>
        </p:spPr>
      </p:pic>
      <p:pic>
        <p:nvPicPr>
          <p:cNvPr id="291" name="Google Shape;291;p11"/>
          <p:cNvPicPr preferRelativeResize="0"/>
          <p:nvPr/>
        </p:nvPicPr>
        <p:blipFill rotWithShape="1">
          <a:blip r:embed="rId10">
            <a:alphaModFix/>
          </a:blip>
          <a:srcRect b="0" l="0" r="0" t="0"/>
          <a:stretch/>
        </p:blipFill>
        <p:spPr>
          <a:xfrm>
            <a:off x="10454576" y="493378"/>
            <a:ext cx="823892" cy="1338169"/>
          </a:xfrm>
          <a:prstGeom prst="rect">
            <a:avLst/>
          </a:prstGeom>
          <a:noFill/>
          <a:ln>
            <a:noFill/>
          </a:ln>
        </p:spPr>
      </p:pic>
      <p:pic>
        <p:nvPicPr>
          <p:cNvPr id="292" name="Google Shape;292;p11"/>
          <p:cNvPicPr preferRelativeResize="0"/>
          <p:nvPr/>
        </p:nvPicPr>
        <p:blipFill rotWithShape="1">
          <a:blip r:embed="rId11">
            <a:alphaModFix/>
          </a:blip>
          <a:srcRect b="0" l="0" r="0" t="0"/>
          <a:stretch/>
        </p:blipFill>
        <p:spPr>
          <a:xfrm>
            <a:off x="466622" y="4002612"/>
            <a:ext cx="731361" cy="1180151"/>
          </a:xfrm>
          <a:prstGeom prst="rect">
            <a:avLst/>
          </a:prstGeom>
          <a:noFill/>
          <a:ln>
            <a:noFill/>
          </a:ln>
        </p:spPr>
      </p:pic>
      <p:sp>
        <p:nvSpPr>
          <p:cNvPr id="293" name="Google Shape;293;p11"/>
          <p:cNvSpPr/>
          <p:nvPr/>
        </p:nvSpPr>
        <p:spPr>
          <a:xfrm>
            <a:off x="1006381" y="1649345"/>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1"/>
          <p:cNvSpPr/>
          <p:nvPr/>
        </p:nvSpPr>
        <p:spPr>
          <a:xfrm>
            <a:off x="10118553" y="1804872"/>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1"/>
          <p:cNvSpPr/>
          <p:nvPr/>
        </p:nvSpPr>
        <p:spPr>
          <a:xfrm>
            <a:off x="965135" y="5781955"/>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8F69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1"/>
          <p:cNvSpPr/>
          <p:nvPr/>
        </p:nvSpPr>
        <p:spPr>
          <a:xfrm>
            <a:off x="11689838" y="3600433"/>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7" name="Google Shape;297;p11"/>
          <p:cNvPicPr preferRelativeResize="0"/>
          <p:nvPr/>
        </p:nvPicPr>
        <p:blipFill rotWithShape="1">
          <a:blip r:embed="rId12">
            <a:alphaModFix/>
          </a:blip>
          <a:srcRect b="0" l="0" r="0" t="0"/>
          <a:stretch/>
        </p:blipFill>
        <p:spPr>
          <a:xfrm>
            <a:off x="1" y="5657338"/>
            <a:ext cx="12192000" cy="1198068"/>
          </a:xfrm>
          <a:prstGeom prst="rect">
            <a:avLst/>
          </a:prstGeom>
          <a:noFill/>
          <a:ln>
            <a:noFill/>
          </a:ln>
        </p:spPr>
      </p:pic>
      <p:pic>
        <p:nvPicPr>
          <p:cNvPr id="298" name="Google Shape;298;p11"/>
          <p:cNvPicPr preferRelativeResize="0"/>
          <p:nvPr/>
        </p:nvPicPr>
        <p:blipFill rotWithShape="1">
          <a:blip r:embed="rId13">
            <a:alphaModFix/>
          </a:blip>
          <a:srcRect b="0" l="0" r="0" t="0"/>
          <a:stretch/>
        </p:blipFill>
        <p:spPr>
          <a:xfrm>
            <a:off x="5270611" y="1040933"/>
            <a:ext cx="4988319" cy="4973933"/>
          </a:xfrm>
          <a:prstGeom prst="rect">
            <a:avLst/>
          </a:prstGeom>
          <a:noFill/>
          <a:ln>
            <a:noFill/>
          </a:ln>
        </p:spPr>
      </p:pic>
      <p:pic>
        <p:nvPicPr>
          <p:cNvPr id="299" name="Google Shape;299;p11"/>
          <p:cNvPicPr preferRelativeResize="0"/>
          <p:nvPr/>
        </p:nvPicPr>
        <p:blipFill rotWithShape="1">
          <a:blip r:embed="rId14">
            <a:alphaModFix/>
          </a:blip>
          <a:srcRect b="0" l="0" r="0" t="0"/>
          <a:stretch/>
        </p:blipFill>
        <p:spPr>
          <a:xfrm>
            <a:off x="7875916" y="3832684"/>
            <a:ext cx="2313945" cy="2495308"/>
          </a:xfrm>
          <a:prstGeom prst="rect">
            <a:avLst/>
          </a:prstGeom>
          <a:noFill/>
          <a:ln>
            <a:noFill/>
          </a:ln>
        </p:spPr>
      </p:pic>
      <p:pic>
        <p:nvPicPr>
          <p:cNvPr id="300" name="Google Shape;300;p11"/>
          <p:cNvPicPr preferRelativeResize="0"/>
          <p:nvPr/>
        </p:nvPicPr>
        <p:blipFill rotWithShape="1">
          <a:blip r:embed="rId15">
            <a:alphaModFix/>
          </a:blip>
          <a:srcRect b="0" l="0" r="0" t="0"/>
          <a:stretch/>
        </p:blipFill>
        <p:spPr>
          <a:xfrm>
            <a:off x="2966787" y="4957521"/>
            <a:ext cx="1816256" cy="966300"/>
          </a:xfrm>
          <a:prstGeom prst="rect">
            <a:avLst/>
          </a:prstGeom>
          <a:noFill/>
          <a:ln>
            <a:noFill/>
          </a:ln>
        </p:spPr>
      </p:pic>
      <p:pic>
        <p:nvPicPr>
          <p:cNvPr id="301" name="Google Shape;301;p11"/>
          <p:cNvPicPr preferRelativeResize="0"/>
          <p:nvPr/>
        </p:nvPicPr>
        <p:blipFill rotWithShape="1">
          <a:blip r:embed="rId16">
            <a:alphaModFix/>
          </a:blip>
          <a:srcRect b="0" l="0" r="0" t="0"/>
          <a:stretch/>
        </p:blipFill>
        <p:spPr>
          <a:xfrm>
            <a:off x="480623" y="1338568"/>
            <a:ext cx="4192676" cy="2523890"/>
          </a:xfrm>
          <a:prstGeom prst="rect">
            <a:avLst/>
          </a:prstGeom>
          <a:noFill/>
          <a:ln>
            <a:noFill/>
          </a:ln>
        </p:spPr>
      </p:pic>
      <p:sp>
        <p:nvSpPr>
          <p:cNvPr id="302" name="Google Shape;302;p11"/>
          <p:cNvSpPr/>
          <p:nvPr/>
        </p:nvSpPr>
        <p:spPr>
          <a:xfrm>
            <a:off x="4547108" y="3156295"/>
            <a:ext cx="3945935"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4800"/>
              <a:buFont typeface="Arial"/>
              <a:buNone/>
            </a:pPr>
            <a:r>
              <a:rPr b="1" i="0" lang="en-US" sz="4800" u="none" cap="none" strike="noStrike">
                <a:solidFill>
                  <a:srgbClr val="FF0000"/>
                </a:solidFill>
                <a:latin typeface="Arial"/>
                <a:ea typeface="Arial"/>
                <a:cs typeface="Arial"/>
                <a:sym typeface="Arial"/>
              </a:rPr>
              <a:t>Trả</a:t>
            </a:r>
            <a:r>
              <a:rPr b="1" i="0" lang="en-US" sz="4800" u="none" cap="none" strike="noStrike">
                <a:solidFill>
                  <a:srgbClr val="FF0000"/>
                </a:solidFill>
                <a:latin typeface="Arial"/>
                <a:ea typeface="Arial"/>
                <a:cs typeface="Arial"/>
                <a:sym typeface="Arial"/>
              </a:rPr>
              <a:t> lời  câu hỏi</a:t>
            </a:r>
            <a:endParaRPr b="1" i="0" sz="4800" u="none" cap="none" strike="noStrike">
              <a:solidFill>
                <a:srgbClr val="FF0000"/>
              </a:solidFill>
              <a:latin typeface="Arial"/>
              <a:ea typeface="Arial"/>
              <a:cs typeface="Arial"/>
              <a:sym typeface="Arial"/>
            </a:endParaRPr>
          </a:p>
        </p:txBody>
      </p:sp>
      <p:sp>
        <p:nvSpPr>
          <p:cNvPr id="303" name="Google Shape;303;p11"/>
          <p:cNvSpPr txBox="1"/>
          <p:nvPr/>
        </p:nvSpPr>
        <p:spPr>
          <a:xfrm>
            <a:off x="4134303" y="6552914"/>
            <a:ext cx="78360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Bản quyền : FB Đặng Nhật Linh- https://www.facebook.com/nhat.linh.3557440</a:t>
            </a:r>
            <a:endParaRPr/>
          </a:p>
        </p:txBody>
      </p:sp>
    </p:spTree>
  </p:cSld>
  <p:clrMapOvr>
    <a:masterClrMapping/>
  </p:clrMapOvr>
  <mc:AlternateContent>
    <mc:Choice Requires="p14">
      <p:transition spd="slow" p14:dur="175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750"/>
                                        <p:tgtEl>
                                          <p:spTgt spid="297"/>
                                        </p:tgtEl>
                                      </p:cBhvr>
                                    </p:animEffect>
                                  </p:childTnLst>
                                </p:cTn>
                              </p:par>
                            </p:childTnLst>
                          </p:cTn>
                        </p:par>
                        <p:par>
                          <p:cTn fill="hold">
                            <p:stCondLst>
                              <p:cond delay="1250"/>
                            </p:stCondLst>
                            <p:childTnLst>
                              <p:par>
                                <p:cTn fill="hold" nodeType="afterEffect" presetClass="entr" presetID="23" presetSubtype="16">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750"/>
                                        <p:tgtEl>
                                          <p:spTgt spid="285"/>
                                        </p:tgtEl>
                                        <p:attrNameLst>
                                          <p:attrName>ppt_w</p:attrName>
                                        </p:attrNameLst>
                                      </p:cBhvr>
                                      <p:tavLst>
                                        <p:tav fmla="" tm="0">
                                          <p:val>
                                            <p:strVal val="0"/>
                                          </p:val>
                                        </p:tav>
                                        <p:tav fmla="" tm="100000">
                                          <p:val>
                                            <p:strVal val="#ppt_w"/>
                                          </p:val>
                                        </p:tav>
                                      </p:tavLst>
                                    </p:anim>
                                    <p:anim calcmode="lin" valueType="num">
                                      <p:cBhvr additive="base">
                                        <p:cTn dur="750"/>
                                        <p:tgtEl>
                                          <p:spTgt spid="28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750"/>
                                        <p:tgtEl>
                                          <p:spTgt spid="289"/>
                                        </p:tgtEl>
                                        <p:attrNameLst>
                                          <p:attrName>ppt_w</p:attrName>
                                        </p:attrNameLst>
                                      </p:cBhvr>
                                      <p:tavLst>
                                        <p:tav fmla="" tm="0">
                                          <p:val>
                                            <p:strVal val="0"/>
                                          </p:val>
                                        </p:tav>
                                        <p:tav fmla="" tm="100000">
                                          <p:val>
                                            <p:strVal val="#ppt_w"/>
                                          </p:val>
                                        </p:tav>
                                      </p:tavLst>
                                    </p:anim>
                                    <p:anim calcmode="lin" valueType="num">
                                      <p:cBhvr additive="base">
                                        <p:cTn dur="750"/>
                                        <p:tgtEl>
                                          <p:spTgt spid="2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750"/>
                                        <p:tgtEl>
                                          <p:spTgt spid="293"/>
                                        </p:tgtEl>
                                        <p:attrNameLst>
                                          <p:attrName>ppt_w</p:attrName>
                                        </p:attrNameLst>
                                      </p:cBhvr>
                                      <p:tavLst>
                                        <p:tav fmla="" tm="0">
                                          <p:val>
                                            <p:strVal val="0"/>
                                          </p:val>
                                        </p:tav>
                                        <p:tav fmla="" tm="100000">
                                          <p:val>
                                            <p:strVal val="#ppt_w"/>
                                          </p:val>
                                        </p:tav>
                                      </p:tavLst>
                                    </p:anim>
                                    <p:anim calcmode="lin" valueType="num">
                                      <p:cBhvr additive="base">
                                        <p:cTn dur="750"/>
                                        <p:tgtEl>
                                          <p:spTgt spid="2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750"/>
                                        <p:tgtEl>
                                          <p:spTgt spid="290"/>
                                        </p:tgtEl>
                                        <p:attrNameLst>
                                          <p:attrName>ppt_w</p:attrName>
                                        </p:attrNameLst>
                                      </p:cBhvr>
                                      <p:tavLst>
                                        <p:tav fmla="" tm="0">
                                          <p:val>
                                            <p:strVal val="0"/>
                                          </p:val>
                                        </p:tav>
                                        <p:tav fmla="" tm="100000">
                                          <p:val>
                                            <p:strVal val="#ppt_w"/>
                                          </p:val>
                                        </p:tav>
                                      </p:tavLst>
                                    </p:anim>
                                    <p:anim calcmode="lin" valueType="num">
                                      <p:cBhvr additive="base">
                                        <p:cTn dur="750"/>
                                        <p:tgtEl>
                                          <p:spTgt spid="2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750"/>
                                        <p:tgtEl>
                                          <p:spTgt spid="292"/>
                                        </p:tgtEl>
                                        <p:attrNameLst>
                                          <p:attrName>ppt_w</p:attrName>
                                        </p:attrNameLst>
                                      </p:cBhvr>
                                      <p:tavLst>
                                        <p:tav fmla="" tm="0">
                                          <p:val>
                                            <p:strVal val="0"/>
                                          </p:val>
                                        </p:tav>
                                        <p:tav fmla="" tm="100000">
                                          <p:val>
                                            <p:strVal val="#ppt_w"/>
                                          </p:val>
                                        </p:tav>
                                      </p:tavLst>
                                    </p:anim>
                                    <p:anim calcmode="lin" valueType="num">
                                      <p:cBhvr additive="base">
                                        <p:cTn dur="750"/>
                                        <p:tgtEl>
                                          <p:spTgt spid="2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750"/>
                                        <p:tgtEl>
                                          <p:spTgt spid="295"/>
                                        </p:tgtEl>
                                        <p:attrNameLst>
                                          <p:attrName>ppt_w</p:attrName>
                                        </p:attrNameLst>
                                      </p:cBhvr>
                                      <p:tavLst>
                                        <p:tav fmla="" tm="0">
                                          <p:val>
                                            <p:strVal val="0"/>
                                          </p:val>
                                        </p:tav>
                                        <p:tav fmla="" tm="100000">
                                          <p:val>
                                            <p:strVal val="#ppt_w"/>
                                          </p:val>
                                        </p:tav>
                                      </p:tavLst>
                                    </p:anim>
                                    <p:anim calcmode="lin" valueType="num">
                                      <p:cBhvr additive="base">
                                        <p:cTn dur="750"/>
                                        <p:tgtEl>
                                          <p:spTgt spid="2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750"/>
                                        <p:tgtEl>
                                          <p:spTgt spid="286"/>
                                        </p:tgtEl>
                                        <p:attrNameLst>
                                          <p:attrName>ppt_w</p:attrName>
                                        </p:attrNameLst>
                                      </p:cBhvr>
                                      <p:tavLst>
                                        <p:tav fmla="" tm="0">
                                          <p:val>
                                            <p:strVal val="0"/>
                                          </p:val>
                                        </p:tav>
                                        <p:tav fmla="" tm="100000">
                                          <p:val>
                                            <p:strVal val="#ppt_w"/>
                                          </p:val>
                                        </p:tav>
                                      </p:tavLst>
                                    </p:anim>
                                    <p:anim calcmode="lin" valueType="num">
                                      <p:cBhvr additive="base">
                                        <p:cTn dur="750"/>
                                        <p:tgtEl>
                                          <p:spTgt spid="28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750"/>
                                        <p:tgtEl>
                                          <p:spTgt spid="287"/>
                                        </p:tgtEl>
                                        <p:attrNameLst>
                                          <p:attrName>ppt_w</p:attrName>
                                        </p:attrNameLst>
                                      </p:cBhvr>
                                      <p:tavLst>
                                        <p:tav fmla="" tm="0">
                                          <p:val>
                                            <p:strVal val="0"/>
                                          </p:val>
                                        </p:tav>
                                        <p:tav fmla="" tm="100000">
                                          <p:val>
                                            <p:strVal val="#ppt_w"/>
                                          </p:val>
                                        </p:tav>
                                      </p:tavLst>
                                    </p:anim>
                                    <p:anim calcmode="lin" valueType="num">
                                      <p:cBhvr additive="base">
                                        <p:cTn dur="750"/>
                                        <p:tgtEl>
                                          <p:spTgt spid="2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750"/>
                                        <p:tgtEl>
                                          <p:spTgt spid="288"/>
                                        </p:tgtEl>
                                        <p:attrNameLst>
                                          <p:attrName>ppt_w</p:attrName>
                                        </p:attrNameLst>
                                      </p:cBhvr>
                                      <p:tavLst>
                                        <p:tav fmla="" tm="0">
                                          <p:val>
                                            <p:strVal val="0"/>
                                          </p:val>
                                        </p:tav>
                                        <p:tav fmla="" tm="100000">
                                          <p:val>
                                            <p:strVal val="#ppt_w"/>
                                          </p:val>
                                        </p:tav>
                                      </p:tavLst>
                                    </p:anim>
                                    <p:anim calcmode="lin" valueType="num">
                                      <p:cBhvr additive="base">
                                        <p:cTn dur="750"/>
                                        <p:tgtEl>
                                          <p:spTgt spid="28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750"/>
                                        <p:tgtEl>
                                          <p:spTgt spid="291"/>
                                        </p:tgtEl>
                                        <p:attrNameLst>
                                          <p:attrName>ppt_w</p:attrName>
                                        </p:attrNameLst>
                                      </p:cBhvr>
                                      <p:tavLst>
                                        <p:tav fmla="" tm="0">
                                          <p:val>
                                            <p:strVal val="0"/>
                                          </p:val>
                                        </p:tav>
                                        <p:tav fmla="" tm="100000">
                                          <p:val>
                                            <p:strVal val="#ppt_w"/>
                                          </p:val>
                                        </p:tav>
                                      </p:tavLst>
                                    </p:anim>
                                    <p:anim calcmode="lin" valueType="num">
                                      <p:cBhvr additive="base">
                                        <p:cTn dur="750"/>
                                        <p:tgtEl>
                                          <p:spTgt spid="2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750"/>
                                        <p:tgtEl>
                                          <p:spTgt spid="294"/>
                                        </p:tgtEl>
                                        <p:attrNameLst>
                                          <p:attrName>ppt_w</p:attrName>
                                        </p:attrNameLst>
                                      </p:cBhvr>
                                      <p:tavLst>
                                        <p:tav fmla="" tm="0">
                                          <p:val>
                                            <p:strVal val="0"/>
                                          </p:val>
                                        </p:tav>
                                        <p:tav fmla="" tm="100000">
                                          <p:val>
                                            <p:strVal val="#ppt_w"/>
                                          </p:val>
                                        </p:tav>
                                      </p:tavLst>
                                    </p:anim>
                                    <p:anim calcmode="lin" valueType="num">
                                      <p:cBhvr additive="base">
                                        <p:cTn dur="750"/>
                                        <p:tgtEl>
                                          <p:spTgt spid="29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750"/>
                                        <p:tgtEl>
                                          <p:spTgt spid="296"/>
                                        </p:tgtEl>
                                        <p:attrNameLst>
                                          <p:attrName>ppt_w</p:attrName>
                                        </p:attrNameLst>
                                      </p:cBhvr>
                                      <p:tavLst>
                                        <p:tav fmla="" tm="0">
                                          <p:val>
                                            <p:strVal val="0"/>
                                          </p:val>
                                        </p:tav>
                                        <p:tav fmla="" tm="100000">
                                          <p:val>
                                            <p:strVal val="#ppt_w"/>
                                          </p:val>
                                        </p:tav>
                                      </p:tavLst>
                                    </p:anim>
                                    <p:anim calcmode="lin" valueType="num">
                                      <p:cBhvr additive="base">
                                        <p:cTn dur="750"/>
                                        <p:tgtEl>
                                          <p:spTgt spid="296"/>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750"/>
                                        <p:tgtEl>
                                          <p:spTgt spid="301"/>
                                        </p:tgtEl>
                                        <p:attrNameLst>
                                          <p:attrName>ppt_x</p:attrName>
                                        </p:attrNameLst>
                                      </p:cBhvr>
                                      <p:tavLst>
                                        <p:tav fmla="" tm="0">
                                          <p:val>
                                            <p:strVal val="#ppt_x-1"/>
                                          </p:val>
                                        </p:tav>
                                        <p:tav fmla="" tm="100000">
                                          <p:val>
                                            <p:strVal val="#ppt_x"/>
                                          </p:val>
                                        </p:tav>
                                      </p:tavLst>
                                    </p:anim>
                                  </p:childTnLst>
                                </p:cTn>
                              </p:par>
                            </p:childTnLst>
                          </p:cTn>
                        </p:par>
                        <p:par>
                          <p:cTn fill="hold">
                            <p:stCondLst>
                              <p:cond delay="2750"/>
                            </p:stCondLst>
                            <p:childTnLst>
                              <p:par>
                                <p:cTn fill="hold" nodeType="afterEffect" presetClass="entr" presetID="23" presetSubtype="16">
                                  <p:stCondLst>
                                    <p:cond delay="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750"/>
                                        <p:tgtEl>
                                          <p:spTgt spid="298"/>
                                        </p:tgtEl>
                                        <p:attrNameLst>
                                          <p:attrName>ppt_w</p:attrName>
                                        </p:attrNameLst>
                                      </p:cBhvr>
                                      <p:tavLst>
                                        <p:tav fmla="" tm="0">
                                          <p:val>
                                            <p:strVal val="0"/>
                                          </p:val>
                                        </p:tav>
                                        <p:tav fmla="" tm="100000">
                                          <p:val>
                                            <p:strVal val="#ppt_w"/>
                                          </p:val>
                                        </p:tav>
                                      </p:tavLst>
                                    </p:anim>
                                    <p:anim calcmode="lin" valueType="num">
                                      <p:cBhvr additive="base">
                                        <p:cTn dur="750"/>
                                        <p:tgtEl>
                                          <p:spTgt spid="298"/>
                                        </p:tgtEl>
                                        <p:attrNameLst>
                                          <p:attrName>ppt_h</p:attrName>
                                        </p:attrNameLst>
                                      </p:cBhvr>
                                      <p:tavLst>
                                        <p:tav fmla="" tm="0">
                                          <p:val>
                                            <p:strVal val="0"/>
                                          </p:val>
                                        </p:tav>
                                        <p:tav fmla="" tm="100000">
                                          <p:val>
                                            <p:strVal val="#ppt_h"/>
                                          </p:val>
                                        </p:tav>
                                      </p:tavLst>
                                    </p:anim>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750"/>
                                        <p:tgtEl>
                                          <p:spTgt spid="302"/>
                                        </p:tgtEl>
                                        <p:attrNameLst>
                                          <p:attrName>ppt_w</p:attrName>
                                        </p:attrNameLst>
                                      </p:cBhvr>
                                      <p:tavLst>
                                        <p:tav fmla="" tm="0">
                                          <p:val>
                                            <p:strVal val="0"/>
                                          </p:val>
                                        </p:tav>
                                        <p:tav fmla="" tm="100000">
                                          <p:val>
                                            <p:strVal val="#ppt_w"/>
                                          </p:val>
                                        </p:tav>
                                      </p:tavLst>
                                    </p:anim>
                                    <p:anim calcmode="lin" valueType="num">
                                      <p:cBhvr additive="base">
                                        <p:cTn dur="750"/>
                                        <p:tgtEl>
                                          <p:spTgt spid="302"/>
                                        </p:tgtEl>
                                        <p:attrNameLst>
                                          <p:attrName>ppt_h</p:attrName>
                                        </p:attrNameLst>
                                      </p:cBhvr>
                                      <p:tavLst>
                                        <p:tav fmla="" tm="0">
                                          <p:val>
                                            <p:strVal val="0"/>
                                          </p:val>
                                        </p:tav>
                                        <p:tav fmla="" tm="100000">
                                          <p:val>
                                            <p:strVal val="#ppt_h"/>
                                          </p:val>
                                        </p:tav>
                                      </p:tavLst>
                                    </p:anim>
                                  </p:childTnLst>
                                </p:cTn>
                              </p:par>
                            </p:childTnLst>
                          </p:cTn>
                        </p:par>
                        <p:par>
                          <p:cTn fill="hold">
                            <p:stCondLst>
                              <p:cond delay="4250"/>
                            </p:stCondLst>
                            <p:childTnLst>
                              <p:par>
                                <p:cTn fill="hold" nodeType="afterEffect" presetClass="entr" presetID="23" presetSubtype="16">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750"/>
                                        <p:tgtEl>
                                          <p:spTgt spid="300"/>
                                        </p:tgtEl>
                                        <p:attrNameLst>
                                          <p:attrName>ppt_w</p:attrName>
                                        </p:attrNameLst>
                                      </p:cBhvr>
                                      <p:tavLst>
                                        <p:tav fmla="" tm="0">
                                          <p:val>
                                            <p:strVal val="0"/>
                                          </p:val>
                                        </p:tav>
                                        <p:tav fmla="" tm="100000">
                                          <p:val>
                                            <p:strVal val="#ppt_w"/>
                                          </p:val>
                                        </p:tav>
                                      </p:tavLst>
                                    </p:anim>
                                    <p:anim calcmode="lin" valueType="num">
                                      <p:cBhvr additive="base">
                                        <p:cTn dur="750"/>
                                        <p:tgtEl>
                                          <p:spTgt spid="30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9"/>
                                        </p:tgtEl>
                                        <p:attrNameLst>
                                          <p:attrName>style.visibility</p:attrName>
                                        </p:attrNameLst>
                                      </p:cBhvr>
                                      <p:to>
                                        <p:strVal val="visible"/>
                                      </p:to>
                                    </p:set>
                                    <p:anim calcmode="lin" valueType="num">
                                      <p:cBhvr additive="base">
                                        <p:cTn dur="750"/>
                                        <p:tgtEl>
                                          <p:spTgt spid="299"/>
                                        </p:tgtEl>
                                        <p:attrNameLst>
                                          <p:attrName>ppt_w</p:attrName>
                                        </p:attrNameLst>
                                      </p:cBhvr>
                                      <p:tavLst>
                                        <p:tav fmla="" tm="0">
                                          <p:val>
                                            <p:strVal val="0"/>
                                          </p:val>
                                        </p:tav>
                                        <p:tav fmla="" tm="100000">
                                          <p:val>
                                            <p:strVal val="#ppt_w"/>
                                          </p:val>
                                        </p:tav>
                                      </p:tavLst>
                                    </p:anim>
                                    <p:anim calcmode="lin" valueType="num">
                                      <p:cBhvr additive="base">
                                        <p:cTn dur="750"/>
                                        <p:tgtEl>
                                          <p:spTgt spid="29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7" name="Shape 307"/>
        <p:cNvGrpSpPr/>
        <p:nvPr/>
      </p:nvGrpSpPr>
      <p:grpSpPr>
        <a:xfrm>
          <a:off x="0" y="0"/>
          <a:ext cx="0" cy="0"/>
          <a:chOff x="0" y="0"/>
          <a:chExt cx="0" cy="0"/>
        </a:xfrm>
      </p:grpSpPr>
      <p:sp>
        <p:nvSpPr>
          <p:cNvPr id="308" name="Google Shape;308;p12"/>
          <p:cNvSpPr/>
          <p:nvPr/>
        </p:nvSpPr>
        <p:spPr>
          <a:xfrm>
            <a:off x="1462659" y="829998"/>
            <a:ext cx="9314699" cy="4614838"/>
          </a:xfrm>
          <a:prstGeom prst="roundRect">
            <a:avLst>
              <a:gd fmla="val 16667" name="adj"/>
            </a:avLst>
          </a:prstGeom>
          <a:solidFill>
            <a:schemeClr val="lt1">
              <a:alpha val="72941"/>
            </a:scheme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2"/>
          <p:cNvSpPr/>
          <p:nvPr/>
        </p:nvSpPr>
        <p:spPr>
          <a:xfrm>
            <a:off x="1516578" y="1233594"/>
            <a:ext cx="918873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002060"/>
                </a:solidFill>
                <a:latin typeface="Arial Rounded"/>
                <a:ea typeface="Arial Rounded"/>
                <a:cs typeface="Arial Rounded"/>
                <a:sym typeface="Arial Rounded"/>
              </a:rPr>
              <a:t>1. Tìm chi tiết cho thấy An rất thích chơi chong chóng.</a:t>
            </a:r>
            <a:endParaRPr b="1" sz="3200">
              <a:solidFill>
                <a:srgbClr val="002060"/>
              </a:solidFill>
              <a:latin typeface="Arial Rounded"/>
              <a:ea typeface="Arial Rounded"/>
              <a:cs typeface="Arial Rounded"/>
              <a:sym typeface="Arial Rounded"/>
            </a:endParaRPr>
          </a:p>
        </p:txBody>
      </p:sp>
      <p:sp>
        <p:nvSpPr>
          <p:cNvPr id="310" name="Google Shape;310;p12"/>
          <p:cNvSpPr/>
          <p:nvPr/>
        </p:nvSpPr>
        <p:spPr>
          <a:xfrm>
            <a:off x="1842655" y="2115056"/>
            <a:ext cx="8635927"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C00000"/>
                </a:solidFill>
                <a:latin typeface="Arial Rounded"/>
                <a:ea typeface="Arial Rounded"/>
                <a:cs typeface="Arial Rounded"/>
                <a:sym typeface="Arial Rounded"/>
              </a:rPr>
              <a:t>- An thích chạy thật nhanh để những cánh giấy không ngừng quay trong gió.</a:t>
            </a:r>
            <a:endParaRPr/>
          </a:p>
          <a:p>
            <a:pPr indent="0" lvl="0" marL="0" marR="0" rtl="0" algn="just">
              <a:spcBef>
                <a:spcPts val="0"/>
              </a:spcBef>
              <a:spcAft>
                <a:spcPts val="0"/>
              </a:spcAft>
              <a:buNone/>
            </a:pPr>
            <a:r>
              <a:rPr b="1" lang="en-US" sz="3200">
                <a:solidFill>
                  <a:srgbClr val="C00000"/>
                </a:solidFill>
                <a:latin typeface="Arial Rounded"/>
                <a:ea typeface="Arial Rounded"/>
                <a:cs typeface="Arial Rounded"/>
                <a:sym typeface="Arial Rounded"/>
              </a:rPr>
              <a:t>- Hai anh em chạy quanh sân cho chong chóng quay.</a:t>
            </a:r>
            <a:endParaRPr/>
          </a:p>
          <a:p>
            <a:pPr indent="0" lvl="0" marL="0" marR="0" rtl="0" algn="l">
              <a:spcBef>
                <a:spcPts val="0"/>
              </a:spcBef>
              <a:spcAft>
                <a:spcPts val="0"/>
              </a:spcAft>
              <a:buNone/>
            </a:pPr>
            <a:r>
              <a:rPr b="1" lang="en-US" sz="3200">
                <a:solidFill>
                  <a:srgbClr val="C00000"/>
                </a:solidFill>
                <a:latin typeface="Arial Rounded"/>
                <a:ea typeface="Arial Rounded"/>
                <a:cs typeface="Arial Rounded"/>
                <a:sym typeface="Arial Rounded"/>
              </a:rPr>
              <a:t>- An chạy nhanh hơn nên chong chóng quay lâu hơn.</a:t>
            </a:r>
            <a:endParaRPr b="1" sz="3200">
              <a:solidFill>
                <a:srgbClr val="C00000"/>
              </a:solidFill>
              <a:latin typeface="Arial Rounded"/>
              <a:ea typeface="Arial Rounded"/>
              <a:cs typeface="Arial Rounded"/>
              <a:sym typeface="Arial Rounded"/>
            </a:endParaRPr>
          </a:p>
        </p:txBody>
      </p:sp>
      <p:pic>
        <p:nvPicPr>
          <p:cNvPr id="311" name="Google Shape;311;p12"/>
          <p:cNvPicPr preferRelativeResize="0"/>
          <p:nvPr/>
        </p:nvPicPr>
        <p:blipFill rotWithShape="1">
          <a:blip r:embed="rId3">
            <a:alphaModFix/>
          </a:blip>
          <a:srcRect b="0" l="0" r="0" t="0"/>
          <a:stretch/>
        </p:blipFill>
        <p:spPr>
          <a:xfrm>
            <a:off x="10812491" y="984812"/>
            <a:ext cx="1331922" cy="1020785"/>
          </a:xfrm>
          <a:prstGeom prst="rect">
            <a:avLst/>
          </a:prstGeom>
          <a:noFill/>
          <a:ln>
            <a:noFill/>
          </a:ln>
          <a:effectLst>
            <a:outerShdw blurRad="292100" rotWithShape="0" algn="tl" dir="2700000" dist="139700">
              <a:srgbClr val="333333">
                <a:alpha val="64705"/>
              </a:srgbClr>
            </a:outerShdw>
          </a:effectLst>
        </p:spPr>
      </p:pic>
      <p:pic>
        <p:nvPicPr>
          <p:cNvPr id="312" name="Google Shape;312;p12"/>
          <p:cNvPicPr preferRelativeResize="0"/>
          <p:nvPr/>
        </p:nvPicPr>
        <p:blipFill rotWithShape="1">
          <a:blip r:embed="rId4">
            <a:alphaModFix/>
          </a:blip>
          <a:srcRect b="0" l="0" r="0" t="0"/>
          <a:stretch/>
        </p:blipFill>
        <p:spPr>
          <a:xfrm>
            <a:off x="10066636" y="22308"/>
            <a:ext cx="823892" cy="1338169"/>
          </a:xfrm>
          <a:prstGeom prst="rect">
            <a:avLst/>
          </a:prstGeom>
          <a:noFill/>
          <a:ln>
            <a:noFill/>
          </a:ln>
        </p:spPr>
      </p:pic>
      <p:sp>
        <p:nvSpPr>
          <p:cNvPr id="313" name="Google Shape;313;p12"/>
          <p:cNvSpPr/>
          <p:nvPr/>
        </p:nvSpPr>
        <p:spPr>
          <a:xfrm>
            <a:off x="9584145" y="597817"/>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4" name="Google Shape;314;p12"/>
          <p:cNvPicPr preferRelativeResize="0"/>
          <p:nvPr/>
        </p:nvPicPr>
        <p:blipFill rotWithShape="1">
          <a:blip r:embed="rId5">
            <a:alphaModFix/>
          </a:blip>
          <a:srcRect b="0" l="0" r="0" t="0"/>
          <a:stretch/>
        </p:blipFill>
        <p:spPr>
          <a:xfrm>
            <a:off x="124691" y="-74370"/>
            <a:ext cx="1339104" cy="1471030"/>
          </a:xfrm>
          <a:prstGeom prst="rect">
            <a:avLst/>
          </a:prstGeom>
          <a:noFill/>
          <a:ln>
            <a:noFill/>
          </a:ln>
          <a:effectLst>
            <a:outerShdw blurRad="50800" rotWithShape="0" algn="r" dir="10800000" dist="38100">
              <a:srgbClr val="000000">
                <a:alpha val="40000"/>
              </a:srgbClr>
            </a:outerShdw>
          </a:effectLst>
        </p:spPr>
      </p:pic>
      <p:pic>
        <p:nvPicPr>
          <p:cNvPr id="315" name="Google Shape;315;p12"/>
          <p:cNvPicPr preferRelativeResize="0"/>
          <p:nvPr/>
        </p:nvPicPr>
        <p:blipFill rotWithShape="1">
          <a:blip r:embed="rId6">
            <a:alphaModFix/>
          </a:blip>
          <a:srcRect b="0" l="0" r="0" t="0"/>
          <a:stretch/>
        </p:blipFill>
        <p:spPr>
          <a:xfrm>
            <a:off x="-464234" y="3835111"/>
            <a:ext cx="3219450" cy="3219450"/>
          </a:xfrm>
          <a:prstGeom prst="rect">
            <a:avLst/>
          </a:prstGeom>
          <a:noFill/>
          <a:ln>
            <a:noFill/>
          </a:ln>
        </p:spPr>
      </p:pic>
      <p:pic>
        <p:nvPicPr>
          <p:cNvPr id="316" name="Google Shape;316;p12"/>
          <p:cNvPicPr preferRelativeResize="0"/>
          <p:nvPr/>
        </p:nvPicPr>
        <p:blipFill rotWithShape="1">
          <a:blip r:embed="rId7">
            <a:alphaModFix/>
          </a:blip>
          <a:srcRect b="0" l="0" r="0" t="0"/>
          <a:stretch/>
        </p:blipFill>
        <p:spPr>
          <a:xfrm flipH="1">
            <a:off x="9584145" y="3835111"/>
            <a:ext cx="3234544" cy="3234544"/>
          </a:xfrm>
          <a:prstGeom prst="rect">
            <a:avLst/>
          </a:prstGeom>
          <a:noFill/>
          <a:ln>
            <a:noFill/>
          </a:ln>
        </p:spPr>
      </p:pic>
    </p:spTree>
  </p:cSld>
  <p:clrMapOvr>
    <a:masterClrMapping/>
  </p:clrMapOvr>
  <mc:AlternateContent>
    <mc:Choice Requires="p14">
      <p:transition spd="slow" p14:dur="175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750"/>
                                        <p:tgtEl>
                                          <p:spTgt spid="311"/>
                                        </p:tgtEl>
                                        <p:attrNameLst>
                                          <p:attrName>ppt_w</p:attrName>
                                        </p:attrNameLst>
                                      </p:cBhvr>
                                      <p:tavLst>
                                        <p:tav fmla="" tm="0">
                                          <p:val>
                                            <p:strVal val="0"/>
                                          </p:val>
                                        </p:tav>
                                        <p:tav fmla="" tm="100000">
                                          <p:val>
                                            <p:strVal val="#ppt_w"/>
                                          </p:val>
                                        </p:tav>
                                      </p:tavLst>
                                    </p:anim>
                                    <p:anim calcmode="lin" valueType="num">
                                      <p:cBhvr additive="base">
                                        <p:cTn dur="750"/>
                                        <p:tgtEl>
                                          <p:spTgt spid="31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750"/>
                                        <p:tgtEl>
                                          <p:spTgt spid="312"/>
                                        </p:tgtEl>
                                        <p:attrNameLst>
                                          <p:attrName>ppt_w</p:attrName>
                                        </p:attrNameLst>
                                      </p:cBhvr>
                                      <p:tavLst>
                                        <p:tav fmla="" tm="0">
                                          <p:val>
                                            <p:strVal val="0"/>
                                          </p:val>
                                        </p:tav>
                                        <p:tav fmla="" tm="100000">
                                          <p:val>
                                            <p:strVal val="#ppt_w"/>
                                          </p:val>
                                        </p:tav>
                                      </p:tavLst>
                                    </p:anim>
                                    <p:anim calcmode="lin" valueType="num">
                                      <p:cBhvr additive="base">
                                        <p:cTn dur="750"/>
                                        <p:tgtEl>
                                          <p:spTgt spid="31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750"/>
                                        <p:tgtEl>
                                          <p:spTgt spid="313"/>
                                        </p:tgtEl>
                                        <p:attrNameLst>
                                          <p:attrName>ppt_w</p:attrName>
                                        </p:attrNameLst>
                                      </p:cBhvr>
                                      <p:tavLst>
                                        <p:tav fmla="" tm="0">
                                          <p:val>
                                            <p:strVal val="0"/>
                                          </p:val>
                                        </p:tav>
                                        <p:tav fmla="" tm="100000">
                                          <p:val>
                                            <p:strVal val="#ppt_w"/>
                                          </p:val>
                                        </p:tav>
                                      </p:tavLst>
                                    </p:anim>
                                    <p:anim calcmode="lin" valueType="num">
                                      <p:cBhvr additive="base">
                                        <p:cTn dur="750"/>
                                        <p:tgtEl>
                                          <p:spTgt spid="31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10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13"/>
          <p:cNvSpPr/>
          <p:nvPr/>
        </p:nvSpPr>
        <p:spPr>
          <a:xfrm>
            <a:off x="1462659" y="829998"/>
            <a:ext cx="9314699" cy="4614838"/>
          </a:xfrm>
          <a:prstGeom prst="roundRect">
            <a:avLst>
              <a:gd fmla="val 16667" name="adj"/>
            </a:avLst>
          </a:prstGeom>
          <a:solidFill>
            <a:schemeClr val="lt1">
              <a:alpha val="72941"/>
            </a:scheme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3"/>
          <p:cNvSpPr/>
          <p:nvPr/>
        </p:nvSpPr>
        <p:spPr>
          <a:xfrm>
            <a:off x="1611790" y="1379660"/>
            <a:ext cx="8967116"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rgbClr val="002060"/>
                </a:solidFill>
                <a:latin typeface="Arial Rounded"/>
                <a:ea typeface="Arial Rounded"/>
                <a:cs typeface="Arial Rounded"/>
                <a:sym typeface="Arial Rounded"/>
              </a:rPr>
              <a:t>2. Vì sao An luôn thắng khi chơi chong chóng cùng bé Mai?</a:t>
            </a:r>
            <a:endParaRPr b="1" sz="3200">
              <a:solidFill>
                <a:srgbClr val="002060"/>
              </a:solidFill>
              <a:latin typeface="Arial Rounded"/>
              <a:ea typeface="Arial Rounded"/>
              <a:cs typeface="Arial Rounded"/>
              <a:sym typeface="Arial Rounded"/>
            </a:endParaRPr>
          </a:p>
        </p:txBody>
      </p:sp>
      <p:sp>
        <p:nvSpPr>
          <p:cNvPr id="323" name="Google Shape;323;p13"/>
          <p:cNvSpPr/>
          <p:nvPr/>
        </p:nvSpPr>
        <p:spPr>
          <a:xfrm>
            <a:off x="1814732" y="2714198"/>
            <a:ext cx="8764174" cy="10772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3200">
                <a:solidFill>
                  <a:srgbClr val="C00000"/>
                </a:solidFill>
                <a:latin typeface="Arial Rounded"/>
                <a:ea typeface="Arial Rounded"/>
                <a:cs typeface="Arial Rounded"/>
                <a:sym typeface="Arial Rounded"/>
              </a:rPr>
              <a:t>- Vì An chạy nhanh hơn nên chong chóng quay lâu hơn.</a:t>
            </a:r>
            <a:endParaRPr b="1" sz="3200">
              <a:solidFill>
                <a:srgbClr val="C00000"/>
              </a:solidFill>
              <a:latin typeface="Arial Rounded"/>
              <a:ea typeface="Arial Rounded"/>
              <a:cs typeface="Arial Rounded"/>
              <a:sym typeface="Arial Rounded"/>
            </a:endParaRPr>
          </a:p>
        </p:txBody>
      </p:sp>
      <p:sp>
        <p:nvSpPr>
          <p:cNvPr id="324" name="Google Shape;324;p13"/>
          <p:cNvSpPr txBox="1"/>
          <p:nvPr/>
        </p:nvSpPr>
        <p:spPr>
          <a:xfrm>
            <a:off x="4134303" y="6552914"/>
            <a:ext cx="78360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Bản quyền : FB Đặng Nhật Linh- https://www.facebook.com/nhat.linh.3557440</a:t>
            </a:r>
            <a:endParaRPr/>
          </a:p>
        </p:txBody>
      </p:sp>
      <p:pic>
        <p:nvPicPr>
          <p:cNvPr id="325" name="Google Shape;325;p13"/>
          <p:cNvPicPr preferRelativeResize="0"/>
          <p:nvPr/>
        </p:nvPicPr>
        <p:blipFill rotWithShape="1">
          <a:blip r:embed="rId3">
            <a:alphaModFix/>
          </a:blip>
          <a:srcRect b="0" l="0" r="0" t="0"/>
          <a:stretch/>
        </p:blipFill>
        <p:spPr>
          <a:xfrm>
            <a:off x="10812491" y="984812"/>
            <a:ext cx="1331922" cy="1020785"/>
          </a:xfrm>
          <a:prstGeom prst="rect">
            <a:avLst/>
          </a:prstGeom>
          <a:noFill/>
          <a:ln>
            <a:noFill/>
          </a:ln>
          <a:effectLst>
            <a:outerShdw blurRad="292100" rotWithShape="0" algn="tl" dir="2700000" dist="139700">
              <a:srgbClr val="333333">
                <a:alpha val="64705"/>
              </a:srgbClr>
            </a:outerShdw>
          </a:effectLst>
        </p:spPr>
      </p:pic>
      <p:pic>
        <p:nvPicPr>
          <p:cNvPr id="326" name="Google Shape;326;p13"/>
          <p:cNvPicPr preferRelativeResize="0"/>
          <p:nvPr/>
        </p:nvPicPr>
        <p:blipFill rotWithShape="1">
          <a:blip r:embed="rId4">
            <a:alphaModFix/>
          </a:blip>
          <a:srcRect b="0" l="0" r="0" t="0"/>
          <a:stretch/>
        </p:blipFill>
        <p:spPr>
          <a:xfrm>
            <a:off x="10066636" y="22308"/>
            <a:ext cx="823892" cy="1338169"/>
          </a:xfrm>
          <a:prstGeom prst="rect">
            <a:avLst/>
          </a:prstGeom>
          <a:noFill/>
          <a:ln>
            <a:noFill/>
          </a:ln>
        </p:spPr>
      </p:pic>
      <p:sp>
        <p:nvSpPr>
          <p:cNvPr id="327" name="Google Shape;327;p13"/>
          <p:cNvSpPr/>
          <p:nvPr/>
        </p:nvSpPr>
        <p:spPr>
          <a:xfrm>
            <a:off x="9584145" y="597817"/>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28" name="Google Shape;328;p13"/>
          <p:cNvPicPr preferRelativeResize="0"/>
          <p:nvPr/>
        </p:nvPicPr>
        <p:blipFill rotWithShape="1">
          <a:blip r:embed="rId5">
            <a:alphaModFix/>
          </a:blip>
          <a:srcRect b="0" l="0" r="0" t="0"/>
          <a:stretch/>
        </p:blipFill>
        <p:spPr>
          <a:xfrm>
            <a:off x="124691" y="-74370"/>
            <a:ext cx="1339104" cy="1471030"/>
          </a:xfrm>
          <a:prstGeom prst="rect">
            <a:avLst/>
          </a:prstGeom>
          <a:noFill/>
          <a:ln>
            <a:noFill/>
          </a:ln>
          <a:effectLst>
            <a:outerShdw blurRad="50800" rotWithShape="0" algn="r" dir="10800000" dist="38100">
              <a:srgbClr val="000000">
                <a:alpha val="40000"/>
              </a:srgbClr>
            </a:outerShdw>
          </a:effectLst>
        </p:spPr>
      </p:pic>
      <p:pic>
        <p:nvPicPr>
          <p:cNvPr id="329" name="Google Shape;329;p13"/>
          <p:cNvPicPr preferRelativeResize="0"/>
          <p:nvPr/>
        </p:nvPicPr>
        <p:blipFill rotWithShape="1">
          <a:blip r:embed="rId6">
            <a:alphaModFix/>
          </a:blip>
          <a:srcRect b="0" l="0" r="0" t="0"/>
          <a:stretch/>
        </p:blipFill>
        <p:spPr>
          <a:xfrm>
            <a:off x="-464234" y="3835111"/>
            <a:ext cx="3219450" cy="3219450"/>
          </a:xfrm>
          <a:prstGeom prst="rect">
            <a:avLst/>
          </a:prstGeom>
          <a:noFill/>
          <a:ln>
            <a:noFill/>
          </a:ln>
        </p:spPr>
      </p:pic>
      <p:pic>
        <p:nvPicPr>
          <p:cNvPr id="330" name="Google Shape;330;p13"/>
          <p:cNvPicPr preferRelativeResize="0"/>
          <p:nvPr/>
        </p:nvPicPr>
        <p:blipFill rotWithShape="1">
          <a:blip r:embed="rId7">
            <a:alphaModFix/>
          </a:blip>
          <a:srcRect b="0" l="0" r="0" t="0"/>
          <a:stretch/>
        </p:blipFill>
        <p:spPr>
          <a:xfrm flipH="1">
            <a:off x="9584145" y="3835111"/>
            <a:ext cx="3234544" cy="3234544"/>
          </a:xfrm>
          <a:prstGeom prst="rect">
            <a:avLst/>
          </a:prstGeom>
          <a:noFill/>
          <a:ln>
            <a:noFill/>
          </a:ln>
        </p:spPr>
      </p:pic>
    </p:spTree>
  </p:cSld>
  <p:clrMapOvr>
    <a:masterClrMapping/>
  </p:clrMapOvr>
  <mc:AlternateContent>
    <mc:Choice Requires="p14">
      <p:transition spd="slow" p14:dur="175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par>
                                <p:cTn fill="hold" nodeType="with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750"/>
                                        <p:tgtEl>
                                          <p:spTgt spid="325"/>
                                        </p:tgtEl>
                                        <p:attrNameLst>
                                          <p:attrName>ppt_w</p:attrName>
                                        </p:attrNameLst>
                                      </p:cBhvr>
                                      <p:tavLst>
                                        <p:tav fmla="" tm="0">
                                          <p:val>
                                            <p:strVal val="0"/>
                                          </p:val>
                                        </p:tav>
                                        <p:tav fmla="" tm="100000">
                                          <p:val>
                                            <p:strVal val="#ppt_w"/>
                                          </p:val>
                                        </p:tav>
                                      </p:tavLst>
                                    </p:anim>
                                    <p:anim calcmode="lin" valueType="num">
                                      <p:cBhvr additive="base">
                                        <p:cTn dur="750"/>
                                        <p:tgtEl>
                                          <p:spTgt spid="3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750"/>
                                        <p:tgtEl>
                                          <p:spTgt spid="326"/>
                                        </p:tgtEl>
                                        <p:attrNameLst>
                                          <p:attrName>ppt_w</p:attrName>
                                        </p:attrNameLst>
                                      </p:cBhvr>
                                      <p:tavLst>
                                        <p:tav fmla="" tm="0">
                                          <p:val>
                                            <p:strVal val="0"/>
                                          </p:val>
                                        </p:tav>
                                        <p:tav fmla="" tm="100000">
                                          <p:val>
                                            <p:strVal val="#ppt_w"/>
                                          </p:val>
                                        </p:tav>
                                      </p:tavLst>
                                    </p:anim>
                                    <p:anim calcmode="lin" valueType="num">
                                      <p:cBhvr additive="base">
                                        <p:cTn dur="750"/>
                                        <p:tgtEl>
                                          <p:spTgt spid="32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27"/>
                                        </p:tgtEl>
                                        <p:attrNameLst>
                                          <p:attrName>style.visibility</p:attrName>
                                        </p:attrNameLst>
                                      </p:cBhvr>
                                      <p:to>
                                        <p:strVal val="visible"/>
                                      </p:to>
                                    </p:set>
                                    <p:anim calcmode="lin" valueType="num">
                                      <p:cBhvr additive="base">
                                        <p:cTn dur="750"/>
                                        <p:tgtEl>
                                          <p:spTgt spid="327"/>
                                        </p:tgtEl>
                                        <p:attrNameLst>
                                          <p:attrName>ppt_w</p:attrName>
                                        </p:attrNameLst>
                                      </p:cBhvr>
                                      <p:tavLst>
                                        <p:tav fmla="" tm="0">
                                          <p:val>
                                            <p:strVal val="0"/>
                                          </p:val>
                                        </p:tav>
                                        <p:tav fmla="" tm="100000">
                                          <p:val>
                                            <p:strVal val="#ppt_w"/>
                                          </p:val>
                                        </p:tav>
                                      </p:tavLst>
                                    </p:anim>
                                    <p:anim calcmode="lin" valueType="num">
                                      <p:cBhvr additive="base">
                                        <p:cTn dur="750"/>
                                        <p:tgtEl>
                                          <p:spTgt spid="32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14"/>
          <p:cNvSpPr/>
          <p:nvPr/>
        </p:nvSpPr>
        <p:spPr>
          <a:xfrm>
            <a:off x="1462659" y="829998"/>
            <a:ext cx="9314699" cy="4614838"/>
          </a:xfrm>
          <a:prstGeom prst="roundRect">
            <a:avLst>
              <a:gd fmla="val 16667" name="adj"/>
            </a:avLst>
          </a:prstGeom>
          <a:solidFill>
            <a:schemeClr val="lt1">
              <a:alpha val="72941"/>
            </a:scheme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14"/>
          <p:cNvSpPr/>
          <p:nvPr/>
        </p:nvSpPr>
        <p:spPr>
          <a:xfrm>
            <a:off x="1691740" y="1220010"/>
            <a:ext cx="8808518" cy="928299"/>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600">
                <a:solidFill>
                  <a:srgbClr val="002060"/>
                </a:solidFill>
                <a:latin typeface="Arial Rounded"/>
                <a:ea typeface="Arial Rounded"/>
                <a:cs typeface="Arial Rounded"/>
                <a:sym typeface="Arial Rounded"/>
              </a:rPr>
              <a:t>3. An nghĩ ra cách gì để Mai vui?</a:t>
            </a:r>
            <a:endParaRPr b="1" sz="3600">
              <a:solidFill>
                <a:srgbClr val="002060"/>
              </a:solidFill>
              <a:latin typeface="Arial Rounded"/>
              <a:ea typeface="Arial Rounded"/>
              <a:cs typeface="Arial Rounded"/>
              <a:sym typeface="Arial Rounded"/>
            </a:endParaRPr>
          </a:p>
        </p:txBody>
      </p:sp>
      <p:sp>
        <p:nvSpPr>
          <p:cNvPr id="338" name="Google Shape;338;p14"/>
          <p:cNvSpPr/>
          <p:nvPr/>
        </p:nvSpPr>
        <p:spPr>
          <a:xfrm>
            <a:off x="1664140" y="2420269"/>
            <a:ext cx="8720621" cy="2224992"/>
          </a:xfrm>
          <a:prstGeom prst="roundRect">
            <a:avLst>
              <a:gd fmla="val 16667" name="adj"/>
            </a:avLst>
          </a:prstGeom>
          <a:noFill/>
          <a:ln>
            <a:noFill/>
          </a:ln>
        </p:spPr>
        <p:txBody>
          <a:bodyPr anchorCtr="0" anchor="ctr" bIns="45700" lIns="91425" spcFirstLastPara="1" rIns="91425" wrap="square" tIns="45700">
            <a:noAutofit/>
          </a:bodyPr>
          <a:lstStyle/>
          <a:p>
            <a:pPr indent="-571500" lvl="0" marL="571500" marR="0" rtl="0" algn="just">
              <a:spcBef>
                <a:spcPts val="0"/>
              </a:spcBef>
              <a:spcAft>
                <a:spcPts val="0"/>
              </a:spcAft>
              <a:buClr>
                <a:srgbClr val="C00000"/>
              </a:buClr>
              <a:buSzPts val="3600"/>
              <a:buFont typeface="Arial Rounded"/>
              <a:buChar char="-"/>
            </a:pPr>
            <a:r>
              <a:rPr b="1" lang="en-US" sz="3600">
                <a:solidFill>
                  <a:srgbClr val="C00000"/>
                </a:solidFill>
                <a:latin typeface="Arial Rounded"/>
                <a:ea typeface="Arial Rounded"/>
                <a:cs typeface="Arial Rounded"/>
                <a:sym typeface="Arial Rounded"/>
              </a:rPr>
              <a:t>An nhường Mai thắng.</a:t>
            </a:r>
            <a:endParaRPr/>
          </a:p>
          <a:p>
            <a:pPr indent="-571500" lvl="0" marL="571500" marR="0" rtl="0" algn="just">
              <a:spcBef>
                <a:spcPts val="0"/>
              </a:spcBef>
              <a:spcAft>
                <a:spcPts val="0"/>
              </a:spcAft>
              <a:buClr>
                <a:srgbClr val="C00000"/>
              </a:buClr>
              <a:buSzPts val="3600"/>
              <a:buFont typeface="Arial Rounded"/>
              <a:buChar char="-"/>
            </a:pPr>
            <a:r>
              <a:rPr b="1" lang="en-US" sz="3600">
                <a:solidFill>
                  <a:srgbClr val="C00000"/>
                </a:solidFill>
                <a:latin typeface="Arial Rounded"/>
                <a:ea typeface="Arial Rounded"/>
                <a:cs typeface="Arial Rounded"/>
                <a:sym typeface="Arial Rounded"/>
              </a:rPr>
              <a:t>An để Mai để chong chóng ra trước quạt máy, còn mình tự thổi phù phù cho chong chóng quay.</a:t>
            </a:r>
            <a:endParaRPr b="1" sz="3600">
              <a:solidFill>
                <a:srgbClr val="C00000"/>
              </a:solidFill>
              <a:latin typeface="Arial Rounded"/>
              <a:ea typeface="Arial Rounded"/>
              <a:cs typeface="Arial Rounded"/>
              <a:sym typeface="Arial Rounded"/>
            </a:endParaRPr>
          </a:p>
        </p:txBody>
      </p:sp>
      <p:pic>
        <p:nvPicPr>
          <p:cNvPr id="339" name="Google Shape;339;p14"/>
          <p:cNvPicPr preferRelativeResize="0"/>
          <p:nvPr/>
        </p:nvPicPr>
        <p:blipFill rotWithShape="1">
          <a:blip r:embed="rId3">
            <a:alphaModFix/>
          </a:blip>
          <a:srcRect b="0" l="0" r="0" t="0"/>
          <a:stretch/>
        </p:blipFill>
        <p:spPr>
          <a:xfrm>
            <a:off x="10812491" y="984812"/>
            <a:ext cx="1331922" cy="1020785"/>
          </a:xfrm>
          <a:prstGeom prst="rect">
            <a:avLst/>
          </a:prstGeom>
          <a:noFill/>
          <a:ln>
            <a:noFill/>
          </a:ln>
          <a:effectLst>
            <a:outerShdw blurRad="292100" rotWithShape="0" algn="tl" dir="2700000" dist="139700">
              <a:srgbClr val="333333">
                <a:alpha val="64705"/>
              </a:srgbClr>
            </a:outerShdw>
          </a:effectLst>
        </p:spPr>
      </p:pic>
      <p:pic>
        <p:nvPicPr>
          <p:cNvPr id="340" name="Google Shape;340;p14"/>
          <p:cNvPicPr preferRelativeResize="0"/>
          <p:nvPr/>
        </p:nvPicPr>
        <p:blipFill rotWithShape="1">
          <a:blip r:embed="rId4">
            <a:alphaModFix/>
          </a:blip>
          <a:srcRect b="0" l="0" r="0" t="0"/>
          <a:stretch/>
        </p:blipFill>
        <p:spPr>
          <a:xfrm>
            <a:off x="10066636" y="22308"/>
            <a:ext cx="823892" cy="1338169"/>
          </a:xfrm>
          <a:prstGeom prst="rect">
            <a:avLst/>
          </a:prstGeom>
          <a:noFill/>
          <a:ln>
            <a:noFill/>
          </a:ln>
        </p:spPr>
      </p:pic>
      <p:sp>
        <p:nvSpPr>
          <p:cNvPr id="341" name="Google Shape;341;p14"/>
          <p:cNvSpPr/>
          <p:nvPr/>
        </p:nvSpPr>
        <p:spPr>
          <a:xfrm>
            <a:off x="9584145" y="597817"/>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42" name="Google Shape;342;p14"/>
          <p:cNvPicPr preferRelativeResize="0"/>
          <p:nvPr/>
        </p:nvPicPr>
        <p:blipFill rotWithShape="1">
          <a:blip r:embed="rId5">
            <a:alphaModFix/>
          </a:blip>
          <a:srcRect b="0" l="0" r="0" t="0"/>
          <a:stretch/>
        </p:blipFill>
        <p:spPr>
          <a:xfrm>
            <a:off x="124691" y="-74370"/>
            <a:ext cx="1339104" cy="1471030"/>
          </a:xfrm>
          <a:prstGeom prst="rect">
            <a:avLst/>
          </a:prstGeom>
          <a:noFill/>
          <a:ln>
            <a:noFill/>
          </a:ln>
          <a:effectLst>
            <a:outerShdw blurRad="50800" rotWithShape="0" algn="r" dir="10800000" dist="38100">
              <a:srgbClr val="000000">
                <a:alpha val="40000"/>
              </a:srgbClr>
            </a:outerShdw>
          </a:effectLst>
        </p:spPr>
      </p:pic>
      <p:pic>
        <p:nvPicPr>
          <p:cNvPr id="343" name="Google Shape;343;p14"/>
          <p:cNvPicPr preferRelativeResize="0"/>
          <p:nvPr/>
        </p:nvPicPr>
        <p:blipFill rotWithShape="1">
          <a:blip r:embed="rId6">
            <a:alphaModFix/>
          </a:blip>
          <a:srcRect b="0" l="0" r="0" t="0"/>
          <a:stretch/>
        </p:blipFill>
        <p:spPr>
          <a:xfrm>
            <a:off x="-464234" y="3835111"/>
            <a:ext cx="3219450" cy="3219450"/>
          </a:xfrm>
          <a:prstGeom prst="rect">
            <a:avLst/>
          </a:prstGeom>
          <a:noFill/>
          <a:ln>
            <a:noFill/>
          </a:ln>
        </p:spPr>
      </p:pic>
      <p:pic>
        <p:nvPicPr>
          <p:cNvPr id="344" name="Google Shape;344;p14"/>
          <p:cNvPicPr preferRelativeResize="0"/>
          <p:nvPr/>
        </p:nvPicPr>
        <p:blipFill rotWithShape="1">
          <a:blip r:embed="rId7">
            <a:alphaModFix/>
          </a:blip>
          <a:srcRect b="0" l="0" r="0" t="0"/>
          <a:stretch/>
        </p:blipFill>
        <p:spPr>
          <a:xfrm flipH="1">
            <a:off x="9584145" y="3835111"/>
            <a:ext cx="3234544" cy="3234544"/>
          </a:xfrm>
          <a:prstGeom prst="rect">
            <a:avLst/>
          </a:prstGeom>
          <a:noFill/>
          <a:ln>
            <a:noFill/>
          </a:ln>
        </p:spPr>
      </p:pic>
    </p:spTree>
  </p:cSld>
  <p:clrMapOvr>
    <a:masterClrMapping/>
  </p:clrMapOvr>
  <mc:AlternateContent>
    <mc:Choice Requires="p14">
      <p:transition spd="slow" p14:dur="175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par>
                                <p:cTn fill="hold" nodeType="withEffect" presetClass="entr" presetID="23" presetSubtype="16">
                                  <p:stCondLst>
                                    <p:cond delay="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750"/>
                                        <p:tgtEl>
                                          <p:spTgt spid="339"/>
                                        </p:tgtEl>
                                        <p:attrNameLst>
                                          <p:attrName>ppt_w</p:attrName>
                                        </p:attrNameLst>
                                      </p:cBhvr>
                                      <p:tavLst>
                                        <p:tav fmla="" tm="0">
                                          <p:val>
                                            <p:strVal val="0"/>
                                          </p:val>
                                        </p:tav>
                                        <p:tav fmla="" tm="100000">
                                          <p:val>
                                            <p:strVal val="#ppt_w"/>
                                          </p:val>
                                        </p:tav>
                                      </p:tavLst>
                                    </p:anim>
                                    <p:anim calcmode="lin" valueType="num">
                                      <p:cBhvr additive="base">
                                        <p:cTn dur="750"/>
                                        <p:tgtEl>
                                          <p:spTgt spid="3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750"/>
                                        <p:tgtEl>
                                          <p:spTgt spid="340"/>
                                        </p:tgtEl>
                                        <p:attrNameLst>
                                          <p:attrName>ppt_w</p:attrName>
                                        </p:attrNameLst>
                                      </p:cBhvr>
                                      <p:tavLst>
                                        <p:tav fmla="" tm="0">
                                          <p:val>
                                            <p:strVal val="0"/>
                                          </p:val>
                                        </p:tav>
                                        <p:tav fmla="" tm="100000">
                                          <p:val>
                                            <p:strVal val="#ppt_w"/>
                                          </p:val>
                                        </p:tav>
                                      </p:tavLst>
                                    </p:anim>
                                    <p:anim calcmode="lin" valueType="num">
                                      <p:cBhvr additive="base">
                                        <p:cTn dur="750"/>
                                        <p:tgtEl>
                                          <p:spTgt spid="3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750"/>
                                        <p:tgtEl>
                                          <p:spTgt spid="341"/>
                                        </p:tgtEl>
                                        <p:attrNameLst>
                                          <p:attrName>ppt_w</p:attrName>
                                        </p:attrNameLst>
                                      </p:cBhvr>
                                      <p:tavLst>
                                        <p:tav fmla="" tm="0">
                                          <p:val>
                                            <p:strVal val="0"/>
                                          </p:val>
                                        </p:tav>
                                        <p:tav fmla="" tm="100000">
                                          <p:val>
                                            <p:strVal val="#ppt_w"/>
                                          </p:val>
                                        </p:tav>
                                      </p:tavLst>
                                    </p:anim>
                                    <p:anim calcmode="lin" valueType="num">
                                      <p:cBhvr additive="base">
                                        <p:cTn dur="750"/>
                                        <p:tgtEl>
                                          <p:spTgt spid="34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5"/>
          <p:cNvSpPr/>
          <p:nvPr/>
        </p:nvSpPr>
        <p:spPr>
          <a:xfrm>
            <a:off x="1462659" y="829998"/>
            <a:ext cx="9314699" cy="4614838"/>
          </a:xfrm>
          <a:prstGeom prst="roundRect">
            <a:avLst>
              <a:gd fmla="val 16667" name="adj"/>
            </a:avLst>
          </a:prstGeom>
          <a:solidFill>
            <a:schemeClr val="lt1">
              <a:alpha val="72941"/>
            </a:scheme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5"/>
          <p:cNvSpPr/>
          <p:nvPr/>
        </p:nvSpPr>
        <p:spPr>
          <a:xfrm>
            <a:off x="1759528" y="1541447"/>
            <a:ext cx="8603672" cy="928299"/>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3600">
                <a:solidFill>
                  <a:srgbClr val="002060"/>
                </a:solidFill>
                <a:latin typeface="Arial Rounded"/>
                <a:ea typeface="Arial Rounded"/>
                <a:cs typeface="Arial Rounded"/>
                <a:sym typeface="Arial Rounded"/>
              </a:rPr>
              <a:t>4. Qua câu ,em thấy tình cảm của hai anh em An và Mai thế nào?</a:t>
            </a:r>
            <a:endParaRPr b="1" sz="3600">
              <a:solidFill>
                <a:srgbClr val="002060"/>
              </a:solidFill>
              <a:latin typeface="Arial Rounded"/>
              <a:ea typeface="Arial Rounded"/>
              <a:cs typeface="Arial Rounded"/>
              <a:sym typeface="Arial Rounded"/>
            </a:endParaRPr>
          </a:p>
        </p:txBody>
      </p:sp>
      <p:pic>
        <p:nvPicPr>
          <p:cNvPr id="351" name="Google Shape;351;p15"/>
          <p:cNvPicPr preferRelativeResize="0"/>
          <p:nvPr/>
        </p:nvPicPr>
        <p:blipFill rotWithShape="1">
          <a:blip r:embed="rId3">
            <a:alphaModFix/>
          </a:blip>
          <a:srcRect b="0" l="0" r="0" t="0"/>
          <a:stretch/>
        </p:blipFill>
        <p:spPr>
          <a:xfrm>
            <a:off x="10812491" y="984812"/>
            <a:ext cx="1331922" cy="1020785"/>
          </a:xfrm>
          <a:prstGeom prst="rect">
            <a:avLst/>
          </a:prstGeom>
          <a:noFill/>
          <a:ln>
            <a:noFill/>
          </a:ln>
          <a:effectLst>
            <a:outerShdw blurRad="292100" rotWithShape="0" algn="tl" dir="2700000" dist="139700">
              <a:srgbClr val="333333">
                <a:alpha val="64705"/>
              </a:srgbClr>
            </a:outerShdw>
          </a:effectLst>
        </p:spPr>
      </p:pic>
      <p:pic>
        <p:nvPicPr>
          <p:cNvPr id="352" name="Google Shape;352;p15"/>
          <p:cNvPicPr preferRelativeResize="0"/>
          <p:nvPr/>
        </p:nvPicPr>
        <p:blipFill rotWithShape="1">
          <a:blip r:embed="rId4">
            <a:alphaModFix/>
          </a:blip>
          <a:srcRect b="0" l="0" r="0" t="0"/>
          <a:stretch/>
        </p:blipFill>
        <p:spPr>
          <a:xfrm>
            <a:off x="10066636" y="22308"/>
            <a:ext cx="823892" cy="1338169"/>
          </a:xfrm>
          <a:prstGeom prst="rect">
            <a:avLst/>
          </a:prstGeom>
          <a:noFill/>
          <a:ln>
            <a:noFill/>
          </a:ln>
        </p:spPr>
      </p:pic>
      <p:sp>
        <p:nvSpPr>
          <p:cNvPr id="353" name="Google Shape;353;p15"/>
          <p:cNvSpPr/>
          <p:nvPr/>
        </p:nvSpPr>
        <p:spPr>
          <a:xfrm>
            <a:off x="9584145" y="597817"/>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54" name="Google Shape;354;p15"/>
          <p:cNvPicPr preferRelativeResize="0"/>
          <p:nvPr/>
        </p:nvPicPr>
        <p:blipFill rotWithShape="1">
          <a:blip r:embed="rId5">
            <a:alphaModFix/>
          </a:blip>
          <a:srcRect b="0" l="0" r="0" t="0"/>
          <a:stretch/>
        </p:blipFill>
        <p:spPr>
          <a:xfrm>
            <a:off x="124691" y="-74370"/>
            <a:ext cx="1339104" cy="1471030"/>
          </a:xfrm>
          <a:prstGeom prst="rect">
            <a:avLst/>
          </a:prstGeom>
          <a:noFill/>
          <a:ln>
            <a:noFill/>
          </a:ln>
          <a:effectLst>
            <a:outerShdw blurRad="50800" rotWithShape="0" algn="r" dir="10800000" dist="38100">
              <a:srgbClr val="000000">
                <a:alpha val="40000"/>
              </a:srgbClr>
            </a:outerShdw>
          </a:effectLst>
        </p:spPr>
      </p:pic>
      <p:sp>
        <p:nvSpPr>
          <p:cNvPr id="355" name="Google Shape;355;p15"/>
          <p:cNvSpPr/>
          <p:nvPr/>
        </p:nvSpPr>
        <p:spPr>
          <a:xfrm>
            <a:off x="1664140" y="2420269"/>
            <a:ext cx="8720621" cy="2224992"/>
          </a:xfrm>
          <a:prstGeom prst="roundRect">
            <a:avLst>
              <a:gd fmla="val 16667" name="adj"/>
            </a:avLst>
          </a:prstGeom>
          <a:noFill/>
          <a:ln>
            <a:noFill/>
          </a:ln>
        </p:spPr>
        <p:txBody>
          <a:bodyPr anchorCtr="0" anchor="ctr" bIns="45700" lIns="91425" spcFirstLastPara="1" rIns="91425" wrap="square" tIns="45700">
            <a:noAutofit/>
          </a:bodyPr>
          <a:lstStyle/>
          <a:p>
            <a:pPr indent="-571500" lvl="0" marL="571500" marR="0" rtl="0" algn="just">
              <a:spcBef>
                <a:spcPts val="0"/>
              </a:spcBef>
              <a:spcAft>
                <a:spcPts val="0"/>
              </a:spcAft>
              <a:buClr>
                <a:srgbClr val="C00000"/>
              </a:buClr>
              <a:buSzPts val="3600"/>
              <a:buFont typeface="Arial Rounded"/>
              <a:buChar char="-"/>
            </a:pPr>
            <a:r>
              <a:rPr b="1" lang="en-US" sz="3600">
                <a:solidFill>
                  <a:srgbClr val="C00000"/>
                </a:solidFill>
                <a:latin typeface="Arial Rounded"/>
                <a:ea typeface="Arial Rounded"/>
                <a:cs typeface="Arial Rounded"/>
                <a:sym typeface="Arial Rounded"/>
              </a:rPr>
              <a:t>Hai anh em An, Mai rất đoàn kết, tình cảm và yêu thương nhau, nhường nhịn lẫn nhau.</a:t>
            </a:r>
            <a:endParaRPr b="1" sz="3600">
              <a:solidFill>
                <a:srgbClr val="C00000"/>
              </a:solidFill>
              <a:latin typeface="Arial Rounded"/>
              <a:ea typeface="Arial Rounded"/>
              <a:cs typeface="Arial Rounded"/>
              <a:sym typeface="Arial Rounded"/>
            </a:endParaRPr>
          </a:p>
        </p:txBody>
      </p:sp>
      <p:pic>
        <p:nvPicPr>
          <p:cNvPr id="356" name="Google Shape;356;p15"/>
          <p:cNvPicPr preferRelativeResize="0"/>
          <p:nvPr/>
        </p:nvPicPr>
        <p:blipFill rotWithShape="1">
          <a:blip r:embed="rId6">
            <a:alphaModFix/>
          </a:blip>
          <a:srcRect b="0" l="0" r="0" t="0"/>
          <a:stretch/>
        </p:blipFill>
        <p:spPr>
          <a:xfrm>
            <a:off x="-464234" y="3835111"/>
            <a:ext cx="3219450" cy="3219450"/>
          </a:xfrm>
          <a:prstGeom prst="rect">
            <a:avLst/>
          </a:prstGeom>
          <a:noFill/>
          <a:ln>
            <a:noFill/>
          </a:ln>
        </p:spPr>
      </p:pic>
      <p:pic>
        <p:nvPicPr>
          <p:cNvPr id="357" name="Google Shape;357;p15"/>
          <p:cNvPicPr preferRelativeResize="0"/>
          <p:nvPr/>
        </p:nvPicPr>
        <p:blipFill rotWithShape="1">
          <a:blip r:embed="rId7">
            <a:alphaModFix/>
          </a:blip>
          <a:srcRect b="0" l="0" r="0" t="0"/>
          <a:stretch/>
        </p:blipFill>
        <p:spPr>
          <a:xfrm flipH="1">
            <a:off x="9584145" y="3835111"/>
            <a:ext cx="3234544" cy="3234544"/>
          </a:xfrm>
          <a:prstGeom prst="rect">
            <a:avLst/>
          </a:prstGeom>
          <a:noFill/>
          <a:ln>
            <a:noFill/>
          </a:ln>
        </p:spPr>
      </p:pic>
    </p:spTree>
  </p:cSld>
  <p:clrMapOvr>
    <a:masterClrMapping/>
  </p:clrMapOvr>
  <mc:AlternateContent>
    <mc:Choice Requires="p14">
      <p:transition spd="slow" p14:dur="175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750"/>
                                        <p:tgtEl>
                                          <p:spTgt spid="351"/>
                                        </p:tgtEl>
                                        <p:attrNameLst>
                                          <p:attrName>ppt_w</p:attrName>
                                        </p:attrNameLst>
                                      </p:cBhvr>
                                      <p:tavLst>
                                        <p:tav fmla="" tm="0">
                                          <p:val>
                                            <p:strVal val="0"/>
                                          </p:val>
                                        </p:tav>
                                        <p:tav fmla="" tm="100000">
                                          <p:val>
                                            <p:strVal val="#ppt_w"/>
                                          </p:val>
                                        </p:tav>
                                      </p:tavLst>
                                    </p:anim>
                                    <p:anim calcmode="lin" valueType="num">
                                      <p:cBhvr additive="base">
                                        <p:cTn dur="750"/>
                                        <p:tgtEl>
                                          <p:spTgt spid="35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par>
                                <p:cTn fill="hold" nodeType="withEffect" presetClass="entr" presetID="23" presetSubtype="16">
                                  <p:stCondLst>
                                    <p:cond delay="0"/>
                                  </p:stCondLst>
                                  <p:childTnLst>
                                    <p:set>
                                      <p:cBhvr>
                                        <p:cTn dur="1" fill="hold">
                                          <p:stCondLst>
                                            <p:cond delay="0"/>
                                          </p:stCondLst>
                                        </p:cTn>
                                        <p:tgtEl>
                                          <p:spTgt spid="352"/>
                                        </p:tgtEl>
                                        <p:attrNameLst>
                                          <p:attrName>style.visibility</p:attrName>
                                        </p:attrNameLst>
                                      </p:cBhvr>
                                      <p:to>
                                        <p:strVal val="visible"/>
                                      </p:to>
                                    </p:set>
                                    <p:anim calcmode="lin" valueType="num">
                                      <p:cBhvr additive="base">
                                        <p:cTn dur="750"/>
                                        <p:tgtEl>
                                          <p:spTgt spid="352"/>
                                        </p:tgtEl>
                                        <p:attrNameLst>
                                          <p:attrName>ppt_w</p:attrName>
                                        </p:attrNameLst>
                                      </p:cBhvr>
                                      <p:tavLst>
                                        <p:tav fmla="" tm="0">
                                          <p:val>
                                            <p:strVal val="0"/>
                                          </p:val>
                                        </p:tav>
                                        <p:tav fmla="" tm="100000">
                                          <p:val>
                                            <p:strVal val="#ppt_w"/>
                                          </p:val>
                                        </p:tav>
                                      </p:tavLst>
                                    </p:anim>
                                    <p:anim calcmode="lin" valueType="num">
                                      <p:cBhvr additive="base">
                                        <p:cTn dur="750"/>
                                        <p:tgtEl>
                                          <p:spTgt spid="35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750"/>
                                        <p:tgtEl>
                                          <p:spTgt spid="353"/>
                                        </p:tgtEl>
                                        <p:attrNameLst>
                                          <p:attrName>ppt_w</p:attrName>
                                        </p:attrNameLst>
                                      </p:cBhvr>
                                      <p:tavLst>
                                        <p:tav fmla="" tm="0">
                                          <p:val>
                                            <p:strVal val="0"/>
                                          </p:val>
                                        </p:tav>
                                        <p:tav fmla="" tm="100000">
                                          <p:val>
                                            <p:strVal val="#ppt_w"/>
                                          </p:val>
                                        </p:tav>
                                      </p:tavLst>
                                    </p:anim>
                                    <p:anim calcmode="lin" valueType="num">
                                      <p:cBhvr additive="base">
                                        <p:cTn dur="750"/>
                                        <p:tgtEl>
                                          <p:spTgt spid="35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16"/>
          <p:cNvPicPr preferRelativeResize="0"/>
          <p:nvPr/>
        </p:nvPicPr>
        <p:blipFill rotWithShape="1">
          <a:blip r:embed="rId3">
            <a:alphaModFix/>
          </a:blip>
          <a:srcRect b="5297" l="15498" r="13694" t="0"/>
          <a:stretch/>
        </p:blipFill>
        <p:spPr>
          <a:xfrm>
            <a:off x="0" y="3337009"/>
            <a:ext cx="2632559" cy="3520991"/>
          </a:xfrm>
          <a:prstGeom prst="rect">
            <a:avLst/>
          </a:prstGeom>
          <a:noFill/>
          <a:ln>
            <a:noFill/>
          </a:ln>
        </p:spPr>
      </p:pic>
      <p:pic>
        <p:nvPicPr>
          <p:cNvPr id="363" name="Google Shape;363;p16"/>
          <p:cNvPicPr preferRelativeResize="0"/>
          <p:nvPr/>
        </p:nvPicPr>
        <p:blipFill rotWithShape="1">
          <a:blip r:embed="rId4">
            <a:alphaModFix/>
          </a:blip>
          <a:srcRect b="0" l="0" r="0" t="0"/>
          <a:stretch/>
        </p:blipFill>
        <p:spPr>
          <a:xfrm>
            <a:off x="1530417" y="5124338"/>
            <a:ext cx="1858791" cy="1858791"/>
          </a:xfrm>
          <a:prstGeom prst="rect">
            <a:avLst/>
          </a:prstGeom>
          <a:noFill/>
          <a:ln>
            <a:noFill/>
          </a:ln>
        </p:spPr>
      </p:pic>
      <p:pic>
        <p:nvPicPr>
          <p:cNvPr id="364" name="Google Shape;364;p16"/>
          <p:cNvPicPr preferRelativeResize="0"/>
          <p:nvPr/>
        </p:nvPicPr>
        <p:blipFill rotWithShape="1">
          <a:blip r:embed="rId5">
            <a:alphaModFix/>
          </a:blip>
          <a:srcRect b="0" l="0" r="0" t="0"/>
          <a:stretch/>
        </p:blipFill>
        <p:spPr>
          <a:xfrm>
            <a:off x="1077715" y="-969078"/>
            <a:ext cx="10502665" cy="6540366"/>
          </a:xfrm>
          <a:prstGeom prst="rect">
            <a:avLst/>
          </a:prstGeom>
          <a:noFill/>
          <a:ln>
            <a:noFill/>
          </a:ln>
        </p:spPr>
      </p:pic>
      <p:pic>
        <p:nvPicPr>
          <p:cNvPr id="365" name="Google Shape;365;p16"/>
          <p:cNvPicPr preferRelativeResize="0"/>
          <p:nvPr/>
        </p:nvPicPr>
        <p:blipFill rotWithShape="1">
          <a:blip r:embed="rId6">
            <a:alphaModFix/>
          </a:blip>
          <a:srcRect b="0" l="29795" r="30586" t="0"/>
          <a:stretch/>
        </p:blipFill>
        <p:spPr>
          <a:xfrm>
            <a:off x="9837020" y="1357163"/>
            <a:ext cx="2108205" cy="5321249"/>
          </a:xfrm>
          <a:prstGeom prst="rect">
            <a:avLst/>
          </a:prstGeom>
          <a:noFill/>
          <a:ln>
            <a:noFill/>
          </a:ln>
        </p:spPr>
      </p:pic>
      <p:sp>
        <p:nvSpPr>
          <p:cNvPr id="366" name="Google Shape;366;p16"/>
          <p:cNvSpPr/>
          <p:nvPr/>
        </p:nvSpPr>
        <p:spPr>
          <a:xfrm rot="-307257">
            <a:off x="2632444" y="2438299"/>
            <a:ext cx="718457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chemeClr val="accent5"/>
                </a:solidFill>
                <a:latin typeface="Arial"/>
                <a:ea typeface="Arial"/>
                <a:cs typeface="Arial"/>
                <a:sym typeface="Arial"/>
              </a:rPr>
              <a:t>Luyện đọc lại</a:t>
            </a:r>
            <a:endParaRPr b="1" sz="4400">
              <a:solidFill>
                <a:schemeClr val="accent5"/>
              </a:solidFill>
              <a:latin typeface="Arial"/>
              <a:ea typeface="Arial"/>
              <a:cs typeface="Arial"/>
              <a:sym typeface="Arial"/>
            </a:endParaRPr>
          </a:p>
        </p:txBody>
      </p:sp>
      <p:pic>
        <p:nvPicPr>
          <p:cNvPr id="367" name="Google Shape;367;p16"/>
          <p:cNvPicPr preferRelativeResize="0"/>
          <p:nvPr/>
        </p:nvPicPr>
        <p:blipFill rotWithShape="1">
          <a:blip r:embed="rId7">
            <a:alphaModFix/>
          </a:blip>
          <a:srcRect b="0" l="0" r="0" t="0"/>
          <a:stretch/>
        </p:blipFill>
        <p:spPr>
          <a:xfrm rot="-1185188">
            <a:off x="261850" y="271066"/>
            <a:ext cx="1101764" cy="1101764"/>
          </a:xfrm>
          <a:prstGeom prst="rect">
            <a:avLst/>
          </a:prstGeom>
          <a:noFill/>
          <a:ln>
            <a:noFill/>
          </a:ln>
        </p:spPr>
      </p:pic>
    </p:spTree>
  </p:cSld>
  <p:clrMapOvr>
    <a:masterClrMapping/>
  </p:clrMapOvr>
  <mc:AlternateContent>
    <mc:Choice Requires="p14">
      <p:transition spd="slow" p14:dur="175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750"/>
                                        <p:tgtEl>
                                          <p:spTgt spid="366"/>
                                        </p:tgtEl>
                                        <p:attrNameLst>
                                          <p:attrName>ppt_w</p:attrName>
                                        </p:attrNameLst>
                                      </p:cBhvr>
                                      <p:tavLst>
                                        <p:tav fmla="" tm="0">
                                          <p:val>
                                            <p:strVal val="0"/>
                                          </p:val>
                                        </p:tav>
                                        <p:tav fmla="" tm="100000">
                                          <p:val>
                                            <p:strVal val="#ppt_w"/>
                                          </p:val>
                                        </p:tav>
                                      </p:tavLst>
                                    </p:anim>
                                    <p:anim calcmode="lin" valueType="num">
                                      <p:cBhvr additive="base">
                                        <p:cTn dur="750"/>
                                        <p:tgtEl>
                                          <p:spTgt spid="366"/>
                                        </p:tgtEl>
                                        <p:attrNameLst>
                                          <p:attrName>ppt_h</p:attrName>
                                        </p:attrNameLst>
                                      </p:cBhvr>
                                      <p:tavLst>
                                        <p:tav fmla="" tm="0">
                                          <p:val>
                                            <p:strVal val="0"/>
                                          </p:val>
                                        </p:tav>
                                        <p:tav fmla="" tm="100000">
                                          <p:val>
                                            <p:strVal val="#ppt_h"/>
                                          </p:val>
                                        </p:tav>
                                      </p:tavLst>
                                    </p:anim>
                                  </p:childTnLst>
                                </p:cTn>
                              </p:par>
                            </p:childTnLst>
                          </p:cTn>
                        </p:par>
                        <p:par>
                          <p:cTn fill="hold">
                            <p:stCondLst>
                              <p:cond delay="2750"/>
                            </p:stCondLst>
                            <p:childTnLst>
                              <p:par>
                                <p:cTn fill="hold" nodeType="afterEffect" presetClass="entr" presetID="23" presetSubtype="16">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ppt_w</p:attrName>
                                        </p:attrNameLst>
                                      </p:cBhvr>
                                      <p:tavLst>
                                        <p:tav fmla="" tm="0">
                                          <p:val>
                                            <p:strVal val="0"/>
                                          </p:val>
                                        </p:tav>
                                        <p:tav fmla="" tm="100000">
                                          <p:val>
                                            <p:strVal val="#ppt_w"/>
                                          </p:val>
                                        </p:tav>
                                      </p:tavLst>
                                    </p:anim>
                                    <p:anim calcmode="lin" valueType="num">
                                      <p:cBhvr additive="base">
                                        <p:cTn dur="500"/>
                                        <p:tgtEl>
                                          <p:spTgt spid="36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71" name="Shape 371"/>
        <p:cNvGrpSpPr/>
        <p:nvPr/>
      </p:nvGrpSpPr>
      <p:grpSpPr>
        <a:xfrm>
          <a:off x="0" y="0"/>
          <a:ext cx="0" cy="0"/>
          <a:chOff x="0" y="0"/>
          <a:chExt cx="0" cy="0"/>
        </a:xfrm>
      </p:grpSpPr>
      <p:pic>
        <p:nvPicPr>
          <p:cNvPr descr="图片包含 文字&#10;&#10;已生成高可信度的说明" id="372" name="Google Shape;372;p17"/>
          <p:cNvPicPr preferRelativeResize="0"/>
          <p:nvPr/>
        </p:nvPicPr>
        <p:blipFill rotWithShape="1">
          <a:blip r:embed="rId3">
            <a:alphaModFix/>
          </a:blip>
          <a:srcRect b="0" l="0" r="0" t="0"/>
          <a:stretch/>
        </p:blipFill>
        <p:spPr>
          <a:xfrm>
            <a:off x="7358743" y="867931"/>
            <a:ext cx="5522875" cy="6442938"/>
          </a:xfrm>
          <a:prstGeom prst="rect">
            <a:avLst/>
          </a:prstGeom>
          <a:noFill/>
          <a:ln>
            <a:noFill/>
          </a:ln>
        </p:spPr>
      </p:pic>
      <p:pic>
        <p:nvPicPr>
          <p:cNvPr id="373" name="Google Shape;373;p17"/>
          <p:cNvPicPr preferRelativeResize="0"/>
          <p:nvPr/>
        </p:nvPicPr>
        <p:blipFill rotWithShape="1">
          <a:blip r:embed="rId4">
            <a:alphaModFix/>
          </a:blip>
          <a:srcRect b="0" l="0" r="0" t="0"/>
          <a:stretch/>
        </p:blipFill>
        <p:spPr>
          <a:xfrm>
            <a:off x="-795062" y="-213406"/>
            <a:ext cx="11154180" cy="6913163"/>
          </a:xfrm>
          <a:prstGeom prst="rect">
            <a:avLst/>
          </a:prstGeom>
          <a:noFill/>
          <a:ln>
            <a:noFill/>
          </a:ln>
        </p:spPr>
      </p:pic>
      <p:sp>
        <p:nvSpPr>
          <p:cNvPr id="374" name="Google Shape;374;p17"/>
          <p:cNvSpPr txBox="1"/>
          <p:nvPr/>
        </p:nvSpPr>
        <p:spPr>
          <a:xfrm>
            <a:off x="1756230" y="1839470"/>
            <a:ext cx="6342742"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200000"/>
              </a:lnSpc>
              <a:spcBef>
                <a:spcPts val="0"/>
              </a:spcBef>
              <a:spcAft>
                <a:spcPts val="0"/>
              </a:spcAft>
              <a:buNone/>
            </a:pPr>
            <a:r>
              <a:rPr lang="en-US" sz="3200">
                <a:solidFill>
                  <a:srgbClr val="FF0000"/>
                </a:solidFill>
                <a:latin typeface="Arial Rounded"/>
                <a:ea typeface="Arial Rounded"/>
                <a:cs typeface="Arial Rounded"/>
                <a:sym typeface="Arial Rounded"/>
              </a:rPr>
              <a:t>Giọng đọc</a:t>
            </a:r>
            <a:r>
              <a:rPr lang="en-US" sz="2800">
                <a:solidFill>
                  <a:srgbClr val="002060"/>
                </a:solidFill>
                <a:latin typeface="Arial Rounded"/>
                <a:ea typeface="Arial Rounded"/>
                <a:cs typeface="Arial Rounded"/>
                <a:sym typeface="Arial Rounded"/>
              </a:rPr>
              <a:t>.</a:t>
            </a:r>
            <a:endParaRPr/>
          </a:p>
          <a:p>
            <a:pPr indent="0" lvl="0" marL="0" marR="0" rtl="0" algn="ctr">
              <a:lnSpc>
                <a:spcPct val="200000"/>
              </a:lnSpc>
              <a:spcBef>
                <a:spcPts val="0"/>
              </a:spcBef>
              <a:spcAft>
                <a:spcPts val="0"/>
              </a:spcAft>
              <a:buNone/>
            </a:pPr>
            <a:r>
              <a:rPr lang="en-US" sz="2800">
                <a:solidFill>
                  <a:srgbClr val="002060"/>
                </a:solidFill>
                <a:latin typeface="Arial Rounded"/>
                <a:ea typeface="Arial Rounded"/>
                <a:cs typeface="Arial Rounded"/>
                <a:sym typeface="Arial Rounded"/>
              </a:rPr>
              <a:t>Giọng nhẹ nhàng, vui tươi.</a:t>
            </a:r>
            <a:endParaRPr sz="2800">
              <a:solidFill>
                <a:srgbClr val="002060"/>
              </a:solidFill>
              <a:latin typeface="Arial Rounded"/>
              <a:ea typeface="Arial Rounded"/>
              <a:cs typeface="Arial Rounded"/>
              <a:sym typeface="Arial Rounded"/>
            </a:endParaRPr>
          </a:p>
        </p:txBody>
      </p:sp>
    </p:spTree>
  </p:cSld>
  <p:clrMapOvr>
    <a:masterClrMapping/>
  </p:clrMapOvr>
  <mc:AlternateContent>
    <mc:Choice Requires="p14">
      <p:transition spd="slow" p14:dur="175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5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par>
                                <p:cTn fill="hold" nodeType="withEffect" presetClass="entr" presetID="10" presetSubtype="0">
                                  <p:stCondLst>
                                    <p:cond delay="165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18"/>
          <p:cNvPicPr preferRelativeResize="0"/>
          <p:nvPr/>
        </p:nvPicPr>
        <p:blipFill rotWithShape="1">
          <a:blip r:embed="rId3">
            <a:alphaModFix/>
          </a:blip>
          <a:srcRect b="0" l="0" r="0" t="0"/>
          <a:stretch/>
        </p:blipFill>
        <p:spPr>
          <a:xfrm>
            <a:off x="1101651" y="1382233"/>
            <a:ext cx="10668592" cy="3657321"/>
          </a:xfrm>
          <a:prstGeom prst="rect">
            <a:avLst/>
          </a:prstGeom>
          <a:noFill/>
          <a:ln>
            <a:noFill/>
          </a:ln>
        </p:spPr>
      </p:pic>
      <p:sp>
        <p:nvSpPr>
          <p:cNvPr id="381" name="Google Shape;381;p18"/>
          <p:cNvSpPr/>
          <p:nvPr/>
        </p:nvSpPr>
        <p:spPr>
          <a:xfrm>
            <a:off x="3926766" y="1599327"/>
            <a:ext cx="606544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0000"/>
                </a:solidFill>
                <a:latin typeface="Calibri"/>
                <a:ea typeface="Calibri"/>
                <a:cs typeface="Calibri"/>
                <a:sym typeface="Calibri"/>
              </a:rPr>
              <a:t>Luyện tập theo văn bản đọc</a:t>
            </a:r>
            <a:endParaRPr b="1" sz="4000">
              <a:solidFill>
                <a:srgbClr val="FF0000"/>
              </a:solidFill>
              <a:latin typeface="Calibri"/>
              <a:ea typeface="Calibri"/>
              <a:cs typeface="Calibri"/>
              <a:sym typeface="Calibri"/>
            </a:endParaRPr>
          </a:p>
        </p:txBody>
      </p:sp>
    </p:spTree>
  </p:cSld>
  <p:clrMapOvr>
    <a:masterClrMapping/>
  </p:clrMapOvr>
  <mc:AlternateContent>
    <mc:Choice Requires="p14">
      <p:transition spd="slow" p14:dur="1750">
        <p14:warp dir="in"/>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9"/>
          <p:cNvSpPr txBox="1"/>
          <p:nvPr/>
        </p:nvSpPr>
        <p:spPr>
          <a:xfrm>
            <a:off x="424424" y="641914"/>
            <a:ext cx="11593080" cy="584711"/>
          </a:xfrm>
          <a:prstGeom prst="rect">
            <a:avLst/>
          </a:prstGeom>
          <a:noFill/>
          <a:ln>
            <a:noFill/>
          </a:ln>
        </p:spPr>
        <p:txBody>
          <a:bodyPr anchorCtr="0" anchor="t" bIns="60925" lIns="121850" spcFirstLastPara="1" rIns="121850" wrap="square" tIns="60925">
            <a:spAutoFit/>
          </a:bodyPr>
          <a:lstStyle/>
          <a:p>
            <a:pPr indent="0" lvl="0" marL="0" marR="0" rtl="0" algn="just">
              <a:spcBef>
                <a:spcPts val="0"/>
              </a:spcBef>
              <a:spcAft>
                <a:spcPts val="0"/>
              </a:spcAft>
              <a:buNone/>
            </a:pPr>
            <a:r>
              <a:rPr b="1" lang="en-US" sz="3000">
                <a:solidFill>
                  <a:srgbClr val="002060"/>
                </a:solidFill>
                <a:latin typeface="Arial Rounded"/>
                <a:ea typeface="Arial Rounded"/>
                <a:cs typeface="Arial Rounded"/>
                <a:sym typeface="Arial Rounded"/>
              </a:rPr>
              <a:t>1. Tìm từ ngữ trong bài tả chong chóng?</a:t>
            </a:r>
            <a:endParaRPr b="1" sz="3000">
              <a:solidFill>
                <a:srgbClr val="002060"/>
              </a:solidFill>
              <a:latin typeface="Arial Rounded"/>
              <a:ea typeface="Arial Rounded"/>
              <a:cs typeface="Arial Rounded"/>
              <a:sym typeface="Arial Rounded"/>
            </a:endParaRPr>
          </a:p>
        </p:txBody>
      </p:sp>
      <p:sp>
        <p:nvSpPr>
          <p:cNvPr descr="Album - Ảnh Chim Hoạt Hình - Free Transparent PNG Clipart Images Download" id="387" name="Google Shape;387;p19"/>
          <p:cNvSpPr/>
          <p:nvPr/>
        </p:nvSpPr>
        <p:spPr>
          <a:xfrm>
            <a:off x="155575" y="1857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88" name="Google Shape;388;p19"/>
          <p:cNvPicPr preferRelativeResize="0"/>
          <p:nvPr/>
        </p:nvPicPr>
        <p:blipFill rotWithShape="1">
          <a:blip r:embed="rId3">
            <a:alphaModFix/>
          </a:blip>
          <a:srcRect b="9032" l="0" r="0" t="71035"/>
          <a:stretch/>
        </p:blipFill>
        <p:spPr>
          <a:xfrm>
            <a:off x="0" y="6108700"/>
            <a:ext cx="12192000" cy="744715"/>
          </a:xfrm>
          <a:prstGeom prst="rect">
            <a:avLst/>
          </a:prstGeom>
          <a:noFill/>
          <a:ln>
            <a:noFill/>
          </a:ln>
        </p:spPr>
      </p:pic>
      <p:grpSp>
        <p:nvGrpSpPr>
          <p:cNvPr id="389" name="Google Shape;389;p19"/>
          <p:cNvGrpSpPr/>
          <p:nvPr/>
        </p:nvGrpSpPr>
        <p:grpSpPr>
          <a:xfrm>
            <a:off x="0" y="0"/>
            <a:ext cx="12192000" cy="368301"/>
            <a:chOff x="0" y="-127508"/>
            <a:chExt cx="12192000" cy="1361811"/>
          </a:xfrm>
        </p:grpSpPr>
        <p:sp>
          <p:nvSpPr>
            <p:cNvPr id="390" name="Google Shape;390;p19"/>
            <p:cNvSpPr/>
            <p:nvPr/>
          </p:nvSpPr>
          <p:spPr>
            <a:xfrm rot="10800000">
              <a:off x="0" y="64722"/>
              <a:ext cx="12192000" cy="1169581"/>
            </a:xfrm>
            <a:prstGeom prst="round2SameRect">
              <a:avLst>
                <a:gd fmla="val 50000" name="adj1"/>
                <a:gd fmla="val 0" name="adj2"/>
              </a:avLst>
            </a:prstGeom>
            <a:solidFill>
              <a:srgbClr val="AFDFFF"/>
            </a:solidFill>
            <a:ln cap="flat" cmpd="sng" w="12700">
              <a:solidFill>
                <a:srgbClr val="71C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19"/>
            <p:cNvSpPr/>
            <p:nvPr/>
          </p:nvSpPr>
          <p:spPr>
            <a:xfrm rot="10800000">
              <a:off x="0" y="-127508"/>
              <a:ext cx="12192000" cy="798297"/>
            </a:xfrm>
            <a:prstGeom prst="round2SameRect">
              <a:avLst>
                <a:gd fmla="val 50000" name="adj1"/>
                <a:gd fmla="val 0" name="adj2"/>
              </a:avLst>
            </a:prstGeom>
            <a:solidFill>
              <a:srgbClr val="71C6FF"/>
            </a:solidFill>
            <a:ln cap="flat" cmpd="sng" w="12700">
              <a:solidFill>
                <a:srgbClr val="71C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92" name="Google Shape;392;p19"/>
          <p:cNvSpPr/>
          <p:nvPr/>
        </p:nvSpPr>
        <p:spPr>
          <a:xfrm>
            <a:off x="8992691" y="3655853"/>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3" name="Google Shape;393;p19"/>
          <p:cNvSpPr/>
          <p:nvPr/>
        </p:nvSpPr>
        <p:spPr>
          <a:xfrm>
            <a:off x="5011757" y="3718924"/>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4" name="Google Shape;394;p19"/>
          <p:cNvSpPr/>
          <p:nvPr/>
        </p:nvSpPr>
        <p:spPr>
          <a:xfrm>
            <a:off x="5952115" y="1808673"/>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5" name="Google Shape;395;p19"/>
          <p:cNvSpPr/>
          <p:nvPr/>
        </p:nvSpPr>
        <p:spPr>
          <a:xfrm>
            <a:off x="639231" y="3485992"/>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396" name="Google Shape;396;p19"/>
          <p:cNvGrpSpPr/>
          <p:nvPr/>
        </p:nvGrpSpPr>
        <p:grpSpPr>
          <a:xfrm>
            <a:off x="1305182" y="1955863"/>
            <a:ext cx="3367789" cy="2189128"/>
            <a:chOff x="1406769" y="1762728"/>
            <a:chExt cx="3367789" cy="2189128"/>
          </a:xfrm>
        </p:grpSpPr>
        <p:sp>
          <p:nvSpPr>
            <p:cNvPr id="397" name="Google Shape;397;p19"/>
            <p:cNvSpPr/>
            <p:nvPr/>
          </p:nvSpPr>
          <p:spPr>
            <a:xfrm>
              <a:off x="1406769" y="1762728"/>
              <a:ext cx="3367789" cy="2189128"/>
            </a:xfrm>
            <a:prstGeom prst="cloud">
              <a:avLst/>
            </a:prstGeom>
            <a:noFill/>
            <a:ln cap="flat" cmpd="sng" w="57150">
              <a:solidFill>
                <a:srgbClr val="BBD6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19"/>
            <p:cNvSpPr txBox="1"/>
            <p:nvPr/>
          </p:nvSpPr>
          <p:spPr>
            <a:xfrm>
              <a:off x="1731957" y="2505688"/>
              <a:ext cx="271741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C00000"/>
                  </a:solidFill>
                  <a:latin typeface="Arial Rounded"/>
                  <a:ea typeface="Arial Rounded"/>
                  <a:cs typeface="Arial Rounded"/>
                  <a:sym typeface="Arial Rounded"/>
                </a:rPr>
                <a:t>cán nhỏ và dài</a:t>
              </a:r>
              <a:endParaRPr b="1" sz="3200">
                <a:solidFill>
                  <a:srgbClr val="C00000"/>
                </a:solidFill>
                <a:latin typeface="Arial Rounded"/>
                <a:ea typeface="Arial Rounded"/>
                <a:cs typeface="Arial Rounded"/>
                <a:sym typeface="Arial Rounded"/>
              </a:endParaRPr>
            </a:p>
          </p:txBody>
        </p:sp>
      </p:grpSp>
      <p:grpSp>
        <p:nvGrpSpPr>
          <p:cNvPr id="399" name="Google Shape;399;p19"/>
          <p:cNvGrpSpPr/>
          <p:nvPr/>
        </p:nvGrpSpPr>
        <p:grpSpPr>
          <a:xfrm>
            <a:off x="6511907" y="1925139"/>
            <a:ext cx="3790715" cy="2185416"/>
            <a:chOff x="7584165" y="1795978"/>
            <a:chExt cx="3790715" cy="2185416"/>
          </a:xfrm>
        </p:grpSpPr>
        <p:sp>
          <p:nvSpPr>
            <p:cNvPr id="400" name="Google Shape;400;p19"/>
            <p:cNvSpPr/>
            <p:nvPr/>
          </p:nvSpPr>
          <p:spPr>
            <a:xfrm>
              <a:off x="7584165" y="1795978"/>
              <a:ext cx="3790715" cy="2185416"/>
            </a:xfrm>
            <a:prstGeom prst="cloud">
              <a:avLst/>
            </a:prstGeom>
            <a:noFill/>
            <a:ln cap="flat" cmpd="sng" w="57150">
              <a:solidFill>
                <a:srgbClr val="BBD6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19"/>
            <p:cNvSpPr/>
            <p:nvPr/>
          </p:nvSpPr>
          <p:spPr>
            <a:xfrm>
              <a:off x="7969064" y="2207881"/>
              <a:ext cx="3177620"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rgbClr val="C00000"/>
                  </a:solidFill>
                  <a:latin typeface="Arial Rounded"/>
                  <a:ea typeface="Arial Rounded"/>
                  <a:cs typeface="Arial Rounded"/>
                  <a:sym typeface="Arial Rounded"/>
                </a:rPr>
                <a:t>một đầu gắn bốn cánh giấy mỏng, xinh như bông hoa</a:t>
              </a:r>
              <a:endParaRPr b="1" sz="2800">
                <a:solidFill>
                  <a:srgbClr val="C00000"/>
                </a:solidFill>
                <a:latin typeface="Calibri"/>
                <a:ea typeface="Calibri"/>
                <a:cs typeface="Calibri"/>
                <a:sym typeface="Calibri"/>
              </a:endParaRPr>
            </a:p>
          </p:txBody>
        </p:sp>
      </p:grpSp>
      <p:pic>
        <p:nvPicPr>
          <p:cNvPr id="402" name="Google Shape;402;p19"/>
          <p:cNvPicPr preferRelativeResize="0"/>
          <p:nvPr/>
        </p:nvPicPr>
        <p:blipFill rotWithShape="1">
          <a:blip r:embed="rId4">
            <a:alphaModFix/>
          </a:blip>
          <a:srcRect b="0" l="0" r="0" t="0"/>
          <a:stretch/>
        </p:blipFill>
        <p:spPr>
          <a:xfrm>
            <a:off x="10812491" y="984812"/>
            <a:ext cx="1331922" cy="1020785"/>
          </a:xfrm>
          <a:prstGeom prst="rect">
            <a:avLst/>
          </a:prstGeom>
          <a:noFill/>
          <a:ln>
            <a:noFill/>
          </a:ln>
          <a:effectLst>
            <a:outerShdw blurRad="292100" rotWithShape="0" algn="tl" dir="2700000" dist="139700">
              <a:srgbClr val="333333">
                <a:alpha val="64705"/>
              </a:srgbClr>
            </a:outerShdw>
          </a:effectLst>
        </p:spPr>
      </p:pic>
      <p:pic>
        <p:nvPicPr>
          <p:cNvPr id="403" name="Google Shape;403;p19"/>
          <p:cNvPicPr preferRelativeResize="0"/>
          <p:nvPr/>
        </p:nvPicPr>
        <p:blipFill rotWithShape="1">
          <a:blip r:embed="rId5">
            <a:alphaModFix/>
          </a:blip>
          <a:srcRect b="0" l="0" r="0" t="0"/>
          <a:stretch/>
        </p:blipFill>
        <p:spPr>
          <a:xfrm>
            <a:off x="10066636" y="22308"/>
            <a:ext cx="823892" cy="1338169"/>
          </a:xfrm>
          <a:prstGeom prst="rect">
            <a:avLst/>
          </a:prstGeom>
          <a:noFill/>
          <a:ln>
            <a:noFill/>
          </a:ln>
        </p:spPr>
      </p:pic>
      <p:sp>
        <p:nvSpPr>
          <p:cNvPr id="404" name="Google Shape;404;p19"/>
          <p:cNvSpPr/>
          <p:nvPr/>
        </p:nvSpPr>
        <p:spPr>
          <a:xfrm>
            <a:off x="9584145" y="597817"/>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19"/>
          <p:cNvSpPr txBox="1"/>
          <p:nvPr/>
        </p:nvSpPr>
        <p:spPr>
          <a:xfrm>
            <a:off x="289999" y="4892947"/>
            <a:ext cx="11593080" cy="584711"/>
          </a:xfrm>
          <a:prstGeom prst="rect">
            <a:avLst/>
          </a:prstGeom>
          <a:noFill/>
          <a:ln>
            <a:noFill/>
          </a:ln>
        </p:spPr>
        <p:txBody>
          <a:bodyPr anchorCtr="0" anchor="t" bIns="60925" lIns="121850" spcFirstLastPara="1" rIns="121850" wrap="square" tIns="60925">
            <a:spAutoFit/>
          </a:bodyPr>
          <a:lstStyle/>
          <a:p>
            <a:pPr indent="0" lvl="0" marL="0" marR="0" rtl="0" algn="just">
              <a:spcBef>
                <a:spcPts val="0"/>
              </a:spcBef>
              <a:spcAft>
                <a:spcPts val="0"/>
              </a:spcAft>
              <a:buNone/>
            </a:pPr>
            <a:r>
              <a:rPr b="1" lang="en-US" sz="3000">
                <a:solidFill>
                  <a:srgbClr val="002060"/>
                </a:solidFill>
                <a:latin typeface="Arial Rounded"/>
                <a:ea typeface="Arial Rounded"/>
                <a:cs typeface="Arial Rounded"/>
                <a:sym typeface="Arial Rounded"/>
              </a:rPr>
              <a:t>2. Nếu em là Mai, em sẽ nói gì với anh An?</a:t>
            </a:r>
            <a:endParaRPr b="1" sz="3000">
              <a:solidFill>
                <a:srgbClr val="002060"/>
              </a:solidFill>
              <a:latin typeface="Arial Rounded"/>
              <a:ea typeface="Arial Rounded"/>
              <a:cs typeface="Arial Rounded"/>
              <a:sym typeface="Arial Rounded"/>
            </a:endParaRPr>
          </a:p>
        </p:txBody>
      </p:sp>
    </p:spTree>
  </p:cSld>
  <p:clrMapOvr>
    <a:masterClrMapping/>
  </p:clrMapOvr>
  <mc:AlternateContent>
    <mc:Choice Requires="p14">
      <p:transition spd="slow" p14:dur="175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500"/>
                                        <p:tgtEl>
                                          <p:spTgt spid="386"/>
                                        </p:tgtEl>
                                      </p:cBhvr>
                                    </p:animEffect>
                                  </p:childTnLst>
                                </p:cTn>
                              </p:par>
                              <p:par>
                                <p:cTn fill="hold" nodeType="withEffect" presetClass="entr" presetID="2" presetSubtype="2">
                                  <p:stCondLst>
                                    <p:cond delay="0"/>
                                  </p:stCondLst>
                                  <p:childTnLst>
                                    <p:set>
                                      <p:cBhvr>
                                        <p:cTn dur="1" fill="hold">
                                          <p:stCondLst>
                                            <p:cond delay="0"/>
                                          </p:stCondLst>
                                        </p:cTn>
                                        <p:tgtEl>
                                          <p:spTgt spid="392"/>
                                        </p:tgtEl>
                                        <p:attrNameLst>
                                          <p:attrName>style.visibility</p:attrName>
                                        </p:attrNameLst>
                                      </p:cBhvr>
                                      <p:to>
                                        <p:strVal val="visible"/>
                                      </p:to>
                                    </p:set>
                                    <p:anim calcmode="lin" valueType="num">
                                      <p:cBhvr additive="base">
                                        <p:cTn dur="500"/>
                                        <p:tgtEl>
                                          <p:spTgt spid="39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500"/>
                                        <p:tgtEl>
                                          <p:spTgt spid="39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94"/>
                                        </p:tgtEl>
                                        <p:attrNameLst>
                                          <p:attrName>style.visibility</p:attrName>
                                        </p:attrNameLst>
                                      </p:cBhvr>
                                      <p:to>
                                        <p:strVal val="visible"/>
                                      </p:to>
                                    </p:set>
                                    <p:anim calcmode="lin" valueType="num">
                                      <p:cBhvr additive="base">
                                        <p:cTn dur="500"/>
                                        <p:tgtEl>
                                          <p:spTgt spid="39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500"/>
                                        <p:tgtEl>
                                          <p:spTgt spid="395"/>
                                        </p:tgtEl>
                                        <p:attrNameLst>
                                          <p:attrName>ppt_x</p:attrName>
                                        </p:attrNameLst>
                                      </p:cBhvr>
                                      <p:tavLst>
                                        <p:tav fmla="" tm="0">
                                          <p:val>
                                            <p:strVal val="#ppt_x+1"/>
                                          </p:val>
                                        </p:tav>
                                        <p:tav fmla="" tm="100000">
                                          <p:val>
                                            <p:strVal val="#ppt_x"/>
                                          </p:val>
                                        </p:tav>
                                      </p:tavLst>
                                    </p:anim>
                                  </p:childTnLst>
                                </p:cTn>
                              </p:par>
                              <p:par>
                                <p:cTn fill="hold" nodeType="withEffect" presetClass="entr" presetID="23" presetSubtype="16">
                                  <p:stCondLst>
                                    <p:cond delay="0"/>
                                  </p:stCondLst>
                                  <p:childTnLst>
                                    <p:set>
                                      <p:cBhvr>
                                        <p:cTn dur="1" fill="hold">
                                          <p:stCondLst>
                                            <p:cond delay="0"/>
                                          </p:stCondLst>
                                        </p:cTn>
                                        <p:tgtEl>
                                          <p:spTgt spid="402"/>
                                        </p:tgtEl>
                                        <p:attrNameLst>
                                          <p:attrName>style.visibility</p:attrName>
                                        </p:attrNameLst>
                                      </p:cBhvr>
                                      <p:to>
                                        <p:strVal val="visible"/>
                                      </p:to>
                                    </p:set>
                                    <p:anim calcmode="lin" valueType="num">
                                      <p:cBhvr additive="base">
                                        <p:cTn dur="750"/>
                                        <p:tgtEl>
                                          <p:spTgt spid="402"/>
                                        </p:tgtEl>
                                        <p:attrNameLst>
                                          <p:attrName>ppt_w</p:attrName>
                                        </p:attrNameLst>
                                      </p:cBhvr>
                                      <p:tavLst>
                                        <p:tav fmla="" tm="0">
                                          <p:val>
                                            <p:strVal val="0"/>
                                          </p:val>
                                        </p:tav>
                                        <p:tav fmla="" tm="100000">
                                          <p:val>
                                            <p:strVal val="#ppt_w"/>
                                          </p:val>
                                        </p:tav>
                                      </p:tavLst>
                                    </p:anim>
                                    <p:anim calcmode="lin" valueType="num">
                                      <p:cBhvr additive="base">
                                        <p:cTn dur="750"/>
                                        <p:tgtEl>
                                          <p:spTgt spid="40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750"/>
                                        <p:tgtEl>
                                          <p:spTgt spid="403"/>
                                        </p:tgtEl>
                                        <p:attrNameLst>
                                          <p:attrName>ppt_w</p:attrName>
                                        </p:attrNameLst>
                                      </p:cBhvr>
                                      <p:tavLst>
                                        <p:tav fmla="" tm="0">
                                          <p:val>
                                            <p:strVal val="0"/>
                                          </p:val>
                                        </p:tav>
                                        <p:tav fmla="" tm="100000">
                                          <p:val>
                                            <p:strVal val="#ppt_w"/>
                                          </p:val>
                                        </p:tav>
                                      </p:tavLst>
                                    </p:anim>
                                    <p:anim calcmode="lin" valueType="num">
                                      <p:cBhvr additive="base">
                                        <p:cTn dur="750"/>
                                        <p:tgtEl>
                                          <p:spTgt spid="40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04"/>
                                        </p:tgtEl>
                                        <p:attrNameLst>
                                          <p:attrName>style.visibility</p:attrName>
                                        </p:attrNameLst>
                                      </p:cBhvr>
                                      <p:to>
                                        <p:strVal val="visible"/>
                                      </p:to>
                                    </p:set>
                                    <p:anim calcmode="lin" valueType="num">
                                      <p:cBhvr additive="base">
                                        <p:cTn dur="750"/>
                                        <p:tgtEl>
                                          <p:spTgt spid="404"/>
                                        </p:tgtEl>
                                        <p:attrNameLst>
                                          <p:attrName>ppt_w</p:attrName>
                                        </p:attrNameLst>
                                      </p:cBhvr>
                                      <p:tavLst>
                                        <p:tav fmla="" tm="0">
                                          <p:val>
                                            <p:strVal val="0"/>
                                          </p:val>
                                        </p:tav>
                                        <p:tav fmla="" tm="100000">
                                          <p:val>
                                            <p:strVal val="#ppt_w"/>
                                          </p:val>
                                        </p:tav>
                                      </p:tavLst>
                                    </p:anim>
                                    <p:anim calcmode="lin" valueType="num">
                                      <p:cBhvr additive="base">
                                        <p:cTn dur="750"/>
                                        <p:tgtEl>
                                          <p:spTgt spid="40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par>
                                <p:cTn fill="hold" nodeType="with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5" id="120" name="Google Shape;120;p2"/>
          <p:cNvPicPr preferRelativeResize="0"/>
          <p:nvPr/>
        </p:nvPicPr>
        <p:blipFill rotWithShape="1">
          <a:blip r:embed="rId3">
            <a:alphaModFix/>
          </a:blip>
          <a:srcRect b="0" l="0" r="0" t="0"/>
          <a:stretch/>
        </p:blipFill>
        <p:spPr>
          <a:xfrm>
            <a:off x="0" y="53773"/>
            <a:ext cx="12192000" cy="6720064"/>
          </a:xfrm>
          <a:prstGeom prst="rect">
            <a:avLst/>
          </a:prstGeom>
          <a:noFill/>
          <a:ln>
            <a:noFill/>
          </a:ln>
        </p:spPr>
      </p:pic>
      <p:pic>
        <p:nvPicPr>
          <p:cNvPr descr="02" id="121" name="Google Shape;121;p2"/>
          <p:cNvPicPr preferRelativeResize="0"/>
          <p:nvPr/>
        </p:nvPicPr>
        <p:blipFill rotWithShape="1">
          <a:blip r:embed="rId4">
            <a:alphaModFix/>
          </a:blip>
          <a:srcRect b="0" l="0" r="0" t="0"/>
          <a:stretch/>
        </p:blipFill>
        <p:spPr>
          <a:xfrm>
            <a:off x="1733218" y="2376692"/>
            <a:ext cx="6437312" cy="1139825"/>
          </a:xfrm>
          <a:prstGeom prst="rect">
            <a:avLst/>
          </a:prstGeom>
          <a:noFill/>
          <a:ln>
            <a:noFill/>
          </a:ln>
        </p:spPr>
      </p:pic>
      <p:pic>
        <p:nvPicPr>
          <p:cNvPr descr="PPT素材-13" id="122" name="Google Shape;122;p2"/>
          <p:cNvPicPr preferRelativeResize="0"/>
          <p:nvPr/>
        </p:nvPicPr>
        <p:blipFill rotWithShape="1">
          <a:blip r:embed="rId5">
            <a:alphaModFix/>
          </a:blip>
          <a:srcRect b="0" l="0" r="0" t="0"/>
          <a:stretch/>
        </p:blipFill>
        <p:spPr>
          <a:xfrm>
            <a:off x="7773363" y="2740947"/>
            <a:ext cx="4631362" cy="4411915"/>
          </a:xfrm>
          <a:prstGeom prst="rect">
            <a:avLst/>
          </a:prstGeom>
          <a:noFill/>
          <a:ln>
            <a:noFill/>
          </a:ln>
        </p:spPr>
      </p:pic>
      <p:sp>
        <p:nvSpPr>
          <p:cNvPr id="123" name="Google Shape;123;p2"/>
          <p:cNvSpPr txBox="1"/>
          <p:nvPr/>
        </p:nvSpPr>
        <p:spPr>
          <a:xfrm>
            <a:off x="8543564" y="1593652"/>
            <a:ext cx="3275402" cy="1200329"/>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b="1" lang="en-US" sz="3600">
                <a:solidFill>
                  <a:schemeClr val="accent5"/>
                </a:solidFill>
                <a:latin typeface="Arial"/>
                <a:ea typeface="Arial"/>
                <a:cs typeface="Arial"/>
                <a:sym typeface="Arial"/>
              </a:rPr>
              <a:t>MỤC TIÊU</a:t>
            </a:r>
            <a:endParaRPr b="1" sz="3600">
              <a:solidFill>
                <a:schemeClr val="accent5"/>
              </a:solidFill>
              <a:latin typeface="Arial"/>
              <a:ea typeface="Arial"/>
              <a:cs typeface="Arial"/>
              <a:sym typeface="Arial"/>
            </a:endParaRPr>
          </a:p>
        </p:txBody>
      </p:sp>
      <p:sp>
        <p:nvSpPr>
          <p:cNvPr id="124" name="Google Shape;124;p2"/>
          <p:cNvSpPr txBox="1"/>
          <p:nvPr/>
        </p:nvSpPr>
        <p:spPr>
          <a:xfrm>
            <a:off x="1871531" y="3413805"/>
            <a:ext cx="4187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3</a:t>
            </a:r>
            <a:endParaRPr sz="3600">
              <a:solidFill>
                <a:schemeClr val="lt1"/>
              </a:solidFill>
              <a:latin typeface="Calibri"/>
              <a:ea typeface="Calibri"/>
              <a:cs typeface="Calibri"/>
              <a:sym typeface="Calibri"/>
            </a:endParaRPr>
          </a:p>
        </p:txBody>
      </p:sp>
      <p:sp>
        <p:nvSpPr>
          <p:cNvPr id="125" name="Google Shape;125;p2"/>
          <p:cNvSpPr txBox="1"/>
          <p:nvPr/>
        </p:nvSpPr>
        <p:spPr>
          <a:xfrm>
            <a:off x="3125061" y="4764155"/>
            <a:ext cx="41870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lt1"/>
                </a:solidFill>
                <a:latin typeface="Calibri"/>
                <a:ea typeface="Calibri"/>
                <a:cs typeface="Calibri"/>
                <a:sym typeface="Calibri"/>
              </a:rPr>
              <a:t>4</a:t>
            </a:r>
            <a:endParaRPr sz="3600">
              <a:solidFill>
                <a:schemeClr val="lt1"/>
              </a:solidFill>
              <a:latin typeface="Calibri"/>
              <a:ea typeface="Calibri"/>
              <a:cs typeface="Calibri"/>
              <a:sym typeface="Calibri"/>
            </a:endParaRPr>
          </a:p>
        </p:txBody>
      </p:sp>
      <p:pic>
        <p:nvPicPr>
          <p:cNvPr descr="01" id="126" name="Google Shape;126;p2"/>
          <p:cNvPicPr preferRelativeResize="0"/>
          <p:nvPr/>
        </p:nvPicPr>
        <p:blipFill rotWithShape="1">
          <a:blip r:embed="rId6">
            <a:alphaModFix/>
          </a:blip>
          <a:srcRect b="0" l="0" r="0" t="0"/>
          <a:stretch/>
        </p:blipFill>
        <p:spPr>
          <a:xfrm>
            <a:off x="1683518" y="1320134"/>
            <a:ext cx="6437312" cy="1139825"/>
          </a:xfrm>
          <a:prstGeom prst="rect">
            <a:avLst/>
          </a:prstGeom>
          <a:noFill/>
          <a:ln>
            <a:noFill/>
          </a:ln>
        </p:spPr>
      </p:pic>
      <p:sp>
        <p:nvSpPr>
          <p:cNvPr id="127" name="Google Shape;127;p2"/>
          <p:cNvSpPr txBox="1"/>
          <p:nvPr/>
        </p:nvSpPr>
        <p:spPr>
          <a:xfrm>
            <a:off x="3739146" y="1711530"/>
            <a:ext cx="37099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00"/>
                </a:solidFill>
                <a:latin typeface="Arial Rounded"/>
                <a:ea typeface="Arial Rounded"/>
                <a:cs typeface="Arial Rounded"/>
                <a:sym typeface="Arial Rounded"/>
              </a:rPr>
              <a:t>Thầy cô ghi mục tiêu</a:t>
            </a:r>
            <a:endParaRPr b="1" sz="2400">
              <a:solidFill>
                <a:srgbClr val="000000"/>
              </a:solidFill>
              <a:latin typeface="Arial Rounded"/>
              <a:ea typeface="Arial Rounded"/>
              <a:cs typeface="Arial Rounded"/>
              <a:sym typeface="Arial Rounded"/>
            </a:endParaRPr>
          </a:p>
        </p:txBody>
      </p:sp>
      <p:pic>
        <p:nvPicPr>
          <p:cNvPr descr="03" id="128" name="Google Shape;128;p2"/>
          <p:cNvPicPr preferRelativeResize="0"/>
          <p:nvPr/>
        </p:nvPicPr>
        <p:blipFill rotWithShape="1">
          <a:blip r:embed="rId7">
            <a:alphaModFix/>
          </a:blip>
          <a:srcRect b="0" l="0" r="0" t="0"/>
          <a:stretch/>
        </p:blipFill>
        <p:spPr>
          <a:xfrm>
            <a:off x="1683518" y="3426747"/>
            <a:ext cx="6438900" cy="1138237"/>
          </a:xfrm>
          <a:prstGeom prst="rect">
            <a:avLst/>
          </a:prstGeom>
          <a:noFill/>
          <a:ln>
            <a:noFill/>
          </a:ln>
        </p:spPr>
      </p:pic>
      <p:pic>
        <p:nvPicPr>
          <p:cNvPr descr="04" id="129" name="Google Shape;129;p2"/>
          <p:cNvPicPr preferRelativeResize="0"/>
          <p:nvPr/>
        </p:nvPicPr>
        <p:blipFill rotWithShape="1">
          <a:blip r:embed="rId8">
            <a:alphaModFix/>
          </a:blip>
          <a:srcRect b="0" l="0" r="0" t="0"/>
          <a:stretch/>
        </p:blipFill>
        <p:spPr>
          <a:xfrm>
            <a:off x="1727968" y="4569747"/>
            <a:ext cx="6440487" cy="1138237"/>
          </a:xfrm>
          <a:prstGeom prst="rect">
            <a:avLst/>
          </a:prstGeom>
          <a:noFill/>
          <a:ln>
            <a:noFill/>
          </a:ln>
        </p:spPr>
      </p:pic>
      <p:pic>
        <p:nvPicPr>
          <p:cNvPr descr="png-0731" id="130" name="Google Shape;130;p2"/>
          <p:cNvPicPr preferRelativeResize="0"/>
          <p:nvPr/>
        </p:nvPicPr>
        <p:blipFill rotWithShape="1">
          <a:blip r:embed="rId9">
            <a:alphaModFix/>
          </a:blip>
          <a:srcRect b="0" l="0" r="0" t="0"/>
          <a:stretch/>
        </p:blipFill>
        <p:spPr>
          <a:xfrm>
            <a:off x="1901005" y="4582447"/>
            <a:ext cx="1096963" cy="1096962"/>
          </a:xfrm>
          <a:prstGeom prst="rect">
            <a:avLst/>
          </a:prstGeom>
          <a:noFill/>
          <a:ln>
            <a:noFill/>
          </a:ln>
        </p:spPr>
      </p:pic>
      <p:pic>
        <p:nvPicPr>
          <p:cNvPr descr="png-0730" id="131" name="Google Shape;131;p2"/>
          <p:cNvPicPr preferRelativeResize="0"/>
          <p:nvPr/>
        </p:nvPicPr>
        <p:blipFill rotWithShape="1">
          <a:blip r:embed="rId10">
            <a:alphaModFix/>
          </a:blip>
          <a:srcRect b="0" l="0" r="0" t="0"/>
          <a:stretch/>
        </p:blipFill>
        <p:spPr>
          <a:xfrm>
            <a:off x="1912118" y="1369347"/>
            <a:ext cx="1096962" cy="1008062"/>
          </a:xfrm>
          <a:prstGeom prst="rect">
            <a:avLst/>
          </a:prstGeom>
          <a:noFill/>
          <a:ln>
            <a:noFill/>
          </a:ln>
        </p:spPr>
      </p:pic>
      <p:pic>
        <p:nvPicPr>
          <p:cNvPr descr="png-0731" id="132" name="Google Shape;132;p2"/>
          <p:cNvPicPr preferRelativeResize="0"/>
          <p:nvPr/>
        </p:nvPicPr>
        <p:blipFill rotWithShape="1">
          <a:blip r:embed="rId9">
            <a:alphaModFix/>
          </a:blip>
          <a:srcRect b="0" l="0" r="0" t="0"/>
          <a:stretch/>
        </p:blipFill>
        <p:spPr>
          <a:xfrm>
            <a:off x="1896243" y="2461547"/>
            <a:ext cx="1096962" cy="1096962"/>
          </a:xfrm>
          <a:prstGeom prst="rect">
            <a:avLst/>
          </a:prstGeom>
          <a:noFill/>
          <a:ln>
            <a:noFill/>
          </a:ln>
        </p:spPr>
      </p:pic>
      <p:pic>
        <p:nvPicPr>
          <p:cNvPr descr="png-0731副本" id="133" name="Google Shape;133;p2"/>
          <p:cNvPicPr preferRelativeResize="0"/>
          <p:nvPr/>
        </p:nvPicPr>
        <p:blipFill rotWithShape="1">
          <a:blip r:embed="rId11">
            <a:alphaModFix/>
          </a:blip>
          <a:srcRect b="0" l="0" r="0" t="0"/>
          <a:stretch/>
        </p:blipFill>
        <p:spPr>
          <a:xfrm>
            <a:off x="1896243" y="3502947"/>
            <a:ext cx="939800" cy="1111250"/>
          </a:xfrm>
          <a:prstGeom prst="rect">
            <a:avLst/>
          </a:prstGeom>
          <a:noFill/>
          <a:ln>
            <a:noFill/>
          </a:ln>
        </p:spPr>
      </p:pic>
      <p:sp>
        <p:nvSpPr>
          <p:cNvPr id="134" name="Google Shape;134;p2"/>
          <p:cNvSpPr txBox="1"/>
          <p:nvPr/>
        </p:nvSpPr>
        <p:spPr>
          <a:xfrm>
            <a:off x="3803571" y="2779195"/>
            <a:ext cx="37099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00"/>
                </a:solidFill>
                <a:latin typeface="Arial Rounded"/>
                <a:ea typeface="Arial Rounded"/>
                <a:cs typeface="Arial Rounded"/>
                <a:sym typeface="Arial Rounded"/>
              </a:rPr>
              <a:t>Thầy cô ghi mục tiêu</a:t>
            </a:r>
            <a:endParaRPr b="1" sz="2400">
              <a:solidFill>
                <a:srgbClr val="000000"/>
              </a:solidFill>
              <a:latin typeface="Arial Rounded"/>
              <a:ea typeface="Arial Rounded"/>
              <a:cs typeface="Arial Rounded"/>
              <a:sym typeface="Arial Rounded"/>
            </a:endParaRPr>
          </a:p>
        </p:txBody>
      </p:sp>
      <p:sp>
        <p:nvSpPr>
          <p:cNvPr id="135" name="Google Shape;135;p2"/>
          <p:cNvSpPr txBox="1"/>
          <p:nvPr/>
        </p:nvSpPr>
        <p:spPr>
          <a:xfrm>
            <a:off x="3901451" y="3728541"/>
            <a:ext cx="37099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00"/>
                </a:solidFill>
                <a:latin typeface="Arial Rounded"/>
                <a:ea typeface="Arial Rounded"/>
                <a:cs typeface="Arial Rounded"/>
                <a:sym typeface="Arial Rounded"/>
              </a:rPr>
              <a:t>Thầy cô ghi mục tiêu</a:t>
            </a:r>
            <a:endParaRPr b="1" sz="2400">
              <a:solidFill>
                <a:srgbClr val="000000"/>
              </a:solidFill>
              <a:latin typeface="Arial Rounded"/>
              <a:ea typeface="Arial Rounded"/>
              <a:cs typeface="Arial Rounded"/>
              <a:sym typeface="Arial Rounded"/>
            </a:endParaRPr>
          </a:p>
        </p:txBody>
      </p:sp>
      <p:sp>
        <p:nvSpPr>
          <p:cNvPr id="136" name="Google Shape;136;p2"/>
          <p:cNvSpPr txBox="1"/>
          <p:nvPr/>
        </p:nvSpPr>
        <p:spPr>
          <a:xfrm>
            <a:off x="3850651" y="4914344"/>
            <a:ext cx="37099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0000"/>
                </a:solidFill>
                <a:latin typeface="Arial Rounded"/>
                <a:ea typeface="Arial Rounded"/>
                <a:cs typeface="Arial Rounded"/>
                <a:sym typeface="Arial Rounded"/>
              </a:rPr>
              <a:t>Thầy cô ghi mục tiêu</a:t>
            </a:r>
            <a:endParaRPr b="1" sz="2400">
              <a:solidFill>
                <a:srgbClr val="000000"/>
              </a:solidFill>
              <a:latin typeface="Arial Rounded"/>
              <a:ea typeface="Arial Rounded"/>
              <a:cs typeface="Arial Rounded"/>
              <a:sym typeface="Arial Rounded"/>
            </a:endParaRPr>
          </a:p>
        </p:txBody>
      </p:sp>
    </p:spTree>
  </p:cSld>
  <p:clrMapOvr>
    <a:masterClrMapping/>
  </p:clrMapOvr>
  <mc:AlternateContent>
    <mc:Choice Requires="p14">
      <p:transition spd="slow" p14:dur="175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500"/>
                                        <p:tgtEl>
                                          <p:spTgt spid="126"/>
                                        </p:tgtEl>
                                      </p:cBhvr>
                                    </p:animEffect>
                                  </p:childTnLst>
                                </p:cTn>
                              </p:par>
                              <p:par>
                                <p:cTn fill="hold" nodeType="with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20"/>
          <p:cNvPicPr preferRelativeResize="0"/>
          <p:nvPr/>
        </p:nvPicPr>
        <p:blipFill rotWithShape="1">
          <a:blip r:embed="rId3">
            <a:alphaModFix/>
          </a:blip>
          <a:srcRect b="0" l="0" r="0" t="0"/>
          <a:stretch/>
        </p:blipFill>
        <p:spPr>
          <a:xfrm>
            <a:off x="998238" y="-287766"/>
            <a:ext cx="10766099" cy="6704415"/>
          </a:xfrm>
          <a:prstGeom prst="rect">
            <a:avLst/>
          </a:prstGeom>
          <a:noFill/>
          <a:ln>
            <a:noFill/>
          </a:ln>
        </p:spPr>
      </p:pic>
      <p:pic>
        <p:nvPicPr>
          <p:cNvPr id="411" name="Google Shape;411;p20"/>
          <p:cNvPicPr preferRelativeResize="0"/>
          <p:nvPr/>
        </p:nvPicPr>
        <p:blipFill rotWithShape="1">
          <a:blip r:embed="rId4">
            <a:alphaModFix/>
          </a:blip>
          <a:srcRect b="9032" l="0" r="0" t="71035"/>
          <a:stretch/>
        </p:blipFill>
        <p:spPr>
          <a:xfrm>
            <a:off x="0" y="6108700"/>
            <a:ext cx="12192000" cy="744715"/>
          </a:xfrm>
          <a:prstGeom prst="rect">
            <a:avLst/>
          </a:prstGeom>
          <a:noFill/>
          <a:ln>
            <a:noFill/>
          </a:ln>
        </p:spPr>
      </p:pic>
      <p:grpSp>
        <p:nvGrpSpPr>
          <p:cNvPr id="412" name="Google Shape;412;p20"/>
          <p:cNvGrpSpPr/>
          <p:nvPr/>
        </p:nvGrpSpPr>
        <p:grpSpPr>
          <a:xfrm>
            <a:off x="0" y="0"/>
            <a:ext cx="12192000" cy="368301"/>
            <a:chOff x="0" y="-127508"/>
            <a:chExt cx="12192000" cy="1361811"/>
          </a:xfrm>
        </p:grpSpPr>
        <p:sp>
          <p:nvSpPr>
            <p:cNvPr id="413" name="Google Shape;413;p20"/>
            <p:cNvSpPr/>
            <p:nvPr/>
          </p:nvSpPr>
          <p:spPr>
            <a:xfrm rot="10800000">
              <a:off x="0" y="64722"/>
              <a:ext cx="12192000" cy="1169581"/>
            </a:xfrm>
            <a:prstGeom prst="round2SameRect">
              <a:avLst>
                <a:gd fmla="val 50000" name="adj1"/>
                <a:gd fmla="val 0" name="adj2"/>
              </a:avLst>
            </a:prstGeom>
            <a:solidFill>
              <a:srgbClr val="AFDFFF"/>
            </a:solidFill>
            <a:ln cap="flat" cmpd="sng" w="12700">
              <a:solidFill>
                <a:srgbClr val="71C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20"/>
            <p:cNvSpPr/>
            <p:nvPr/>
          </p:nvSpPr>
          <p:spPr>
            <a:xfrm rot="10800000">
              <a:off x="0" y="-127508"/>
              <a:ext cx="12192000" cy="798297"/>
            </a:xfrm>
            <a:prstGeom prst="round2SameRect">
              <a:avLst>
                <a:gd fmla="val 50000" name="adj1"/>
                <a:gd fmla="val 0" name="adj2"/>
              </a:avLst>
            </a:prstGeom>
            <a:solidFill>
              <a:srgbClr val="71C6FF"/>
            </a:solidFill>
            <a:ln cap="flat" cmpd="sng" w="12700">
              <a:solidFill>
                <a:srgbClr val="71C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415" name="Google Shape;415;p20"/>
          <p:cNvPicPr preferRelativeResize="0"/>
          <p:nvPr/>
        </p:nvPicPr>
        <p:blipFill rotWithShape="1">
          <a:blip r:embed="rId5">
            <a:alphaModFix/>
          </a:blip>
          <a:srcRect b="0" l="0" r="0" t="0"/>
          <a:stretch/>
        </p:blipFill>
        <p:spPr>
          <a:xfrm rot="-978140">
            <a:off x="1639556" y="870992"/>
            <a:ext cx="2864392" cy="2423717"/>
          </a:xfrm>
          <a:prstGeom prst="rect">
            <a:avLst/>
          </a:prstGeom>
          <a:noFill/>
          <a:ln>
            <a:noFill/>
          </a:ln>
        </p:spPr>
      </p:pic>
      <p:sp>
        <p:nvSpPr>
          <p:cNvPr id="416" name="Google Shape;416;p20"/>
          <p:cNvSpPr txBox="1"/>
          <p:nvPr/>
        </p:nvSpPr>
        <p:spPr>
          <a:xfrm>
            <a:off x="2376742" y="2727900"/>
            <a:ext cx="7633146"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lang="en-US" sz="3200">
                <a:solidFill>
                  <a:srgbClr val="FF0000"/>
                </a:solidFill>
                <a:latin typeface="Arial"/>
                <a:ea typeface="Arial"/>
                <a:cs typeface="Arial"/>
                <a:sym typeface="Arial"/>
              </a:rPr>
              <a:t>Tạm biệt và hẹn gặp lại </a:t>
            </a:r>
            <a:endParaRPr/>
          </a:p>
          <a:p>
            <a:pPr indent="0" lvl="0" marL="0" marR="0" rtl="0" algn="ctr">
              <a:lnSpc>
                <a:spcPct val="150000"/>
              </a:lnSpc>
              <a:spcBef>
                <a:spcPts val="0"/>
              </a:spcBef>
              <a:spcAft>
                <a:spcPts val="0"/>
              </a:spcAft>
              <a:buNone/>
            </a:pPr>
            <a:r>
              <a:rPr lang="en-US" sz="3200">
                <a:solidFill>
                  <a:srgbClr val="FF0000"/>
                </a:solidFill>
                <a:latin typeface="Arial"/>
                <a:ea typeface="Arial"/>
                <a:cs typeface="Arial"/>
                <a:sym typeface="Arial"/>
              </a:rPr>
              <a:t>các con vào những tiết học sau!</a:t>
            </a:r>
            <a:endParaRPr/>
          </a:p>
        </p:txBody>
      </p:sp>
      <p:pic>
        <p:nvPicPr>
          <p:cNvPr descr="28" id="417" name="Google Shape;417;p20"/>
          <p:cNvPicPr preferRelativeResize="0"/>
          <p:nvPr/>
        </p:nvPicPr>
        <p:blipFill rotWithShape="1">
          <a:blip r:embed="rId6">
            <a:alphaModFix/>
          </a:blip>
          <a:srcRect b="0" l="0" r="0" t="0"/>
          <a:stretch/>
        </p:blipFill>
        <p:spPr>
          <a:xfrm>
            <a:off x="9335386" y="4722750"/>
            <a:ext cx="2716388" cy="2127592"/>
          </a:xfrm>
          <a:prstGeom prst="rect">
            <a:avLst/>
          </a:prstGeom>
          <a:noFill/>
          <a:ln>
            <a:noFill/>
          </a:ln>
        </p:spPr>
      </p:pic>
      <p:pic>
        <p:nvPicPr>
          <p:cNvPr id="418" name="Google Shape;418;p20"/>
          <p:cNvPicPr preferRelativeResize="0"/>
          <p:nvPr/>
        </p:nvPicPr>
        <p:blipFill rotWithShape="1">
          <a:blip r:embed="rId7">
            <a:alphaModFix/>
          </a:blip>
          <a:srcRect b="28913" l="27294" r="32213" t="7312"/>
          <a:stretch/>
        </p:blipFill>
        <p:spPr>
          <a:xfrm rot="-2097298">
            <a:off x="584367" y="188539"/>
            <a:ext cx="2088829" cy="3102220"/>
          </a:xfrm>
          <a:prstGeom prst="rect">
            <a:avLst/>
          </a:prstGeom>
          <a:noFill/>
          <a:ln>
            <a:noFill/>
          </a:ln>
        </p:spPr>
      </p:pic>
      <p:pic>
        <p:nvPicPr>
          <p:cNvPr descr="Dơi, chim và họ nhà thú | Mầm Non Đô Thị Sài Đồng" id="419" name="Google Shape;419;p20"/>
          <p:cNvPicPr preferRelativeResize="0"/>
          <p:nvPr/>
        </p:nvPicPr>
        <p:blipFill rotWithShape="1">
          <a:blip r:embed="rId8">
            <a:alphaModFix/>
          </a:blip>
          <a:srcRect b="0" l="0" r="0" t="0"/>
          <a:stretch/>
        </p:blipFill>
        <p:spPr>
          <a:xfrm>
            <a:off x="9281665" y="424494"/>
            <a:ext cx="2823830" cy="1411915"/>
          </a:xfrm>
          <a:prstGeom prst="rect">
            <a:avLst/>
          </a:prstGeom>
          <a:noFill/>
          <a:ln>
            <a:noFill/>
          </a:ln>
        </p:spPr>
      </p:pic>
    </p:spTree>
  </p:cSld>
  <p:clrMapOvr>
    <a:masterClrMapping/>
  </p:clrMapOvr>
  <mc:AlternateContent>
    <mc:Choice Requires="p14">
      <p:transition spd="slow" p14:dur="175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415"/>
                                        </p:tgtEl>
                                        <p:attrNameLst>
                                          <p:attrName>style.visibility</p:attrName>
                                        </p:attrNameLst>
                                      </p:cBhvr>
                                      <p:to>
                                        <p:strVal val="visible"/>
                                      </p:to>
                                    </p:set>
                                    <p:anim calcmode="lin" valueType="num">
                                      <p:cBhvr additive="base">
                                        <p:cTn dur="750"/>
                                        <p:tgtEl>
                                          <p:spTgt spid="415"/>
                                        </p:tgtEl>
                                        <p:attrNameLst>
                                          <p:attrName>ppt_w</p:attrName>
                                        </p:attrNameLst>
                                      </p:cBhvr>
                                      <p:tavLst>
                                        <p:tav fmla="" tm="0">
                                          <p:val>
                                            <p:strVal val="0"/>
                                          </p:val>
                                        </p:tav>
                                        <p:tav fmla="" tm="100000">
                                          <p:val>
                                            <p:strVal val="#ppt_w"/>
                                          </p:val>
                                        </p:tav>
                                      </p:tavLst>
                                    </p:anim>
                                    <p:anim calcmode="lin" valueType="num">
                                      <p:cBhvr additive="base">
                                        <p:cTn dur="750"/>
                                        <p:tgtEl>
                                          <p:spTgt spid="415"/>
                                        </p:tgtEl>
                                        <p:attrNameLst>
                                          <p:attrName>ppt_h</p:attrName>
                                        </p:attrNameLst>
                                      </p:cBhvr>
                                      <p:tavLst>
                                        <p:tav fmla="" tm="0">
                                          <p:val>
                                            <p:strVal val="0"/>
                                          </p:val>
                                        </p:tav>
                                        <p:tav fmla="" tm="100000">
                                          <p:val>
                                            <p:strVal val="#ppt_h"/>
                                          </p:val>
                                        </p:tav>
                                      </p:tavLst>
                                    </p:anim>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2000"/>
                                        <p:tgtEl>
                                          <p:spTgt spid="416"/>
                                        </p:tgtEl>
                                      </p:cBhvr>
                                    </p:animEffect>
                                  </p:childTnLst>
                                </p:cTn>
                              </p:par>
                            </p:childTnLst>
                          </p:cTn>
                        </p:par>
                        <p:par>
                          <p:cTn fill="hold">
                            <p:stCondLst>
                              <p:cond delay="2750"/>
                            </p:stCondLst>
                            <p:childTnLst>
                              <p:par>
                                <p:cTn fill="hold" nodeType="afterEffect" presetClass="entr" presetID="2" presetSubtype="2">
                                  <p:stCondLst>
                                    <p:cond delay="0"/>
                                  </p:stCondLst>
                                  <p:childTnLst>
                                    <p:set>
                                      <p:cBhvr>
                                        <p:cTn dur="1" fill="hold">
                                          <p:stCondLst>
                                            <p:cond delay="0"/>
                                          </p:stCondLst>
                                        </p:cTn>
                                        <p:tgtEl>
                                          <p:spTgt spid="417"/>
                                        </p:tgtEl>
                                        <p:attrNameLst>
                                          <p:attrName>style.visibility</p:attrName>
                                        </p:attrNameLst>
                                      </p:cBhvr>
                                      <p:to>
                                        <p:strVal val="visible"/>
                                      </p:to>
                                    </p:set>
                                    <p:anim calcmode="lin" valueType="num">
                                      <p:cBhvr additive="base">
                                        <p:cTn dur="1000"/>
                                        <p:tgtEl>
                                          <p:spTgt spid="417"/>
                                        </p:tgtEl>
                                        <p:attrNameLst>
                                          <p:attrName>ppt_x</p:attrName>
                                        </p:attrNameLst>
                                      </p:cBhvr>
                                      <p:tavLst>
                                        <p:tav fmla="" tm="0">
                                          <p:val>
                                            <p:strVal val="#ppt_x+1"/>
                                          </p:val>
                                        </p:tav>
                                        <p:tav fmla="" tm="100000">
                                          <p:val>
                                            <p:strVal val="#ppt_x"/>
                                          </p:val>
                                        </p:tav>
                                      </p:tavLst>
                                    </p:anim>
                                  </p:childTnLst>
                                </p:cTn>
                              </p:par>
                            </p:childTnLst>
                          </p:cTn>
                        </p:par>
                        <p:par>
                          <p:cTn fill="hold">
                            <p:stCondLst>
                              <p:cond delay="3750"/>
                            </p:stCondLst>
                            <p:childTnLst>
                              <p:par>
                                <p:cTn fill="hold" nodeType="after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20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3"/>
          <p:cNvPicPr preferRelativeResize="0"/>
          <p:nvPr/>
        </p:nvPicPr>
        <p:blipFill rotWithShape="1">
          <a:blip r:embed="rId3">
            <a:alphaModFix/>
          </a:blip>
          <a:srcRect b="9032" l="0" r="0" t="71035"/>
          <a:stretch/>
        </p:blipFill>
        <p:spPr>
          <a:xfrm>
            <a:off x="0" y="6303818"/>
            <a:ext cx="12192000" cy="549597"/>
          </a:xfrm>
          <a:prstGeom prst="rect">
            <a:avLst/>
          </a:prstGeom>
          <a:noFill/>
          <a:ln>
            <a:noFill/>
          </a:ln>
        </p:spPr>
      </p:pic>
      <p:grpSp>
        <p:nvGrpSpPr>
          <p:cNvPr id="142" name="Google Shape;142;p3"/>
          <p:cNvGrpSpPr/>
          <p:nvPr/>
        </p:nvGrpSpPr>
        <p:grpSpPr>
          <a:xfrm>
            <a:off x="0" y="0"/>
            <a:ext cx="12192000" cy="368301"/>
            <a:chOff x="0" y="-127508"/>
            <a:chExt cx="12192000" cy="1361811"/>
          </a:xfrm>
        </p:grpSpPr>
        <p:sp>
          <p:nvSpPr>
            <p:cNvPr id="143" name="Google Shape;143;p3"/>
            <p:cNvSpPr/>
            <p:nvPr/>
          </p:nvSpPr>
          <p:spPr>
            <a:xfrm rot="10800000">
              <a:off x="0" y="64722"/>
              <a:ext cx="12192000" cy="1169581"/>
            </a:xfrm>
            <a:prstGeom prst="round2SameRect">
              <a:avLst>
                <a:gd fmla="val 50000" name="adj1"/>
                <a:gd fmla="val 0" name="adj2"/>
              </a:avLst>
            </a:prstGeom>
            <a:solidFill>
              <a:srgbClr val="AFDFFF"/>
            </a:solidFill>
            <a:ln cap="flat" cmpd="sng" w="12700">
              <a:solidFill>
                <a:srgbClr val="71C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3"/>
            <p:cNvSpPr/>
            <p:nvPr/>
          </p:nvSpPr>
          <p:spPr>
            <a:xfrm rot="10800000">
              <a:off x="0" y="-127508"/>
              <a:ext cx="12192000" cy="798297"/>
            </a:xfrm>
            <a:prstGeom prst="round2SameRect">
              <a:avLst>
                <a:gd fmla="val 50000" name="adj1"/>
                <a:gd fmla="val 0" name="adj2"/>
              </a:avLst>
            </a:prstGeom>
            <a:solidFill>
              <a:srgbClr val="71C6FF"/>
            </a:solidFill>
            <a:ln cap="flat" cmpd="sng" w="12700">
              <a:solidFill>
                <a:srgbClr val="71C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5" name="Google Shape;145;p3"/>
          <p:cNvSpPr txBox="1"/>
          <p:nvPr/>
        </p:nvSpPr>
        <p:spPr>
          <a:xfrm>
            <a:off x="2045368" y="6467577"/>
            <a:ext cx="10586696" cy="4646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19">
                <a:solidFill>
                  <a:srgbClr val="2E75B5"/>
                </a:solidFill>
                <a:latin typeface="Calibri"/>
                <a:ea typeface="Calibri"/>
                <a:cs typeface="Calibri"/>
                <a:sym typeface="Calibri"/>
              </a:rPr>
              <a:t>Bản quyền : FB Đặng Nhật Linh- https://www.facebook.com/nhat.linh.3557440</a:t>
            </a:r>
            <a:endParaRPr/>
          </a:p>
        </p:txBody>
      </p:sp>
      <p:grpSp>
        <p:nvGrpSpPr>
          <p:cNvPr id="146" name="Google Shape;146;p3"/>
          <p:cNvGrpSpPr/>
          <p:nvPr/>
        </p:nvGrpSpPr>
        <p:grpSpPr>
          <a:xfrm>
            <a:off x="412381" y="347938"/>
            <a:ext cx="1725761" cy="936784"/>
            <a:chOff x="9566064" y="851858"/>
            <a:chExt cx="5481071" cy="925733"/>
          </a:xfrm>
        </p:grpSpPr>
        <p:sp>
          <p:nvSpPr>
            <p:cNvPr id="147" name="Google Shape;147;p3"/>
            <p:cNvSpPr/>
            <p:nvPr/>
          </p:nvSpPr>
          <p:spPr>
            <a:xfrm rot="416356">
              <a:off x="13066911" y="966823"/>
              <a:ext cx="1945316" cy="695802"/>
            </a:xfrm>
            <a:custGeom>
              <a:rect b="b" l="l" r="r" t="t"/>
              <a:pathLst>
                <a:path extrusionOk="0" h="661803" w="5673840">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9CC2E5"/>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3200">
                <a:solidFill>
                  <a:schemeClr val="lt1"/>
                </a:solidFill>
                <a:latin typeface="Calibri"/>
                <a:ea typeface="Calibri"/>
                <a:cs typeface="Calibri"/>
                <a:sym typeface="Calibri"/>
              </a:endParaRPr>
            </a:p>
          </p:txBody>
        </p:sp>
        <p:sp>
          <p:nvSpPr>
            <p:cNvPr id="148" name="Google Shape;148;p3"/>
            <p:cNvSpPr/>
            <p:nvPr/>
          </p:nvSpPr>
          <p:spPr>
            <a:xfrm>
              <a:off x="9566064" y="964372"/>
              <a:ext cx="5334002" cy="646524"/>
            </a:xfrm>
            <a:custGeom>
              <a:rect b="b" l="l" r="r" t="t"/>
              <a:pathLst>
                <a:path extrusionOk="0" h="724766" w="5334002">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3200">
                <a:solidFill>
                  <a:schemeClr val="lt1"/>
                </a:solidFill>
                <a:latin typeface="Calibri"/>
                <a:ea typeface="Calibri"/>
                <a:cs typeface="Calibri"/>
                <a:sym typeface="Calibri"/>
              </a:endParaRPr>
            </a:p>
          </p:txBody>
        </p:sp>
        <p:sp>
          <p:nvSpPr>
            <p:cNvPr id="149" name="Google Shape;149;p3"/>
            <p:cNvSpPr/>
            <p:nvPr/>
          </p:nvSpPr>
          <p:spPr>
            <a:xfrm>
              <a:off x="9616287" y="1021956"/>
              <a:ext cx="5049983" cy="543791"/>
            </a:xfrm>
            <a:custGeom>
              <a:rect b="b" l="l" r="r" t="t"/>
              <a:pathLst>
                <a:path extrusionOk="0" h="724766" w="5334002">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lt1"/>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rPr lang="en-US" sz="3200">
                  <a:solidFill>
                    <a:srgbClr val="0070C0"/>
                  </a:solidFill>
                  <a:latin typeface="Arial"/>
                  <a:ea typeface="Arial"/>
                  <a:cs typeface="Arial"/>
                  <a:sym typeface="Arial"/>
                </a:rPr>
                <a:t>ĐỌC</a:t>
              </a:r>
              <a:endParaRPr/>
            </a:p>
          </p:txBody>
        </p:sp>
      </p:grpSp>
      <p:pic>
        <p:nvPicPr>
          <p:cNvPr id="150" name="Google Shape;150;p3"/>
          <p:cNvPicPr preferRelativeResize="0"/>
          <p:nvPr/>
        </p:nvPicPr>
        <p:blipFill rotWithShape="1">
          <a:blip r:embed="rId4">
            <a:alphaModFix/>
          </a:blip>
          <a:srcRect b="41744" l="19230" r="72990" t="49364"/>
          <a:stretch/>
        </p:blipFill>
        <p:spPr>
          <a:xfrm>
            <a:off x="12097" y="1306257"/>
            <a:ext cx="1391479" cy="894521"/>
          </a:xfrm>
          <a:prstGeom prst="rect">
            <a:avLst/>
          </a:prstGeom>
          <a:noFill/>
          <a:ln>
            <a:noFill/>
          </a:ln>
        </p:spPr>
      </p:pic>
      <p:sp>
        <p:nvSpPr>
          <p:cNvPr id="151" name="Google Shape;151;p3"/>
          <p:cNvSpPr txBox="1"/>
          <p:nvPr>
            <p:ph type="title"/>
          </p:nvPr>
        </p:nvSpPr>
        <p:spPr>
          <a:xfrm>
            <a:off x="1432795" y="1216743"/>
            <a:ext cx="11299523"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Arial Rounded"/>
              <a:buNone/>
            </a:pPr>
            <a:r>
              <a:rPr lang="en-US" sz="3200">
                <a:latin typeface="Arial Rounded"/>
                <a:ea typeface="Arial Rounded"/>
                <a:cs typeface="Arial Rounded"/>
                <a:sym typeface="Arial Rounded"/>
              </a:rPr>
              <a:t>Em thích chơi trò chơi gì với anh chị em của mình?</a:t>
            </a:r>
            <a:endParaRPr/>
          </a:p>
        </p:txBody>
      </p:sp>
      <p:pic>
        <p:nvPicPr>
          <p:cNvPr id="152" name="Google Shape;152;p3"/>
          <p:cNvPicPr preferRelativeResize="0"/>
          <p:nvPr/>
        </p:nvPicPr>
        <p:blipFill rotWithShape="1">
          <a:blip r:embed="rId5">
            <a:alphaModFix/>
          </a:blip>
          <a:srcRect b="0" l="0" r="0" t="5150"/>
          <a:stretch/>
        </p:blipFill>
        <p:spPr>
          <a:xfrm>
            <a:off x="285137" y="2616590"/>
            <a:ext cx="11790542" cy="3305909"/>
          </a:xfrm>
          <a:prstGeom prst="rect">
            <a:avLst/>
          </a:prstGeom>
          <a:noFill/>
          <a:ln>
            <a:noFill/>
          </a:ln>
        </p:spPr>
      </p:pic>
    </p:spTree>
  </p:cSld>
  <p:clrMapOvr>
    <a:masterClrMapping/>
  </p:clrMapOvr>
  <mc:AlternateContent>
    <mc:Choice Requires="p14">
      <p:transition spd="slow" p14:dur="175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20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200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4"/>
          <p:cNvSpPr txBox="1"/>
          <p:nvPr/>
        </p:nvSpPr>
        <p:spPr>
          <a:xfrm>
            <a:off x="3849786" y="664707"/>
            <a:ext cx="551388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70C0"/>
                </a:solidFill>
                <a:latin typeface="Arial"/>
                <a:ea typeface="Arial"/>
                <a:cs typeface="Arial"/>
                <a:sym typeface="Arial"/>
              </a:rPr>
              <a:t>Các bạn nhỏ đang chơi trò chơi gì?</a:t>
            </a:r>
            <a:endParaRPr sz="2800">
              <a:solidFill>
                <a:srgbClr val="0070C0"/>
              </a:solidFill>
              <a:latin typeface="Arial"/>
              <a:ea typeface="Arial"/>
              <a:cs typeface="Arial"/>
              <a:sym typeface="Arial"/>
            </a:endParaRPr>
          </a:p>
        </p:txBody>
      </p:sp>
      <p:pic>
        <p:nvPicPr>
          <p:cNvPr id="158" name="Google Shape;158;p4"/>
          <p:cNvPicPr preferRelativeResize="0"/>
          <p:nvPr/>
        </p:nvPicPr>
        <p:blipFill rotWithShape="1">
          <a:blip r:embed="rId3">
            <a:alphaModFix/>
          </a:blip>
          <a:srcRect b="9032" l="0" r="0" t="71035"/>
          <a:stretch/>
        </p:blipFill>
        <p:spPr>
          <a:xfrm>
            <a:off x="0" y="6481057"/>
            <a:ext cx="12192000" cy="372358"/>
          </a:xfrm>
          <a:prstGeom prst="rect">
            <a:avLst/>
          </a:prstGeom>
          <a:noFill/>
          <a:ln>
            <a:noFill/>
          </a:ln>
        </p:spPr>
      </p:pic>
      <p:grpSp>
        <p:nvGrpSpPr>
          <p:cNvPr id="159" name="Google Shape;159;p4"/>
          <p:cNvGrpSpPr/>
          <p:nvPr/>
        </p:nvGrpSpPr>
        <p:grpSpPr>
          <a:xfrm>
            <a:off x="0" y="0"/>
            <a:ext cx="12192000" cy="368301"/>
            <a:chOff x="0" y="-127508"/>
            <a:chExt cx="12192000" cy="1361811"/>
          </a:xfrm>
        </p:grpSpPr>
        <p:sp>
          <p:nvSpPr>
            <p:cNvPr id="160" name="Google Shape;160;p4"/>
            <p:cNvSpPr/>
            <p:nvPr/>
          </p:nvSpPr>
          <p:spPr>
            <a:xfrm rot="10800000">
              <a:off x="0" y="64722"/>
              <a:ext cx="12192000" cy="1169581"/>
            </a:xfrm>
            <a:prstGeom prst="round2SameRect">
              <a:avLst>
                <a:gd fmla="val 50000" name="adj1"/>
                <a:gd fmla="val 0" name="adj2"/>
              </a:avLst>
            </a:prstGeom>
            <a:solidFill>
              <a:srgbClr val="AFDFFF"/>
            </a:solidFill>
            <a:ln cap="flat" cmpd="sng" w="12700">
              <a:solidFill>
                <a:srgbClr val="71C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4"/>
            <p:cNvSpPr/>
            <p:nvPr/>
          </p:nvSpPr>
          <p:spPr>
            <a:xfrm rot="10800000">
              <a:off x="0" y="-127508"/>
              <a:ext cx="12192000" cy="798297"/>
            </a:xfrm>
            <a:prstGeom prst="round2SameRect">
              <a:avLst>
                <a:gd fmla="val 50000" name="adj1"/>
                <a:gd fmla="val 0" name="adj2"/>
              </a:avLst>
            </a:prstGeom>
            <a:solidFill>
              <a:srgbClr val="71C6FF"/>
            </a:solidFill>
            <a:ln cap="flat" cmpd="sng" w="12700">
              <a:solidFill>
                <a:srgbClr val="71C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62" name="Google Shape;162;p4"/>
          <p:cNvPicPr preferRelativeResize="0"/>
          <p:nvPr/>
        </p:nvPicPr>
        <p:blipFill rotWithShape="1">
          <a:blip r:embed="rId4">
            <a:alphaModFix/>
          </a:blip>
          <a:srcRect b="72363" l="20922" r="72658" t="17991"/>
          <a:stretch/>
        </p:blipFill>
        <p:spPr>
          <a:xfrm>
            <a:off x="0" y="199818"/>
            <a:ext cx="1173805" cy="992221"/>
          </a:xfrm>
          <a:prstGeom prst="rect">
            <a:avLst/>
          </a:prstGeom>
          <a:noFill/>
          <a:ln>
            <a:noFill/>
          </a:ln>
        </p:spPr>
      </p:pic>
      <p:pic>
        <p:nvPicPr>
          <p:cNvPr id="163" name="Google Shape;163;p4"/>
          <p:cNvPicPr preferRelativeResize="0"/>
          <p:nvPr/>
        </p:nvPicPr>
        <p:blipFill rotWithShape="1">
          <a:blip r:embed="rId5">
            <a:alphaModFix/>
          </a:blip>
          <a:srcRect b="0" l="0" r="0" t="0"/>
          <a:stretch/>
        </p:blipFill>
        <p:spPr>
          <a:xfrm>
            <a:off x="2989898" y="1192039"/>
            <a:ext cx="6887454" cy="5358131"/>
          </a:xfrm>
          <a:prstGeom prst="rect">
            <a:avLst/>
          </a:prstGeom>
          <a:noFill/>
          <a:ln>
            <a:noFill/>
          </a:ln>
        </p:spPr>
      </p:pic>
      <p:sp>
        <p:nvSpPr>
          <p:cNvPr id="164" name="Google Shape;164;p4"/>
          <p:cNvSpPr/>
          <p:nvPr/>
        </p:nvSpPr>
        <p:spPr>
          <a:xfrm>
            <a:off x="9852994" y="1554237"/>
            <a:ext cx="268849" cy="232932"/>
          </a:xfrm>
          <a:custGeom>
            <a:rect b="b" l="l" r="r" t="t"/>
            <a:pathLst>
              <a:path extrusionOk="0" h="1023344" w="1181141">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5" name="Google Shape;165;p4"/>
          <p:cNvPicPr preferRelativeResize="0"/>
          <p:nvPr/>
        </p:nvPicPr>
        <p:blipFill rotWithShape="1">
          <a:blip r:embed="rId6">
            <a:alphaModFix/>
          </a:blip>
          <a:srcRect b="0" l="0" r="0" t="0"/>
          <a:stretch/>
        </p:blipFill>
        <p:spPr>
          <a:xfrm>
            <a:off x="10550588" y="1065006"/>
            <a:ext cx="1331922" cy="1020785"/>
          </a:xfrm>
          <a:prstGeom prst="rect">
            <a:avLst/>
          </a:prstGeom>
          <a:noFill/>
          <a:ln>
            <a:noFill/>
          </a:ln>
          <a:effectLst>
            <a:outerShdw blurRad="292100" rotWithShape="0" algn="tl" dir="2700000" dist="139700">
              <a:srgbClr val="333333">
                <a:alpha val="64705"/>
              </a:srgbClr>
            </a:outerShdw>
          </a:effectLst>
        </p:spPr>
      </p:pic>
      <p:pic>
        <p:nvPicPr>
          <p:cNvPr id="166" name="Google Shape;166;p4"/>
          <p:cNvPicPr preferRelativeResize="0"/>
          <p:nvPr/>
        </p:nvPicPr>
        <p:blipFill rotWithShape="1">
          <a:blip r:embed="rId7">
            <a:alphaModFix/>
          </a:blip>
          <a:srcRect b="0" l="0" r="0" t="0"/>
          <a:stretch/>
        </p:blipFill>
        <p:spPr>
          <a:xfrm>
            <a:off x="10191345" y="354155"/>
            <a:ext cx="1339104" cy="1471030"/>
          </a:xfrm>
          <a:prstGeom prst="rect">
            <a:avLst/>
          </a:prstGeom>
          <a:noFill/>
          <a:ln>
            <a:noFill/>
          </a:ln>
          <a:effectLst>
            <a:outerShdw blurRad="50800" rotWithShape="0" algn="r" dir="10800000" dist="38100">
              <a:srgbClr val="000000">
                <a:alpha val="40000"/>
              </a:srgbClr>
            </a:outerShdw>
          </a:effectLst>
        </p:spPr>
      </p:pic>
    </p:spTree>
  </p:cSld>
  <p:clrMapOvr>
    <a:masterClrMapping/>
  </p:clrMapOvr>
  <mc:AlternateContent>
    <mc:Choice Requires="p14">
      <p:transition spd="slow" p14:dur="175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750"/>
                                        <p:tgtEl>
                                          <p:spTgt spid="165"/>
                                        </p:tgtEl>
                                        <p:attrNameLst>
                                          <p:attrName>ppt_w</p:attrName>
                                        </p:attrNameLst>
                                      </p:cBhvr>
                                      <p:tavLst>
                                        <p:tav fmla="" tm="0">
                                          <p:val>
                                            <p:strVal val="0"/>
                                          </p:val>
                                        </p:tav>
                                        <p:tav fmla="" tm="100000">
                                          <p:val>
                                            <p:strVal val="#ppt_w"/>
                                          </p:val>
                                        </p:tav>
                                      </p:tavLst>
                                    </p:anim>
                                    <p:anim calcmode="lin" valueType="num">
                                      <p:cBhvr additive="base">
                                        <p:cTn dur="750"/>
                                        <p:tgtEl>
                                          <p:spTgt spid="16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750"/>
                                        <p:tgtEl>
                                          <p:spTgt spid="164"/>
                                        </p:tgtEl>
                                        <p:attrNameLst>
                                          <p:attrName>ppt_w</p:attrName>
                                        </p:attrNameLst>
                                      </p:cBhvr>
                                      <p:tavLst>
                                        <p:tav fmla="" tm="0">
                                          <p:val>
                                            <p:strVal val="0"/>
                                          </p:val>
                                        </p:tav>
                                        <p:tav fmla="" tm="100000">
                                          <p:val>
                                            <p:strVal val="#ppt_w"/>
                                          </p:val>
                                        </p:tav>
                                      </p:tavLst>
                                    </p:anim>
                                    <p:anim calcmode="lin" valueType="num">
                                      <p:cBhvr additive="base">
                                        <p:cTn dur="750"/>
                                        <p:tgtEl>
                                          <p:spTgt spid="16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grpSp>
        <p:nvGrpSpPr>
          <p:cNvPr id="172" name="Google Shape;172;p5"/>
          <p:cNvGrpSpPr/>
          <p:nvPr/>
        </p:nvGrpSpPr>
        <p:grpSpPr>
          <a:xfrm>
            <a:off x="393764" y="836962"/>
            <a:ext cx="11404471" cy="6030042"/>
            <a:chOff x="393764" y="836962"/>
            <a:chExt cx="11404471" cy="6030042"/>
          </a:xfrm>
        </p:grpSpPr>
        <p:sp>
          <p:nvSpPr>
            <p:cNvPr id="173" name="Google Shape;173;p5"/>
            <p:cNvSpPr txBox="1"/>
            <p:nvPr/>
          </p:nvSpPr>
          <p:spPr>
            <a:xfrm>
              <a:off x="393764" y="836962"/>
              <a:ext cx="11404471" cy="1969705"/>
            </a:xfrm>
            <a:prstGeom prst="rect">
              <a:avLst/>
            </a:prstGeom>
            <a:noFill/>
            <a:ln>
              <a:noFill/>
            </a:ln>
          </p:spPr>
          <p:txBody>
            <a:bodyPr anchorCtr="0" anchor="t" bIns="60925" lIns="121850" spcFirstLastPara="1" rIns="121850" wrap="square" tIns="60925">
              <a:spAutoFit/>
            </a:bodyPr>
            <a:lstStyle/>
            <a:p>
              <a:pPr indent="463550" lvl="0" marL="0" marR="0" rtl="0" algn="just">
                <a:spcBef>
                  <a:spcPts val="0"/>
                </a:spcBef>
                <a:spcAft>
                  <a:spcPts val="0"/>
                </a:spcAft>
                <a:buNone/>
              </a:pPr>
              <a:r>
                <a:rPr lang="en-US" sz="2400">
                  <a:solidFill>
                    <a:srgbClr val="002060"/>
                  </a:solidFill>
                  <a:latin typeface="Arial Rounded"/>
                  <a:ea typeface="Arial Rounded"/>
                  <a:cs typeface="Arial Rounded"/>
                  <a:sym typeface="Arial Rounded"/>
                </a:rPr>
                <a:t>An yêu thích những chiếc chong chóng giấy. Mỗi chiếc chong chóng chỉ có một cái cán nhỏ và dài, một đầu gắn bốn cánh giấy mỏng, xinh như bông hoa. Nhưng mỗi lần quay, nó mang lại bao nhiêu là tiếng cười và sự háo hức. An thích chạy thật nhanh để những cánh giấy không ngừng quay trong gió. Gió lướt qua cánh chong chóng tạo ra tiếng u u rất lạ.</a:t>
              </a:r>
              <a:endParaRPr/>
            </a:p>
          </p:txBody>
        </p:sp>
        <p:sp>
          <p:nvSpPr>
            <p:cNvPr id="174" name="Google Shape;174;p5"/>
            <p:cNvSpPr/>
            <p:nvPr/>
          </p:nvSpPr>
          <p:spPr>
            <a:xfrm>
              <a:off x="401141" y="2712020"/>
              <a:ext cx="6096000" cy="4154984"/>
            </a:xfrm>
            <a:prstGeom prst="rect">
              <a:avLst/>
            </a:prstGeom>
            <a:noFill/>
            <a:ln>
              <a:noFill/>
            </a:ln>
          </p:spPr>
          <p:txBody>
            <a:bodyPr anchorCtr="0" anchor="t" bIns="45700" lIns="91425" spcFirstLastPara="1" rIns="91425" wrap="square" tIns="45700">
              <a:spAutoFit/>
            </a:bodyPr>
            <a:lstStyle/>
            <a:p>
              <a:pPr indent="463550" lvl="0" marL="0" marR="0" rtl="0" algn="just">
                <a:spcBef>
                  <a:spcPts val="0"/>
                </a:spcBef>
                <a:spcAft>
                  <a:spcPts val="0"/>
                </a:spcAft>
                <a:buNone/>
              </a:pPr>
              <a:r>
                <a:rPr lang="en-US" sz="2400">
                  <a:solidFill>
                    <a:srgbClr val="002060"/>
                  </a:solidFill>
                  <a:latin typeface="Arial Rounded"/>
                  <a:ea typeface="Arial Rounded"/>
                  <a:cs typeface="Arial Rounded"/>
                  <a:sym typeface="Arial Rounded"/>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endParaRPr/>
            </a:p>
          </p:txBody>
        </p:sp>
      </p:grpSp>
      <p:sp>
        <p:nvSpPr>
          <p:cNvPr id="175" name="Google Shape;175;p5"/>
          <p:cNvSpPr txBox="1"/>
          <p:nvPr/>
        </p:nvSpPr>
        <p:spPr>
          <a:xfrm>
            <a:off x="2145807" y="120670"/>
            <a:ext cx="7942997" cy="615489"/>
          </a:xfrm>
          <a:prstGeom prst="rect">
            <a:avLst/>
          </a:prstGeom>
          <a:noFill/>
          <a:ln>
            <a:noFill/>
          </a:ln>
        </p:spPr>
        <p:txBody>
          <a:bodyPr anchorCtr="0" anchor="t" bIns="60925" lIns="121850" spcFirstLastPara="1" rIns="121850" wrap="square" tIns="60925">
            <a:spAutoFit/>
          </a:bodyPr>
          <a:lstStyle/>
          <a:p>
            <a:pPr indent="0" lvl="0" marL="0" marR="0" rtl="0" algn="ctr">
              <a:spcBef>
                <a:spcPts val="0"/>
              </a:spcBef>
              <a:spcAft>
                <a:spcPts val="0"/>
              </a:spcAft>
              <a:buNone/>
            </a:pPr>
            <a:r>
              <a:rPr b="1" lang="en-US" sz="3200">
                <a:solidFill>
                  <a:srgbClr val="FF6600"/>
                </a:solidFill>
                <a:latin typeface="Arial Rounded"/>
                <a:ea typeface="Arial Rounded"/>
                <a:cs typeface="Arial Rounded"/>
                <a:sym typeface="Arial Rounded"/>
              </a:rPr>
              <a:t>BÀI 32: CHƠI CHONG CHÓNG</a:t>
            </a:r>
            <a:endParaRPr b="1" sz="3200">
              <a:solidFill>
                <a:srgbClr val="FF6600"/>
              </a:solidFill>
              <a:latin typeface="Arial Rounded"/>
              <a:ea typeface="Arial Rounded"/>
              <a:cs typeface="Arial Rounded"/>
              <a:sym typeface="Arial Rounded"/>
            </a:endParaRPr>
          </a:p>
        </p:txBody>
      </p:sp>
      <p:sp>
        <p:nvSpPr>
          <p:cNvPr id="176" name="Google Shape;176;p5"/>
          <p:cNvSpPr/>
          <p:nvPr/>
        </p:nvSpPr>
        <p:spPr>
          <a:xfrm>
            <a:off x="615282" y="921425"/>
            <a:ext cx="290356" cy="319412"/>
          </a:xfrm>
          <a:prstGeom prst="ellipse">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Rounded"/>
                <a:ea typeface="Arial Rounded"/>
                <a:cs typeface="Arial Rounded"/>
                <a:sym typeface="Arial Rounded"/>
              </a:rPr>
              <a:t>1</a:t>
            </a:r>
            <a:endParaRPr/>
          </a:p>
        </p:txBody>
      </p:sp>
      <p:pic>
        <p:nvPicPr>
          <p:cNvPr id="177" name="Google Shape;177;p5"/>
          <p:cNvPicPr preferRelativeResize="0"/>
          <p:nvPr/>
        </p:nvPicPr>
        <p:blipFill rotWithShape="1">
          <a:blip r:embed="rId3">
            <a:alphaModFix/>
          </a:blip>
          <a:srcRect b="72363" l="20922" r="72658" t="17991"/>
          <a:stretch/>
        </p:blipFill>
        <p:spPr>
          <a:xfrm>
            <a:off x="14311" y="-67405"/>
            <a:ext cx="1173805" cy="992221"/>
          </a:xfrm>
          <a:prstGeom prst="rect">
            <a:avLst/>
          </a:prstGeom>
          <a:noFill/>
          <a:ln>
            <a:noFill/>
          </a:ln>
        </p:spPr>
      </p:pic>
      <p:grpSp>
        <p:nvGrpSpPr>
          <p:cNvPr id="178" name="Google Shape;178;p5"/>
          <p:cNvGrpSpPr/>
          <p:nvPr/>
        </p:nvGrpSpPr>
        <p:grpSpPr>
          <a:xfrm>
            <a:off x="8748931" y="206948"/>
            <a:ext cx="3558988" cy="630014"/>
            <a:chOff x="7379789" y="6070653"/>
            <a:chExt cx="3558988" cy="630014"/>
          </a:xfrm>
        </p:grpSpPr>
        <p:sp>
          <p:nvSpPr>
            <p:cNvPr id="179" name="Google Shape;179;p5"/>
            <p:cNvSpPr/>
            <p:nvPr/>
          </p:nvSpPr>
          <p:spPr>
            <a:xfrm>
              <a:off x="7471392" y="6070653"/>
              <a:ext cx="3351466" cy="630014"/>
            </a:xfrm>
            <a:prstGeom prst="roundRect">
              <a:avLst>
                <a:gd fmla="val 16667" name="adj"/>
              </a:avLst>
            </a:prstGeom>
            <a:solidFill>
              <a:srgbClr val="00B0F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Rounded"/>
                <a:ea typeface="Arial Rounded"/>
                <a:cs typeface="Arial Rounded"/>
                <a:sym typeface="Arial Rounded"/>
              </a:endParaRPr>
            </a:p>
          </p:txBody>
        </p:sp>
        <p:sp>
          <p:nvSpPr>
            <p:cNvPr id="180" name="Google Shape;180;p5"/>
            <p:cNvSpPr/>
            <p:nvPr/>
          </p:nvSpPr>
          <p:spPr>
            <a:xfrm>
              <a:off x="7379789" y="6200994"/>
              <a:ext cx="355898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lt1"/>
                  </a:solidFill>
                  <a:latin typeface="Arial Rounded"/>
                  <a:ea typeface="Arial Rounded"/>
                  <a:cs typeface="Arial Rounded"/>
                  <a:sym typeface="Arial Rounded"/>
                </a:rPr>
                <a:t>Bài được chia thành mấy đoạn?</a:t>
              </a:r>
              <a:endParaRPr b="1" sz="2000">
                <a:solidFill>
                  <a:schemeClr val="lt1"/>
                </a:solidFill>
                <a:latin typeface="Arial Rounded"/>
                <a:ea typeface="Arial Rounded"/>
                <a:cs typeface="Arial Rounded"/>
                <a:sym typeface="Arial Rounded"/>
              </a:endParaRPr>
            </a:p>
          </p:txBody>
        </p:sp>
      </p:grpSp>
      <p:cxnSp>
        <p:nvCxnSpPr>
          <p:cNvPr id="181" name="Google Shape;181;p5"/>
          <p:cNvCxnSpPr/>
          <p:nvPr/>
        </p:nvCxnSpPr>
        <p:spPr>
          <a:xfrm>
            <a:off x="2550746" y="2025075"/>
            <a:ext cx="365760" cy="0"/>
          </a:xfrm>
          <a:prstGeom prst="straightConnector1">
            <a:avLst/>
          </a:prstGeom>
          <a:noFill/>
          <a:ln cap="flat" cmpd="sng" w="38100">
            <a:solidFill>
              <a:srgbClr val="FF0000"/>
            </a:solidFill>
            <a:prstDash val="solid"/>
            <a:miter lim="800000"/>
            <a:headEnd len="sm" w="sm" type="none"/>
            <a:tailEnd len="sm" w="sm" type="none"/>
          </a:ln>
        </p:spPr>
      </p:cxnSp>
      <p:cxnSp>
        <p:nvCxnSpPr>
          <p:cNvPr id="182" name="Google Shape;182;p5"/>
          <p:cNvCxnSpPr/>
          <p:nvPr/>
        </p:nvCxnSpPr>
        <p:spPr>
          <a:xfrm>
            <a:off x="7211837" y="2352158"/>
            <a:ext cx="457200" cy="0"/>
          </a:xfrm>
          <a:prstGeom prst="straightConnector1">
            <a:avLst/>
          </a:prstGeom>
          <a:noFill/>
          <a:ln cap="flat" cmpd="sng" w="38100">
            <a:solidFill>
              <a:srgbClr val="FF0000"/>
            </a:solidFill>
            <a:prstDash val="solid"/>
            <a:miter lim="800000"/>
            <a:headEnd len="sm" w="sm" type="none"/>
            <a:tailEnd len="sm" w="sm" type="none"/>
          </a:ln>
        </p:spPr>
      </p:cxnSp>
      <p:cxnSp>
        <p:nvCxnSpPr>
          <p:cNvPr id="183" name="Google Shape;183;p5"/>
          <p:cNvCxnSpPr/>
          <p:nvPr/>
        </p:nvCxnSpPr>
        <p:spPr>
          <a:xfrm>
            <a:off x="4201095" y="4969674"/>
            <a:ext cx="1188720" cy="0"/>
          </a:xfrm>
          <a:prstGeom prst="straightConnector1">
            <a:avLst/>
          </a:prstGeom>
          <a:noFill/>
          <a:ln cap="flat" cmpd="sng" w="38100">
            <a:solidFill>
              <a:srgbClr val="FF0000"/>
            </a:solidFill>
            <a:prstDash val="solid"/>
            <a:miter lim="800000"/>
            <a:headEnd len="sm" w="sm" type="none"/>
            <a:tailEnd len="sm" w="sm" type="none"/>
          </a:ln>
        </p:spPr>
      </p:cxnSp>
      <p:cxnSp>
        <p:nvCxnSpPr>
          <p:cNvPr id="184" name="Google Shape;184;p5"/>
          <p:cNvCxnSpPr/>
          <p:nvPr/>
        </p:nvCxnSpPr>
        <p:spPr>
          <a:xfrm>
            <a:off x="3685839" y="6049881"/>
            <a:ext cx="914400" cy="0"/>
          </a:xfrm>
          <a:prstGeom prst="straightConnector1">
            <a:avLst/>
          </a:prstGeom>
          <a:noFill/>
          <a:ln cap="flat" cmpd="sng" w="38100">
            <a:solidFill>
              <a:srgbClr val="FF0000"/>
            </a:solidFill>
            <a:prstDash val="solid"/>
            <a:miter lim="800000"/>
            <a:headEnd len="sm" w="sm" type="none"/>
            <a:tailEnd len="sm" w="sm" type="none"/>
          </a:ln>
        </p:spPr>
      </p:cxnSp>
      <p:cxnSp>
        <p:nvCxnSpPr>
          <p:cNvPr id="185" name="Google Shape;185;p5"/>
          <p:cNvCxnSpPr/>
          <p:nvPr/>
        </p:nvCxnSpPr>
        <p:spPr>
          <a:xfrm>
            <a:off x="11066715" y="4151147"/>
            <a:ext cx="548640" cy="0"/>
          </a:xfrm>
          <a:prstGeom prst="straightConnector1">
            <a:avLst/>
          </a:prstGeom>
          <a:noFill/>
          <a:ln cap="flat" cmpd="sng" w="38100">
            <a:solidFill>
              <a:srgbClr val="FF0000"/>
            </a:solidFill>
            <a:prstDash val="solid"/>
            <a:miter lim="800000"/>
            <a:headEnd len="sm" w="sm" type="none"/>
            <a:tailEnd len="sm" w="sm" type="none"/>
          </a:ln>
        </p:spPr>
      </p:cxnSp>
      <p:sp>
        <p:nvSpPr>
          <p:cNvPr id="186" name="Google Shape;186;p5"/>
          <p:cNvSpPr/>
          <p:nvPr/>
        </p:nvSpPr>
        <p:spPr>
          <a:xfrm>
            <a:off x="594182" y="2765496"/>
            <a:ext cx="290356" cy="319412"/>
          </a:xfrm>
          <a:prstGeom prst="ellipse">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Rounded"/>
                <a:ea typeface="Arial Rounded"/>
                <a:cs typeface="Arial Rounded"/>
                <a:sym typeface="Arial Rounded"/>
              </a:rPr>
              <a:t>2</a:t>
            </a:r>
            <a:endParaRPr/>
          </a:p>
        </p:txBody>
      </p:sp>
      <p:grpSp>
        <p:nvGrpSpPr>
          <p:cNvPr id="187" name="Google Shape;187;p5"/>
          <p:cNvGrpSpPr/>
          <p:nvPr/>
        </p:nvGrpSpPr>
        <p:grpSpPr>
          <a:xfrm>
            <a:off x="6526547" y="2513835"/>
            <a:ext cx="6148447" cy="4520006"/>
            <a:chOff x="3164739" y="634697"/>
            <a:chExt cx="6677957" cy="4705819"/>
          </a:xfrm>
        </p:grpSpPr>
        <p:pic>
          <p:nvPicPr>
            <p:cNvPr id="188" name="Google Shape;188;p5"/>
            <p:cNvPicPr preferRelativeResize="0"/>
            <p:nvPr/>
          </p:nvPicPr>
          <p:blipFill rotWithShape="1">
            <a:blip r:embed="rId4">
              <a:alphaModFix/>
            </a:blip>
            <a:srcRect b="4224" l="0" r="0" t="0"/>
            <a:stretch/>
          </p:blipFill>
          <p:spPr>
            <a:xfrm>
              <a:off x="3164739" y="634697"/>
              <a:ext cx="6677957" cy="4598485"/>
            </a:xfrm>
            <a:prstGeom prst="rect">
              <a:avLst/>
            </a:prstGeom>
            <a:noFill/>
            <a:ln>
              <a:noFill/>
            </a:ln>
          </p:spPr>
        </p:pic>
        <p:pic>
          <p:nvPicPr>
            <p:cNvPr id="189" name="Google Shape;189;p5"/>
            <p:cNvPicPr preferRelativeResize="0"/>
            <p:nvPr/>
          </p:nvPicPr>
          <p:blipFill rotWithShape="1">
            <a:blip r:embed="rId4">
              <a:alphaModFix/>
            </a:blip>
            <a:srcRect b="4224" l="89748" r="0" t="83763"/>
            <a:stretch/>
          </p:blipFill>
          <p:spPr>
            <a:xfrm>
              <a:off x="8168480" y="4623060"/>
              <a:ext cx="1096601" cy="717456"/>
            </a:xfrm>
            <a:prstGeom prst="rect">
              <a:avLst/>
            </a:prstGeom>
            <a:noFill/>
            <a:ln>
              <a:noFill/>
            </a:ln>
          </p:spPr>
        </p:pic>
      </p:grpSp>
    </p:spTree>
  </p:cSld>
  <p:clrMapOvr>
    <a:masterClrMapping/>
  </p:clrMapOvr>
  <mc:AlternateContent>
    <mc:Choice Requires="p14">
      <p:transition spd="slow" p14:dur="175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2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2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图片包含 室内, 物体&#10;&#10;描述已自动生成" id="194" name="Google Shape;194;p6"/>
          <p:cNvPicPr preferRelativeResize="0"/>
          <p:nvPr/>
        </p:nvPicPr>
        <p:blipFill rotWithShape="1">
          <a:blip r:embed="rId3">
            <a:alphaModFix/>
          </a:blip>
          <a:srcRect b="0" l="0" r="0" t="0"/>
          <a:stretch/>
        </p:blipFill>
        <p:spPr>
          <a:xfrm>
            <a:off x="685801" y="-286573"/>
            <a:ext cx="10097970" cy="7144573"/>
          </a:xfrm>
          <a:prstGeom prst="rect">
            <a:avLst/>
          </a:prstGeom>
          <a:noFill/>
          <a:ln>
            <a:noFill/>
          </a:ln>
        </p:spPr>
      </p:pic>
      <p:pic>
        <p:nvPicPr>
          <p:cNvPr id="195" name="Google Shape;195;p6"/>
          <p:cNvPicPr preferRelativeResize="0"/>
          <p:nvPr/>
        </p:nvPicPr>
        <p:blipFill rotWithShape="1">
          <a:blip r:embed="rId4">
            <a:alphaModFix/>
          </a:blip>
          <a:srcRect b="0" l="0" r="0" t="0"/>
          <a:stretch/>
        </p:blipFill>
        <p:spPr>
          <a:xfrm>
            <a:off x="-684908" y="2787187"/>
            <a:ext cx="4601708" cy="4601708"/>
          </a:xfrm>
          <a:prstGeom prst="rect">
            <a:avLst/>
          </a:prstGeom>
          <a:noFill/>
          <a:ln>
            <a:noFill/>
          </a:ln>
        </p:spPr>
      </p:pic>
      <p:pic>
        <p:nvPicPr>
          <p:cNvPr id="196" name="Google Shape;196;p6"/>
          <p:cNvPicPr preferRelativeResize="0"/>
          <p:nvPr/>
        </p:nvPicPr>
        <p:blipFill rotWithShape="1">
          <a:blip r:embed="rId5">
            <a:alphaModFix/>
          </a:blip>
          <a:srcRect b="0" l="0" r="0" t="0"/>
          <a:stretch/>
        </p:blipFill>
        <p:spPr>
          <a:xfrm>
            <a:off x="8275000" y="823986"/>
            <a:ext cx="4123385" cy="6034015"/>
          </a:xfrm>
          <a:prstGeom prst="rect">
            <a:avLst/>
          </a:prstGeom>
          <a:noFill/>
          <a:ln>
            <a:noFill/>
          </a:ln>
        </p:spPr>
      </p:pic>
      <p:sp>
        <p:nvSpPr>
          <p:cNvPr id="197" name="Google Shape;197;p6"/>
          <p:cNvSpPr/>
          <p:nvPr/>
        </p:nvSpPr>
        <p:spPr>
          <a:xfrm>
            <a:off x="3702786" y="1167571"/>
            <a:ext cx="4064000" cy="630014"/>
          </a:xfrm>
          <a:prstGeom prst="roundRect">
            <a:avLst>
              <a:gd fmla="val 16667" name="adj"/>
            </a:avLst>
          </a:prstGeom>
          <a:solidFill>
            <a:srgbClr val="FFC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FF0000"/>
                </a:solidFill>
                <a:latin typeface="Arial Rounded"/>
                <a:ea typeface="Arial Rounded"/>
                <a:cs typeface="Arial Rounded"/>
                <a:sym typeface="Arial Rounded"/>
              </a:rPr>
              <a:t>Luyện đọc từ khó</a:t>
            </a:r>
            <a:endParaRPr b="1" sz="3600">
              <a:solidFill>
                <a:srgbClr val="FF0000"/>
              </a:solidFill>
              <a:latin typeface="Arial Rounded"/>
              <a:ea typeface="Arial Rounded"/>
              <a:cs typeface="Arial Rounded"/>
              <a:sym typeface="Arial Rounded"/>
            </a:endParaRPr>
          </a:p>
        </p:txBody>
      </p:sp>
      <p:sp>
        <p:nvSpPr>
          <p:cNvPr id="198" name="Google Shape;198;p6"/>
          <p:cNvSpPr txBox="1"/>
          <p:nvPr/>
        </p:nvSpPr>
        <p:spPr>
          <a:xfrm>
            <a:off x="5355311" y="2090343"/>
            <a:ext cx="164441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70C0"/>
                </a:solidFill>
                <a:latin typeface="Arial Rounded"/>
                <a:ea typeface="Arial Rounded"/>
                <a:cs typeface="Arial Rounded"/>
                <a:sym typeface="Arial Rounded"/>
              </a:rPr>
              <a:t>lại</a:t>
            </a:r>
            <a:endParaRPr b="1" sz="3600">
              <a:solidFill>
                <a:srgbClr val="0070C0"/>
              </a:solidFill>
              <a:latin typeface="Arial Rounded"/>
              <a:ea typeface="Arial Rounded"/>
              <a:cs typeface="Arial Rounded"/>
              <a:sym typeface="Arial Rounded"/>
            </a:endParaRPr>
          </a:p>
        </p:txBody>
      </p:sp>
      <p:sp>
        <p:nvSpPr>
          <p:cNvPr id="199" name="Google Shape;199;p6"/>
          <p:cNvSpPr txBox="1"/>
          <p:nvPr/>
        </p:nvSpPr>
        <p:spPr>
          <a:xfrm>
            <a:off x="2045368" y="6467577"/>
            <a:ext cx="10586696" cy="4646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19">
                <a:solidFill>
                  <a:schemeClr val="lt1"/>
                </a:solidFill>
                <a:latin typeface="Calibri"/>
                <a:ea typeface="Calibri"/>
                <a:cs typeface="Calibri"/>
                <a:sym typeface="Calibri"/>
              </a:rPr>
              <a:t>Bản quyền : FB Đặng Nhật Linh- https://www.facebook.com/nhat.linh.3557440</a:t>
            </a:r>
            <a:endParaRPr/>
          </a:p>
        </p:txBody>
      </p:sp>
      <p:sp>
        <p:nvSpPr>
          <p:cNvPr id="200" name="Google Shape;200;p6"/>
          <p:cNvSpPr txBox="1"/>
          <p:nvPr/>
        </p:nvSpPr>
        <p:spPr>
          <a:xfrm>
            <a:off x="5192079" y="2819964"/>
            <a:ext cx="22288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70C0"/>
                </a:solidFill>
                <a:latin typeface="Arial Rounded"/>
                <a:ea typeface="Arial Rounded"/>
                <a:cs typeface="Arial Rounded"/>
                <a:sym typeface="Arial Rounded"/>
              </a:rPr>
              <a:t>lướt</a:t>
            </a:r>
            <a:endParaRPr b="1" sz="3600">
              <a:solidFill>
                <a:srgbClr val="0070C0"/>
              </a:solidFill>
              <a:latin typeface="Arial Rounded"/>
              <a:ea typeface="Arial Rounded"/>
              <a:cs typeface="Arial Rounded"/>
              <a:sym typeface="Arial Rounded"/>
            </a:endParaRPr>
          </a:p>
        </p:txBody>
      </p:sp>
      <p:sp>
        <p:nvSpPr>
          <p:cNvPr id="201" name="Google Shape;201;p6"/>
          <p:cNvSpPr txBox="1"/>
          <p:nvPr/>
        </p:nvSpPr>
        <p:spPr>
          <a:xfrm>
            <a:off x="4767663" y="3526230"/>
            <a:ext cx="222885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70C0"/>
                </a:solidFill>
                <a:latin typeface="Arial Rounded"/>
                <a:ea typeface="Arial Rounded"/>
                <a:cs typeface="Arial Rounded"/>
                <a:sym typeface="Arial Rounded"/>
              </a:rPr>
              <a:t>buồn thiu</a:t>
            </a:r>
            <a:endParaRPr b="1" sz="3600">
              <a:solidFill>
                <a:srgbClr val="0070C0"/>
              </a:solidFill>
              <a:latin typeface="Arial Rounded"/>
              <a:ea typeface="Arial Rounded"/>
              <a:cs typeface="Arial Rounded"/>
              <a:sym typeface="Arial Rounded"/>
            </a:endParaRPr>
          </a:p>
        </p:txBody>
      </p:sp>
      <p:sp>
        <p:nvSpPr>
          <p:cNvPr id="202" name="Google Shape;202;p6"/>
          <p:cNvSpPr txBox="1"/>
          <p:nvPr/>
        </p:nvSpPr>
        <p:spPr>
          <a:xfrm>
            <a:off x="4897483" y="4297204"/>
            <a:ext cx="28915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0070C0"/>
                </a:solidFill>
                <a:latin typeface="Arial Rounded"/>
                <a:ea typeface="Arial Rounded"/>
                <a:cs typeface="Arial Rounded"/>
                <a:sym typeface="Arial Rounded"/>
              </a:rPr>
              <a:t>cười toe</a:t>
            </a:r>
            <a:endParaRPr b="1" sz="3600">
              <a:solidFill>
                <a:srgbClr val="0070C0"/>
              </a:solidFill>
              <a:latin typeface="Arial Rounded"/>
              <a:ea typeface="Arial Rounded"/>
              <a:cs typeface="Arial Rounded"/>
              <a:sym typeface="Arial Rounded"/>
            </a:endParaRPr>
          </a:p>
        </p:txBody>
      </p:sp>
    </p:spTree>
  </p:cSld>
  <p:clrMapOvr>
    <a:masterClrMapping/>
  </p:clrMapOvr>
  <mc:AlternateContent>
    <mc:Choice Requires="p14">
      <p:transition spd="slow" p14:dur="175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2000"/>
                                        <p:tgtEl>
                                          <p:spTgt spid="1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2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20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2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7"/>
          <p:cNvPicPr preferRelativeResize="0"/>
          <p:nvPr/>
        </p:nvPicPr>
        <p:blipFill rotWithShape="1">
          <a:blip r:embed="rId3">
            <a:alphaModFix/>
          </a:blip>
          <a:srcRect b="9032" l="0" r="0" t="71035"/>
          <a:stretch/>
        </p:blipFill>
        <p:spPr>
          <a:xfrm>
            <a:off x="0" y="6234545"/>
            <a:ext cx="12192000" cy="618870"/>
          </a:xfrm>
          <a:prstGeom prst="rect">
            <a:avLst/>
          </a:prstGeom>
          <a:noFill/>
          <a:ln>
            <a:noFill/>
          </a:ln>
        </p:spPr>
      </p:pic>
      <p:sp>
        <p:nvSpPr>
          <p:cNvPr id="208" name="Google Shape;208;p7"/>
          <p:cNvSpPr/>
          <p:nvPr/>
        </p:nvSpPr>
        <p:spPr>
          <a:xfrm>
            <a:off x="4792892" y="645059"/>
            <a:ext cx="2594592" cy="630014"/>
          </a:xfrm>
          <a:prstGeom prst="roundRect">
            <a:avLst>
              <a:gd fmla="val 16667" name="adj"/>
            </a:avLst>
          </a:prstGeom>
          <a:solidFill>
            <a:srgbClr val="00B0F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rial Rounded"/>
                <a:ea typeface="Arial Rounded"/>
                <a:cs typeface="Arial Rounded"/>
                <a:sym typeface="Arial Rounded"/>
              </a:rPr>
              <a:t>Luyện đọc câu</a:t>
            </a:r>
            <a:endParaRPr sz="2800">
              <a:solidFill>
                <a:schemeClr val="lt1"/>
              </a:solidFill>
              <a:latin typeface="Arial Rounded"/>
              <a:ea typeface="Arial Rounded"/>
              <a:cs typeface="Arial Rounded"/>
              <a:sym typeface="Arial Rounded"/>
            </a:endParaRPr>
          </a:p>
        </p:txBody>
      </p:sp>
      <p:sp>
        <p:nvSpPr>
          <p:cNvPr id="209" name="Google Shape;209;p7"/>
          <p:cNvSpPr/>
          <p:nvPr/>
        </p:nvSpPr>
        <p:spPr>
          <a:xfrm>
            <a:off x="963590" y="2081360"/>
            <a:ext cx="10327860" cy="3371136"/>
          </a:xfrm>
          <a:prstGeom prst="roundRect">
            <a:avLst>
              <a:gd fmla="val 16667" name="adj"/>
            </a:avLst>
          </a:prstGeom>
          <a:solidFill>
            <a:srgbClr val="FFFF99"/>
          </a:solidFill>
          <a:ln cap="flat" cmpd="sng" w="9525">
            <a:solidFill>
              <a:srgbClr val="9CC2E5"/>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en-US" sz="3200">
                <a:solidFill>
                  <a:srgbClr val="002060"/>
                </a:solidFill>
                <a:latin typeface="Arial Rounded"/>
                <a:ea typeface="Arial Rounded"/>
                <a:cs typeface="Arial Rounded"/>
                <a:sym typeface="Arial Rounded"/>
              </a:rPr>
              <a:t>  Mỗi chiếc chong chóng chỉ có một cái cán nhỏ và dài, một đầu gắn bốn cánh giấy mỏng, xinh như bông hoa. Nhưng mỗi lần quay, nó mang lại bao nhiêu là tiếng cười và sự háo hức.</a:t>
            </a:r>
            <a:endParaRPr sz="3200">
              <a:solidFill>
                <a:schemeClr val="dk1"/>
              </a:solidFill>
              <a:latin typeface="Calibri"/>
              <a:ea typeface="Calibri"/>
              <a:cs typeface="Calibri"/>
              <a:sym typeface="Calibri"/>
            </a:endParaRPr>
          </a:p>
        </p:txBody>
      </p:sp>
      <p:cxnSp>
        <p:nvCxnSpPr>
          <p:cNvPr id="210" name="Google Shape;210;p7"/>
          <p:cNvCxnSpPr/>
          <p:nvPr/>
        </p:nvCxnSpPr>
        <p:spPr>
          <a:xfrm flipH="1">
            <a:off x="5334566" y="2399601"/>
            <a:ext cx="165428" cy="512940"/>
          </a:xfrm>
          <a:prstGeom prst="straightConnector1">
            <a:avLst/>
          </a:prstGeom>
          <a:noFill/>
          <a:ln cap="flat" cmpd="sng" w="28575">
            <a:solidFill>
              <a:srgbClr val="FF0000"/>
            </a:solidFill>
            <a:prstDash val="solid"/>
            <a:miter lim="800000"/>
            <a:headEnd len="sm" w="sm" type="none"/>
            <a:tailEnd len="sm" w="sm" type="none"/>
          </a:ln>
        </p:spPr>
      </p:cxnSp>
      <p:cxnSp>
        <p:nvCxnSpPr>
          <p:cNvPr id="211" name="Google Shape;211;p7"/>
          <p:cNvCxnSpPr/>
          <p:nvPr/>
        </p:nvCxnSpPr>
        <p:spPr>
          <a:xfrm flipH="1">
            <a:off x="10390055" y="2399601"/>
            <a:ext cx="165428" cy="512940"/>
          </a:xfrm>
          <a:prstGeom prst="straightConnector1">
            <a:avLst/>
          </a:prstGeom>
          <a:noFill/>
          <a:ln cap="flat" cmpd="sng" w="28575">
            <a:solidFill>
              <a:srgbClr val="FF0000"/>
            </a:solidFill>
            <a:prstDash val="solid"/>
            <a:miter lim="800000"/>
            <a:headEnd len="sm" w="sm" type="none"/>
            <a:tailEnd len="sm" w="sm" type="none"/>
          </a:ln>
        </p:spPr>
      </p:cxnSp>
      <p:cxnSp>
        <p:nvCxnSpPr>
          <p:cNvPr id="212" name="Google Shape;212;p7"/>
          <p:cNvCxnSpPr/>
          <p:nvPr/>
        </p:nvCxnSpPr>
        <p:spPr>
          <a:xfrm flipH="1">
            <a:off x="7092615" y="3152668"/>
            <a:ext cx="165428" cy="512940"/>
          </a:xfrm>
          <a:prstGeom prst="straightConnector1">
            <a:avLst/>
          </a:prstGeom>
          <a:noFill/>
          <a:ln cap="flat" cmpd="sng" w="28575">
            <a:solidFill>
              <a:srgbClr val="FF0000"/>
            </a:solidFill>
            <a:prstDash val="solid"/>
            <a:miter lim="800000"/>
            <a:headEnd len="sm" w="sm" type="none"/>
            <a:tailEnd len="sm" w="sm" type="none"/>
          </a:ln>
        </p:spPr>
      </p:cxnSp>
      <p:sp>
        <p:nvSpPr>
          <p:cNvPr id="213" name="Google Shape;213;p7"/>
          <p:cNvSpPr txBox="1"/>
          <p:nvPr/>
        </p:nvSpPr>
        <p:spPr>
          <a:xfrm>
            <a:off x="4134303" y="6552914"/>
            <a:ext cx="78360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Bản quyền : FB Đặng Nhật Linh- https://www.facebook.com/nhat.linh.3557440</a:t>
            </a:r>
            <a:endParaRPr/>
          </a:p>
        </p:txBody>
      </p:sp>
      <p:grpSp>
        <p:nvGrpSpPr>
          <p:cNvPr id="214" name="Google Shape;214;p7"/>
          <p:cNvGrpSpPr/>
          <p:nvPr/>
        </p:nvGrpSpPr>
        <p:grpSpPr>
          <a:xfrm>
            <a:off x="0" y="0"/>
            <a:ext cx="12192000" cy="368301"/>
            <a:chOff x="0" y="-127508"/>
            <a:chExt cx="12192000" cy="1361811"/>
          </a:xfrm>
        </p:grpSpPr>
        <p:sp>
          <p:nvSpPr>
            <p:cNvPr id="215" name="Google Shape;215;p7"/>
            <p:cNvSpPr/>
            <p:nvPr/>
          </p:nvSpPr>
          <p:spPr>
            <a:xfrm rot="10800000">
              <a:off x="0" y="64722"/>
              <a:ext cx="12192000" cy="1169581"/>
            </a:xfrm>
            <a:prstGeom prst="round2SameRect">
              <a:avLst>
                <a:gd fmla="val 50000" name="adj1"/>
                <a:gd fmla="val 0" name="adj2"/>
              </a:avLst>
            </a:prstGeom>
            <a:solidFill>
              <a:srgbClr val="AFDFFF"/>
            </a:solidFill>
            <a:ln cap="flat" cmpd="sng" w="12700">
              <a:solidFill>
                <a:srgbClr val="71C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7"/>
            <p:cNvSpPr/>
            <p:nvPr/>
          </p:nvSpPr>
          <p:spPr>
            <a:xfrm rot="10800000">
              <a:off x="0" y="-127508"/>
              <a:ext cx="12192000" cy="798297"/>
            </a:xfrm>
            <a:prstGeom prst="round2SameRect">
              <a:avLst>
                <a:gd fmla="val 50000" name="adj1"/>
                <a:gd fmla="val 0" name="adj2"/>
              </a:avLst>
            </a:prstGeom>
            <a:solidFill>
              <a:srgbClr val="71C6FF"/>
            </a:solidFill>
            <a:ln cap="flat" cmpd="sng" w="12700">
              <a:solidFill>
                <a:srgbClr val="71C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cxnSp>
        <p:nvCxnSpPr>
          <p:cNvPr id="217" name="Google Shape;217;p7"/>
          <p:cNvCxnSpPr/>
          <p:nvPr/>
        </p:nvCxnSpPr>
        <p:spPr>
          <a:xfrm flipH="1">
            <a:off x="2592931" y="3133935"/>
            <a:ext cx="165428" cy="512940"/>
          </a:xfrm>
          <a:prstGeom prst="straightConnector1">
            <a:avLst/>
          </a:prstGeom>
          <a:noFill/>
          <a:ln cap="flat" cmpd="sng" w="28575">
            <a:solidFill>
              <a:srgbClr val="FF0000"/>
            </a:solidFill>
            <a:prstDash val="solid"/>
            <a:miter lim="800000"/>
            <a:headEnd len="sm" w="sm" type="none"/>
            <a:tailEnd len="sm" w="sm" type="none"/>
          </a:ln>
        </p:spPr>
      </p:cxnSp>
    </p:spTree>
  </p:cSld>
  <p:clrMapOvr>
    <a:masterClrMapping/>
  </p:clrMapOvr>
  <mc:AlternateContent>
    <mc:Choice Requires="p14">
      <p:transition spd="slow" p14:dur="1750">
        <p14:warp dir="in"/>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2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grpSp>
        <p:nvGrpSpPr>
          <p:cNvPr id="223" name="Google Shape;223;p8"/>
          <p:cNvGrpSpPr/>
          <p:nvPr/>
        </p:nvGrpSpPr>
        <p:grpSpPr>
          <a:xfrm>
            <a:off x="393764" y="836962"/>
            <a:ext cx="11404471" cy="6030042"/>
            <a:chOff x="393764" y="836962"/>
            <a:chExt cx="11404471" cy="6030042"/>
          </a:xfrm>
        </p:grpSpPr>
        <p:sp>
          <p:nvSpPr>
            <p:cNvPr id="224" name="Google Shape;224;p8"/>
            <p:cNvSpPr txBox="1"/>
            <p:nvPr/>
          </p:nvSpPr>
          <p:spPr>
            <a:xfrm>
              <a:off x="393764" y="836962"/>
              <a:ext cx="11404471" cy="1969705"/>
            </a:xfrm>
            <a:prstGeom prst="rect">
              <a:avLst/>
            </a:prstGeom>
            <a:noFill/>
            <a:ln>
              <a:noFill/>
            </a:ln>
          </p:spPr>
          <p:txBody>
            <a:bodyPr anchorCtr="0" anchor="t" bIns="60925" lIns="121850" spcFirstLastPara="1" rIns="121850" wrap="square" tIns="60925">
              <a:spAutoFit/>
            </a:bodyPr>
            <a:lstStyle/>
            <a:p>
              <a:pPr indent="463550" lvl="0" marL="0" marR="0" rtl="0" algn="just">
                <a:spcBef>
                  <a:spcPts val="0"/>
                </a:spcBef>
                <a:spcAft>
                  <a:spcPts val="0"/>
                </a:spcAft>
                <a:buNone/>
              </a:pPr>
              <a:r>
                <a:rPr lang="en-US" sz="2400">
                  <a:solidFill>
                    <a:srgbClr val="002060"/>
                  </a:solidFill>
                  <a:latin typeface="Arial Rounded"/>
                  <a:ea typeface="Arial Rounded"/>
                  <a:cs typeface="Arial Rounded"/>
                  <a:sym typeface="Arial Rounded"/>
                </a:rPr>
                <a:t>An yêu thích những chiếc chong chóng giấy. Mỗi chiếc chong chóng chỉ có một cái cán nhỏ và dài, một đầu gắn bốn cánh giấy mỏng, xinh như bông hoa. Nhưng mỗi lần quay, nó mang lại bao nhiêu là tiếng cười và sự háo hức. An thích chạy thật nhanh để những cánh giấy không ngừng quay trong gió. Gió lướt qua cánh chong chóng tạo ra tiếng u u rất lạ.</a:t>
              </a:r>
              <a:endParaRPr/>
            </a:p>
          </p:txBody>
        </p:sp>
        <p:sp>
          <p:nvSpPr>
            <p:cNvPr id="225" name="Google Shape;225;p8"/>
            <p:cNvSpPr/>
            <p:nvPr/>
          </p:nvSpPr>
          <p:spPr>
            <a:xfrm>
              <a:off x="401141" y="2712020"/>
              <a:ext cx="6096000" cy="4154984"/>
            </a:xfrm>
            <a:prstGeom prst="rect">
              <a:avLst/>
            </a:prstGeom>
            <a:noFill/>
            <a:ln>
              <a:noFill/>
            </a:ln>
          </p:spPr>
          <p:txBody>
            <a:bodyPr anchorCtr="0" anchor="t" bIns="45700" lIns="91425" spcFirstLastPara="1" rIns="91425" wrap="square" tIns="45700">
              <a:spAutoFit/>
            </a:bodyPr>
            <a:lstStyle/>
            <a:p>
              <a:pPr indent="463550" lvl="0" marL="0" marR="0" rtl="0" algn="just">
                <a:spcBef>
                  <a:spcPts val="0"/>
                </a:spcBef>
                <a:spcAft>
                  <a:spcPts val="0"/>
                </a:spcAft>
                <a:buNone/>
              </a:pPr>
              <a:r>
                <a:rPr lang="en-US" sz="2400">
                  <a:solidFill>
                    <a:srgbClr val="002060"/>
                  </a:solidFill>
                  <a:latin typeface="Arial Rounded"/>
                  <a:ea typeface="Arial Rounded"/>
                  <a:cs typeface="Arial Rounded"/>
                  <a:sym typeface="Arial Rounded"/>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endParaRPr/>
            </a:p>
          </p:txBody>
        </p:sp>
      </p:grpSp>
      <p:sp>
        <p:nvSpPr>
          <p:cNvPr id="226" name="Google Shape;226;p8"/>
          <p:cNvSpPr txBox="1"/>
          <p:nvPr/>
        </p:nvSpPr>
        <p:spPr>
          <a:xfrm>
            <a:off x="2145807" y="120670"/>
            <a:ext cx="7942997" cy="615489"/>
          </a:xfrm>
          <a:prstGeom prst="rect">
            <a:avLst/>
          </a:prstGeom>
          <a:noFill/>
          <a:ln>
            <a:noFill/>
          </a:ln>
        </p:spPr>
        <p:txBody>
          <a:bodyPr anchorCtr="0" anchor="t" bIns="60925" lIns="121850" spcFirstLastPara="1" rIns="121850" wrap="square" tIns="60925">
            <a:spAutoFit/>
          </a:bodyPr>
          <a:lstStyle/>
          <a:p>
            <a:pPr indent="0" lvl="0" marL="0" marR="0" rtl="0" algn="ctr">
              <a:spcBef>
                <a:spcPts val="0"/>
              </a:spcBef>
              <a:spcAft>
                <a:spcPts val="0"/>
              </a:spcAft>
              <a:buNone/>
            </a:pPr>
            <a:r>
              <a:rPr b="1" lang="en-US" sz="3200">
                <a:solidFill>
                  <a:srgbClr val="FF6600"/>
                </a:solidFill>
                <a:latin typeface="Arial Rounded"/>
                <a:ea typeface="Arial Rounded"/>
                <a:cs typeface="Arial Rounded"/>
                <a:sym typeface="Arial Rounded"/>
              </a:rPr>
              <a:t>BÀI 32: CHƠI CHONG CHÓNG</a:t>
            </a:r>
            <a:endParaRPr b="1" sz="3200">
              <a:solidFill>
                <a:srgbClr val="FF6600"/>
              </a:solidFill>
              <a:latin typeface="Arial Rounded"/>
              <a:ea typeface="Arial Rounded"/>
              <a:cs typeface="Arial Rounded"/>
              <a:sym typeface="Arial Rounded"/>
            </a:endParaRPr>
          </a:p>
        </p:txBody>
      </p:sp>
      <p:sp>
        <p:nvSpPr>
          <p:cNvPr id="227" name="Google Shape;227;p8"/>
          <p:cNvSpPr/>
          <p:nvPr/>
        </p:nvSpPr>
        <p:spPr>
          <a:xfrm>
            <a:off x="615282" y="921425"/>
            <a:ext cx="290356" cy="319412"/>
          </a:xfrm>
          <a:prstGeom prst="ellipse">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Rounded"/>
                <a:ea typeface="Arial Rounded"/>
                <a:cs typeface="Arial Rounded"/>
                <a:sym typeface="Arial Rounded"/>
              </a:rPr>
              <a:t>1</a:t>
            </a:r>
            <a:endParaRPr/>
          </a:p>
        </p:txBody>
      </p:sp>
      <p:pic>
        <p:nvPicPr>
          <p:cNvPr id="228" name="Google Shape;228;p8"/>
          <p:cNvPicPr preferRelativeResize="0"/>
          <p:nvPr/>
        </p:nvPicPr>
        <p:blipFill rotWithShape="1">
          <a:blip r:embed="rId3">
            <a:alphaModFix/>
          </a:blip>
          <a:srcRect b="72363" l="20922" r="72658" t="17991"/>
          <a:stretch/>
        </p:blipFill>
        <p:spPr>
          <a:xfrm>
            <a:off x="14311" y="-67405"/>
            <a:ext cx="1173805" cy="992221"/>
          </a:xfrm>
          <a:prstGeom prst="rect">
            <a:avLst/>
          </a:prstGeom>
          <a:noFill/>
          <a:ln>
            <a:noFill/>
          </a:ln>
        </p:spPr>
      </p:pic>
      <p:grpSp>
        <p:nvGrpSpPr>
          <p:cNvPr id="229" name="Google Shape;229;p8"/>
          <p:cNvGrpSpPr/>
          <p:nvPr/>
        </p:nvGrpSpPr>
        <p:grpSpPr>
          <a:xfrm>
            <a:off x="9256542" y="206948"/>
            <a:ext cx="2541693" cy="630014"/>
            <a:chOff x="7887400" y="6070653"/>
            <a:chExt cx="2541693" cy="630014"/>
          </a:xfrm>
        </p:grpSpPr>
        <p:sp>
          <p:nvSpPr>
            <p:cNvPr id="230" name="Google Shape;230;p8"/>
            <p:cNvSpPr/>
            <p:nvPr/>
          </p:nvSpPr>
          <p:spPr>
            <a:xfrm>
              <a:off x="7887400" y="6070653"/>
              <a:ext cx="2541693" cy="630014"/>
            </a:xfrm>
            <a:prstGeom prst="roundRect">
              <a:avLst>
                <a:gd fmla="val 16667" name="adj"/>
              </a:avLst>
            </a:prstGeom>
            <a:solidFill>
              <a:srgbClr val="00B0F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Rounded"/>
                <a:ea typeface="Arial Rounded"/>
                <a:cs typeface="Arial Rounded"/>
                <a:sym typeface="Arial Rounded"/>
              </a:endParaRPr>
            </a:p>
          </p:txBody>
        </p:sp>
        <p:sp>
          <p:nvSpPr>
            <p:cNvPr id="231" name="Google Shape;231;p8"/>
            <p:cNvSpPr/>
            <p:nvPr/>
          </p:nvSpPr>
          <p:spPr>
            <a:xfrm>
              <a:off x="8073085" y="6158790"/>
              <a:ext cx="217239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lt1"/>
                  </a:solidFill>
                  <a:latin typeface="Arial Rounded"/>
                  <a:ea typeface="Arial Rounded"/>
                  <a:cs typeface="Arial Rounded"/>
                  <a:sym typeface="Arial Rounded"/>
                </a:rPr>
                <a:t>ĐỌC NỐI TIẾP</a:t>
              </a:r>
              <a:endParaRPr b="1" sz="2800">
                <a:solidFill>
                  <a:schemeClr val="lt1"/>
                </a:solidFill>
                <a:latin typeface="Arial Rounded"/>
                <a:ea typeface="Arial Rounded"/>
                <a:cs typeface="Arial Rounded"/>
                <a:sym typeface="Arial Rounded"/>
              </a:endParaRPr>
            </a:p>
          </p:txBody>
        </p:sp>
      </p:grpSp>
      <p:cxnSp>
        <p:nvCxnSpPr>
          <p:cNvPr id="232" name="Google Shape;232;p8"/>
          <p:cNvCxnSpPr/>
          <p:nvPr/>
        </p:nvCxnSpPr>
        <p:spPr>
          <a:xfrm>
            <a:off x="2550746" y="2025075"/>
            <a:ext cx="365760" cy="0"/>
          </a:xfrm>
          <a:prstGeom prst="straightConnector1">
            <a:avLst/>
          </a:prstGeom>
          <a:noFill/>
          <a:ln cap="flat" cmpd="sng" w="38100">
            <a:solidFill>
              <a:srgbClr val="FF0000"/>
            </a:solidFill>
            <a:prstDash val="solid"/>
            <a:miter lim="800000"/>
            <a:headEnd len="sm" w="sm" type="none"/>
            <a:tailEnd len="sm" w="sm" type="none"/>
          </a:ln>
        </p:spPr>
      </p:cxnSp>
      <p:cxnSp>
        <p:nvCxnSpPr>
          <p:cNvPr id="233" name="Google Shape;233;p8"/>
          <p:cNvCxnSpPr/>
          <p:nvPr/>
        </p:nvCxnSpPr>
        <p:spPr>
          <a:xfrm>
            <a:off x="7211837" y="2352158"/>
            <a:ext cx="457200" cy="0"/>
          </a:xfrm>
          <a:prstGeom prst="straightConnector1">
            <a:avLst/>
          </a:prstGeom>
          <a:noFill/>
          <a:ln cap="flat" cmpd="sng" w="38100">
            <a:solidFill>
              <a:srgbClr val="FF0000"/>
            </a:solidFill>
            <a:prstDash val="solid"/>
            <a:miter lim="800000"/>
            <a:headEnd len="sm" w="sm" type="none"/>
            <a:tailEnd len="sm" w="sm" type="none"/>
          </a:ln>
        </p:spPr>
      </p:cxnSp>
      <p:cxnSp>
        <p:nvCxnSpPr>
          <p:cNvPr id="234" name="Google Shape;234;p8"/>
          <p:cNvCxnSpPr/>
          <p:nvPr/>
        </p:nvCxnSpPr>
        <p:spPr>
          <a:xfrm>
            <a:off x="4201095" y="4969674"/>
            <a:ext cx="1188720" cy="0"/>
          </a:xfrm>
          <a:prstGeom prst="straightConnector1">
            <a:avLst/>
          </a:prstGeom>
          <a:noFill/>
          <a:ln cap="flat" cmpd="sng" w="38100">
            <a:solidFill>
              <a:srgbClr val="FF0000"/>
            </a:solidFill>
            <a:prstDash val="solid"/>
            <a:miter lim="800000"/>
            <a:headEnd len="sm" w="sm" type="none"/>
            <a:tailEnd len="sm" w="sm" type="none"/>
          </a:ln>
        </p:spPr>
      </p:cxnSp>
      <p:cxnSp>
        <p:nvCxnSpPr>
          <p:cNvPr id="235" name="Google Shape;235;p8"/>
          <p:cNvCxnSpPr/>
          <p:nvPr/>
        </p:nvCxnSpPr>
        <p:spPr>
          <a:xfrm>
            <a:off x="3685839" y="6049881"/>
            <a:ext cx="914400" cy="0"/>
          </a:xfrm>
          <a:prstGeom prst="straightConnector1">
            <a:avLst/>
          </a:prstGeom>
          <a:noFill/>
          <a:ln cap="flat" cmpd="sng" w="38100">
            <a:solidFill>
              <a:srgbClr val="FF0000"/>
            </a:solidFill>
            <a:prstDash val="solid"/>
            <a:miter lim="800000"/>
            <a:headEnd len="sm" w="sm" type="none"/>
            <a:tailEnd len="sm" w="sm" type="none"/>
          </a:ln>
        </p:spPr>
      </p:cxnSp>
      <p:cxnSp>
        <p:nvCxnSpPr>
          <p:cNvPr id="236" name="Google Shape;236;p8"/>
          <p:cNvCxnSpPr/>
          <p:nvPr/>
        </p:nvCxnSpPr>
        <p:spPr>
          <a:xfrm>
            <a:off x="11066715" y="4151147"/>
            <a:ext cx="548640" cy="0"/>
          </a:xfrm>
          <a:prstGeom prst="straightConnector1">
            <a:avLst/>
          </a:prstGeom>
          <a:noFill/>
          <a:ln cap="flat" cmpd="sng" w="38100">
            <a:solidFill>
              <a:srgbClr val="FF0000"/>
            </a:solidFill>
            <a:prstDash val="solid"/>
            <a:miter lim="800000"/>
            <a:headEnd len="sm" w="sm" type="none"/>
            <a:tailEnd len="sm" w="sm" type="none"/>
          </a:ln>
        </p:spPr>
      </p:cxnSp>
      <p:sp>
        <p:nvSpPr>
          <p:cNvPr id="237" name="Google Shape;237;p8"/>
          <p:cNvSpPr/>
          <p:nvPr/>
        </p:nvSpPr>
        <p:spPr>
          <a:xfrm>
            <a:off x="594182" y="2765496"/>
            <a:ext cx="290356" cy="319412"/>
          </a:xfrm>
          <a:prstGeom prst="ellipse">
            <a:avLst/>
          </a:prstGeom>
          <a:solidFill>
            <a:schemeClr val="accent2"/>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Arial Rounded"/>
                <a:ea typeface="Arial Rounded"/>
                <a:cs typeface="Arial Rounded"/>
                <a:sym typeface="Arial Rounded"/>
              </a:rPr>
              <a:t>2</a:t>
            </a:r>
            <a:endParaRPr/>
          </a:p>
        </p:txBody>
      </p:sp>
      <p:grpSp>
        <p:nvGrpSpPr>
          <p:cNvPr id="238" name="Google Shape;238;p8"/>
          <p:cNvGrpSpPr/>
          <p:nvPr/>
        </p:nvGrpSpPr>
        <p:grpSpPr>
          <a:xfrm>
            <a:off x="6526547" y="2513835"/>
            <a:ext cx="6148447" cy="4520006"/>
            <a:chOff x="3164739" y="634697"/>
            <a:chExt cx="6677957" cy="4705819"/>
          </a:xfrm>
        </p:grpSpPr>
        <p:pic>
          <p:nvPicPr>
            <p:cNvPr id="239" name="Google Shape;239;p8"/>
            <p:cNvPicPr preferRelativeResize="0"/>
            <p:nvPr/>
          </p:nvPicPr>
          <p:blipFill rotWithShape="1">
            <a:blip r:embed="rId4">
              <a:alphaModFix/>
            </a:blip>
            <a:srcRect b="4224" l="0" r="0" t="0"/>
            <a:stretch/>
          </p:blipFill>
          <p:spPr>
            <a:xfrm>
              <a:off x="3164739" y="634697"/>
              <a:ext cx="6677957" cy="4598485"/>
            </a:xfrm>
            <a:prstGeom prst="rect">
              <a:avLst/>
            </a:prstGeom>
            <a:noFill/>
            <a:ln>
              <a:noFill/>
            </a:ln>
          </p:spPr>
        </p:pic>
        <p:pic>
          <p:nvPicPr>
            <p:cNvPr id="240" name="Google Shape;240;p8"/>
            <p:cNvPicPr preferRelativeResize="0"/>
            <p:nvPr/>
          </p:nvPicPr>
          <p:blipFill rotWithShape="1">
            <a:blip r:embed="rId4">
              <a:alphaModFix/>
            </a:blip>
            <a:srcRect b="4224" l="89748" r="0" t="83763"/>
            <a:stretch/>
          </p:blipFill>
          <p:spPr>
            <a:xfrm>
              <a:off x="8168480" y="4623060"/>
              <a:ext cx="1096601" cy="717456"/>
            </a:xfrm>
            <a:prstGeom prst="rect">
              <a:avLst/>
            </a:prstGeom>
            <a:noFill/>
            <a:ln>
              <a:noFill/>
            </a:ln>
          </p:spPr>
        </p:pic>
      </p:grpSp>
    </p:spTree>
  </p:cSld>
  <p:clrMapOvr>
    <a:masterClrMapping/>
  </p:clrMapOvr>
  <mc:AlternateContent>
    <mc:Choice Requires="p14">
      <p:transition spd="slow" p14:dur="1750">
        <p14:warp dir="in"/>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4" name="Shape 244"/>
        <p:cNvGrpSpPr/>
        <p:nvPr/>
      </p:nvGrpSpPr>
      <p:grpSpPr>
        <a:xfrm>
          <a:off x="0" y="0"/>
          <a:ext cx="0" cy="0"/>
          <a:chOff x="0" y="0"/>
          <a:chExt cx="0" cy="0"/>
        </a:xfrm>
      </p:grpSpPr>
      <p:pic>
        <p:nvPicPr>
          <p:cNvPr id="245" name="Google Shape;245;p9"/>
          <p:cNvPicPr preferRelativeResize="0"/>
          <p:nvPr/>
        </p:nvPicPr>
        <p:blipFill rotWithShape="1">
          <a:blip r:embed="rId3">
            <a:alphaModFix/>
          </a:blip>
          <a:srcRect b="9032" l="0" r="0" t="71035"/>
          <a:stretch/>
        </p:blipFill>
        <p:spPr>
          <a:xfrm>
            <a:off x="0" y="6234545"/>
            <a:ext cx="12192000" cy="618870"/>
          </a:xfrm>
          <a:prstGeom prst="rect">
            <a:avLst/>
          </a:prstGeom>
          <a:noFill/>
          <a:ln>
            <a:noFill/>
          </a:ln>
        </p:spPr>
      </p:pic>
      <p:grpSp>
        <p:nvGrpSpPr>
          <p:cNvPr id="246" name="Google Shape;246;p9"/>
          <p:cNvGrpSpPr/>
          <p:nvPr/>
        </p:nvGrpSpPr>
        <p:grpSpPr>
          <a:xfrm>
            <a:off x="0" y="0"/>
            <a:ext cx="12192000" cy="368301"/>
            <a:chOff x="0" y="-127508"/>
            <a:chExt cx="12192000" cy="1361811"/>
          </a:xfrm>
        </p:grpSpPr>
        <p:sp>
          <p:nvSpPr>
            <p:cNvPr id="247" name="Google Shape;247;p9"/>
            <p:cNvSpPr/>
            <p:nvPr/>
          </p:nvSpPr>
          <p:spPr>
            <a:xfrm rot="10800000">
              <a:off x="0" y="64722"/>
              <a:ext cx="12192000" cy="1169581"/>
            </a:xfrm>
            <a:prstGeom prst="round2SameRect">
              <a:avLst>
                <a:gd fmla="val 50000" name="adj1"/>
                <a:gd fmla="val 0" name="adj2"/>
              </a:avLst>
            </a:prstGeom>
            <a:solidFill>
              <a:srgbClr val="AFDFFF"/>
            </a:solidFill>
            <a:ln cap="flat" cmpd="sng" w="12700">
              <a:solidFill>
                <a:srgbClr val="71C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9"/>
            <p:cNvSpPr/>
            <p:nvPr/>
          </p:nvSpPr>
          <p:spPr>
            <a:xfrm rot="10800000">
              <a:off x="0" y="-127508"/>
              <a:ext cx="12192000" cy="798297"/>
            </a:xfrm>
            <a:prstGeom prst="round2SameRect">
              <a:avLst>
                <a:gd fmla="val 50000" name="adj1"/>
                <a:gd fmla="val 0" name="adj2"/>
              </a:avLst>
            </a:prstGeom>
            <a:solidFill>
              <a:srgbClr val="71C6FF"/>
            </a:solidFill>
            <a:ln cap="flat" cmpd="sng" w="12700">
              <a:solidFill>
                <a:srgbClr val="71C6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9" name="Google Shape;249;p9"/>
          <p:cNvSpPr txBox="1"/>
          <p:nvPr/>
        </p:nvSpPr>
        <p:spPr>
          <a:xfrm>
            <a:off x="4134303" y="6552914"/>
            <a:ext cx="78360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0000"/>
                </a:solidFill>
                <a:latin typeface="Calibri"/>
                <a:ea typeface="Calibri"/>
                <a:cs typeface="Calibri"/>
                <a:sym typeface="Calibri"/>
              </a:rPr>
              <a:t>Bản quyền : FB Đặng Nhật Linh- https://www.facebook.com/nhat.linh.3557440</a:t>
            </a:r>
            <a:endParaRPr/>
          </a:p>
        </p:txBody>
      </p:sp>
      <p:sp>
        <p:nvSpPr>
          <p:cNvPr id="250" name="Google Shape;250;p9"/>
          <p:cNvSpPr/>
          <p:nvPr/>
        </p:nvSpPr>
        <p:spPr>
          <a:xfrm>
            <a:off x="4792892" y="672769"/>
            <a:ext cx="2594592" cy="630014"/>
          </a:xfrm>
          <a:prstGeom prst="roundRect">
            <a:avLst>
              <a:gd fmla="val 16667" name="adj"/>
            </a:avLst>
          </a:prstGeom>
          <a:solidFill>
            <a:srgbClr val="00B0F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rial Rounded"/>
                <a:ea typeface="Arial Rounded"/>
                <a:cs typeface="Arial Rounded"/>
                <a:sym typeface="Arial Rounded"/>
              </a:rPr>
              <a:t>Giải nghĩa từ</a:t>
            </a:r>
            <a:endParaRPr sz="2800">
              <a:solidFill>
                <a:schemeClr val="lt1"/>
              </a:solidFill>
              <a:latin typeface="Arial Rounded"/>
              <a:ea typeface="Arial Rounded"/>
              <a:cs typeface="Arial Rounded"/>
              <a:sym typeface="Arial Rounded"/>
            </a:endParaRPr>
          </a:p>
        </p:txBody>
      </p:sp>
      <p:pic>
        <p:nvPicPr>
          <p:cNvPr id="251" name="Google Shape;251;p9"/>
          <p:cNvPicPr preferRelativeResize="0"/>
          <p:nvPr/>
        </p:nvPicPr>
        <p:blipFill rotWithShape="1">
          <a:blip r:embed="rId4">
            <a:alphaModFix/>
          </a:blip>
          <a:srcRect b="0" l="0" r="0" t="0"/>
          <a:stretch/>
        </p:blipFill>
        <p:spPr>
          <a:xfrm>
            <a:off x="280779" y="1953425"/>
            <a:ext cx="3853524" cy="3853524"/>
          </a:xfrm>
          <a:prstGeom prst="rect">
            <a:avLst/>
          </a:prstGeom>
          <a:noFill/>
          <a:ln>
            <a:noFill/>
          </a:ln>
        </p:spPr>
      </p:pic>
      <p:sp>
        <p:nvSpPr>
          <p:cNvPr id="252" name="Google Shape;252;p9"/>
          <p:cNvSpPr txBox="1"/>
          <p:nvPr/>
        </p:nvSpPr>
        <p:spPr>
          <a:xfrm>
            <a:off x="4262511" y="2926080"/>
            <a:ext cx="681189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2060"/>
                </a:solidFill>
                <a:latin typeface="Arial Rounded"/>
                <a:ea typeface="Arial Rounded"/>
                <a:cs typeface="Arial Rounded"/>
                <a:sym typeface="Arial Rounded"/>
              </a:rPr>
              <a:t>Cười toe</a:t>
            </a:r>
            <a:r>
              <a:rPr lang="en-US" sz="2800">
                <a:solidFill>
                  <a:srgbClr val="002060"/>
                </a:solidFill>
                <a:latin typeface="Arial Rounded"/>
                <a:ea typeface="Arial Rounded"/>
                <a:cs typeface="Arial Rounded"/>
                <a:sym typeface="Arial Rounded"/>
              </a:rPr>
              <a:t>: cười với khuôn miệng mở rộng hai bên, thể hiện sự vui sướng thích thú.</a:t>
            </a:r>
            <a:endParaRPr sz="2800">
              <a:solidFill>
                <a:srgbClr val="002060"/>
              </a:solidFill>
              <a:latin typeface="Arial Rounded"/>
              <a:ea typeface="Arial Rounded"/>
              <a:cs typeface="Arial Rounded"/>
              <a:sym typeface="Arial Rounded"/>
            </a:endParaRPr>
          </a:p>
        </p:txBody>
      </p:sp>
      <p:sp>
        <p:nvSpPr>
          <p:cNvPr id="253" name="Google Shape;253;p9"/>
          <p:cNvSpPr/>
          <p:nvPr/>
        </p:nvSpPr>
        <p:spPr>
          <a:xfrm>
            <a:off x="4060475" y="2785403"/>
            <a:ext cx="6884190" cy="1223889"/>
          </a:xfrm>
          <a:prstGeom prst="roundRect">
            <a:avLst>
              <a:gd fmla="val 16667" name="adj"/>
            </a:avLst>
          </a:prstGeom>
          <a:noFill/>
          <a:ln cap="flat" cmpd="sng" w="28575">
            <a:solidFill>
              <a:srgbClr val="42719B"/>
            </a:solidFill>
            <a:prstDash val="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500"/>
                                        <p:tgtEl>
                                          <p:spTgt spid="24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2021-06-17T09:40:01Z</dcterms:created>
  <dc:creator>HP</dc:creator>
</cp:coreProperties>
</file>