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81" r:id="rId3"/>
    <p:sldId id="285" r:id="rId4"/>
    <p:sldId id="272" r:id="rId5"/>
    <p:sldId id="273" r:id="rId6"/>
    <p:sldId id="274" r:id="rId7"/>
    <p:sldId id="286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104" d="100"/>
          <a:sy n="104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24-04-04T07:53:59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7987 15503,'0'0,"0"0,50-25,-1 25,51 0,24-25,-25 1,50-26,-1 25,-73 25,24-25,-25 0,-24 25,-25 0,0 0,24 0,-49 0,25 0,50 0,-51 0,26 0,0 0,49 25,-50-25,1 0,0 0,-1 25,1-25,-25 0,-1 0,1 0,-25 0,25 0,0 0,-25 0,25 0,-25 0,49 0,-24 0,0 0,0 0,49 0,-24 0,-1 0,1 0,0 0,-1 0,-24 0,0 0,24 0,-24 0,0 0,0 0,0 0,-25 25,24-25,-24 0,25 0,-25 0,0 0,0 0,0-25,0 0,0 25,0-25,0 25,0-24,0 24,0-50,-25 50,1-50,24 50,-25-24,25-26,0 25,-25 0,0 1,25-1,-49-25,24 25,0-49,0 49,-24-24,24-1,-25 0,1 1,49-1,-50 25,50 1,-25-1,0 0,0 0,1-24,24 49,-25-25,0 0,0 0,0 0,1 0,-1 1,0-1,0 0,0 25,25-25,-24 0,-1 1,0-1,0 0,-24 0,49 0,-50 1,50-1,-25 0,0 0,1 25,24-25,0 1,-25 24,25-25,-25 25,0 0,25-25,0 0,-25 25,25-25,0 25,0 0,-24 0,24-24,-25 24,25 0</inkml:trace>
  <inkml:trace contextRef="#ctx0" brushRef="#br0" timeOffset="1072.0611">9327 13767,'0'0,"0"0,-25 0,25 0,-25 0,0 0,-24 74,-26-24,26-1,-51 26,26-1,-1-24,1 24,24-49,1 49,24-49,-25 25,26-1,-1 1,0-25,0 49,0-49,1 0,-1 24,25-24,-25 0,25 0,-25 0,0 24,25-49,0 50,-24-25,-1-1,25 26,0-25,-25 0,0 24,25-24,0 0,-25 24,25-24,-24 0,24 25,0-26,0 26,0-50,-25 25,25 0,0 0,0-25,-25 0</inkml:trace>
  <inkml:trace contextRef="#ctx0" brushRef="#br0" timeOffset="3663.2096">11038 15180,'0'0,"0"0,0 0,25 0,24 0,26 0,-1 25,50-25,-24 0,-1 0,-50 0,26 0,-1 0,-49 0,-25 0,0 25,25-25,0 0,-25 0,24 0,1 0,25 0,24 0,75 0,-25 0,50 0,-1 0,26 0,-50 0,24 0,-49 0,-49 0,24 0,-49 0,24 0,-24 0,-26 25,1-25,25 0,-50 0,25 0,-1 0,1 0,-25 0,25 0,0 0,-25 25,25-25,24 0,-24 0,0 0,24 0,-24 0,0 0,-25 0</inkml:trace>
  <inkml:trace contextRef="#ctx0" brushRef="#br0" timeOffset="5911.3381">14486 15453,'0'0,"0"0,25 0,-25 0,25 0,-1 0,26 0,0 0,-1 0,26 0,-1 0,25-24,-24 24,49-25,-25 25,0 0,25-25,-25 25,-24 0,24 0,-25 0,-24 0,0 0,24 0,-49 0,24 0,1 0,0 0,24 0,0 0,1 0,-25 0,24 0,0 25,1-25,-1 0,1 0,-1 0,0 0,1 0,-1 0,1 0,-1 25,0-25,1 0,-26 0,1 0,49 0,-74 0,25 0,-25 0,24 0,-24 0,0 0,-25 0,25 0,-25 0,49 0,-49 0,25 0,-25 0,25 0</inkml:trace>
  <inkml:trace contextRef="#ctx0" brushRef="#br0" timeOffset="11071.6333">15156 12998,'0'-25,"0"25,0 0,0-25,0 0,24 25,1-25,0 25,0-24,0-1,-25 25,24 0,1 0,0-25,-25 25,25 0,0 0,0 0,-1 0,1 25,0-25,0 0,0 25,-25-25,24 24,-24 1,0 0,0-25,0 50,25-26,-25 1,0 25,0-1,0-24,0 25,-25-25,-24 24,49 1,-50 0,25-26,-24 26,-1-25,0 49,1-49,-1 25,25-26,-24 1,24 0,-49-25,49 25,0 24,-49-49,24 25,0 0,1 0,-26-25,51 0,-26 0,0 0,1 0,24 0,0 0,25 0,-25-25,25 0,0 25,0-25,0 1,0-1,0 25,0-25,0 25,0-25,0 25,0-25,0 25,50 0,-50 0,25 0,-25 0,25 0,-1 0,1 0,25 0,-25 0,-1 0,26 25,0 0,-1-25,-24 0,0 25,24 0,-24-25,0 0,25 0,-50 0,24 0,-24 0,25 0,0 0,0 0,24 0,1 0,24-25,1 25,24 0,-24 0,-1 0,0 0,-24 0,-50 0</inkml:trace>
  <inkml:trace contextRef="#ctx0" brushRef="#br0" timeOffset="12431.7111">16247 12774,'0'0,"25"-49,-25 49,49-25,-24 0,25 25,-25-25,0 1,49 24,-74 0,25 0,-25 0,0 0,25 0,-25 0,49 0,-24 24,0 1,0 25,24-1,-24-24,-25 25,25-1,0-24,-25 25,0-25,0-1,0 26,0-25,0 24,0 1,0-25,-25 25,0-1,-25 26,26-26,-26 1,25 24,-49-24,24-1,1 1,-1 0,0-26,1 1,-1 0,25 0,-24 0,49-25,-50 0,0 0,26 0,-26 0,25 0,-24 0,49 0,-50-25,25 0,0-25,1 26,-1-1,25-25,-25 25,25 1,0-26,0 50,0-25,0 25,0-25,0 25,25-24,0 24,-1 0,-24 0,50 0,-25 0,0 24,-1-24,1 25,25 0,-25 0,24 0,-24-1,25 26,-26-50,26 50,0-26,-1 1,-24 0,50 0,-26-25,-24 0,0 0,24 0,-24 0,0 0,0 0,0 0,-1-25,-24 0,0 25,25 0</inkml:trace>
  <inkml:trace contextRef="#ctx0" brushRef="#br0" timeOffset="13223.7564">8483 13022</inkml:trace>
  <inkml:trace contextRef="#ctx0" brushRef="#br0" timeOffset="13799.7893">12328 13320,'25'0</inkml:trace>
  <inkml:trace contextRef="#ctx0" brushRef="#br0" timeOffset="14423.825">10939 11782</inkml:trace>
  <inkml:trace contextRef="#ctx0" brushRef="#br0" timeOffset="14975.8564">12700 13395</inkml:trace>
  <inkml:trace contextRef="#ctx0" brushRef="#br0" timeOffset="15367.879">14858 13543</inkml:trace>
  <inkml:trace contextRef="#ctx0" brushRef="#br0" timeOffset="15911.9101">13791 11733</inkml:trace>
  <inkml:trace contextRef="#ctx0" brushRef="#br0" timeOffset="24831.4203">13593 10170,'-25'0,"0"0,25 0,0 0,0 25,-24 24,-1 1,-25 24,1 1,24 24,-50-25,26 26,-1-26,25 25,0-49,1-25,24 24,0-24,0 0,0-25,0 25,0-25,0 0,0 0,0 0,24 0,1 24,25 1,24-25,1 0,98 0,-49 25,50 0,0-25,49 0,-99 0,0 25,-50-25,-24 0,-50 0</inkml:trace>
  <inkml:trace contextRef="#ctx0" brushRef="#br0" timeOffset="25320.4483">14064 10468,'0'0,"-25"0,25 49,0 1,-49 24,24 1,-25 24,26 0,-51 50,26 0,-1 0,0 24,-24 1,49-25,0-1,-24-73,49-1,-25-24,25-50,0 25,0-25,0 0,0-25,0 0,0 0</inkml:trace>
  <inkml:trace contextRef="#ctx0" brushRef="#br0" timeOffset="26248.5014">14536 10592,'0'0,"0"24,0-24,0 50,0 24,-25-24,0 49,0 0,25-24,-25-1,1 1,24-26,-25-24,25 0,0-25,0 0,0-25,0-24,25 24,-25-25,49 25,-24-24,0 49,0 0,-1 0,1 0,0 0,25 0,-1 24,1 1,-1 0,1 50,0-26,-26-24,26 49,-50-24,50 0,-26-1,-24-24,0 25,0-26,0 1,0-25,0 50,0-50,0 25,0-25,0 24,0 1,-24 0,-1 0,-25-25,25 25,-49-25,24 0,-24 24,0-24,-1 0,26 0,-1 0,0 0,1 0,24 0,0-24,-25 24,26-25,-1 0,25 0,-25 0,0-24</inkml:trace>
  <inkml:trace contextRef="#ctx0" brushRef="#br0" timeOffset="27111.5507">14511 10691,'25'0,"-25"0,24 0,1 0,25-25,24 25,-24 0,-1 0,26-25,-26 25,26 0,-50 0,-1 0,1 0,-25 0,25 0,0 0,-25 0,0 0,25 0,-25 0,0 0,24 0,-24 0</inkml:trace>
  <inkml:trace contextRef="#ctx0" brushRef="#br0" timeOffset="40175.2976">11584 7813,'0'0,"0"0,-25 0,0 0,25 0,-25 50,1-25,-26 0,50 24,-25-24,0 25,25-25,0 24,0 1,0 24,25-24,50 24,-26 1,26-1,-26 0,26 1,24-1,-50 1,26-1,-50 0,24 1,-24-1,0 1,-25-1,0 1,0-1,0-24,0 24,0 0,-25 1,-25-26,50 1,-49 0,49-26,0 1,-50-25,50 25,0-25,-25 0,25 0,0 0,-49 0,49-25,-50 0,50 1,-49-26,49 25,-25-24,0 24,25-25,0 1,0-26,0 26,0-26,25 26,0-51,-25 1,49 25,1-1,-1-49,-24 50,25-25,-1-1,-24 26,0-25,0 24,24 1,-24 0,-25 24,25 25,-25-24,25-1,-25 50,0-50,0 50,0-25,0 25,0-49,0 49,0-25,0 0,0 0,0 25,0-49,-25 24,-25 0,1 0,-1-24,1 24,-26 0,50 0,-24 25,-1-24,25 24,1 0,-1 0,25 0,-50 0,50 0,-25 0,25 24,-49-24,49 25,-25-25,0 25,0 0,25-25,0 0,0 25</inkml:trace>
  <inkml:trace contextRef="#ctx0" brushRef="#br0" timeOffset="41615.3803">13667 7491,'-24'0,"-26"-25,25 0,-24 25,-1-24,25 24,0 0,-24 0,-1 0,25 0,-49 0,49 49,0-49,-49 75,49-51,-25 51,26-26,-26 1,25 0,25 24,0-24,0-1,0 1,0 0,0-1,25-24,0 25,24-26,-24 1,25-25,-25 0,24 0,1 0,0 0,24 0,-24 0,-1-25,1 1,-1-26,1 25,0-49,-26 24,1 25,0-49,0 24,0-24,-1 49,-24-49,0 24,0 50,25-25,-25 0,0 25,0 25,0-25,0 50,0-1,0 26,0-1,-25 25,25-24,0 24,-24 25,-1-25,0 1,25 24,-25 0,0 0,1-25,-1 25,25-50,-25 1,0-26,0 1,1 0,-1-26,0 1,25 0,-25-25,25 0,-25 0,25 0,-24 0,24 0,-25 0,-25-25,25 0,-24 1,24-1,0 0,25 0,-25 25,25-25,0 25,0-24,0-1,0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6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customXml" Target="../ink/ink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76400" y="281940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altLang="zh-CN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altLang="zh-CN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zh-CN" alt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29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25780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162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050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4444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96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1066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304800" y="914400"/>
            <a:ext cx="83820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199"/>
            <a:ext cx="2946400" cy="990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17526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381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875320" y="2670120"/>
              <a:ext cx="3581280" cy="2911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5960" y="2660760"/>
                <a:ext cx="3600000" cy="29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533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600" y="3276600"/>
            <a:ext cx="6096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495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3528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72400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5029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19400" y="27432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590801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00200" y="47244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8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657600" y="2971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54</Words>
  <Application>Microsoft Office PowerPoint</Application>
  <PresentationFormat>On-screen Show (4:3)</PresentationFormat>
  <Paragraphs>43</Paragraphs>
  <Slides>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</cp:lastModifiedBy>
  <cp:revision>69</cp:revision>
  <dcterms:created xsi:type="dcterms:W3CDTF">2020-08-14T12:58:13Z</dcterms:created>
  <dcterms:modified xsi:type="dcterms:W3CDTF">2025-04-14T07:52:58Z</dcterms:modified>
</cp:coreProperties>
</file>