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87" r:id="rId7"/>
    <p:sldId id="262" r:id="rId8"/>
    <p:sldId id="263" r:id="rId9"/>
    <p:sldId id="288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104" d="100"/>
          <a:sy n="104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6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76400" y="2819400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r>
              <a:rPr lang="en-US" altLang="zh-CN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altLang="zh-CN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zh-CN" alt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48889"/>
          <a:stretch>
            <a:fillRect/>
          </a:stretch>
        </p:blipFill>
        <p:spPr>
          <a:xfrm>
            <a:off x="762000" y="1981200"/>
            <a:ext cx="80009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59225"/>
          <a:stretch>
            <a:fillRect/>
          </a:stretch>
        </p:blipFill>
        <p:spPr>
          <a:xfrm>
            <a:off x="762000" y="1905000"/>
            <a:ext cx="8000999" cy="1752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56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34538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3429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2590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+ 5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3505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 + 1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2590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 – 40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3429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74 – 24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40258" b="48889"/>
          <a:stretch>
            <a:fillRect/>
          </a:stretch>
        </p:blipFill>
        <p:spPr>
          <a:xfrm>
            <a:off x="838200" y="1981200"/>
            <a:ext cx="8000999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844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+ 30 =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819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14400" y="2895600"/>
            <a:ext cx="5715000" cy="1600200"/>
            <a:chOff x="914400" y="2895600"/>
            <a:chExt cx="5715000" cy="1600200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3911025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40 + 10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4400" y="38862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90 - 10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4400" y="28956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70 - 20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2460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5.jpg"/>
          <p:cNvPicPr>
            <a:picLocks noChangeAspect="1"/>
          </p:cNvPicPr>
          <p:nvPr/>
        </p:nvPicPr>
        <p:blipFill>
          <a:blip r:embed="rId4"/>
          <a:srcRect l="7090" t="51806" r="9922" b="9669"/>
          <a:stretch>
            <a:fillRect/>
          </a:stretch>
        </p:blipFill>
        <p:spPr>
          <a:xfrm>
            <a:off x="228600" y="1676400"/>
            <a:ext cx="8686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5.jpg"/>
          <p:cNvPicPr>
            <a:picLocks noChangeAspect="1"/>
          </p:cNvPicPr>
          <p:nvPr/>
        </p:nvPicPr>
        <p:blipFill>
          <a:blip r:embed="rId4"/>
          <a:srcRect l="7090" t="57733" r="9922" b="9669"/>
          <a:stretch>
            <a:fillRect/>
          </a:stretch>
        </p:blipFill>
        <p:spPr>
          <a:xfrm>
            <a:off x="228600" y="1676400"/>
            <a:ext cx="8686800" cy="4572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84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438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8511" t="5283" r="7447" b="47778"/>
          <a:stretch>
            <a:fillRect/>
          </a:stretch>
        </p:blipFill>
        <p:spPr>
          <a:xfrm>
            <a:off x="1143000" y="1676400"/>
            <a:ext cx="7543800" cy="5181600"/>
          </a:xfrm>
          <a:prstGeom prst="rect">
            <a:avLst/>
          </a:prstGeom>
        </p:spPr>
      </p:pic>
      <p:pic>
        <p:nvPicPr>
          <p:cNvPr id="5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429000"/>
            <a:ext cx="685800" cy="479425"/>
          </a:xfrm>
          <a:prstGeom prst="rect">
            <a:avLst/>
          </a:prstGeom>
          <a:noFill/>
        </p:spPr>
      </p:pic>
      <p:pic>
        <p:nvPicPr>
          <p:cNvPr id="6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114800"/>
            <a:ext cx="685800" cy="479425"/>
          </a:xfrm>
          <a:prstGeom prst="rect">
            <a:avLst/>
          </a:prstGeom>
          <a:noFill/>
        </p:spPr>
      </p:pic>
      <p:pic>
        <p:nvPicPr>
          <p:cNvPr id="7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114800"/>
            <a:ext cx="685800" cy="479425"/>
          </a:xfrm>
          <a:prstGeom prst="rect">
            <a:avLst/>
          </a:prstGeom>
          <a:noFill/>
        </p:spPr>
      </p:pic>
      <p:pic>
        <p:nvPicPr>
          <p:cNvPr id="8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352800"/>
            <a:ext cx="685800" cy="479425"/>
          </a:xfrm>
          <a:prstGeom prst="rect">
            <a:avLst/>
          </a:prstGeom>
          <a:noFill/>
        </p:spPr>
      </p:pic>
      <p:pic>
        <p:nvPicPr>
          <p:cNvPr id="9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352800"/>
            <a:ext cx="685800" cy="479425"/>
          </a:xfrm>
          <a:prstGeom prst="rect">
            <a:avLst/>
          </a:prstGeom>
          <a:noFill/>
        </p:spPr>
      </p:pic>
      <p:pic>
        <p:nvPicPr>
          <p:cNvPr id="10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667000"/>
            <a:ext cx="685800" cy="479425"/>
          </a:xfrm>
          <a:prstGeom prst="rect">
            <a:avLst/>
          </a:prstGeom>
          <a:noFill/>
        </p:spPr>
      </p:pic>
      <p:pic>
        <p:nvPicPr>
          <p:cNvPr id="11" name="Picture 10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2" name="Picture 11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648200"/>
            <a:ext cx="1066800" cy="941294"/>
          </a:xfrm>
          <a:prstGeom prst="rect">
            <a:avLst/>
          </a:prstGeom>
          <a:noFill/>
        </p:spPr>
      </p:pic>
      <p:pic>
        <p:nvPicPr>
          <p:cNvPr id="13" name="Picture 12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4" name="Picture 13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886200"/>
            <a:ext cx="1066800" cy="941294"/>
          </a:xfrm>
          <a:prstGeom prst="rect">
            <a:avLst/>
          </a:prstGeom>
          <a:noFill/>
        </p:spPr>
      </p:pic>
      <p:pic>
        <p:nvPicPr>
          <p:cNvPr id="15" name="Picture 14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572000"/>
            <a:ext cx="1066800" cy="941294"/>
          </a:xfrm>
          <a:prstGeom prst="rect">
            <a:avLst/>
          </a:prstGeom>
          <a:noFill/>
        </p:spPr>
      </p:pic>
      <p:sp>
        <p:nvSpPr>
          <p:cNvPr id="17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467600" y="3352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1600200" y="2971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200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9281" t="53333" r="7715" b="18889"/>
          <a:stretch>
            <a:fillRect/>
          </a:stretch>
        </p:blipFill>
        <p:spPr>
          <a:xfrm>
            <a:off x="76200" y="1676400"/>
            <a:ext cx="8884920" cy="5181600"/>
          </a:xfrm>
          <a:prstGeom prst="rect">
            <a:avLst/>
          </a:prstGeom>
        </p:spPr>
      </p:pic>
      <p:pic>
        <p:nvPicPr>
          <p:cNvPr id="5" name="Picture 4" descr="0066.jpg"/>
          <p:cNvPicPr>
            <a:picLocks noChangeAspect="1"/>
          </p:cNvPicPr>
          <p:nvPr/>
        </p:nvPicPr>
        <p:blipFill>
          <a:blip r:embed="rId4"/>
          <a:srcRect l="76197" t="70899" r="14549" b="25016"/>
          <a:stretch>
            <a:fillRect/>
          </a:stretch>
        </p:blipFill>
        <p:spPr>
          <a:xfrm>
            <a:off x="6324600" y="4876800"/>
            <a:ext cx="990600" cy="762000"/>
          </a:xfrm>
          <a:prstGeom prst="rect">
            <a:avLst/>
          </a:prstGeom>
        </p:spPr>
      </p:pic>
      <p:pic>
        <p:nvPicPr>
          <p:cNvPr id="6" name="Picture 5" descr="0066.jpg"/>
          <p:cNvPicPr>
            <a:picLocks noChangeAspect="1"/>
          </p:cNvPicPr>
          <p:nvPr/>
        </p:nvPicPr>
        <p:blipFill>
          <a:blip r:embed="rId4"/>
          <a:srcRect l="67654" t="71307" r="23092" b="25016"/>
          <a:stretch>
            <a:fillRect/>
          </a:stretch>
        </p:blipFill>
        <p:spPr>
          <a:xfrm>
            <a:off x="7162800" y="4953000"/>
            <a:ext cx="990600" cy="68580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16200000">
            <a:off x="7048500" y="3924300"/>
            <a:ext cx="457200" cy="1447800"/>
          </a:xfrm>
          <a:prstGeom prst="rightBrace">
            <a:avLst>
              <a:gd name="adj1" fmla="val 8333"/>
              <a:gd name="adj2" fmla="val 5364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07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61</Words>
  <Application>Microsoft Office PowerPoint</Application>
  <PresentationFormat>On-screen Show (4:3)</PresentationFormat>
  <Paragraphs>30</Paragraphs>
  <Slides>9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A</cp:lastModifiedBy>
  <cp:revision>70</cp:revision>
  <dcterms:created xsi:type="dcterms:W3CDTF">2020-08-14T12:58:13Z</dcterms:created>
  <dcterms:modified xsi:type="dcterms:W3CDTF">2025-04-14T07:51:43Z</dcterms:modified>
</cp:coreProperties>
</file>