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104" d="100"/>
          <a:sy n="104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</a:t>
            </a:r>
            <a:r>
              <a:rPr lang="vi-VN" sz="2800">
                <a:solidFill>
                  <a:schemeClr val="tx1"/>
                </a:solidFill>
              </a:rPr>
              <a:t>chì </a:t>
            </a:r>
            <a:r>
              <a:rPr lang="en-US" sz="2800" b="1" u="sng" dirty="0" smtClean="0">
                <a:solidFill>
                  <a:srgbClr val="FF0000"/>
                </a:solidFill>
              </a:rPr>
              <a:t>E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467725" y="5392732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28: &amp;#x0D;&amp;#x0A;LUYỆN TẬP CHU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 - &amp;quot;BÀI 28: &amp;#x0D;&amp;#x0A;LUYỆN TẬP CHUNG&amp;quot;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</cp:lastModifiedBy>
  <cp:revision>18</cp:revision>
  <dcterms:created xsi:type="dcterms:W3CDTF">2020-08-16T14:20:14Z</dcterms:created>
  <dcterms:modified xsi:type="dcterms:W3CDTF">2025-03-11T07:46:55Z</dcterms:modified>
</cp:coreProperties>
</file>