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7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104" d="100"/>
          <a:sy n="104" d="100"/>
        </p:scale>
        <p:origin x="-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1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18821" r="15153" b="70942"/>
          <a:stretch/>
        </p:blipFill>
        <p:spPr>
          <a:xfrm>
            <a:off x="167396" y="195793"/>
            <a:ext cx="8976603" cy="1802340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28674" r="15153" b="55427"/>
          <a:stretch/>
        </p:blipFill>
        <p:spPr>
          <a:xfrm>
            <a:off x="83698" y="1860022"/>
            <a:ext cx="8976603" cy="279918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8358141" y="43393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/>
        </p:nvSpPr>
        <p:spPr>
          <a:xfrm>
            <a:off x="8350794" y="4508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59532 0.444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4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7969 0.4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3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70" y="-366394"/>
            <a:ext cx="7886700" cy="1325563"/>
          </a:xfrm>
        </p:spPr>
        <p:txBody>
          <a:bodyPr/>
          <a:lstStyle/>
          <a:p>
            <a:endParaRPr lang="en-US" sz="480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49944" r="85599" b="44435"/>
          <a:stretch/>
        </p:blipFill>
        <p:spPr>
          <a:xfrm>
            <a:off x="45720" y="800352"/>
            <a:ext cx="716707" cy="1078361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 t="49944" r="13436" b="32660"/>
          <a:stretch/>
        </p:blipFill>
        <p:spPr>
          <a:xfrm>
            <a:off x="1142748" y="1901825"/>
            <a:ext cx="7269738" cy="3843655"/>
          </a:xfrm>
          <a:prstGeom prst="rect">
            <a:avLst/>
          </a:prstGeom>
        </p:spPr>
      </p:pic>
      <p:sp>
        <p:nvSpPr>
          <p:cNvPr id="9" name="Sun 8"/>
          <p:cNvSpPr/>
          <p:nvPr/>
        </p:nvSpPr>
        <p:spPr>
          <a:xfrm>
            <a:off x="8489010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Sun 9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750570" y="880745"/>
            <a:ext cx="5208270" cy="957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a) Bạn  nào   cao nhất?</a:t>
            </a:r>
          </a:p>
          <a:p>
            <a:r>
              <a:rPr lang="vi-VN" sz="3200" dirty="0">
                <a:solidFill>
                  <a:schemeClr val="tx1"/>
                </a:solidFill>
              </a:rPr>
              <a:t>b) Bạn nào thấp nhất?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26465"/>
            <a:ext cx="1219200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Nam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7400" y="1400493"/>
            <a:ext cx="758734" cy="45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Mi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64797" y="5151120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264797" y="5146144"/>
            <a:ext cx="6964680" cy="2809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0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255 L 0.00121 -0.45532 " pathEditMode="relative" rAng="0" ptsTypes="AA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73628 0.8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10" y="3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093 L -0.00573 -0.3189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93889E-18 L -0.57292 0.806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46" y="4030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67226" r="48313" b="11097"/>
          <a:stretch/>
        </p:blipFill>
        <p:spPr>
          <a:xfrm>
            <a:off x="472439" y="365126"/>
            <a:ext cx="7528561" cy="5487978"/>
          </a:xfrm>
          <a:prstGeom prst="rect">
            <a:avLst/>
          </a:prstGeom>
        </p:spPr>
      </p:pic>
      <p:sp>
        <p:nvSpPr>
          <p:cNvPr id="6" name="Sun 5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58240" y="5745480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Hươu cao cổ cao hơn.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59774 0.38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83" y="19097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3" t="40048" r="37558" b="22023"/>
          <a:stretch/>
        </p:blipFill>
        <p:spPr>
          <a:xfrm>
            <a:off x="818339" y="54129"/>
            <a:ext cx="7357110" cy="4904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8240" y="4958869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b) Thước hay bút chì dài hơn?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8240" y="5613636"/>
            <a:ext cx="682752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Thước dài hơn.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8472714" y="106046"/>
            <a:ext cx="694267" cy="558800"/>
          </a:xfrm>
          <a:prstGeom prst="su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602 L -0.14948 0.5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2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9878" r="8532" b="39468"/>
          <a:stretch/>
        </p:blipFill>
        <p:spPr>
          <a:xfrm>
            <a:off x="1055112" y="1199364"/>
            <a:ext cx="6625848" cy="5506236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6395" r="57072" b="89790"/>
          <a:stretch/>
        </p:blipFill>
        <p:spPr>
          <a:xfrm>
            <a:off x="228598" y="365126"/>
            <a:ext cx="5440681" cy="83423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6549690" y="2825320"/>
            <a:ext cx="6182469" cy="880111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316452" y="2825317"/>
            <a:ext cx="6182469" cy="88011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7966292" y="2825318"/>
            <a:ext cx="6182469" cy="880111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5964" r="33021" b="10517"/>
          <a:stretch/>
        </p:blipFill>
        <p:spPr>
          <a:xfrm rot="16200000">
            <a:off x="8616132" y="2825317"/>
            <a:ext cx="6182469" cy="8801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203887" y="6260509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32953" y="627792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92386" y="6279559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2274" y="6277926"/>
            <a:ext cx="463503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1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2.59259E-6 L -0.82986 -0.0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26 2.59259E-6 L -0.75399 2.5925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2.59259E-6 L -0.63003 -0.0150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24 0.00185 L -0.3816 0.00185 " pathEditMode="relative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7029" r="9624" b="19793"/>
          <a:stretch/>
        </p:blipFill>
        <p:spPr>
          <a:xfrm>
            <a:off x="259793" y="1386840"/>
            <a:ext cx="8624414" cy="181356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2315" r="66294" b="11815"/>
          <a:stretch/>
        </p:blipFill>
        <p:spPr>
          <a:xfrm>
            <a:off x="628650" y="3460274"/>
            <a:ext cx="2148840" cy="80772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315" r="21551" b="9601"/>
          <a:stretch/>
        </p:blipFill>
        <p:spPr>
          <a:xfrm>
            <a:off x="2777490" y="3262154"/>
            <a:ext cx="4617721" cy="111252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2089" r="9624" b="9605"/>
          <a:stretch/>
        </p:blipFill>
        <p:spPr>
          <a:xfrm>
            <a:off x="7593330" y="3414554"/>
            <a:ext cx="108132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62763" r="31903" b="33193"/>
          <a:stretch/>
        </p:blipFill>
        <p:spPr>
          <a:xfrm>
            <a:off x="52803" y="243839"/>
            <a:ext cx="8825034" cy="784067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7" t="68776" r="34195" b="20379"/>
          <a:stretch/>
        </p:blipFill>
        <p:spPr>
          <a:xfrm>
            <a:off x="2756647" y="1627093"/>
            <a:ext cx="3523130" cy="149262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3" t="85899" r="66294" b="11815"/>
          <a:stretch/>
        </p:blipFill>
        <p:spPr>
          <a:xfrm>
            <a:off x="628650" y="3953435"/>
            <a:ext cx="2148840" cy="31455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6068" r="21551" b="10805"/>
          <a:stretch/>
        </p:blipFill>
        <p:spPr>
          <a:xfrm>
            <a:off x="2777490" y="3778624"/>
            <a:ext cx="4617721" cy="43030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5" t="85907" r="9624" b="11552"/>
          <a:stretch/>
        </p:blipFill>
        <p:spPr>
          <a:xfrm>
            <a:off x="7593330" y="3939988"/>
            <a:ext cx="10813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30348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982 L 0.00104 -0.16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4306 L -0.37465 -0.287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ÀI 28: &amp;#x0D;&amp;#x0A;LUYỆN TẬP CHUNG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 - &amp;quot;BÀI 28: &amp;#x0D;&amp;#x0A;LUYỆN TẬP CHUNG&amp;quot;&quot;/&gt;&lt;property id=&quot;20307&quot; value=&quot;268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266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47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A</cp:lastModifiedBy>
  <cp:revision>18</cp:revision>
  <dcterms:created xsi:type="dcterms:W3CDTF">2020-08-16T14:20:14Z</dcterms:created>
  <dcterms:modified xsi:type="dcterms:W3CDTF">2025-03-11T07:45:17Z</dcterms:modified>
</cp:coreProperties>
</file>