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64" r:id="rId4"/>
    <p:sldId id="265" r:id="rId5"/>
    <p:sldId id="266" r:id="rId6"/>
    <p:sldId id="267" r:id="rId7"/>
    <p:sldId id="258" r:id="rId8"/>
    <p:sldId id="269" r:id="rId9"/>
    <p:sldId id="259" r:id="rId10"/>
    <p:sldId id="262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>
        <p:scale>
          <a:sx n="66" d="100"/>
          <a:sy n="66" d="100"/>
        </p:scale>
        <p:origin x="-306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1.png"/><Relationship Id="rId7" Type="http://schemas.openxmlformats.org/officeDocument/2006/relationships/image" Target="../media/image16.emf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9.png"/><Relationship Id="rId5" Type="http://schemas.openxmlformats.org/officeDocument/2006/relationships/image" Target="../media/image8.svg"/><Relationship Id="rId15" Type="http://schemas.openxmlformats.org/officeDocument/2006/relationships/image" Target="../media/image13.png"/><Relationship Id="rId10" Type="http://schemas.microsoft.com/office/2007/relationships/hdphoto" Target="../media/hdphoto2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16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7.em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9.png"/><Relationship Id="rId7" Type="http://schemas.openxmlformats.org/officeDocument/2006/relationships/image" Target="../media/image16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8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xmlns="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xmlns="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01777"/>
                <a:gridCol w="737420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/>
                <a:gridCol w="752168"/>
                <a:gridCol w="707923"/>
                <a:gridCol w="707922"/>
                <a:gridCol w="818332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00716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01777"/>
                <a:gridCol w="737420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/>
                <a:gridCol w="704850"/>
                <a:gridCol w="714375"/>
                <a:gridCol w="704850"/>
                <a:gridCol w="714375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01777"/>
                <a:gridCol w="737420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/>
                <a:gridCol w="704850"/>
                <a:gridCol w="714375"/>
                <a:gridCol w="704850"/>
                <a:gridCol w="714375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14375"/>
                <a:gridCol w="724822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62000"/>
                <a:gridCol w="714375"/>
                <a:gridCol w="704850"/>
                <a:gridCol w="714375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xmlns="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459391" y="1789043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Graphic 16" descr="Checkmark">
            <a:extLst>
              <a:ext uri="{FF2B5EF4-FFF2-40B4-BE49-F238E27FC236}">
                <a16:creationId xmlns:a16="http://schemas.microsoft.com/office/drawing/2014/main" xmlns="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59391" y="1789043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" name="Graphic 16" descr="Checkmark">
            <a:extLst>
              <a:ext uri="{FF2B5EF4-FFF2-40B4-BE49-F238E27FC236}">
                <a16:creationId xmlns:a16="http://schemas.microsoft.com/office/drawing/2014/main" xmlns="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:a16="http://schemas.microsoft.com/office/drawing/2014/main" xmlns="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:a16="http://schemas.microsoft.com/office/drawing/2014/main" xmlns="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xmlns="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8142" y="5321848"/>
            <a:ext cx="630696" cy="630696"/>
          </a:xfrm>
          <a:prstGeom prst="rect">
            <a:avLst/>
          </a:prstGeom>
        </p:spPr>
      </p:pic>
      <p:grpSp>
        <p:nvGrpSpPr>
          <p:cNvPr id="14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64&quot;/&gt;&lt;/object&gt;&lt;object type=&quot;3&quot; unique_id=&quot;10010&quot;&gt;&lt;property id=&quot;20148&quot; value=&quot;5&quot;/&gt;&lt;property id=&quot;20300&quot; value=&quot;Slide 7&quot;/&gt;&lt;property id=&quot;20307&quot; value=&quot;265&quot;/&gt;&lt;/object&gt;&lt;object type=&quot;3&quot; unique_id=&quot;10011&quot;&gt;&lt;property id=&quot;20148&quot; value=&quot;5&quot;/&gt;&lt;property id=&quot;20300&quot; value=&quot;Slide 8&quot;/&gt;&lt;property id=&quot;20307&quot; value=&quot;266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58&quot;/&gt;&lt;/object&gt;&lt;object type=&quot;3&quot; unique_id=&quot;10014&quot;&gt;&lt;property id=&quot;20148&quot; value=&quot;5&quot;/&gt;&lt;property id=&quot;20300&quot; value=&quot;Slide 11&quot;/&gt;&lt;property id=&quot;20307&quot; value=&quot;269&quot;/&gt;&lt;/object&gt;&lt;object type=&quot;3&quot; unique_id=&quot;10015&quot;&gt;&lt;property id=&quot;20148&quot; value=&quot;5&quot;/&gt;&lt;property id=&quot;20300&quot; value=&quot;Slide 12&quot;/&gt;&lt;property id=&quot;20307&quot; value=&quot;259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74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37</cp:revision>
  <dcterms:created xsi:type="dcterms:W3CDTF">2020-08-07T08:50:12Z</dcterms:created>
  <dcterms:modified xsi:type="dcterms:W3CDTF">2025-03-11T07:48:43Z</dcterms:modified>
</cp:coreProperties>
</file>