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</p:sldMasterIdLst>
  <p:notesMasterIdLst>
    <p:notesMasterId r:id="rId11"/>
  </p:notesMasterIdLst>
  <p:sldIdLst>
    <p:sldId id="281" r:id="rId4"/>
    <p:sldId id="284" r:id="rId5"/>
    <p:sldId id="269" r:id="rId6"/>
    <p:sldId id="270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B03"/>
    <a:srgbClr val="358D3F"/>
    <a:srgbClr val="ABB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10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66F2-1216-40E8-B128-CDE34B66FAC5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92A03-C23D-48B7-9EF6-7E57FE4CA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2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1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2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42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83" y="354031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83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484061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9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5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33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70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6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78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92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7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7" y="36513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00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59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73" y="354025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73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96" y="484054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2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48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91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81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3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2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94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6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62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0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365130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7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2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8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107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1379" y="413869"/>
            <a:ext cx="7425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22: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685800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 SÁNH SỐ CÓ HAI CHỮ SỐ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819401" y="1685230"/>
            <a:ext cx="4343400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5027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0" y="1524000"/>
            <a:ext cx="7858125" cy="48006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057409" y="2514600"/>
            <a:ext cx="904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686726" y="27432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1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91760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ình ảnh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29886" y="304800"/>
            <a:ext cx="2601191" cy="11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8100" y="76200"/>
            <a:ext cx="2476500" cy="1169938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8029574" cy="4038600"/>
          </a:xfrm>
        </p:spPr>
      </p:pic>
      <p:sp>
        <p:nvSpPr>
          <p:cNvPr id="18" name="Oval 17"/>
          <p:cNvSpPr/>
          <p:nvPr/>
        </p:nvSpPr>
        <p:spPr>
          <a:xfrm>
            <a:off x="2355272" y="2500745"/>
            <a:ext cx="997527" cy="13092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/>
          <p:cNvSpPr/>
          <p:nvPr/>
        </p:nvSpPr>
        <p:spPr>
          <a:xfrm>
            <a:off x="4648200" y="2500745"/>
            <a:ext cx="997527" cy="13092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/>
          <p:cNvSpPr/>
          <p:nvPr/>
        </p:nvSpPr>
        <p:spPr>
          <a:xfrm>
            <a:off x="5943600" y="2500744"/>
            <a:ext cx="997527" cy="13092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00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7" y="1647382"/>
            <a:ext cx="8339138" cy="457199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02374"/>
            <a:ext cx="2514600" cy="26173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38410"/>
            <a:ext cx="3048000" cy="25965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0"/>
            <a:ext cx="2743200" cy="24765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28171" y="1447800"/>
            <a:ext cx="8229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bé đến lớn.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2725235"/>
            <a:ext cx="3048000" cy="22917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6" y="2841116"/>
            <a:ext cx="2743199" cy="22584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02" y="2559227"/>
            <a:ext cx="3124201" cy="2490279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5943600" y="2438400"/>
            <a:ext cx="2438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361219" y="3911032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491030" y="3871117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Hình ảnh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228600" y="152400"/>
            <a:ext cx="2133600" cy="11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2058 L -0.33038 0.01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3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6069E-6 L 0.33923 0.010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27168E-6 L 0.32743 -0.001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56069E-6 L -0.27361 0.0076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37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4343400"/>
          </a:xfrm>
        </p:spPr>
      </p:pic>
      <p:sp>
        <p:nvSpPr>
          <p:cNvPr id="15" name="Rectangle 14"/>
          <p:cNvSpPr/>
          <p:nvPr/>
        </p:nvSpPr>
        <p:spPr>
          <a:xfrm>
            <a:off x="428171" y="1502229"/>
            <a:ext cx="8229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lớn đến bé.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" y="2728684"/>
            <a:ext cx="2832779" cy="26815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179" y="2940738"/>
            <a:ext cx="3124200" cy="2257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78" y="2728683"/>
            <a:ext cx="3263221" cy="24003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5029200" y="4191000"/>
            <a:ext cx="2209800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" y="2691039"/>
            <a:ext cx="3124199" cy="28715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927" y="2728684"/>
            <a:ext cx="2852738" cy="28339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83" y="2538639"/>
            <a:ext cx="3033344" cy="2871564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2057410" y="4419600"/>
            <a:ext cx="2489879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20406" y="24384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9" y="152404"/>
            <a:ext cx="2895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58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5607E-6 L 0.32778 -0.0043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9" y="-2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0.02035 L -0.32552 0.0203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6 -0.00671 L 0.30973 -0.0083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111 L -0.3125 -0.004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76" y="32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1" y="152400"/>
            <a:ext cx="8762999" cy="655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" y="-9525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0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56</Words>
  <Application>Microsoft Office PowerPoint</Application>
  <PresentationFormat>On-screen Show (4:3)</PresentationFormat>
  <Paragraphs>5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</cp:lastModifiedBy>
  <cp:revision>47</cp:revision>
  <dcterms:created xsi:type="dcterms:W3CDTF">2020-08-16T14:31:31Z</dcterms:created>
  <dcterms:modified xsi:type="dcterms:W3CDTF">2025-02-13T01:41:01Z</dcterms:modified>
</cp:coreProperties>
</file>