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1"/>
  </p:notesMasterIdLst>
  <p:sldIdLst>
    <p:sldId id="281" r:id="rId4"/>
    <p:sldId id="283" r:id="rId5"/>
    <p:sldId id="260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2.66667" units="1/cm"/>
        </inkml:channelProperties>
      </inkml:inkSource>
      <inkml:timestamp xml:id="ts0" timeString="2025-02-10T03:39:40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3711 6826,'0'0,"0"-20,0 20,0 0,0 40,0 19,0-19,0 39,0-19,0 59,0-20,20 40,-20 0,0 0,0-20,0 20,0 0,0 0,0-20,0-20,0 20,0-20,0 1,0-21,0 0,0-39,0 19,0-19,0-20,0 0,0 0,-20-20,20 0,0 0,0 20</inkml:trace>
  <inkml:trace contextRef="#ctx0" brushRef="#br0" timeOffset="1184.0677">19864 6032,'0'0,"0"0,19 40,21 19,0 61,19-1,-19 19,39 61,-19 59,19-20,-59 20,20-20,-20 0,19 40,-19 20,-20-20,0-21,0-18,-39 19,19-80,-20 1,40-80,-20 0,20-59,0-20</inkml:trace>
  <inkml:trace contextRef="#ctx0" brushRef="#br0" timeOffset="4657.2664">7104 13216,'0'0,"-20"0,20-20,0 20,-20 0,1-20,-1 20,0 0,-20 0,-19 0,19 0,-20 0,-19 0,-20 0,-40 0,-40 0,40 20,40-20,-40 20,20 0,20-20,20 39,19-19,20 0,1 0,19 0,-20-1,20 1,1 20,-1 0,20-1,-20 21,0-1,-20 41,40-21,-39 40,39-40,-20 21,20-1,0 0,0 0,-20 1,20-21,0 20,0 20,0 0,0-20,0-19,0 39,0-40,20 40,0 0,19 0,1-39,0 39,19-20,-19 0,19-19,-19 19,20-20,19 21,20-21,0-39,20 19,1-19,18 19,1-39,20-20,0 0,39 0,-39-40,39 1,1-1,-1-19,-39 19,20-39,-40 19,-20 20,-40 1,-39-1,-1 0,-19-19,0 19,0-19,-20 19,0 0,20-19,-20-1,20 20,-20-19,0 19,0-19,19 19,-19-39,0 19,0-19,0 19,-19-39,-1 39,-20-39,20-20,0 40,-19-20,-21-1,21-19,-21 0,0 0,-19-20,20 20,-41-40,41 40,-21 0,1 0,0 0,19 20,-19 0,19 39,21 1,-1 39,0-20,40 40,-40 0,1 0,-1 0,0 0,-19 60,-20-21,39 21,-40-1,1 21,0 19,19-20,-19-19,-1 19</inkml:trace>
  <inkml:trace contextRef="#ctx0" brushRef="#br0" timeOffset="6465.3698">23217 10219,'-59'-20,"-21"20,21 0,-1 0,1 0,-1 40,-59 0,20 19,-20 1,20-20,39 39,-39 20,19 0,21 1,-20-1,19 0,1 20,-1-40,0 41,21-21,19 20,-20 20,20-20,20 20,-19-40,19 40,0-20,-20 20,20-40,0 40,0-20,20 40,-1-20,21 39,20-19,-1 20,-19 19,0 0,-1-19,1-20,19-20,-19-20,20 0,19-20,-19 0,19 20,20-19,40 19,-40-40,20 20,-19-39,19 19,-20-19,20-1,-40-19,80 19,-20 1,0-20,39-21,-59-19,1 0,-1 0,0-39,-40-1,0-39,1-21,-1-19,-19-39,-1 19,21-20,-21-39,20-1,-19-19,0-20,-21 0,21-40,-21 40,-19-60,0 20,0-19,-40 39,20-20,0 20,-20 0,-19 40,-1-1,-39 21,19 19,-19-19,-60 39,40 0,-40 1,39 38,21 61,20 19,-21 1,40 19,-19 0,-1 20,-39 0,-20 0,0 0,20 20,-60 19,80 21,-21-1,41-19,-1 20,21-40,-41 39,61-39,-21 20,40-40,-20 19,20-19,0 20,0-20,0 20,-20-20,0 20,20-20,0 20</inkml:trace>
  <inkml:trace contextRef="#ctx0" brushRef="#br0" timeOffset="7225.4132">7164 15438,'0'-20,"19"20,41 0,19 0</inkml:trace>
  <inkml:trace contextRef="#ctx0" brushRef="#br0" timeOffset="8208.4694">22582 15478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2.66667" units="1/cm"/>
        </inkml:channelProperties>
      </inkml:inkSource>
      <inkml:timestamp xml:id="ts0" timeString="2025-02-10T03:42:20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3651 9981,'0'0,"0"-20,0 20,0 0,0 20,0 0,0 0,0 0,0 0,0 19,0 1,0-20,-20 39,20-39,0 20,0-20,-19 39,19-39,0 0,0 0,0-20,0 39,-20-39,20 20,0-20,0 20,0 0,0-20,0 20,0-20</inkml:trace>
  <inkml:trace contextRef="#ctx0" brushRef="#br0" timeOffset="1936.1108">7620 10080,'0'0,"0"0,0 0,0 20,0 0,0 20,0-20,0-1,0 41,0-40,0 19,0 1,20 0,-20 0,0-21,0 21,0-20,0-20,0 20,0 0,20-20,-20 0,0 19,0-19,0 20,0 0,0-20,0 20,0-20</inkml:trace>
  <inkml:trace contextRef="#ctx0" brushRef="#br0" timeOffset="14833.8485">7898 7917,'-20'0,"0"-19,0 19,0 0,20 0,-39 0,39 0,-20 0,0 0,0 0,20 0,-20 0,-19 0,-1 0,20 0,-39 0,19 0,0 19,-19 1,-1 0,1 20,19-20,-20 19,1-19,19 20,1 0,-1-21,0 21,0-20,21 20,-1-1,-20 1,20 0,-19-20,19 19,-20 21,20-1,0-39,1 40,-21-1,20 1,0-21,0 1,20 20,-39-21,19 1,0 19,20 21,0-21,-20 1,0-1,0 21,20-21,-19 41,-1-1,20 0,-20 40,0-20,20-20,-20 0,20 1,-20-1,20 0,0-39,0 19,0 20,0-19,0-1,40 20,-40-19,20 19,0-20,0 20,19-19,-19 19,20 20,-20-40,19 40,1 1,-20-1,20-20,-1 20,-39-20,40-20,-20 21,19-41,-19 1,0 19,20 0,-1-19,-19 0,40-21,-20 21,-1-40,41 39,-41-39,21 20,19-1,-39-39,19 20,-19 0,20-20,-1 0,1 0,-21 0,21 0,-1 0,1-20,39 0,-19 20,-21-19,60-21,-20 20,-19-20,-1 1,-19 19,-1-20,1 20,-21 0,1-39,0 39,-20-20,19 1,1 19,0-60,-1 41,1-21,0-19,19-20,1-1,-20 21,19-40,-19 20,19-20,-19 19,0 1,-1 0,1-20,-40 0,20-20,0 20,-20 0,20 0,-20-20,19 20,1-20,-20 40,0-1,0-19,0 0,0 0,0-20,-20 40,1-40,-1 20,20 0,-20 40,-20-40,0 19,21 21,-41 0,20-20,21 39,-21 0,0-19,1 39,-1 1,20-21,-20 40,20-19,1 19,-1 0,-20 0,40 0,-20 0,0 1,1-1,-21 0,20 20,-20-20,20 0,1 20,-21-20,20 1,-20-1,21 20,-41-20,20 0,-19 20,-1-20,21 0,-21 0,20 20,-19-19,19 19,0 0,21-20,-21 20,40 0,-20-20,20 20,-20 0,0 0,20 0,0 0,-19 0,-1 0,0-20,20 20,-20 0,20 0,-20 0,20 0,0-20,-20 20,1 0,19 0,-40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4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9" y="354029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9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58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5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70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7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0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36513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2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jpeg"/><Relationship Id="rId7" Type="http://schemas.openxmlformats.org/officeDocument/2006/relationships/customXml" Target="../ink/ink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09800" y="1685230"/>
            <a:ext cx="4876799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9163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13643"/>
            <a:ext cx="8382000" cy="423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1" y="1807311"/>
            <a:ext cx="8512175" cy="4060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5029200"/>
            <a:ext cx="7620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3171" y="5029200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873" y="3184990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86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029200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28" y="4996996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9152" y="3183176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1" y="228600"/>
            <a:ext cx="8809193" cy="63246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04800" y="228600"/>
            <a:ext cx="2806701" cy="14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22960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2057401"/>
            <a:ext cx="8867775" cy="399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16" y="3519715"/>
            <a:ext cx="3276599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01501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4714" y="4007757"/>
            <a:ext cx="91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799" y="4054985"/>
            <a:ext cx="68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26557"/>
            <a:ext cx="8001000" cy="396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48100" y="3443515"/>
            <a:ext cx="21717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" y="2286011"/>
            <a:ext cx="8162925" cy="4038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0400" y="3519715"/>
            <a:ext cx="251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1817971"/>
            <a:ext cx="8639175" cy="3962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0400" y="3124200"/>
            <a:ext cx="2743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335960" y="2171520"/>
              <a:ext cx="7808400" cy="3843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6600" y="2162160"/>
                <a:ext cx="7827120" cy="38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14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24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14503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76200"/>
            <a:ext cx="2636420" cy="11321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276320"/>
            <a:ext cx="8494257" cy="5181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293120" y="2843280"/>
              <a:ext cx="2171880" cy="194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3760" y="2833920"/>
                <a:ext cx="2190600" cy="19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8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2968171" y="277223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8171" y="421640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71" y="5675097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772238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6600" y="416197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6600" y="5638811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9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1316037" y="9906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11651"/>
            <a:ext cx="8496300" cy="50795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6" y="970613"/>
            <a:ext cx="7972425" cy="5105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49637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4131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4" y="1643921"/>
            <a:ext cx="8156575" cy="4495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895616" y="1643921"/>
            <a:ext cx="116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600" y="2514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057400" y="2855687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200" y="2819400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87312" y="98847"/>
            <a:ext cx="2457450" cy="8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55</Words>
  <Application>Microsoft Office PowerPoint</Application>
  <PresentationFormat>On-screen Show (4:3)</PresentationFormat>
  <Paragraphs>26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</cp:lastModifiedBy>
  <cp:revision>47</cp:revision>
  <dcterms:created xsi:type="dcterms:W3CDTF">2020-08-16T14:31:31Z</dcterms:created>
  <dcterms:modified xsi:type="dcterms:W3CDTF">2025-02-13T01:39:53Z</dcterms:modified>
</cp:coreProperties>
</file>