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27" r:id="rId2"/>
    <p:sldId id="430" r:id="rId3"/>
    <p:sldId id="432" r:id="rId4"/>
    <p:sldId id="434" r:id="rId5"/>
    <p:sldId id="439" r:id="rId6"/>
    <p:sldId id="440" r:id="rId7"/>
    <p:sldId id="441" r:id="rId8"/>
    <p:sldId id="433" r:id="rId9"/>
    <p:sldId id="43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00CCFF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38" d="100"/>
          <a:sy n="38" d="100"/>
        </p:scale>
        <p:origin x="835" y="23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22.jpeg"/><Relationship Id="rId3" Type="http://schemas.openxmlformats.org/officeDocument/2006/relationships/image" Target="../media/image6.jpg"/><Relationship Id="rId7" Type="http://schemas.openxmlformats.org/officeDocument/2006/relationships/image" Target="../media/image18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0.jpeg"/><Relationship Id="rId5" Type="http://schemas.openxmlformats.org/officeDocument/2006/relationships/image" Target="../media/image17.jpeg"/><Relationship Id="rId15" Type="http://schemas.openxmlformats.org/officeDocument/2006/relationships/image" Target="../media/image24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19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</a:t>
            </a:r>
            <a:r>
              <a:rPr kumimoji="0" lang="en-US" altLang="en-US" sz="3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HỌC VŨA XUÂN THIỀU</a:t>
            </a:r>
            <a:endParaRPr kumimoji="0" lang="en-US" altLang="en-US" sz="35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120536" y="4491676"/>
            <a:ext cx="12656582" cy="156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Tự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nhiên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hội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457200" indent="-457200" algn="ctr">
              <a:lnSpc>
                <a:spcPct val="120000"/>
              </a:lnSpc>
            </a:pPr>
            <a:r>
              <a:rPr lang="nl-NL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4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 viên:……………………………………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1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784" y="606138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98666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8" y="1782783"/>
            <a:ext cx="14817760" cy="1400833"/>
            <a:chOff x="1508917" y="1888664"/>
            <a:chExt cx="12600620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2600620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Xác định được các dạng địa hình núi, đồi, cao nguyên và đồng bằng trên sa bàn và mô tả đúng chúng.</a:t>
              </a:r>
              <a:r>
                <a:rPr lang="nl-NL" sz="3600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(làm việc cá nhân)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1219116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044105" y="3491541"/>
            <a:ext cx="5720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thật kỹ hình 3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D8CD34A-92E0-9AF4-741F-6D9917118F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6695"/>
              </p:ext>
            </p:extLst>
          </p:nvPr>
        </p:nvGraphicFramePr>
        <p:xfrm>
          <a:off x="303593" y="4594427"/>
          <a:ext cx="8811298" cy="152400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8811298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1400833">
                <a:tc>
                  <a:txBody>
                    <a:bodyPr/>
                    <a:lstStyle/>
                    <a:p>
                      <a:pPr marL="0" marR="0" lvl="0" indent="0" algn="l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3600" b="1" kern="1200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Tìm và chỉ các dạng địa hình: núi, đồi, cao nguyên, đồng bằng, sông, hồ, biển.</a:t>
                      </a:r>
                      <a:endParaRPr lang="en-US" sz="36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en-US" sz="2800" b="1" kern="1200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E3C1B2F6-77D7-C578-7A41-63032560F12D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10CA5F-DA60-9F98-5885-A2704786C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119" y="3018511"/>
            <a:ext cx="7126390" cy="44367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7310A3E-E8EB-F044-2A9D-C50B5EBBF74E}"/>
              </a:ext>
            </a:extLst>
          </p:cNvPr>
          <p:cNvSpPr txBox="1"/>
          <p:nvPr/>
        </p:nvSpPr>
        <p:spPr>
          <a:xfrm>
            <a:off x="10594726" y="3359901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F72A39-2F7D-A594-CC4D-AF19397C1F88}"/>
              </a:ext>
            </a:extLst>
          </p:cNvPr>
          <p:cNvSpPr txBox="1"/>
          <p:nvPr/>
        </p:nvSpPr>
        <p:spPr>
          <a:xfrm>
            <a:off x="10338984" y="4578288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BB8C098-8480-60CD-4AED-74B952D4DFA3}"/>
              </a:ext>
            </a:extLst>
          </p:cNvPr>
          <p:cNvSpPr txBox="1"/>
          <p:nvPr/>
        </p:nvSpPr>
        <p:spPr>
          <a:xfrm>
            <a:off x="13152993" y="499625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83D64BF-CA34-28D8-F5ED-23EE5C6497B5}"/>
              </a:ext>
            </a:extLst>
          </p:cNvPr>
          <p:cNvSpPr txBox="1"/>
          <p:nvPr/>
        </p:nvSpPr>
        <p:spPr>
          <a:xfrm>
            <a:off x="14749748" y="5642586"/>
            <a:ext cx="14725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9CDCB07-36C7-819D-A081-FC8E4CF9811A}"/>
              </a:ext>
            </a:extLst>
          </p:cNvPr>
          <p:cNvSpPr txBox="1"/>
          <p:nvPr/>
        </p:nvSpPr>
        <p:spPr>
          <a:xfrm>
            <a:off x="13624718" y="5983227"/>
            <a:ext cx="8532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39F174C-1B56-E736-3846-AD826575A49C}"/>
              </a:ext>
            </a:extLst>
          </p:cNvPr>
          <p:cNvSpPr txBox="1"/>
          <p:nvPr/>
        </p:nvSpPr>
        <p:spPr>
          <a:xfrm>
            <a:off x="10406114" y="6714886"/>
            <a:ext cx="17221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B3806F5-DCBF-BA8F-5AB4-C9F97E659307}"/>
              </a:ext>
            </a:extLst>
          </p:cNvPr>
          <p:cNvSpPr txBox="1"/>
          <p:nvPr/>
        </p:nvSpPr>
        <p:spPr>
          <a:xfrm>
            <a:off x="10706309" y="5796473"/>
            <a:ext cx="1246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  <p:bldP spid="24" grpId="0"/>
      <p:bldP spid="25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2443205" y="806880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824907" y="4173094"/>
            <a:ext cx="82810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3 và hình 4, em hãy mô tả núi, đồi, cao nguyên, đồng bằng dựa vào các từ gợi ý: cao, dốc, tương đối tròn, thoải, thấp, đỉnh thường nhọn, bằng phẳng.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3563190-21AB-FF06-1898-09F769B21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6268" y="2755361"/>
            <a:ext cx="7136219" cy="448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Top 9 Cao nguyên đẹp nhất Việt Nam - Toplist.vn">
            <a:extLst>
              <a:ext uri="{FF2B5EF4-FFF2-40B4-BE49-F238E27FC236}">
                <a16:creationId xmlns:a16="http://schemas.microsoft.com/office/drawing/2014/main" id="{CB37BAA6-3E71-9952-359A-0C2531015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3864318"/>
            <a:ext cx="7759284" cy="451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ao nguyên đẹp mê hồn ở Việt Nam | Báo Dân trí">
            <a:extLst>
              <a:ext uri="{FF2B5EF4-FFF2-40B4-BE49-F238E27FC236}">
                <a16:creationId xmlns:a16="http://schemas.microsoft.com/office/drawing/2014/main" id="{14341DF7-6C5F-EE7C-3E57-F5AF474D9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319" y="3912987"/>
            <a:ext cx="7057215" cy="47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37386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Đồng bằng sông Cửu Long - “Con gà đẻ trứng vàng” của kinh tế Việt Nam -">
            <a:extLst>
              <a:ext uri="{FF2B5EF4-FFF2-40B4-BE49-F238E27FC236}">
                <a16:creationId xmlns:a16="http://schemas.microsoft.com/office/drawing/2014/main" id="{19B9F8DF-AE06-C199-6CBD-FC0CCA724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72" y="3809680"/>
            <a:ext cx="7229258" cy="40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iới thiệu Đồng bằng sông Cửu Long">
            <a:extLst>
              <a:ext uri="{FF2B5EF4-FFF2-40B4-BE49-F238E27FC236}">
                <a16:creationId xmlns:a16="http://schemas.microsoft.com/office/drawing/2014/main" id="{8C93DBA3-9D17-9E32-6AE3-2417A801B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5519" y="3733293"/>
            <a:ext cx="6324600" cy="459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02ABC6-5224-B921-88B2-4B95E27505C6}"/>
              </a:ext>
            </a:extLst>
          </p:cNvPr>
          <p:cNvSpPr txBox="1"/>
          <p:nvPr/>
        </p:nvSpPr>
        <p:spPr>
          <a:xfrm>
            <a:off x="2347119" y="8008206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Bắc</a:t>
            </a:r>
            <a:r>
              <a:rPr lang="en-US" sz="2800" dirty="0"/>
              <a:t> </a:t>
            </a:r>
            <a:r>
              <a:rPr lang="en-US" sz="2800" dirty="0" err="1"/>
              <a:t>Bộ</a:t>
            </a:r>
            <a:endParaRPr lang="en-US" sz="2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Nam </a:t>
            </a:r>
            <a:r>
              <a:rPr lang="en-US" sz="2400" dirty="0" err="1"/>
              <a:t>Bộ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5063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746919" y="1782783"/>
            <a:ext cx="13792200" cy="1400833"/>
            <a:chOff x="1508918" y="1888664"/>
            <a:chExt cx="8674608" cy="1400833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4008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Mô tả các dạng địa hình núi, đồi, cao nguyên và đồng bằng trên mô hình các dạng địa hình (làm việc nhóm </a:t>
              </a:r>
              <a:r>
                <a:rPr lang="nl-NL" sz="3600" b="1" dirty="0">
                  <a:solidFill>
                    <a:srgbClr val="FF0066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4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n-US" sz="3600" b="1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83665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3405532" y="3147239"/>
            <a:ext cx="7656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đồi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1FA42E4-3050-00CE-99F7-FAC15DCD180E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F0EEB-8127-5B2C-0810-4A38503264B6}"/>
              </a:ext>
            </a:extLst>
          </p:cNvPr>
          <p:cNvSpPr txBox="1"/>
          <p:nvPr/>
        </p:nvSpPr>
        <p:spPr>
          <a:xfrm>
            <a:off x="8502400" y="7964389"/>
            <a:ext cx="291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Đồi</a:t>
            </a:r>
            <a:r>
              <a:rPr lang="en-US" sz="2400" dirty="0"/>
              <a:t> </a:t>
            </a:r>
            <a:r>
              <a:rPr lang="en-US" sz="2400" dirty="0" err="1"/>
              <a:t>chè</a:t>
            </a:r>
            <a:endParaRPr lang="en-US" sz="2400" dirty="0"/>
          </a:p>
        </p:txBody>
      </p:sp>
      <p:pic>
        <p:nvPicPr>
          <p:cNvPr id="3074" name="Picture 2" descr="Ngắm đồi chè Long Cốc...">
            <a:extLst>
              <a:ext uri="{FF2B5EF4-FFF2-40B4-BE49-F238E27FC236}">
                <a16:creationId xmlns:a16="http://schemas.microsoft.com/office/drawing/2014/main" id="{98E5027A-0DE5-D5FF-8CEB-9F1A9357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72" y="3769251"/>
            <a:ext cx="6951396" cy="41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ên đồi chè Cầu Đất Đà Lạt - Trải nghiệm săn mây buổi sáng sớm">
            <a:extLst>
              <a:ext uri="{FF2B5EF4-FFF2-40B4-BE49-F238E27FC236}">
                <a16:creationId xmlns:a16="http://schemas.microsoft.com/office/drawing/2014/main" id="{16D342C0-7630-A689-CA54-275CBD51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81" y="3826878"/>
            <a:ext cx="6102351" cy="40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04313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145901" y="1908788"/>
            <a:ext cx="13487401" cy="677108"/>
            <a:chOff x="1508917" y="1888664"/>
            <a:chExt cx="18220866" cy="1061481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18220866" cy="10614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Thực hành hoàn thiện bảng sau khi quan sát các hình trên . 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838376"/>
              <a:ext cx="15870458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BE0A2F9-64BF-7264-2956-26DD1DDB6258}"/>
              </a:ext>
            </a:extLst>
          </p:cNvPr>
          <p:cNvSpPr txBox="1"/>
          <p:nvPr/>
        </p:nvSpPr>
        <p:spPr>
          <a:xfrm>
            <a:off x="4300801" y="1209686"/>
            <a:ext cx="7827436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28: BỀ MẶT TRÁI ĐẤT (T2)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B11D78-2BD7-B9E2-75DB-990FE87B9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92" y="2607889"/>
            <a:ext cx="7525818" cy="47835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E358B6-09A9-0D05-165D-81EAFAA927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0287" y="2611136"/>
            <a:ext cx="8016351" cy="5308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77B91ED-A223-0A7F-E247-42936D1E9977}"/>
              </a:ext>
            </a:extLst>
          </p:cNvPr>
          <p:cNvSpPr txBox="1"/>
          <p:nvPr/>
        </p:nvSpPr>
        <p:spPr>
          <a:xfrm>
            <a:off x="1661319" y="8090495"/>
            <a:ext cx="7685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 tiếp nêu kết quả, nhận xét, bổ sung</a:t>
            </a:r>
            <a:endParaRPr lang="en-US" sz="36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10042</TotalTime>
  <Words>522</Words>
  <Application>Microsoft Office PowerPoint</Application>
  <PresentationFormat>Custom</PresentationFormat>
  <Paragraphs>56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Xuân Lê Thanh</cp:lastModifiedBy>
  <cp:revision>1095</cp:revision>
  <dcterms:created xsi:type="dcterms:W3CDTF">2008-09-09T22:52:10Z</dcterms:created>
  <dcterms:modified xsi:type="dcterms:W3CDTF">2025-04-14T16:31:24Z</dcterms:modified>
</cp:coreProperties>
</file>