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0000"/>
  <p:tag name="GENSWF_OUTPUT_FILE_NAME" val="8701"/>
  <p:tag name="ISPRING_RESOURCE_PATHS_HASH_2" val="ea938b51eb40c54240a7b0e27a8e31ff9a4061eb"/>
</p:tagLst>
</file>

<file path=docProps/app.xml><?xml version="1.0" encoding="utf-8"?>
<Properties xmlns="http://schemas.openxmlformats.org/officeDocument/2006/extended-properties" xmlns:vt="http://schemas.openxmlformats.org/officeDocument/2006/docPropsVTypes">
  <TotalTime>3706</TotalTime>
  <Words>1322</Words>
  <Application>Microsoft Office PowerPoint</Application>
  <PresentationFormat>On-screen Show (16:9)</PresentationFormat>
  <Paragraphs>88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OpenSans</vt:lpstr>
      <vt:lpstr>Times New Roman</vt:lpstr>
      <vt:lpstr>UTM Avo</vt:lpstr>
      <vt:lpstr>UTM Cookies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Xuân Lê Thanh</cp:lastModifiedBy>
  <cp:revision>160</cp:revision>
  <dcterms:created xsi:type="dcterms:W3CDTF">2015-02-26T08:23:36Z</dcterms:created>
  <dcterms:modified xsi:type="dcterms:W3CDTF">2025-02-06T05:06:51Z</dcterms:modified>
</cp:coreProperties>
</file>