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9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</p:sldMasterIdLst>
  <p:notesMasterIdLst>
    <p:notesMasterId r:id="rId20"/>
  </p:notesMasterIdLst>
  <p:sldIdLst>
    <p:sldId id="319" r:id="rId11"/>
    <p:sldId id="293" r:id="rId12"/>
    <p:sldId id="298" r:id="rId13"/>
    <p:sldId id="311" r:id="rId14"/>
    <p:sldId id="310" r:id="rId15"/>
    <p:sldId id="313" r:id="rId16"/>
    <p:sldId id="314" r:id="rId17"/>
    <p:sldId id="316" r:id="rId18"/>
    <p:sldId id="31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34F"/>
    <a:srgbClr val="EF4753"/>
    <a:srgbClr val="EE5050"/>
    <a:srgbClr val="E6E6E6"/>
    <a:srgbClr val="EE4C4C"/>
    <a:srgbClr val="ED3F3F"/>
    <a:srgbClr val="FFCCFF"/>
    <a:srgbClr val="F48888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15" autoAdjust="0"/>
    <p:restoredTop sz="86111" autoAdjust="0"/>
  </p:normalViewPr>
  <p:slideViewPr>
    <p:cSldViewPr snapToGrid="0">
      <p:cViewPr varScale="1">
        <p:scale>
          <a:sx n="82" d="100"/>
          <a:sy n="82" d="100"/>
        </p:scale>
        <p:origin x="92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13/01/2025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13/01/2025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p:transition spd="slow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p:transition spd="slow" advTm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13/01/2025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13/01/2025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p:transition spd="slow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64" r:id="rId16"/>
  </p:sldLayoutIdLst>
  <p:transition spd="slow" advTm="0">
    <p:fade/>
  </p:transition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2025/1/13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8621"/>
            <a:ext cx="2187972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2926"/>
            <a:ext cx="7518400" cy="51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FF0066"/>
                </a:solidFill>
                <a:latin typeface="Times New Roman" pitchFamily="18" charset="0"/>
              </a:rPr>
              <a:t>TRƯỜNG TIỂU HỌC VŨ XUÂN THIỀU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71600" y="3257551"/>
            <a:ext cx="10355579" cy="172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46: SO SÁNH CÁC SỐ TRONG PHẠM VI 10 000 (TIẾT 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1543050"/>
            <a:ext cx="8592457" cy="149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6" y="5087956"/>
            <a:ext cx="4206724" cy="1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5850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4955"/>
            <a:ext cx="870958" cy="11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4" y="4458131"/>
            <a:ext cx="800984" cy="5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4682" y="-81642"/>
            <a:ext cx="1037036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81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831" y="2293533"/>
            <a:ext cx="9335386" cy="40115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3C6BDB-5C9C-4913-836B-F0EABF9D127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5" y="914242"/>
            <a:ext cx="3211033" cy="160551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018460" y="111473"/>
            <a:ext cx="6255239" cy="992290"/>
            <a:chOff x="4539228" y="172432"/>
            <a:chExt cx="6149694" cy="992290"/>
          </a:xfrm>
        </p:grpSpPr>
        <p:grpSp>
          <p:nvGrpSpPr>
            <p:cNvPr id="8" name="Group 7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46: SO SÁNH CÁC SỐ TRONG PHẠM VI 10 000 (TIẾT 1)</a:t>
            </a:r>
          </a:p>
        </p:txBody>
      </p:sp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" y="1650170"/>
            <a:ext cx="3443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So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3 143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2 427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629605"/>
              </p:ext>
            </p:extLst>
          </p:nvPr>
        </p:nvGraphicFramePr>
        <p:xfrm>
          <a:off x="1275904" y="2363250"/>
          <a:ext cx="9925495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21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10942" y="4100610"/>
            <a:ext cx="6022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3 143 &gt; 2 427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&gt; 2)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01209" y="4960619"/>
            <a:ext cx="8795341" cy="10962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18460" y="111473"/>
            <a:ext cx="6255239" cy="992290"/>
            <a:chOff x="4539228" y="172432"/>
            <a:chExt cx="6149694" cy="992290"/>
          </a:xfrm>
        </p:grpSpPr>
        <p:grpSp>
          <p:nvGrpSpPr>
            <p:cNvPr id="11" name="Group 10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46: SO SÁNH CÁC SỐ TRONG PHẠM VI 10 000 (TIẾT 1)</a:t>
            </a:r>
          </a:p>
        </p:txBody>
      </p:sp>
    </p:spTree>
    <p:extLst>
      <p:ext uri="{BB962C8B-B14F-4D97-AF65-F5344CB8AC3E}">
        <p14:creationId xmlns:p14="http://schemas.microsoft.com/office/powerpoint/2010/main" val="1063882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5907" y="1703145"/>
            <a:ext cx="3738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So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998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2 021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438872"/>
              </p:ext>
            </p:extLst>
          </p:nvPr>
        </p:nvGraphicFramePr>
        <p:xfrm>
          <a:off x="1275904" y="2477550"/>
          <a:ext cx="9925495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21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10942" y="4260630"/>
            <a:ext cx="5516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998 &lt; 2 021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998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33380" y="5030073"/>
            <a:ext cx="8795341" cy="7230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18460" y="111473"/>
            <a:ext cx="6255239" cy="992290"/>
            <a:chOff x="4539228" y="172432"/>
            <a:chExt cx="6149694" cy="992290"/>
          </a:xfrm>
        </p:grpSpPr>
        <p:grpSp>
          <p:nvGrpSpPr>
            <p:cNvPr id="11" name="Group 10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46: SO SÁNH CÁC SỐ TRONG PHẠM VI 10 000 (TIẾT 1)</a:t>
            </a:r>
          </a:p>
        </p:txBody>
      </p:sp>
    </p:spTree>
    <p:extLst>
      <p:ext uri="{BB962C8B-B14F-4D97-AF65-F5344CB8AC3E}">
        <p14:creationId xmlns:p14="http://schemas.microsoft.com/office/powerpoint/2010/main" val="29771672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432560" y="2125980"/>
            <a:ext cx="9768840" cy="4343400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  <a:p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Trong hai số, số nào có ít chữ số hơn thì bé hơn;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Nếu hai só có cùng số các chữ số thì so sánh từng cặp chữ số ở cùng một hàng kể từ trái qua phải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Nếu hai số có cùng số chữ số và từng cặp chữ số ở cùng một hàng đều giống nhau thì hai số đó bằng nhau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018460" y="385793"/>
            <a:ext cx="6255239" cy="992290"/>
            <a:chOff x="4539228" y="172432"/>
            <a:chExt cx="6149694" cy="992290"/>
          </a:xfrm>
        </p:grpSpPr>
        <p:grpSp>
          <p:nvGrpSpPr>
            <p:cNvPr id="4" name="Group 3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689382" y="131572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46: SO SÁNH CÁC SỐ TRONG PHẠM VI 10 000 (TIẾT 1)</a:t>
            </a:r>
          </a:p>
        </p:txBody>
      </p:sp>
    </p:spTree>
    <p:extLst>
      <p:ext uri="{BB962C8B-B14F-4D97-AF65-F5344CB8AC3E}">
        <p14:creationId xmlns:p14="http://schemas.microsoft.com/office/powerpoint/2010/main" val="5584693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9808" y="868679"/>
            <a:ext cx="3010922" cy="1505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4762" y="3155587"/>
            <a:ext cx="93025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     856 		7 560			b/  6 742		7 624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5 831 		5 381			     8 905 		8 955</a:t>
            </a:r>
          </a:p>
        </p:txBody>
      </p:sp>
      <p:sp>
        <p:nvSpPr>
          <p:cNvPr id="6" name="Flowchart: Connector 5"/>
          <p:cNvSpPr/>
          <p:nvPr/>
        </p:nvSpPr>
        <p:spPr>
          <a:xfrm>
            <a:off x="1424763" y="227536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2402958" y="2354161"/>
            <a:ext cx="1977656" cy="4747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&gt;, &lt;, =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01409" y="3194476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01409" y="3886973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798442" y="3886972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798442" y="3175786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798442" y="3886973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03690" y="3194476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798442" y="3175786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20702" y="3886035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018460" y="111473"/>
            <a:ext cx="6255239" cy="992290"/>
            <a:chOff x="4539228" y="172432"/>
            <a:chExt cx="6149694" cy="992290"/>
          </a:xfrm>
        </p:grpSpPr>
        <p:grpSp>
          <p:nvGrpSpPr>
            <p:cNvPr id="20" name="Group 19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46: SO SÁNH CÁC SỐ TRONG PHẠM VI 10 000 (TIẾT 1)</a:t>
            </a:r>
          </a:p>
        </p:txBody>
      </p:sp>
    </p:spTree>
    <p:extLst>
      <p:ext uri="{BB962C8B-B14F-4D97-AF65-F5344CB8AC3E}">
        <p14:creationId xmlns:p14="http://schemas.microsoft.com/office/powerpoint/2010/main" val="446997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Connector 13"/>
          <p:cNvSpPr/>
          <p:nvPr/>
        </p:nvSpPr>
        <p:spPr>
          <a:xfrm>
            <a:off x="1150443" y="176181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58517" y="2432975"/>
            <a:ext cx="54328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Mai,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282" y="2884216"/>
            <a:ext cx="3525917" cy="311272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06116" y="2468055"/>
            <a:ext cx="54328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Trong ba bạn, Bạn Việt ra khỏi mê cung qua cửa ghi số 1 240; Bạn Nam ra cửa ghi số 2 401; Bạn Mai ra cửa ghi số 1 420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Bạn Nam ra khỏi mê cung qua cửa ghi số lớn nhất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Bạn Việt ra khỏi mê cung qua cửa ghi số nhỏ nhất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2209800" y="1409700"/>
            <a:ext cx="5699760" cy="1070343"/>
          </a:xfrm>
          <a:prstGeom prst="cloudCallout">
            <a:avLst>
              <a:gd name="adj1" fmla="val -53988"/>
              <a:gd name="adj2" fmla="val 952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18460" y="111473"/>
            <a:ext cx="6255239" cy="992290"/>
            <a:chOff x="4539228" y="172432"/>
            <a:chExt cx="6149694" cy="992290"/>
          </a:xfrm>
        </p:grpSpPr>
        <p:grpSp>
          <p:nvGrpSpPr>
            <p:cNvPr id="10" name="Group 9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46: SO SÁNH CÁC SỐ TRONG PHẠM VI 10 000 (TIẾT 1)</a:t>
            </a:r>
          </a:p>
        </p:txBody>
      </p:sp>
    </p:spTree>
    <p:extLst>
      <p:ext uri="{BB962C8B-B14F-4D97-AF65-F5344CB8AC3E}">
        <p14:creationId xmlns:p14="http://schemas.microsoft.com/office/powerpoint/2010/main" val="2695656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  <p:bldP spid="8" grpId="1"/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Connector 13"/>
          <p:cNvSpPr/>
          <p:nvPr/>
        </p:nvSpPr>
        <p:spPr>
          <a:xfrm>
            <a:off x="749808" y="120620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07" y="1917973"/>
            <a:ext cx="7056121" cy="18457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6600" y="460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85" y="4364448"/>
            <a:ext cx="7054943" cy="176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6461" y="3821368"/>
            <a:ext cx="2594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3 900 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06409" y="3889948"/>
            <a:ext cx="3527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5 440m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53845" y="6224262"/>
            <a:ext cx="2467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2 750m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21387" y="6172739"/>
            <a:ext cx="2753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4 480m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14002" y="1672379"/>
            <a:ext cx="3186997" cy="47191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26461" y="1396423"/>
            <a:ext cx="6742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66841" y="1672379"/>
            <a:ext cx="3334158" cy="49265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Trong những cây cầu đó, cây cầu Đình Vũ –Cát Hải dài nhất, cây cầu Cần Thơ ngắn nhất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Tên những cây cầu theo thứ tự từ dài nhất đến ngắn nhất: Cầu Đình Vũ, cầu Vĩnh Thịnh, cầu Nhật Tân, cầu Cần Thơ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18460" y="111473"/>
            <a:ext cx="6255239" cy="992290"/>
            <a:chOff x="4539228" y="172432"/>
            <a:chExt cx="6149694" cy="992290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7" name="Straight Connector 1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46: SO SÁNH CÁC SỐ TRONG PHẠM VI 10 000 (TIẾT 1)</a:t>
            </a:r>
          </a:p>
        </p:txBody>
      </p:sp>
    </p:spTree>
    <p:extLst>
      <p:ext uri="{BB962C8B-B14F-4D97-AF65-F5344CB8AC3E}">
        <p14:creationId xmlns:p14="http://schemas.microsoft.com/office/powerpoint/2010/main" val="41720606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6" grpId="0"/>
      <p:bldP spid="9" grpId="0"/>
      <p:bldP spid="10" grpId="0"/>
      <p:bldP spid="11" grpId="0" animBg="1"/>
      <p:bldP spid="11" grpId="1" animBg="1"/>
      <p:bldP spid="12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6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1816</TotalTime>
  <Words>732</Words>
  <Application>Microsoft Office PowerPoint</Application>
  <PresentationFormat>Widescreen</PresentationFormat>
  <Paragraphs>98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Arial</vt:lpstr>
      <vt:lpstr>Calibri</vt:lpstr>
      <vt:lpstr>Times New Roman</vt:lpstr>
      <vt:lpstr>印品黑体</vt:lpstr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Xuân Lê Thanh</cp:lastModifiedBy>
  <cp:revision>71</cp:revision>
  <dcterms:created xsi:type="dcterms:W3CDTF">2021-07-11T03:43:43Z</dcterms:created>
  <dcterms:modified xsi:type="dcterms:W3CDTF">2025-01-13T02:35:30Z</dcterms:modified>
</cp:coreProperties>
</file>