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17"/>
  </p:notesMasterIdLst>
  <p:sldIdLst>
    <p:sldId id="257" r:id="rId3"/>
    <p:sldId id="2007577481" r:id="rId4"/>
    <p:sldId id="2007577482" r:id="rId5"/>
    <p:sldId id="2007577483" r:id="rId6"/>
    <p:sldId id="2007577484" r:id="rId7"/>
    <p:sldId id="2007577503" r:id="rId8"/>
    <p:sldId id="2007577508" r:id="rId9"/>
    <p:sldId id="2007577504" r:id="rId10"/>
    <p:sldId id="2007577485" r:id="rId11"/>
    <p:sldId id="2007577505" r:id="rId12"/>
    <p:sldId id="2007577506" r:id="rId13"/>
    <p:sldId id="2007577492" r:id="rId14"/>
    <p:sldId id="2007577487" r:id="rId15"/>
    <p:sldId id="2007577491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447EC5-8ACF-49E5-B17A-93401B2D1B2E}" v="209" dt="2023-03-02T16:39:38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Đoàn Xuân Bình" userId="e7663075-c39f-4d9d-a2ba-f0fc054c4526" providerId="ADAL" clId="{E0447EC5-8ACF-49E5-B17A-93401B2D1B2E}"/>
    <pc:docChg chg="undo custSel addSld modSld sldOrd">
      <pc:chgData name="Nguyễn Đoàn Xuân Bình" userId="e7663075-c39f-4d9d-a2ba-f0fc054c4526" providerId="ADAL" clId="{E0447EC5-8ACF-49E5-B17A-93401B2D1B2E}" dt="2023-03-02T16:39:38.487" v="1093"/>
      <pc:docMkLst>
        <pc:docMk/>
      </pc:docMkLst>
      <pc:sldChg chg="addSp delSp modSp mod delAnim modAnim">
        <pc:chgData name="Nguyễn Đoàn Xuân Bình" userId="e7663075-c39f-4d9d-a2ba-f0fc054c4526" providerId="ADAL" clId="{E0447EC5-8ACF-49E5-B17A-93401B2D1B2E}" dt="2023-03-02T16:07:03.564" v="421" actId="207"/>
        <pc:sldMkLst>
          <pc:docMk/>
          <pc:sldMk cId="46928095" sldId="2007577485"/>
        </pc:sldMkLst>
        <pc:spChg chg="add mod">
          <ac:chgData name="Nguyễn Đoàn Xuân Bình" userId="e7663075-c39f-4d9d-a2ba-f0fc054c4526" providerId="ADAL" clId="{E0447EC5-8ACF-49E5-B17A-93401B2D1B2E}" dt="2023-03-02T16:01:08.995" v="95" actId="1076"/>
          <ac:spMkLst>
            <pc:docMk/>
            <pc:sldMk cId="46928095" sldId="2007577485"/>
            <ac:spMk id="3" creationId="{147E7CB1-F3F9-7344-075E-F7A3AD8C97A0}"/>
          </ac:spMkLst>
        </pc:spChg>
        <pc:spChg chg="del">
          <ac:chgData name="Nguyễn Đoàn Xuân Bình" userId="e7663075-c39f-4d9d-a2ba-f0fc054c4526" providerId="ADAL" clId="{E0447EC5-8ACF-49E5-B17A-93401B2D1B2E}" dt="2023-03-02T15:59:35.586" v="72" actId="478"/>
          <ac:spMkLst>
            <pc:docMk/>
            <pc:sldMk cId="46928095" sldId="2007577485"/>
            <ac:spMk id="4" creationId="{35C14071-6559-B9EA-FAE1-C0DE0EB1A078}"/>
          </ac:spMkLst>
        </pc:spChg>
        <pc:spChg chg="del mod">
          <ac:chgData name="Nguyễn Đoàn Xuân Bình" userId="e7663075-c39f-4d9d-a2ba-f0fc054c4526" providerId="ADAL" clId="{E0447EC5-8ACF-49E5-B17A-93401B2D1B2E}" dt="2023-03-02T15:59:45.614" v="75" actId="478"/>
          <ac:spMkLst>
            <pc:docMk/>
            <pc:sldMk cId="46928095" sldId="2007577485"/>
            <ac:spMk id="6" creationId="{0339A9FC-C23C-4246-C325-6A9B0D1114C3}"/>
          </ac:spMkLst>
        </pc:spChg>
        <pc:spChg chg="add mod">
          <ac:chgData name="Nguyễn Đoàn Xuân Bình" userId="e7663075-c39f-4d9d-a2ba-f0fc054c4526" providerId="ADAL" clId="{E0447EC5-8ACF-49E5-B17A-93401B2D1B2E}" dt="2023-03-02T16:07:03.564" v="421" actId="207"/>
          <ac:spMkLst>
            <pc:docMk/>
            <pc:sldMk cId="46928095" sldId="2007577485"/>
            <ac:spMk id="12" creationId="{94E53964-A4B0-4018-79B6-AA5340B0EF13}"/>
          </ac:spMkLst>
        </pc:spChg>
        <pc:grpChg chg="mod">
          <ac:chgData name="Nguyễn Đoàn Xuân Bình" userId="e7663075-c39f-4d9d-a2ba-f0fc054c4526" providerId="ADAL" clId="{E0447EC5-8ACF-49E5-B17A-93401B2D1B2E}" dt="2023-03-02T16:06:47.829" v="416" actId="14100"/>
          <ac:grpSpMkLst>
            <pc:docMk/>
            <pc:sldMk cId="46928095" sldId="2007577485"/>
            <ac:grpSpMk id="7" creationId="{03EF80A0-7F2A-C2F4-1463-5BE4EDCE4780}"/>
          </ac:grpSpMkLst>
        </pc:grpChg>
        <pc:picChg chg="add del mod">
          <ac:chgData name="Nguyễn Đoàn Xuân Bình" userId="e7663075-c39f-4d9d-a2ba-f0fc054c4526" providerId="ADAL" clId="{E0447EC5-8ACF-49E5-B17A-93401B2D1B2E}" dt="2023-03-02T16:05:42.570" v="275" actId="478"/>
          <ac:picMkLst>
            <pc:docMk/>
            <pc:sldMk cId="46928095" sldId="2007577485"/>
            <ac:picMk id="5" creationId="{2479B3E3-9306-51BF-EAA6-C4908C4E8BD4}"/>
          </ac:picMkLst>
        </pc:picChg>
        <pc:picChg chg="mod ord">
          <ac:chgData name="Nguyễn Đoàn Xuân Bình" userId="e7663075-c39f-4d9d-a2ba-f0fc054c4526" providerId="ADAL" clId="{E0447EC5-8ACF-49E5-B17A-93401B2D1B2E}" dt="2023-03-02T16:07:00.345" v="420" actId="1076"/>
          <ac:picMkLst>
            <pc:docMk/>
            <pc:sldMk cId="46928095" sldId="2007577485"/>
            <ac:picMk id="8" creationId="{4B766EAD-EE13-3B1D-09D2-E10C752DDF39}"/>
          </ac:picMkLst>
        </pc:picChg>
        <pc:picChg chg="add del mod">
          <ac:chgData name="Nguyễn Đoàn Xuân Bình" userId="e7663075-c39f-4d9d-a2ba-f0fc054c4526" providerId="ADAL" clId="{E0447EC5-8ACF-49E5-B17A-93401B2D1B2E}" dt="2023-03-02T16:05:41.474" v="274" actId="478"/>
          <ac:picMkLst>
            <pc:docMk/>
            <pc:sldMk cId="46928095" sldId="2007577485"/>
            <ac:picMk id="11" creationId="{FB57FB2A-3EA0-6E30-7E02-E499FB69A209}"/>
          </ac:picMkLst>
        </pc:picChg>
        <pc:picChg chg="add mod">
          <ac:chgData name="Nguyễn Đoàn Xuân Bình" userId="e7663075-c39f-4d9d-a2ba-f0fc054c4526" providerId="ADAL" clId="{E0447EC5-8ACF-49E5-B17A-93401B2D1B2E}" dt="2023-03-02T16:06:03.256" v="277" actId="1076"/>
          <ac:picMkLst>
            <pc:docMk/>
            <pc:sldMk cId="46928095" sldId="2007577485"/>
            <ac:picMk id="13" creationId="{806F514B-1CEE-D539-671C-6364325454C0}"/>
          </ac:picMkLst>
        </pc:picChg>
        <pc:picChg chg="add mod">
          <ac:chgData name="Nguyễn Đoàn Xuân Bình" userId="e7663075-c39f-4d9d-a2ba-f0fc054c4526" providerId="ADAL" clId="{E0447EC5-8ACF-49E5-B17A-93401B2D1B2E}" dt="2023-03-02T16:06:03.256" v="277" actId="1076"/>
          <ac:picMkLst>
            <pc:docMk/>
            <pc:sldMk cId="46928095" sldId="2007577485"/>
            <ac:picMk id="14" creationId="{A5908A8F-B668-9B66-BA7E-C86D2EA3B6D3}"/>
          </ac:picMkLst>
        </pc:picChg>
      </pc:sldChg>
      <pc:sldChg chg="addSp delSp modSp mod ord delAnim modAnim">
        <pc:chgData name="Nguyễn Đoàn Xuân Bình" userId="e7663075-c39f-4d9d-a2ba-f0fc054c4526" providerId="ADAL" clId="{E0447EC5-8ACF-49E5-B17A-93401B2D1B2E}" dt="2023-03-02T16:34:43.773" v="942"/>
        <pc:sldMkLst>
          <pc:docMk/>
          <pc:sldMk cId="2589530558" sldId="2007577487"/>
        </pc:sldMkLst>
        <pc:spChg chg="mod">
          <ac:chgData name="Nguyễn Đoàn Xuân Bình" userId="e7663075-c39f-4d9d-a2ba-f0fc054c4526" providerId="ADAL" clId="{E0447EC5-8ACF-49E5-B17A-93401B2D1B2E}" dt="2023-03-02T16:33:55.724" v="937"/>
          <ac:spMkLst>
            <pc:docMk/>
            <pc:sldMk cId="2589530558" sldId="2007577487"/>
            <ac:spMk id="8" creationId="{1EEA87B4-BF64-0C71-597A-FAF4D3AF8167}"/>
          </ac:spMkLst>
        </pc:spChg>
        <pc:spChg chg="mod">
          <ac:chgData name="Nguyễn Đoàn Xuân Bình" userId="e7663075-c39f-4d9d-a2ba-f0fc054c4526" providerId="ADAL" clId="{E0447EC5-8ACF-49E5-B17A-93401B2D1B2E}" dt="2023-03-02T16:33:55.724" v="937"/>
          <ac:spMkLst>
            <pc:docMk/>
            <pc:sldMk cId="2589530558" sldId="2007577487"/>
            <ac:spMk id="9" creationId="{C125FF80-4E5F-D8CA-BC62-4E222BFC2811}"/>
          </ac:spMkLst>
        </pc:spChg>
        <pc:spChg chg="add mod">
          <ac:chgData name="Nguyễn Đoàn Xuân Bình" userId="e7663075-c39f-4d9d-a2ba-f0fc054c4526" providerId="ADAL" clId="{E0447EC5-8ACF-49E5-B17A-93401B2D1B2E}" dt="2023-03-02T16:33:55.724" v="937"/>
          <ac:spMkLst>
            <pc:docMk/>
            <pc:sldMk cId="2589530558" sldId="2007577487"/>
            <ac:spMk id="11" creationId="{327FA691-6FB3-B143-942C-8A52EA88506E}"/>
          </ac:spMkLst>
        </pc:spChg>
        <pc:spChg chg="add mod">
          <ac:chgData name="Nguyễn Đoàn Xuân Bình" userId="e7663075-c39f-4d9d-a2ba-f0fc054c4526" providerId="ADAL" clId="{E0447EC5-8ACF-49E5-B17A-93401B2D1B2E}" dt="2023-03-02T16:33:55.724" v="937"/>
          <ac:spMkLst>
            <pc:docMk/>
            <pc:sldMk cId="2589530558" sldId="2007577487"/>
            <ac:spMk id="12" creationId="{6AA6A710-C636-272A-92F5-0BE4AB9A14AB}"/>
          </ac:spMkLst>
        </pc:spChg>
        <pc:spChg chg="add mod">
          <ac:chgData name="Nguyễn Đoàn Xuân Bình" userId="e7663075-c39f-4d9d-a2ba-f0fc054c4526" providerId="ADAL" clId="{E0447EC5-8ACF-49E5-B17A-93401B2D1B2E}" dt="2023-03-02T16:33:55.724" v="937"/>
          <ac:spMkLst>
            <pc:docMk/>
            <pc:sldMk cId="2589530558" sldId="2007577487"/>
            <ac:spMk id="13" creationId="{4056D461-90E9-71C5-EA5A-898C323F0C01}"/>
          </ac:spMkLst>
        </pc:spChg>
        <pc:spChg chg="add mod">
          <ac:chgData name="Nguyễn Đoàn Xuân Bình" userId="e7663075-c39f-4d9d-a2ba-f0fc054c4526" providerId="ADAL" clId="{E0447EC5-8ACF-49E5-B17A-93401B2D1B2E}" dt="2023-03-02T16:33:55.724" v="937"/>
          <ac:spMkLst>
            <pc:docMk/>
            <pc:sldMk cId="2589530558" sldId="2007577487"/>
            <ac:spMk id="14" creationId="{F0009DC6-E761-113C-F2AF-62C3E56489B6}"/>
          </ac:spMkLst>
        </pc:spChg>
        <pc:spChg chg="del">
          <ac:chgData name="Nguyễn Đoàn Xuân Bình" userId="e7663075-c39f-4d9d-a2ba-f0fc054c4526" providerId="ADAL" clId="{E0447EC5-8ACF-49E5-B17A-93401B2D1B2E}" dt="2023-03-02T16:33:49.228" v="931" actId="478"/>
          <ac:spMkLst>
            <pc:docMk/>
            <pc:sldMk cId="2589530558" sldId="2007577487"/>
            <ac:spMk id="22" creationId="{7766AC7F-E1CC-7AB5-34C7-425A2544552A}"/>
          </ac:spMkLst>
        </pc:spChg>
        <pc:grpChg chg="del">
          <ac:chgData name="Nguyễn Đoàn Xuân Bình" userId="e7663075-c39f-4d9d-a2ba-f0fc054c4526" providerId="ADAL" clId="{E0447EC5-8ACF-49E5-B17A-93401B2D1B2E}" dt="2023-03-02T16:33:51.070" v="933" actId="478"/>
          <ac:grpSpMkLst>
            <pc:docMk/>
            <pc:sldMk cId="2589530558" sldId="2007577487"/>
            <ac:grpSpMk id="2" creationId="{D8BDBF1B-C7E8-5325-DB5A-E14A7BDB8590}"/>
          </ac:grpSpMkLst>
        </pc:grpChg>
        <pc:grpChg chg="del">
          <ac:chgData name="Nguyễn Đoàn Xuân Bình" userId="e7663075-c39f-4d9d-a2ba-f0fc054c4526" providerId="ADAL" clId="{E0447EC5-8ACF-49E5-B17A-93401B2D1B2E}" dt="2023-03-02T16:33:50.376" v="932" actId="478"/>
          <ac:grpSpMkLst>
            <pc:docMk/>
            <pc:sldMk cId="2589530558" sldId="2007577487"/>
            <ac:grpSpMk id="3" creationId="{028C1F56-B6DA-7B94-D9E0-24ABE7473CD6}"/>
          </ac:grpSpMkLst>
        </pc:grpChg>
        <pc:grpChg chg="del">
          <ac:chgData name="Nguyễn Đoàn Xuân Bình" userId="e7663075-c39f-4d9d-a2ba-f0fc054c4526" providerId="ADAL" clId="{E0447EC5-8ACF-49E5-B17A-93401B2D1B2E}" dt="2023-03-02T16:33:51.941" v="934" actId="478"/>
          <ac:grpSpMkLst>
            <pc:docMk/>
            <pc:sldMk cId="2589530558" sldId="2007577487"/>
            <ac:grpSpMk id="4" creationId="{BEAD6B6A-EEB8-E77C-9B68-ED21E55A3B5B}"/>
          </ac:grpSpMkLst>
        </pc:grpChg>
        <pc:grpChg chg="add mod">
          <ac:chgData name="Nguyễn Đoàn Xuân Bình" userId="e7663075-c39f-4d9d-a2ba-f0fc054c4526" providerId="ADAL" clId="{E0447EC5-8ACF-49E5-B17A-93401B2D1B2E}" dt="2023-03-02T16:33:55.724" v="937"/>
          <ac:grpSpMkLst>
            <pc:docMk/>
            <pc:sldMk cId="2589530558" sldId="2007577487"/>
            <ac:grpSpMk id="7" creationId="{9E0F5BFF-F886-CE0B-5418-C30E9ADF86AA}"/>
          </ac:grpSpMkLst>
        </pc:grpChg>
        <pc:graphicFrameChg chg="add mod">
          <ac:chgData name="Nguyễn Đoàn Xuân Bình" userId="e7663075-c39f-4d9d-a2ba-f0fc054c4526" providerId="ADAL" clId="{E0447EC5-8ACF-49E5-B17A-93401B2D1B2E}" dt="2023-03-02T16:33:55.724" v="937"/>
          <ac:graphicFrameMkLst>
            <pc:docMk/>
            <pc:sldMk cId="2589530558" sldId="2007577487"/>
            <ac:graphicFrameMk id="10" creationId="{39F1BAC7-BE09-75AA-3958-3A7E4E7C2C52}"/>
          </ac:graphicFrameMkLst>
        </pc:graphicFrameChg>
        <pc:picChg chg="add mod">
          <ac:chgData name="Nguyễn Đoàn Xuân Bình" userId="e7663075-c39f-4d9d-a2ba-f0fc054c4526" providerId="ADAL" clId="{E0447EC5-8ACF-49E5-B17A-93401B2D1B2E}" dt="2023-03-02T16:34:43.773" v="942"/>
          <ac:picMkLst>
            <pc:docMk/>
            <pc:sldMk cId="2589530558" sldId="2007577487"/>
            <ac:picMk id="5" creationId="{65E16DD7-D8F3-93D3-039A-52BC738895ED}"/>
          </ac:picMkLst>
        </pc:picChg>
        <pc:picChg chg="add mod">
          <ac:chgData name="Nguyễn Đoàn Xuân Bình" userId="e7663075-c39f-4d9d-a2ba-f0fc054c4526" providerId="ADAL" clId="{E0447EC5-8ACF-49E5-B17A-93401B2D1B2E}" dt="2023-03-02T16:33:55.724" v="937"/>
          <ac:picMkLst>
            <pc:docMk/>
            <pc:sldMk cId="2589530558" sldId="2007577487"/>
            <ac:picMk id="6" creationId="{B52666A1-D8D8-394C-0E90-422B7DD1437A}"/>
          </ac:picMkLst>
        </pc:picChg>
        <pc:picChg chg="add mod">
          <ac:chgData name="Nguyễn Đoàn Xuân Bình" userId="e7663075-c39f-4d9d-a2ba-f0fc054c4526" providerId="ADAL" clId="{E0447EC5-8ACF-49E5-B17A-93401B2D1B2E}" dt="2023-03-02T16:34:14.800" v="941" actId="1076"/>
          <ac:picMkLst>
            <pc:docMk/>
            <pc:sldMk cId="2589530558" sldId="2007577487"/>
            <ac:picMk id="15" creationId="{A617A19F-0009-F8D3-2565-7C728813C82F}"/>
          </ac:picMkLst>
        </pc:picChg>
        <pc:cxnChg chg="del">
          <ac:chgData name="Nguyễn Đoàn Xuân Bình" userId="e7663075-c39f-4d9d-a2ba-f0fc054c4526" providerId="ADAL" clId="{E0447EC5-8ACF-49E5-B17A-93401B2D1B2E}" dt="2023-03-02T16:33:53.848" v="936" actId="478"/>
          <ac:cxnSpMkLst>
            <pc:docMk/>
            <pc:sldMk cId="2589530558" sldId="2007577487"/>
            <ac:cxnSpMk id="45" creationId="{CB52B057-01A6-1862-1749-9487F17583C0}"/>
          </ac:cxnSpMkLst>
        </pc:cxnChg>
        <pc:cxnChg chg="del">
          <ac:chgData name="Nguyễn Đoàn Xuân Bình" userId="e7663075-c39f-4d9d-a2ba-f0fc054c4526" providerId="ADAL" clId="{E0447EC5-8ACF-49E5-B17A-93401B2D1B2E}" dt="2023-03-02T16:33:52.662" v="935" actId="478"/>
          <ac:cxnSpMkLst>
            <pc:docMk/>
            <pc:sldMk cId="2589530558" sldId="2007577487"/>
            <ac:cxnSpMk id="46" creationId="{1BC87B25-6AC7-5BE4-E68A-EBD096B21B1B}"/>
          </ac:cxnSpMkLst>
        </pc:cxnChg>
      </pc:sldChg>
      <pc:sldChg chg="ord">
        <pc:chgData name="Nguyễn Đoàn Xuân Bình" userId="e7663075-c39f-4d9d-a2ba-f0fc054c4526" providerId="ADAL" clId="{E0447EC5-8ACF-49E5-B17A-93401B2D1B2E}" dt="2023-03-02T16:34:50.650" v="944"/>
        <pc:sldMkLst>
          <pc:docMk/>
          <pc:sldMk cId="3763763132" sldId="2007577488"/>
        </pc:sldMkLst>
      </pc:sldChg>
      <pc:sldChg chg="addSp delSp modSp mod ord delAnim modAnim">
        <pc:chgData name="Nguyễn Đoàn Xuân Bình" userId="e7663075-c39f-4d9d-a2ba-f0fc054c4526" providerId="ADAL" clId="{E0447EC5-8ACF-49E5-B17A-93401B2D1B2E}" dt="2023-03-02T16:37:49.227" v="1036" actId="1076"/>
        <pc:sldMkLst>
          <pc:docMk/>
          <pc:sldMk cId="3668180403" sldId="2007577491"/>
        </pc:sldMkLst>
        <pc:spChg chg="mod">
          <ac:chgData name="Nguyễn Đoàn Xuân Bình" userId="e7663075-c39f-4d9d-a2ba-f0fc054c4526" providerId="ADAL" clId="{E0447EC5-8ACF-49E5-B17A-93401B2D1B2E}" dt="2023-03-02T16:35:58.254" v="961"/>
          <ac:spMkLst>
            <pc:docMk/>
            <pc:sldMk cId="3668180403" sldId="2007577491"/>
            <ac:spMk id="4" creationId="{D6CC5696-2BD8-CE77-C7BE-8546F1E15330}"/>
          </ac:spMkLst>
        </pc:spChg>
        <pc:spChg chg="mod">
          <ac:chgData name="Nguyễn Đoàn Xuân Bình" userId="e7663075-c39f-4d9d-a2ba-f0fc054c4526" providerId="ADAL" clId="{E0447EC5-8ACF-49E5-B17A-93401B2D1B2E}" dt="2023-03-02T16:37:34.754" v="1033" actId="1076"/>
          <ac:spMkLst>
            <pc:docMk/>
            <pc:sldMk cId="3668180403" sldId="2007577491"/>
            <ac:spMk id="5" creationId="{EF70B485-A648-392E-F1C5-2C4786FA59E5}"/>
          </ac:spMkLst>
        </pc:spChg>
        <pc:spChg chg="mod">
          <ac:chgData name="Nguyễn Đoàn Xuân Bình" userId="e7663075-c39f-4d9d-a2ba-f0fc054c4526" providerId="ADAL" clId="{E0447EC5-8ACF-49E5-B17A-93401B2D1B2E}" dt="2023-03-02T16:35:58.254" v="961"/>
          <ac:spMkLst>
            <pc:docMk/>
            <pc:sldMk cId="3668180403" sldId="2007577491"/>
            <ac:spMk id="6" creationId="{E8851CE0-6FA0-D057-FCC5-EDA4269D82BF}"/>
          </ac:spMkLst>
        </pc:spChg>
        <pc:spChg chg="mod">
          <ac:chgData name="Nguyễn Đoàn Xuân Bình" userId="e7663075-c39f-4d9d-a2ba-f0fc054c4526" providerId="ADAL" clId="{E0447EC5-8ACF-49E5-B17A-93401B2D1B2E}" dt="2023-03-02T16:37:23.519" v="1030" actId="14100"/>
          <ac:spMkLst>
            <pc:docMk/>
            <pc:sldMk cId="3668180403" sldId="2007577491"/>
            <ac:spMk id="9" creationId="{9B55E2BA-4865-1868-D1E0-CD7FCE19AFF0}"/>
          </ac:spMkLst>
        </pc:spChg>
        <pc:spChg chg="mod">
          <ac:chgData name="Nguyễn Đoàn Xuân Bình" userId="e7663075-c39f-4d9d-a2ba-f0fc054c4526" providerId="ADAL" clId="{E0447EC5-8ACF-49E5-B17A-93401B2D1B2E}" dt="2023-03-02T16:37:23.519" v="1030" actId="14100"/>
          <ac:spMkLst>
            <pc:docMk/>
            <pc:sldMk cId="3668180403" sldId="2007577491"/>
            <ac:spMk id="10" creationId="{65503DD0-6E40-080D-B6A9-E16BADD74D2B}"/>
          </ac:spMkLst>
        </pc:spChg>
        <pc:spChg chg="mod">
          <ac:chgData name="Nguyễn Đoàn Xuân Bình" userId="e7663075-c39f-4d9d-a2ba-f0fc054c4526" providerId="ADAL" clId="{E0447EC5-8ACF-49E5-B17A-93401B2D1B2E}" dt="2023-03-02T16:37:23.519" v="1030" actId="14100"/>
          <ac:spMkLst>
            <pc:docMk/>
            <pc:sldMk cId="3668180403" sldId="2007577491"/>
            <ac:spMk id="11" creationId="{B507069C-55F5-973E-69FE-9B0D0D9FC2D7}"/>
          </ac:spMkLst>
        </pc:spChg>
        <pc:spChg chg="add mod">
          <ac:chgData name="Nguyễn Đoàn Xuân Bình" userId="e7663075-c39f-4d9d-a2ba-f0fc054c4526" providerId="ADAL" clId="{E0447EC5-8ACF-49E5-B17A-93401B2D1B2E}" dt="2023-03-02T16:37:38.296" v="1034" actId="1076"/>
          <ac:spMkLst>
            <pc:docMk/>
            <pc:sldMk cId="3668180403" sldId="2007577491"/>
            <ac:spMk id="16" creationId="{CE3A0C97-50ED-0B32-4242-9EED55F6C704}"/>
          </ac:spMkLst>
        </pc:spChg>
        <pc:spChg chg="add mod">
          <ac:chgData name="Nguyễn Đoàn Xuân Bình" userId="e7663075-c39f-4d9d-a2ba-f0fc054c4526" providerId="ADAL" clId="{E0447EC5-8ACF-49E5-B17A-93401B2D1B2E}" dt="2023-03-02T16:36:51.897" v="1019" actId="1076"/>
          <ac:spMkLst>
            <pc:docMk/>
            <pc:sldMk cId="3668180403" sldId="2007577491"/>
            <ac:spMk id="17" creationId="{0F08AE54-BE9E-B66F-70DA-40BF92047AD5}"/>
          </ac:spMkLst>
        </pc:spChg>
        <pc:spChg chg="del">
          <ac:chgData name="Nguyễn Đoàn Xuân Bình" userId="e7663075-c39f-4d9d-a2ba-f0fc054c4526" providerId="ADAL" clId="{E0447EC5-8ACF-49E5-B17A-93401B2D1B2E}" dt="2023-03-02T16:35:09.694" v="949" actId="478"/>
          <ac:spMkLst>
            <pc:docMk/>
            <pc:sldMk cId="3668180403" sldId="2007577491"/>
            <ac:spMk id="49" creationId="{406B0EE0-D958-BE08-37C4-5D749ADB2766}"/>
          </ac:spMkLst>
        </pc:spChg>
        <pc:spChg chg="del">
          <ac:chgData name="Nguyễn Đoàn Xuân Bình" userId="e7663075-c39f-4d9d-a2ba-f0fc054c4526" providerId="ADAL" clId="{E0447EC5-8ACF-49E5-B17A-93401B2D1B2E}" dt="2023-03-02T16:35:11.296" v="950" actId="478"/>
          <ac:spMkLst>
            <pc:docMk/>
            <pc:sldMk cId="3668180403" sldId="2007577491"/>
            <ac:spMk id="50" creationId="{67338F2C-ED37-4942-0B65-7DA586988FBD}"/>
          </ac:spMkLst>
        </pc:spChg>
        <pc:spChg chg="del">
          <ac:chgData name="Nguyễn Đoàn Xuân Bình" userId="e7663075-c39f-4d9d-a2ba-f0fc054c4526" providerId="ADAL" clId="{E0447EC5-8ACF-49E5-B17A-93401B2D1B2E}" dt="2023-03-02T16:35:12.496" v="951" actId="478"/>
          <ac:spMkLst>
            <pc:docMk/>
            <pc:sldMk cId="3668180403" sldId="2007577491"/>
            <ac:spMk id="51" creationId="{982524FD-B149-B308-AE3E-516D21D2FD9D}"/>
          </ac:spMkLst>
        </pc:spChg>
        <pc:grpChg chg="add mod ord">
          <ac:chgData name="Nguyễn Đoàn Xuân Bình" userId="e7663075-c39f-4d9d-a2ba-f0fc054c4526" providerId="ADAL" clId="{E0447EC5-8ACF-49E5-B17A-93401B2D1B2E}" dt="2023-03-02T16:37:08.055" v="1024" actId="14100"/>
          <ac:grpSpMkLst>
            <pc:docMk/>
            <pc:sldMk cId="3668180403" sldId="2007577491"/>
            <ac:grpSpMk id="2" creationId="{236698D0-B364-B144-3C4E-7E1478C88176}"/>
          </ac:grpSpMkLst>
        </pc:grpChg>
        <pc:grpChg chg="add mod">
          <ac:chgData name="Nguyễn Đoàn Xuân Bình" userId="e7663075-c39f-4d9d-a2ba-f0fc054c4526" providerId="ADAL" clId="{E0447EC5-8ACF-49E5-B17A-93401B2D1B2E}" dt="2023-03-02T16:37:23.519" v="1030" actId="14100"/>
          <ac:grpSpMkLst>
            <pc:docMk/>
            <pc:sldMk cId="3668180403" sldId="2007577491"/>
            <ac:grpSpMk id="8" creationId="{24495117-7215-4813-6E12-F1299C2D6A0F}"/>
          </ac:grpSpMkLst>
        </pc:grpChg>
        <pc:grpChg chg="del">
          <ac:chgData name="Nguyễn Đoàn Xuân Bình" userId="e7663075-c39f-4d9d-a2ba-f0fc054c4526" providerId="ADAL" clId="{E0447EC5-8ACF-49E5-B17A-93401B2D1B2E}" dt="2023-03-02T16:35:13.615" v="952" actId="478"/>
          <ac:grpSpMkLst>
            <pc:docMk/>
            <pc:sldMk cId="3668180403" sldId="2007577491"/>
            <ac:grpSpMk id="55" creationId="{1CFA6A79-2813-CD0A-8BF4-4668438946E7}"/>
          </ac:grpSpMkLst>
        </pc:grpChg>
        <pc:picChg chg="mod">
          <ac:chgData name="Nguyễn Đoàn Xuân Bình" userId="e7663075-c39f-4d9d-a2ba-f0fc054c4526" providerId="ADAL" clId="{E0447EC5-8ACF-49E5-B17A-93401B2D1B2E}" dt="2023-03-02T16:37:49.227" v="1036" actId="1076"/>
          <ac:picMkLst>
            <pc:docMk/>
            <pc:sldMk cId="3668180403" sldId="2007577491"/>
            <ac:picMk id="3" creationId="{32DB3F52-E82A-BF21-083D-815AB3B0D0FD}"/>
          </ac:picMkLst>
        </pc:picChg>
        <pc:picChg chg="add mod">
          <ac:chgData name="Nguyễn Đoàn Xuân Bình" userId="e7663075-c39f-4d9d-a2ba-f0fc054c4526" providerId="ADAL" clId="{E0447EC5-8ACF-49E5-B17A-93401B2D1B2E}" dt="2023-03-02T16:35:58.254" v="961"/>
          <ac:picMkLst>
            <pc:docMk/>
            <pc:sldMk cId="3668180403" sldId="2007577491"/>
            <ac:picMk id="7" creationId="{2381C959-E151-E628-14A8-0404124C8E38}"/>
          </ac:picMkLst>
        </pc:picChg>
        <pc:picChg chg="mod">
          <ac:chgData name="Nguyễn Đoàn Xuân Bình" userId="e7663075-c39f-4d9d-a2ba-f0fc054c4526" providerId="ADAL" clId="{E0447EC5-8ACF-49E5-B17A-93401B2D1B2E}" dt="2023-03-02T16:37:23.519" v="1030" actId="14100"/>
          <ac:picMkLst>
            <pc:docMk/>
            <pc:sldMk cId="3668180403" sldId="2007577491"/>
            <ac:picMk id="12" creationId="{6F2BB650-39CC-A1F3-FAAD-1122DE4E3E48}"/>
          </ac:picMkLst>
        </pc:picChg>
        <pc:picChg chg="mod">
          <ac:chgData name="Nguyễn Đoàn Xuân Bình" userId="e7663075-c39f-4d9d-a2ba-f0fc054c4526" providerId="ADAL" clId="{E0447EC5-8ACF-49E5-B17A-93401B2D1B2E}" dt="2023-03-02T16:37:17.868" v="1027" actId="14100"/>
          <ac:picMkLst>
            <pc:docMk/>
            <pc:sldMk cId="3668180403" sldId="2007577491"/>
            <ac:picMk id="13" creationId="{023C7665-7F2F-5DF8-424C-06D3CA2538BC}"/>
          </ac:picMkLst>
        </pc:picChg>
        <pc:picChg chg="mod">
          <ac:chgData name="Nguyễn Đoàn Xuân Bình" userId="e7663075-c39f-4d9d-a2ba-f0fc054c4526" providerId="ADAL" clId="{E0447EC5-8ACF-49E5-B17A-93401B2D1B2E}" dt="2023-03-02T16:37:23.519" v="1030" actId="14100"/>
          <ac:picMkLst>
            <pc:docMk/>
            <pc:sldMk cId="3668180403" sldId="2007577491"/>
            <ac:picMk id="14" creationId="{A2527C71-BF96-0386-35B6-13FB9D30A253}"/>
          </ac:picMkLst>
        </pc:picChg>
        <pc:picChg chg="mod">
          <ac:chgData name="Nguyễn Đoàn Xuân Bình" userId="e7663075-c39f-4d9d-a2ba-f0fc054c4526" providerId="ADAL" clId="{E0447EC5-8ACF-49E5-B17A-93401B2D1B2E}" dt="2023-03-02T16:37:23.519" v="1030" actId="14100"/>
          <ac:picMkLst>
            <pc:docMk/>
            <pc:sldMk cId="3668180403" sldId="2007577491"/>
            <ac:picMk id="15" creationId="{DAF473BD-213F-490C-07B6-851CC2ACDBBE}"/>
          </ac:picMkLst>
        </pc:picChg>
        <pc:picChg chg="mod ord">
          <ac:chgData name="Nguyễn Đoàn Xuân Bình" userId="e7663075-c39f-4d9d-a2ba-f0fc054c4526" providerId="ADAL" clId="{E0447EC5-8ACF-49E5-B17A-93401B2D1B2E}" dt="2023-03-02T16:36:48.642" v="1018" actId="1076"/>
          <ac:picMkLst>
            <pc:docMk/>
            <pc:sldMk cId="3668180403" sldId="2007577491"/>
            <ac:picMk id="18" creationId="{57FB140C-40D0-F022-FD45-954A1FA02883}"/>
          </ac:picMkLst>
        </pc:picChg>
        <pc:picChg chg="mod ord">
          <ac:chgData name="Nguyễn Đoàn Xuân Bình" userId="e7663075-c39f-4d9d-a2ba-f0fc054c4526" providerId="ADAL" clId="{E0447EC5-8ACF-49E5-B17A-93401B2D1B2E}" dt="2023-03-02T16:37:45.028" v="1035" actId="1076"/>
          <ac:picMkLst>
            <pc:docMk/>
            <pc:sldMk cId="3668180403" sldId="2007577491"/>
            <ac:picMk id="23" creationId="{C9565551-474B-577E-26A2-0AE670581938}"/>
          </ac:picMkLst>
        </pc:picChg>
      </pc:sldChg>
      <pc:sldChg chg="addSp delSp modSp mod ord delAnim">
        <pc:chgData name="Nguyễn Đoàn Xuân Bình" userId="e7663075-c39f-4d9d-a2ba-f0fc054c4526" providerId="ADAL" clId="{E0447EC5-8ACF-49E5-B17A-93401B2D1B2E}" dt="2023-03-02T16:26:00.928" v="754" actId="688"/>
        <pc:sldMkLst>
          <pc:docMk/>
          <pc:sldMk cId="2782605081" sldId="2007577492"/>
        </pc:sldMkLst>
        <pc:spChg chg="del">
          <ac:chgData name="Nguyễn Đoàn Xuân Bình" userId="e7663075-c39f-4d9d-a2ba-f0fc054c4526" providerId="ADAL" clId="{E0447EC5-8ACF-49E5-B17A-93401B2D1B2E}" dt="2023-03-02T16:14:07.015" v="593" actId="478"/>
          <ac:spMkLst>
            <pc:docMk/>
            <pc:sldMk cId="2782605081" sldId="2007577492"/>
            <ac:spMk id="13" creationId="{078A3984-484C-1CB4-CF78-3C8051AD0386}"/>
          </ac:spMkLst>
        </pc:spChg>
        <pc:spChg chg="del">
          <ac:chgData name="Nguyễn Đoàn Xuân Bình" userId="e7663075-c39f-4d9d-a2ba-f0fc054c4526" providerId="ADAL" clId="{E0447EC5-8ACF-49E5-B17A-93401B2D1B2E}" dt="2023-03-02T16:14:04.974" v="592" actId="478"/>
          <ac:spMkLst>
            <pc:docMk/>
            <pc:sldMk cId="2782605081" sldId="2007577492"/>
            <ac:spMk id="14" creationId="{E11F0D3A-CF32-9E95-4C2C-BEC797A9BFEE}"/>
          </ac:spMkLst>
        </pc:spChg>
        <pc:spChg chg="del mod">
          <ac:chgData name="Nguyễn Đoàn Xuân Bình" userId="e7663075-c39f-4d9d-a2ba-f0fc054c4526" providerId="ADAL" clId="{E0447EC5-8ACF-49E5-B17A-93401B2D1B2E}" dt="2023-03-02T16:14:16.473" v="598" actId="478"/>
          <ac:spMkLst>
            <pc:docMk/>
            <pc:sldMk cId="2782605081" sldId="2007577492"/>
            <ac:spMk id="19" creationId="{49071B90-3E84-8707-1F1E-8DA3B166A1F6}"/>
          </ac:spMkLst>
        </pc:spChg>
        <pc:spChg chg="mod">
          <ac:chgData name="Nguyễn Đoàn Xuân Bình" userId="e7663075-c39f-4d9d-a2ba-f0fc054c4526" providerId="ADAL" clId="{E0447EC5-8ACF-49E5-B17A-93401B2D1B2E}" dt="2023-03-02T16:16:30.673" v="723" actId="20577"/>
          <ac:spMkLst>
            <pc:docMk/>
            <pc:sldMk cId="2782605081" sldId="2007577492"/>
            <ac:spMk id="20" creationId="{E29734AE-11D6-21D6-B744-4B0ED49A9E69}"/>
          </ac:spMkLst>
        </pc:spChg>
        <pc:spChg chg="del mod">
          <ac:chgData name="Nguyễn Đoàn Xuân Bình" userId="e7663075-c39f-4d9d-a2ba-f0fc054c4526" providerId="ADAL" clId="{E0447EC5-8ACF-49E5-B17A-93401B2D1B2E}" dt="2023-03-02T16:14:03.422" v="591" actId="478"/>
          <ac:spMkLst>
            <pc:docMk/>
            <pc:sldMk cId="2782605081" sldId="2007577492"/>
            <ac:spMk id="21" creationId="{365849CE-303B-A3A3-1218-7A33180450A9}"/>
          </ac:spMkLst>
        </pc:spChg>
        <pc:spChg chg="mod">
          <ac:chgData name="Nguyễn Đoàn Xuân Bình" userId="e7663075-c39f-4d9d-a2ba-f0fc054c4526" providerId="ADAL" clId="{E0447EC5-8ACF-49E5-B17A-93401B2D1B2E}" dt="2023-03-02T16:17:41.391" v="739" actId="14100"/>
          <ac:spMkLst>
            <pc:docMk/>
            <pc:sldMk cId="2782605081" sldId="2007577492"/>
            <ac:spMk id="22" creationId="{CD81E7DC-3D21-3560-89F2-3B31DF1F96BA}"/>
          </ac:spMkLst>
        </pc:spChg>
        <pc:picChg chg="add mod">
          <ac:chgData name="Nguyễn Đoàn Xuân Bình" userId="e7663075-c39f-4d9d-a2ba-f0fc054c4526" providerId="ADAL" clId="{E0447EC5-8ACF-49E5-B17A-93401B2D1B2E}" dt="2023-03-02T16:17:32.605" v="735" actId="1076"/>
          <ac:picMkLst>
            <pc:docMk/>
            <pc:sldMk cId="2782605081" sldId="2007577492"/>
            <ac:picMk id="2" creationId="{381B53FB-63B0-92C9-B70F-9DBE9FA83044}"/>
          </ac:picMkLst>
        </pc:picChg>
        <pc:picChg chg="add mod">
          <ac:chgData name="Nguyễn Đoàn Xuân Bình" userId="e7663075-c39f-4d9d-a2ba-f0fc054c4526" providerId="ADAL" clId="{E0447EC5-8ACF-49E5-B17A-93401B2D1B2E}" dt="2023-03-02T16:25:56.078" v="752" actId="1076"/>
          <ac:picMkLst>
            <pc:docMk/>
            <pc:sldMk cId="2782605081" sldId="2007577492"/>
            <ac:picMk id="3" creationId="{49B39A17-AF40-265F-9986-70BE26A5DCC2}"/>
          </ac:picMkLst>
        </pc:picChg>
        <pc:picChg chg="mod">
          <ac:chgData name="Nguyễn Đoàn Xuân Bình" userId="e7663075-c39f-4d9d-a2ba-f0fc054c4526" providerId="ADAL" clId="{E0447EC5-8ACF-49E5-B17A-93401B2D1B2E}" dt="2023-03-02T16:17:43.543" v="740" actId="1076"/>
          <ac:picMkLst>
            <pc:docMk/>
            <pc:sldMk cId="2782605081" sldId="2007577492"/>
            <ac:picMk id="4" creationId="{340BF449-AFF0-C58F-65ED-951A74D092C1}"/>
          </ac:picMkLst>
        </pc:picChg>
        <pc:picChg chg="add mod">
          <ac:chgData name="Nguyễn Đoàn Xuân Bình" userId="e7663075-c39f-4d9d-a2ba-f0fc054c4526" providerId="ADAL" clId="{E0447EC5-8ACF-49E5-B17A-93401B2D1B2E}" dt="2023-03-02T16:26:00.928" v="754" actId="688"/>
          <ac:picMkLst>
            <pc:docMk/>
            <pc:sldMk cId="2782605081" sldId="2007577492"/>
            <ac:picMk id="5" creationId="{977AA8F7-B000-DA98-70E0-4D569662526C}"/>
          </ac:picMkLst>
        </pc:picChg>
      </pc:sldChg>
      <pc:sldChg chg="addSp delSp modSp add mod">
        <pc:chgData name="Nguyễn Đoàn Xuân Bình" userId="e7663075-c39f-4d9d-a2ba-f0fc054c4526" providerId="ADAL" clId="{E0447EC5-8ACF-49E5-B17A-93401B2D1B2E}" dt="2023-03-02T15:59:51.409" v="77" actId="1076"/>
        <pc:sldMkLst>
          <pc:docMk/>
          <pc:sldMk cId="2636799679" sldId="2007577503"/>
        </pc:sldMkLst>
        <pc:spChg chg="mod">
          <ac:chgData name="Nguyễn Đoàn Xuân Bình" userId="e7663075-c39f-4d9d-a2ba-f0fc054c4526" providerId="ADAL" clId="{E0447EC5-8ACF-49E5-B17A-93401B2D1B2E}" dt="2023-03-02T15:59:51.409" v="77" actId="1076"/>
          <ac:spMkLst>
            <pc:docMk/>
            <pc:sldMk cId="2636799679" sldId="2007577503"/>
            <ac:spMk id="2" creationId="{1B750A2A-2D5C-5079-EA32-885614C6EF05}"/>
          </ac:spMkLst>
        </pc:spChg>
        <pc:picChg chg="add mod">
          <ac:chgData name="Nguyễn Đoàn Xuân Bình" userId="e7663075-c39f-4d9d-a2ba-f0fc054c4526" providerId="ADAL" clId="{E0447EC5-8ACF-49E5-B17A-93401B2D1B2E}" dt="2023-03-02T15:55:24.506" v="25" actId="1076"/>
          <ac:picMkLst>
            <pc:docMk/>
            <pc:sldMk cId="2636799679" sldId="2007577503"/>
            <ac:picMk id="4" creationId="{37E32C4E-EAA3-A4FE-5AEC-7DEC6466EE78}"/>
          </ac:picMkLst>
        </pc:picChg>
        <pc:picChg chg="del">
          <ac:chgData name="Nguyễn Đoàn Xuân Bình" userId="e7663075-c39f-4d9d-a2ba-f0fc054c4526" providerId="ADAL" clId="{E0447EC5-8ACF-49E5-B17A-93401B2D1B2E}" dt="2023-03-02T15:53:17.621" v="2" actId="478"/>
          <ac:picMkLst>
            <pc:docMk/>
            <pc:sldMk cId="2636799679" sldId="2007577503"/>
            <ac:picMk id="6" creationId="{020B2615-1A98-AAFA-F06E-F89E73A6F1D3}"/>
          </ac:picMkLst>
        </pc:picChg>
        <pc:picChg chg="del">
          <ac:chgData name="Nguyễn Đoàn Xuân Bình" userId="e7663075-c39f-4d9d-a2ba-f0fc054c4526" providerId="ADAL" clId="{E0447EC5-8ACF-49E5-B17A-93401B2D1B2E}" dt="2023-03-02T15:53:17.011" v="1" actId="478"/>
          <ac:picMkLst>
            <pc:docMk/>
            <pc:sldMk cId="2636799679" sldId="2007577503"/>
            <ac:picMk id="8" creationId="{566C7985-A586-D70E-007A-8C49D48B6060}"/>
          </ac:picMkLst>
        </pc:picChg>
        <pc:picChg chg="add mod modCrop">
          <ac:chgData name="Nguyễn Đoàn Xuân Bình" userId="e7663075-c39f-4d9d-a2ba-f0fc054c4526" providerId="ADAL" clId="{E0447EC5-8ACF-49E5-B17A-93401B2D1B2E}" dt="2023-03-02T15:55:26.235" v="26" actId="1076"/>
          <ac:picMkLst>
            <pc:docMk/>
            <pc:sldMk cId="2636799679" sldId="2007577503"/>
            <ac:picMk id="9" creationId="{EDD61378-996E-4A00-91B1-9F70CC1B0402}"/>
          </ac:picMkLst>
        </pc:picChg>
        <pc:picChg chg="del">
          <ac:chgData name="Nguyễn Đoàn Xuân Bình" userId="e7663075-c39f-4d9d-a2ba-f0fc054c4526" providerId="ADAL" clId="{E0447EC5-8ACF-49E5-B17A-93401B2D1B2E}" dt="2023-03-02T15:53:18.229" v="3" actId="478"/>
          <ac:picMkLst>
            <pc:docMk/>
            <pc:sldMk cId="2636799679" sldId="2007577503"/>
            <ac:picMk id="10" creationId="{549052F1-9570-E8CB-5BC0-76619D9780E6}"/>
          </ac:picMkLst>
        </pc:picChg>
        <pc:picChg chg="add del mod modCrop">
          <ac:chgData name="Nguyễn Đoàn Xuân Bình" userId="e7663075-c39f-4d9d-a2ba-f0fc054c4526" providerId="ADAL" clId="{E0447EC5-8ACF-49E5-B17A-93401B2D1B2E}" dt="2023-03-02T15:57:46.861" v="58" actId="478"/>
          <ac:picMkLst>
            <pc:docMk/>
            <pc:sldMk cId="2636799679" sldId="2007577503"/>
            <ac:picMk id="12" creationId="{C9E91930-7639-C0BF-7E49-1F43568B72E4}"/>
          </ac:picMkLst>
        </pc:picChg>
        <pc:picChg chg="del mod">
          <ac:chgData name="Nguyễn Đoàn Xuân Bình" userId="e7663075-c39f-4d9d-a2ba-f0fc054c4526" providerId="ADAL" clId="{E0447EC5-8ACF-49E5-B17A-93401B2D1B2E}" dt="2023-03-02T15:53:18.701" v="5" actId="478"/>
          <ac:picMkLst>
            <pc:docMk/>
            <pc:sldMk cId="2636799679" sldId="2007577503"/>
            <ac:picMk id="13" creationId="{3F189855-98B1-88B7-21DB-057D5193E546}"/>
          </ac:picMkLst>
        </pc:picChg>
        <pc:picChg chg="add mod modCrop">
          <ac:chgData name="Nguyễn Đoàn Xuân Bình" userId="e7663075-c39f-4d9d-a2ba-f0fc054c4526" providerId="ADAL" clId="{E0447EC5-8ACF-49E5-B17A-93401B2D1B2E}" dt="2023-03-02T15:58:40.446" v="70" actId="1440"/>
          <ac:picMkLst>
            <pc:docMk/>
            <pc:sldMk cId="2636799679" sldId="2007577503"/>
            <ac:picMk id="15" creationId="{3AC30C07-012B-5035-8571-D24B1ACA9B48}"/>
          </ac:picMkLst>
        </pc:picChg>
        <pc:picChg chg="add mod">
          <ac:chgData name="Nguyễn Đoàn Xuân Bình" userId="e7663075-c39f-4d9d-a2ba-f0fc054c4526" providerId="ADAL" clId="{E0447EC5-8ACF-49E5-B17A-93401B2D1B2E}" dt="2023-03-02T15:58:44.508" v="71" actId="1440"/>
          <ac:picMkLst>
            <pc:docMk/>
            <pc:sldMk cId="2636799679" sldId="2007577503"/>
            <ac:picMk id="17" creationId="{E81D1D0F-83D9-BEC8-B74B-E5F12F838C62}"/>
          </ac:picMkLst>
        </pc:picChg>
      </pc:sldChg>
      <pc:sldChg chg="modSp add mod ord">
        <pc:chgData name="Nguyễn Đoàn Xuân Bình" userId="e7663075-c39f-4d9d-a2ba-f0fc054c4526" providerId="ADAL" clId="{E0447EC5-8ACF-49E5-B17A-93401B2D1B2E}" dt="2023-03-02T16:05:30.951" v="271"/>
        <pc:sldMkLst>
          <pc:docMk/>
          <pc:sldMk cId="361542009" sldId="2007577504"/>
        </pc:sldMkLst>
        <pc:spChg chg="mod">
          <ac:chgData name="Nguyễn Đoàn Xuân Bình" userId="e7663075-c39f-4d9d-a2ba-f0fc054c4526" providerId="ADAL" clId="{E0447EC5-8ACF-49E5-B17A-93401B2D1B2E}" dt="2023-03-02T16:04:53.291" v="269" actId="14100"/>
          <ac:spMkLst>
            <pc:docMk/>
            <pc:sldMk cId="361542009" sldId="2007577504"/>
            <ac:spMk id="12" creationId="{94E53964-A4B0-4018-79B6-AA5340B0EF13}"/>
          </ac:spMkLst>
        </pc:spChg>
        <pc:grpChg chg="mod">
          <ac:chgData name="Nguyễn Đoàn Xuân Bình" userId="e7663075-c39f-4d9d-a2ba-f0fc054c4526" providerId="ADAL" clId="{E0447EC5-8ACF-49E5-B17A-93401B2D1B2E}" dt="2023-03-02T16:04:34.735" v="266" actId="14100"/>
          <ac:grpSpMkLst>
            <pc:docMk/>
            <pc:sldMk cId="361542009" sldId="2007577504"/>
            <ac:grpSpMk id="7" creationId="{03EF80A0-7F2A-C2F4-1463-5BE4EDCE4780}"/>
          </ac:grpSpMkLst>
        </pc:grpChg>
      </pc:sldChg>
      <pc:sldChg chg="addSp delSp modSp add mod modAnim">
        <pc:chgData name="Nguyễn Đoàn Xuân Bình" userId="e7663075-c39f-4d9d-a2ba-f0fc054c4526" providerId="ADAL" clId="{E0447EC5-8ACF-49E5-B17A-93401B2D1B2E}" dt="2023-03-02T16:09:53.189" v="488" actId="20577"/>
        <pc:sldMkLst>
          <pc:docMk/>
          <pc:sldMk cId="1824765000" sldId="2007577505"/>
        </pc:sldMkLst>
        <pc:spChg chg="mod">
          <ac:chgData name="Nguyễn Đoàn Xuân Bình" userId="e7663075-c39f-4d9d-a2ba-f0fc054c4526" providerId="ADAL" clId="{E0447EC5-8ACF-49E5-B17A-93401B2D1B2E}" dt="2023-03-02T16:09:53.189" v="488" actId="20577"/>
          <ac:spMkLst>
            <pc:docMk/>
            <pc:sldMk cId="1824765000" sldId="2007577505"/>
            <ac:spMk id="12" creationId="{94E53964-A4B0-4018-79B6-AA5340B0EF13}"/>
          </ac:spMkLst>
        </pc:spChg>
        <pc:picChg chg="add mod">
          <ac:chgData name="Nguyễn Đoàn Xuân Bình" userId="e7663075-c39f-4d9d-a2ba-f0fc054c4526" providerId="ADAL" clId="{E0447EC5-8ACF-49E5-B17A-93401B2D1B2E}" dt="2023-03-02T16:09:31.772" v="434" actId="1076"/>
          <ac:picMkLst>
            <pc:docMk/>
            <pc:sldMk cId="1824765000" sldId="2007577505"/>
            <ac:picMk id="4" creationId="{2F04BB65-5B76-FBFE-B016-B83A7B51F512}"/>
          </ac:picMkLst>
        </pc:picChg>
        <pc:picChg chg="add mod">
          <ac:chgData name="Nguyễn Đoàn Xuân Bình" userId="e7663075-c39f-4d9d-a2ba-f0fc054c4526" providerId="ADAL" clId="{E0447EC5-8ACF-49E5-B17A-93401B2D1B2E}" dt="2023-03-02T16:09:30.481" v="433" actId="1076"/>
          <ac:picMkLst>
            <pc:docMk/>
            <pc:sldMk cId="1824765000" sldId="2007577505"/>
            <ac:picMk id="5" creationId="{39CF838D-2A0C-0123-41E6-67F72B346325}"/>
          </ac:picMkLst>
        </pc:picChg>
        <pc:picChg chg="del">
          <ac:chgData name="Nguyễn Đoàn Xuân Bình" userId="e7663075-c39f-4d9d-a2ba-f0fc054c4526" providerId="ADAL" clId="{E0447EC5-8ACF-49E5-B17A-93401B2D1B2E}" dt="2023-03-02T16:09:00.233" v="423" actId="478"/>
          <ac:picMkLst>
            <pc:docMk/>
            <pc:sldMk cId="1824765000" sldId="2007577505"/>
            <ac:picMk id="13" creationId="{806F514B-1CEE-D539-671C-6364325454C0}"/>
          </ac:picMkLst>
        </pc:picChg>
        <pc:picChg chg="del">
          <ac:chgData name="Nguyễn Đoàn Xuân Bình" userId="e7663075-c39f-4d9d-a2ba-f0fc054c4526" providerId="ADAL" clId="{E0447EC5-8ACF-49E5-B17A-93401B2D1B2E}" dt="2023-03-02T16:09:00.836" v="424" actId="478"/>
          <ac:picMkLst>
            <pc:docMk/>
            <pc:sldMk cId="1824765000" sldId="2007577505"/>
            <ac:picMk id="14" creationId="{A5908A8F-B668-9B66-BA7E-C86D2EA3B6D3}"/>
          </ac:picMkLst>
        </pc:picChg>
      </pc:sldChg>
      <pc:sldChg chg="addSp delSp modSp add mod modAnim">
        <pc:chgData name="Nguyễn Đoàn Xuân Bình" userId="e7663075-c39f-4d9d-a2ba-f0fc054c4526" providerId="ADAL" clId="{E0447EC5-8ACF-49E5-B17A-93401B2D1B2E}" dt="2023-03-02T16:13:20.962" v="584" actId="207"/>
        <pc:sldMkLst>
          <pc:docMk/>
          <pc:sldMk cId="3480827042" sldId="2007577506"/>
        </pc:sldMkLst>
        <pc:spChg chg="mod">
          <ac:chgData name="Nguyễn Đoàn Xuân Bình" userId="e7663075-c39f-4d9d-a2ba-f0fc054c4526" providerId="ADAL" clId="{E0447EC5-8ACF-49E5-B17A-93401B2D1B2E}" dt="2023-03-02T16:13:20.962" v="584" actId="207"/>
          <ac:spMkLst>
            <pc:docMk/>
            <pc:sldMk cId="3480827042" sldId="2007577506"/>
            <ac:spMk id="12" creationId="{94E53964-A4B0-4018-79B6-AA5340B0EF13}"/>
          </ac:spMkLst>
        </pc:spChg>
        <pc:picChg chg="del">
          <ac:chgData name="Nguyễn Đoàn Xuân Bình" userId="e7663075-c39f-4d9d-a2ba-f0fc054c4526" providerId="ADAL" clId="{E0447EC5-8ACF-49E5-B17A-93401B2D1B2E}" dt="2023-03-02T16:12:22.982" v="490" actId="478"/>
          <ac:picMkLst>
            <pc:docMk/>
            <pc:sldMk cId="3480827042" sldId="2007577506"/>
            <ac:picMk id="4" creationId="{2F04BB65-5B76-FBFE-B016-B83A7B51F512}"/>
          </ac:picMkLst>
        </pc:picChg>
        <pc:picChg chg="del">
          <ac:chgData name="Nguyễn Đoàn Xuân Bình" userId="e7663075-c39f-4d9d-a2ba-f0fc054c4526" providerId="ADAL" clId="{E0447EC5-8ACF-49E5-B17A-93401B2D1B2E}" dt="2023-03-02T16:12:23.661" v="491" actId="478"/>
          <ac:picMkLst>
            <pc:docMk/>
            <pc:sldMk cId="3480827042" sldId="2007577506"/>
            <ac:picMk id="5" creationId="{39CF838D-2A0C-0123-41E6-67F72B346325}"/>
          </ac:picMkLst>
        </pc:picChg>
        <pc:picChg chg="add mod">
          <ac:chgData name="Nguyễn Đoàn Xuân Bình" userId="e7663075-c39f-4d9d-a2ba-f0fc054c4526" providerId="ADAL" clId="{E0447EC5-8ACF-49E5-B17A-93401B2D1B2E}" dt="2023-03-02T16:12:44.516" v="496" actId="1076"/>
          <ac:picMkLst>
            <pc:docMk/>
            <pc:sldMk cId="3480827042" sldId="2007577506"/>
            <ac:picMk id="6" creationId="{6D272B39-40D6-6EE0-3FB8-51E42AA7B4B8}"/>
          </ac:picMkLst>
        </pc:picChg>
        <pc:picChg chg="add mod">
          <ac:chgData name="Nguyễn Đoàn Xuân Bình" userId="e7663075-c39f-4d9d-a2ba-f0fc054c4526" providerId="ADAL" clId="{E0447EC5-8ACF-49E5-B17A-93401B2D1B2E}" dt="2023-03-02T16:12:43" v="495" actId="1076"/>
          <ac:picMkLst>
            <pc:docMk/>
            <pc:sldMk cId="3480827042" sldId="2007577506"/>
            <ac:picMk id="11" creationId="{572E9CE5-F909-9C43-A7B3-CE8C87EE9F72}"/>
          </ac:picMkLst>
        </pc:picChg>
      </pc:sldChg>
      <pc:sldChg chg="addSp delSp modSp add mod delAnim modAnim">
        <pc:chgData name="Nguyễn Đoàn Xuân Bình" userId="e7663075-c39f-4d9d-a2ba-f0fc054c4526" providerId="ADAL" clId="{E0447EC5-8ACF-49E5-B17A-93401B2D1B2E}" dt="2023-03-02T16:28:41.911" v="885" actId="1076"/>
        <pc:sldMkLst>
          <pc:docMk/>
          <pc:sldMk cId="545158986" sldId="2007577507"/>
        </pc:sldMkLst>
        <pc:spChg chg="mod">
          <ac:chgData name="Nguyễn Đoàn Xuân Bình" userId="e7663075-c39f-4d9d-a2ba-f0fc054c4526" providerId="ADAL" clId="{E0447EC5-8ACF-49E5-B17A-93401B2D1B2E}" dt="2023-03-02T16:28:11.765" v="876" actId="20577"/>
          <ac:spMkLst>
            <pc:docMk/>
            <pc:sldMk cId="545158986" sldId="2007577507"/>
            <ac:spMk id="4" creationId="{221B8D1E-1498-7A19-D152-08D28F1E58CC}"/>
          </ac:spMkLst>
        </pc:spChg>
        <pc:spChg chg="mod">
          <ac:chgData name="Nguyễn Đoàn Xuân Bình" userId="e7663075-c39f-4d9d-a2ba-f0fc054c4526" providerId="ADAL" clId="{E0447EC5-8ACF-49E5-B17A-93401B2D1B2E}" dt="2023-03-02T16:28:19.563" v="877" actId="1076"/>
          <ac:spMkLst>
            <pc:docMk/>
            <pc:sldMk cId="545158986" sldId="2007577507"/>
            <ac:spMk id="6" creationId="{0C9E38F9-A02D-A684-9931-10550DC48796}"/>
          </ac:spMkLst>
        </pc:spChg>
        <pc:grpChg chg="add del mod">
          <ac:chgData name="Nguyễn Đoàn Xuân Bình" userId="e7663075-c39f-4d9d-a2ba-f0fc054c4526" providerId="ADAL" clId="{E0447EC5-8ACF-49E5-B17A-93401B2D1B2E}" dt="2023-03-02T16:28:23.197" v="878" actId="21"/>
          <ac:grpSpMkLst>
            <pc:docMk/>
            <pc:sldMk cId="545158986" sldId="2007577507"/>
            <ac:grpSpMk id="2" creationId="{8DDD2608-F0D6-737C-D6B3-B7B2A0A7D30E}"/>
          </ac:grpSpMkLst>
        </pc:grpChg>
        <pc:picChg chg="add mod">
          <ac:chgData name="Nguyễn Đoàn Xuân Bình" userId="e7663075-c39f-4d9d-a2ba-f0fc054c4526" providerId="ADAL" clId="{E0447EC5-8ACF-49E5-B17A-93401B2D1B2E}" dt="2023-03-02T16:28:41.911" v="885" actId="1076"/>
          <ac:picMkLst>
            <pc:docMk/>
            <pc:sldMk cId="545158986" sldId="2007577507"/>
            <ac:picMk id="7" creationId="{BD198C8C-D670-030D-3D42-7AD185BE69FD}"/>
          </ac:picMkLst>
        </pc:picChg>
        <pc:picChg chg="del">
          <ac:chgData name="Nguyễn Đoàn Xuân Bình" userId="e7663075-c39f-4d9d-a2ba-f0fc054c4526" providerId="ADAL" clId="{E0447EC5-8ACF-49E5-B17A-93401B2D1B2E}" dt="2023-03-02T16:26:57.675" v="756" actId="478"/>
          <ac:picMkLst>
            <pc:docMk/>
            <pc:sldMk cId="545158986" sldId="2007577507"/>
            <ac:picMk id="8" creationId="{A4D10157-B0D8-D090-F118-9A509A3B2966}"/>
          </ac:picMkLst>
        </pc:picChg>
      </pc:sldChg>
      <pc:sldChg chg="addSp delSp modSp add mod modAnim">
        <pc:chgData name="Nguyễn Đoàn Xuân Bình" userId="e7663075-c39f-4d9d-a2ba-f0fc054c4526" providerId="ADAL" clId="{E0447EC5-8ACF-49E5-B17A-93401B2D1B2E}" dt="2023-03-02T16:32:55.106" v="928" actId="1076"/>
        <pc:sldMkLst>
          <pc:docMk/>
          <pc:sldMk cId="1856966783" sldId="2007577508"/>
        </pc:sldMkLst>
        <pc:picChg chg="add mod">
          <ac:chgData name="Nguyễn Đoàn Xuân Bình" userId="e7663075-c39f-4d9d-a2ba-f0fc054c4526" providerId="ADAL" clId="{E0447EC5-8ACF-49E5-B17A-93401B2D1B2E}" dt="2023-03-02T16:32:55.106" v="928" actId="1076"/>
          <ac:picMkLst>
            <pc:docMk/>
            <pc:sldMk cId="1856966783" sldId="2007577508"/>
            <ac:picMk id="3" creationId="{EB2AF6B9-E4E5-A136-7DE1-82156FE79266}"/>
          </ac:picMkLst>
        </pc:picChg>
        <pc:picChg chg="del">
          <ac:chgData name="Nguyễn Đoàn Xuân Bình" userId="e7663075-c39f-4d9d-a2ba-f0fc054c4526" providerId="ADAL" clId="{E0447EC5-8ACF-49E5-B17A-93401B2D1B2E}" dt="2023-03-02T16:31:01.334" v="887" actId="478"/>
          <ac:picMkLst>
            <pc:docMk/>
            <pc:sldMk cId="1856966783" sldId="2007577508"/>
            <ac:picMk id="4" creationId="{37E32C4E-EAA3-A4FE-5AEC-7DEC6466EE78}"/>
          </ac:picMkLst>
        </pc:picChg>
        <pc:picChg chg="add mod">
          <ac:chgData name="Nguyễn Đoàn Xuân Bình" userId="e7663075-c39f-4d9d-a2ba-f0fc054c4526" providerId="ADAL" clId="{E0447EC5-8ACF-49E5-B17A-93401B2D1B2E}" dt="2023-03-02T16:31:33.056" v="905" actId="1076"/>
          <ac:picMkLst>
            <pc:docMk/>
            <pc:sldMk cId="1856966783" sldId="2007577508"/>
            <ac:picMk id="6" creationId="{2F69E8D3-1F4B-EE91-40F4-0B7367C1F6AE}"/>
          </ac:picMkLst>
        </pc:picChg>
        <pc:picChg chg="add mod">
          <ac:chgData name="Nguyễn Đoàn Xuân Bình" userId="e7663075-c39f-4d9d-a2ba-f0fc054c4526" providerId="ADAL" clId="{E0447EC5-8ACF-49E5-B17A-93401B2D1B2E}" dt="2023-03-02T16:32:41.338" v="923" actId="14100"/>
          <ac:picMkLst>
            <pc:docMk/>
            <pc:sldMk cId="1856966783" sldId="2007577508"/>
            <ac:picMk id="7" creationId="{0EB3ECEB-2B6D-1103-3DAB-B7F138E309AE}"/>
          </ac:picMkLst>
        </pc:picChg>
        <pc:picChg chg="del">
          <ac:chgData name="Nguyễn Đoàn Xuân Bình" userId="e7663075-c39f-4d9d-a2ba-f0fc054c4526" providerId="ADAL" clId="{E0447EC5-8ACF-49E5-B17A-93401B2D1B2E}" dt="2023-03-02T16:31:01.916" v="888" actId="478"/>
          <ac:picMkLst>
            <pc:docMk/>
            <pc:sldMk cId="1856966783" sldId="2007577508"/>
            <ac:picMk id="9" creationId="{EDD61378-996E-4A00-91B1-9F70CC1B0402}"/>
          </ac:picMkLst>
        </pc:picChg>
        <pc:picChg chg="add mod">
          <ac:chgData name="Nguyễn Đoàn Xuân Bình" userId="e7663075-c39f-4d9d-a2ba-f0fc054c4526" providerId="ADAL" clId="{E0447EC5-8ACF-49E5-B17A-93401B2D1B2E}" dt="2023-03-02T16:32:52.922" v="927" actId="14100"/>
          <ac:picMkLst>
            <pc:docMk/>
            <pc:sldMk cId="1856966783" sldId="2007577508"/>
            <ac:picMk id="10" creationId="{E6E14337-6269-AC07-B6BE-3FCAF08D37E4}"/>
          </ac:picMkLst>
        </pc:picChg>
        <pc:picChg chg="del">
          <ac:chgData name="Nguyễn Đoàn Xuân Bình" userId="e7663075-c39f-4d9d-a2ba-f0fc054c4526" providerId="ADAL" clId="{E0447EC5-8ACF-49E5-B17A-93401B2D1B2E}" dt="2023-03-02T16:31:03.141" v="890" actId="478"/>
          <ac:picMkLst>
            <pc:docMk/>
            <pc:sldMk cId="1856966783" sldId="2007577508"/>
            <ac:picMk id="15" creationId="{3AC30C07-012B-5035-8571-D24B1ACA9B48}"/>
          </ac:picMkLst>
        </pc:picChg>
        <pc:picChg chg="del">
          <ac:chgData name="Nguyễn Đoàn Xuân Bình" userId="e7663075-c39f-4d9d-a2ba-f0fc054c4526" providerId="ADAL" clId="{E0447EC5-8ACF-49E5-B17A-93401B2D1B2E}" dt="2023-03-02T16:31:02.597" v="889" actId="478"/>
          <ac:picMkLst>
            <pc:docMk/>
            <pc:sldMk cId="1856966783" sldId="2007577508"/>
            <ac:picMk id="17" creationId="{E81D1D0F-83D9-BEC8-B74B-E5F12F838C62}"/>
          </ac:picMkLst>
        </pc:picChg>
      </pc:sldChg>
      <pc:sldChg chg="addSp delSp modSp add mod modTransition delAnim modAnim">
        <pc:chgData name="Nguyễn Đoàn Xuân Bình" userId="e7663075-c39f-4d9d-a2ba-f0fc054c4526" providerId="ADAL" clId="{E0447EC5-8ACF-49E5-B17A-93401B2D1B2E}" dt="2023-03-02T16:39:38.487" v="1093"/>
        <pc:sldMkLst>
          <pc:docMk/>
          <pc:sldMk cId="3593528778" sldId="2007577509"/>
        </pc:sldMkLst>
        <pc:spChg chg="mod">
          <ac:chgData name="Nguyễn Đoàn Xuân Bình" userId="e7663075-c39f-4d9d-a2ba-f0fc054c4526" providerId="ADAL" clId="{E0447EC5-8ACF-49E5-B17A-93401B2D1B2E}" dt="2023-03-02T16:38:59.574" v="1060" actId="20577"/>
          <ac:spMkLst>
            <pc:docMk/>
            <pc:sldMk cId="3593528778" sldId="2007577509"/>
            <ac:spMk id="4" creationId="{6EB891CE-D779-B405-42F5-2682B95B6933}"/>
          </ac:spMkLst>
        </pc:spChg>
        <pc:spChg chg="mod">
          <ac:chgData name="Nguyễn Đoàn Xuân Bình" userId="e7663075-c39f-4d9d-a2ba-f0fc054c4526" providerId="ADAL" clId="{E0447EC5-8ACF-49E5-B17A-93401B2D1B2E}" dt="2023-03-02T16:39:19.877" v="1086" actId="1076"/>
          <ac:spMkLst>
            <pc:docMk/>
            <pc:sldMk cId="3593528778" sldId="2007577509"/>
            <ac:spMk id="6" creationId="{F42D2578-F140-443E-4A1F-DB3EF52DF60F}"/>
          </ac:spMkLst>
        </pc:spChg>
        <pc:grpChg chg="add del mod">
          <ac:chgData name="Nguyễn Đoàn Xuân Bình" userId="e7663075-c39f-4d9d-a2ba-f0fc054c4526" providerId="ADAL" clId="{E0447EC5-8ACF-49E5-B17A-93401B2D1B2E}" dt="2023-03-02T16:39:22.803" v="1087" actId="21"/>
          <ac:grpSpMkLst>
            <pc:docMk/>
            <pc:sldMk cId="3593528778" sldId="2007577509"/>
            <ac:grpSpMk id="2" creationId="{B375EAA4-04D0-5C16-04BE-15AE690FC908}"/>
          </ac:grpSpMkLst>
        </pc:grpChg>
        <pc:picChg chg="del">
          <ac:chgData name="Nguyễn Đoàn Xuân Bình" userId="e7663075-c39f-4d9d-a2ba-f0fc054c4526" providerId="ADAL" clId="{E0447EC5-8ACF-49E5-B17A-93401B2D1B2E}" dt="2023-03-02T16:38:44.013" v="1038" actId="478"/>
          <ac:picMkLst>
            <pc:docMk/>
            <pc:sldMk cId="3593528778" sldId="2007577509"/>
            <ac:picMk id="7" creationId="{BD198C8C-D670-030D-3D42-7AD185BE69FD}"/>
          </ac:picMkLst>
        </pc:picChg>
        <pc:picChg chg="add mod">
          <ac:chgData name="Nguyễn Đoàn Xuân Bình" userId="e7663075-c39f-4d9d-a2ba-f0fc054c4526" providerId="ADAL" clId="{E0447EC5-8ACF-49E5-B17A-93401B2D1B2E}" dt="2023-03-02T16:39:34.585" v="1092" actId="1076"/>
          <ac:picMkLst>
            <pc:docMk/>
            <pc:sldMk cId="3593528778" sldId="2007577509"/>
            <ac:picMk id="8" creationId="{EDB7C471-F5EB-B65E-47C7-3FF60787D8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DA7D9-459F-48A6-8E59-0E52B020696C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E463E-DE97-4399-8CF8-388F00CCA2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981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823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08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544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05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4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0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5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37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539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83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95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0F8F-3E7A-8673-3009-8179F1F25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FA7B9-F4F7-7FAC-A2AF-C8F1A8783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96092-E961-B043-51F5-DC266760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B0EB-BC76-DBF0-7B26-870999332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7E6D6-7114-0F5E-7911-534A3975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799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6FEA9-D37E-F648-1A1F-E2350ECCF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9C345-7ABA-2846-2800-36AAD5084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B04DE-78D4-E55B-89C2-FE828EBB9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0FEFE-C6E7-B3A1-98D3-D3111515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5C328-49D1-2078-290C-7BBD43C79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249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A444D-984B-E3EC-0ECF-BDC3C0C53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11DA9-F687-F927-4920-1A3372FCC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F6E6-4211-FA83-B802-2A206AE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1D55-4D80-0D27-4F5E-E6996FF45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00235-E0EE-28A0-8BD7-6D016AAD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8470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31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1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56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09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98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85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652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0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0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BFBB-0A12-D938-F5A1-7CD007902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E346D-0E01-1C1A-A2DA-928455D72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3ED5C-A792-FB98-F367-C3F946D5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4F399-5B72-4597-E215-F672980D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7F68E-F437-D18D-A729-1ABAD517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20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441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66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400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101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2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C3BA7-6675-DFE2-B7B2-6D88818E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7D2BE-0B5D-2BDF-2FA2-1C1CF7C93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49B57-D147-2756-8A90-A8F1DF853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DE00E-3889-E4D7-6314-8BAA9B9D0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58A20-D947-B550-3D12-AF88BEFB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87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1F8D-DE99-4C4D-B295-77435BCB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5CF5A-BC0A-8BB6-0BA8-F1D9F8BD7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C9028-37B7-7A3B-EBE7-34B396CF7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8F830-D9AE-BD79-5CB1-24AC6AFC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14C6-9562-665D-CDB6-60CC2AEF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4C04F-491A-5E78-8C9A-CC3D7821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06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6E261-FB6D-8340-DE46-BD2F4CB3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3F408-A341-B4C2-E353-BE95BF1C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8A8EC-2615-D935-E986-40573A6EE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6ABDB-1C9F-8F95-6D8A-C4EAFAF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770AD0-F29B-96CC-203C-475E81AE1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1445FA-E843-C4BC-3F44-A4AF379B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4D626-E747-239F-5A5B-FA2740D5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271CC-7893-4875-54A5-3A1E5D70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96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B4F1-CE01-3D5A-3F72-B1A4E8018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87E6C-028D-E040-FD98-FE260E43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0D558-BB72-76ED-EE7C-65A69607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E0BC0-6B7B-9FC0-C307-CCCFF10C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15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A6201-65E1-4CBB-C363-B45BBDEE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EAE3F-9669-8595-73D3-B5575C69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8473B-7EE1-DA0B-6F57-F212BC53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13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C85E4-85B1-7B0B-9F25-E25E3105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C10BC-1C02-D6FC-5D76-844C25DA4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13E5E-EDF4-ACAF-53EF-74C03CC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2DDDE-E7CC-93D1-8A0C-01AF5C80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3864D-76F4-E1C2-E792-5F9F49E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49D1D-377D-2DEF-5567-B90B5026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925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A651-E049-1564-D8AB-2F253BA2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18336-B370-A64C-91B9-ABEC43125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B5CF0-4632-9B81-F454-F74AFE017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A570A-3275-2BB1-EE77-F820939B5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F1740-ED97-B12F-7F9C-DDC9805F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8E9C6-2EF6-469A-0E8A-5AAD80EE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12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F9A2FF-2314-8B7C-23D7-7D3986A7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1A15B-1693-B18B-0BDA-56FD330D9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E8DC4-8689-52BB-65FE-8F6A65863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CD3D-9C2D-483C-BE0F-162AFC3C41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5BC37-6B93-AAAB-BE93-96A33BEEE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01AFF-01D0-B08A-844F-7EE1AFE06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8C463-DB1D-4B7B-8530-FC1346D8610A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B9B2C1-CEF3-BBA2-7782-5C7915D43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054D6F-0A89-6C1A-DC2B-2BF3D48A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10F1C0-1F71-F0BA-EE11-1590E4420A75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F356C-78BA-0143-D1B3-EEDAB1BC63FD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F4B490-FEDC-FC98-92F6-C4060C3EEA95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0726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2EC908-3681-559C-27AA-C55F1AF38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088F8-52D8-3D27-46F7-310C5242A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B01DF-6040-B5D6-7616-D365420DB8D5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AE8EF-79F9-4BEE-63AB-F77FC5F9B762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A82DAF-C5F6-78D5-E109-4F5A4AA3C8E8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854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microsoft.com/office/2007/relationships/hdphoto" Target="../media/hdphoto1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6.wdp"/><Relationship Id="rId11" Type="http://schemas.openxmlformats.org/officeDocument/2006/relationships/image" Target="../media/image23.png"/><Relationship Id="rId5" Type="http://schemas.openxmlformats.org/officeDocument/2006/relationships/image" Target="../media/image48.png"/><Relationship Id="rId10" Type="http://schemas.microsoft.com/office/2007/relationships/hdphoto" Target="../media/hdphoto18.wdp"/><Relationship Id="rId4" Type="http://schemas.openxmlformats.org/officeDocument/2006/relationships/image" Target="../media/image47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microsoft.com/office/2007/relationships/hdphoto" Target="../media/hdphoto12.wdp"/><Relationship Id="rId4" Type="http://schemas.openxmlformats.org/officeDocument/2006/relationships/image" Target="../media/image34.png"/><Relationship Id="rId9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04" y="4904972"/>
            <a:ext cx="1609424" cy="76603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8839200" y="5333853"/>
            <a:ext cx="3352800" cy="1462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16101-AF05-67FC-96BF-FD10AFE77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10" y="1547238"/>
            <a:ext cx="11496575" cy="342411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EB227DE-98E3-4E92-F418-6234A47BF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820">
            <a:off x="1555749" y="5590118"/>
            <a:ext cx="1774501" cy="904512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4559D42-8325-AA44-BAD1-D3BF08A36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3">
            <a:off x="3860242" y="5517356"/>
            <a:ext cx="1612852" cy="797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C7DC6D-3A21-58F0-D0EE-109A5B1CAB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734" y="4924046"/>
            <a:ext cx="3178466" cy="178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C61F82-9583-CB14-81FE-525D64C389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375" y="627385"/>
            <a:ext cx="1839706" cy="1839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F68AC6-AD12-A5B3-0DB6-2BDE88E258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499" r="58152" b="82307"/>
          <a:stretch/>
        </p:blipFill>
        <p:spPr>
          <a:xfrm>
            <a:off x="1073889" y="1184738"/>
            <a:ext cx="2031409" cy="14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3EF80A0-7F2A-C2F4-1463-5BE4EDCE4780}"/>
              </a:ext>
            </a:extLst>
          </p:cNvPr>
          <p:cNvGrpSpPr/>
          <p:nvPr/>
        </p:nvGrpSpPr>
        <p:grpSpPr>
          <a:xfrm>
            <a:off x="753904" y="3804781"/>
            <a:ext cx="9906380" cy="2441375"/>
            <a:chOff x="1111406" y="2872740"/>
            <a:chExt cx="10220147" cy="285730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4F1DADF-9F15-6A5A-DF95-F5600BFD53AD}"/>
                </a:ext>
              </a:extLst>
            </p:cNvPr>
            <p:cNvSpPr/>
            <p:nvPr/>
          </p:nvSpPr>
          <p:spPr>
            <a:xfrm>
              <a:off x="1222164" y="2926080"/>
              <a:ext cx="10028774" cy="2751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6E891A9-7321-99A4-095A-5F6DB2CF33C1}"/>
                </a:ext>
              </a:extLst>
            </p:cNvPr>
            <p:cNvSpPr/>
            <p:nvPr/>
          </p:nvSpPr>
          <p:spPr>
            <a:xfrm rot="10800000">
              <a:off x="1111406" y="2872740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88E88A4-104C-3C9A-9333-76C0E14430F4}"/>
                </a:ext>
              </a:extLst>
            </p:cNvPr>
            <p:cNvSpPr/>
            <p:nvPr/>
          </p:nvSpPr>
          <p:spPr>
            <a:xfrm>
              <a:off x="10920073" y="5318561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3" name="Rectangle 11">
            <a:extLst>
              <a:ext uri="{FF2B5EF4-FFF2-40B4-BE49-F238E27FC236}">
                <a16:creationId xmlns:a16="http://schemas.microsoft.com/office/drawing/2014/main" id="{147E7CB1-F3F9-7344-075E-F7A3AD8C9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53964-A4B0-4018-79B6-AA5340B0EF13}"/>
              </a:ext>
            </a:extLst>
          </p:cNvPr>
          <p:cNvSpPr txBox="1"/>
          <p:nvPr/>
        </p:nvSpPr>
        <p:spPr>
          <a:xfrm>
            <a:off x="953327" y="3871756"/>
            <a:ext cx="10785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tịch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</a:p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500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766EAD-EE13-3B1D-09D2-E10C752DD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78" y="4048764"/>
            <a:ext cx="2459620" cy="245962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F04BB65-5B76-FBFE-B016-B83A7B51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6" y="861260"/>
            <a:ext cx="5370970" cy="263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39CF838D-2A0C-0123-41E6-67F72B346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65" y="861260"/>
            <a:ext cx="5486465" cy="259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7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3EF80A0-7F2A-C2F4-1463-5BE4EDCE4780}"/>
              </a:ext>
            </a:extLst>
          </p:cNvPr>
          <p:cNvGrpSpPr/>
          <p:nvPr/>
        </p:nvGrpSpPr>
        <p:grpSpPr>
          <a:xfrm>
            <a:off x="753904" y="3804781"/>
            <a:ext cx="9906380" cy="2441375"/>
            <a:chOff x="1111406" y="2872740"/>
            <a:chExt cx="10220147" cy="285730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4F1DADF-9F15-6A5A-DF95-F5600BFD53AD}"/>
                </a:ext>
              </a:extLst>
            </p:cNvPr>
            <p:cNvSpPr/>
            <p:nvPr/>
          </p:nvSpPr>
          <p:spPr>
            <a:xfrm>
              <a:off x="1222164" y="2926080"/>
              <a:ext cx="10028774" cy="2751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6E891A9-7321-99A4-095A-5F6DB2CF33C1}"/>
                </a:ext>
              </a:extLst>
            </p:cNvPr>
            <p:cNvSpPr/>
            <p:nvPr/>
          </p:nvSpPr>
          <p:spPr>
            <a:xfrm rot="10800000">
              <a:off x="1111406" y="2872740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88E88A4-104C-3C9A-9333-76C0E14430F4}"/>
                </a:ext>
              </a:extLst>
            </p:cNvPr>
            <p:cNvSpPr/>
            <p:nvPr/>
          </p:nvSpPr>
          <p:spPr>
            <a:xfrm>
              <a:off x="10920073" y="5318561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3" name="Rectangle 11">
            <a:extLst>
              <a:ext uri="{FF2B5EF4-FFF2-40B4-BE49-F238E27FC236}">
                <a16:creationId xmlns:a16="http://schemas.microsoft.com/office/drawing/2014/main" id="{147E7CB1-F3F9-7344-075E-F7A3AD8C9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53964-A4B0-4018-79B6-AA5340B0EF13}"/>
              </a:ext>
            </a:extLst>
          </p:cNvPr>
          <p:cNvSpPr txBox="1"/>
          <p:nvPr/>
        </p:nvSpPr>
        <p:spPr>
          <a:xfrm>
            <a:off x="904862" y="3850357"/>
            <a:ext cx="10785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xám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tịch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</a:p>
          <a:p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Cưỡi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Mệnh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1000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766EAD-EE13-3B1D-09D2-E10C752DD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78" y="4048764"/>
            <a:ext cx="2459620" cy="2459620"/>
          </a:xfrm>
          <a:prstGeom prst="rect">
            <a:avLst/>
          </a:prstGeom>
        </p:spPr>
      </p:pic>
      <p:pic>
        <p:nvPicPr>
          <p:cNvPr id="6" name="Picture 8" descr="Một Nghìn Đồng - Home | Facebook">
            <a:extLst>
              <a:ext uri="{FF2B5EF4-FFF2-40B4-BE49-F238E27FC236}">
                <a16:creationId xmlns:a16="http://schemas.microsoft.com/office/drawing/2014/main" id="{6D272B39-40D6-6EE0-3FB8-51E42AA7B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56" y="857163"/>
            <a:ext cx="5502674" cy="276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572E9CE5-F909-9C43-A7B3-CE8C87EE9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21682" y="846006"/>
            <a:ext cx="5538496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id="{CD81E7DC-3D21-3560-89F2-3B31DF1F96BA}"/>
              </a:ext>
            </a:extLst>
          </p:cNvPr>
          <p:cNvSpPr/>
          <p:nvPr/>
        </p:nvSpPr>
        <p:spPr>
          <a:xfrm rot="16200000">
            <a:off x="7808384" y="3469806"/>
            <a:ext cx="4275639" cy="5276257"/>
          </a:xfrm>
          <a:prstGeom prst="ellipse">
            <a:avLst/>
          </a:prstGeom>
          <a:gradFill>
            <a:gsLst>
              <a:gs pos="73000">
                <a:srgbClr val="CB232D">
                  <a:lumMod val="5000"/>
                  <a:lumOff val="95000"/>
                  <a:alpha val="0"/>
                </a:srgbClr>
              </a:gs>
              <a:gs pos="100000">
                <a:schemeClr val="accent1"/>
              </a:gs>
            </a:gsLst>
            <a:lin ang="0" scaled="0"/>
          </a:gradFill>
          <a:ln w="12700" cap="flat" cmpd="sng" algn="ctr">
            <a:gradFill>
              <a:gsLst>
                <a:gs pos="76000">
                  <a:srgbClr val="CB232D">
                    <a:lumMod val="5000"/>
                    <a:lumOff val="95000"/>
                    <a:alpha val="39000"/>
                  </a:srgbClr>
                </a:gs>
                <a:gs pos="100000">
                  <a:schemeClr val="accent1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E29734AE-11D6-21D6-B744-4B0ED49A9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43" y="625497"/>
            <a:ext cx="5604206" cy="25562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Tương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tự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hãy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đặc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điểm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khác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0BF449-AFF0-C58F-65ED-951A74D09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33" y="2217081"/>
            <a:ext cx="3506067" cy="3506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1B53FB-63B0-92C9-B70F-9DBE9FA83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7170">
            <a:off x="694098" y="3785919"/>
            <a:ext cx="2632004" cy="1314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39A17-AF40-265F-9986-70BE26A5D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1285">
            <a:off x="5940616" y="2852154"/>
            <a:ext cx="3228651" cy="1440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AA8F7-B000-DA98-70E0-4D5696625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834" y="4505287"/>
            <a:ext cx="2951583" cy="151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E16DD7-D8F3-93D3-039A-52BC73889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/>
        </p:blipFill>
        <p:spPr>
          <a:xfrm>
            <a:off x="1234227" y="1119392"/>
            <a:ext cx="9453089" cy="5295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2666A1-D8D8-394C-0E90-422B7DD14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0F5BFF-F886-CE0B-5418-C30E9ADF86AA}"/>
              </a:ext>
            </a:extLst>
          </p:cNvPr>
          <p:cNvGrpSpPr/>
          <p:nvPr/>
        </p:nvGrpSpPr>
        <p:grpSpPr>
          <a:xfrm>
            <a:off x="2749275" y="586301"/>
            <a:ext cx="8208498" cy="570588"/>
            <a:chOff x="1183343" y="1464304"/>
            <a:chExt cx="8208498" cy="5705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A87B4-BF64-0C71-597A-FAF4D3AF8167}"/>
                </a:ext>
              </a:extLst>
            </p:cNvPr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</a:rPr>
                <a:t>Quan </a:t>
              </a:r>
              <a:r>
                <a:rPr lang="en-US" sz="2800" b="1" dirty="0" err="1">
                  <a:latin typeface="Cambria" panose="02040503050406030204" pitchFamily="18" charset="0"/>
                </a:rPr>
                <a:t>sát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tranh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rồi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điền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thích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hợp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25FF80-4E5F-D8CA-BC62-4E222BFC281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10" name="Table 490">
            <a:extLst>
              <a:ext uri="{FF2B5EF4-FFF2-40B4-BE49-F238E27FC236}">
                <a16:creationId xmlns:a16="http://schemas.microsoft.com/office/drawing/2014/main" id="{39F1BAC7-BE09-75AA-3958-3A7E4E7C2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10790"/>
              </p:ext>
            </p:extLst>
          </p:nvPr>
        </p:nvGraphicFramePr>
        <p:xfrm>
          <a:off x="7039428" y="3846288"/>
          <a:ext cx="3410857" cy="2569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22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5663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</a:tblGrid>
              <a:tr h="469372"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498895"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518472"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561330"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27FA691-6FB3-B143-942C-8A52EA88506E}"/>
              </a:ext>
            </a:extLst>
          </p:cNvPr>
          <p:cNvSpPr txBox="1"/>
          <p:nvPr/>
        </p:nvSpPr>
        <p:spPr>
          <a:xfrm>
            <a:off x="9695425" y="4368390"/>
            <a:ext cx="3369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6A710-C636-272A-92F5-0BE4AB9A14AB}"/>
              </a:ext>
            </a:extLst>
          </p:cNvPr>
          <p:cNvSpPr txBox="1"/>
          <p:nvPr/>
        </p:nvSpPr>
        <p:spPr>
          <a:xfrm>
            <a:off x="9695425" y="4901481"/>
            <a:ext cx="3369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6D461-90E9-71C5-EA5A-898C323F0C01}"/>
              </a:ext>
            </a:extLst>
          </p:cNvPr>
          <p:cNvSpPr txBox="1"/>
          <p:nvPr/>
        </p:nvSpPr>
        <p:spPr>
          <a:xfrm>
            <a:off x="9703329" y="5427902"/>
            <a:ext cx="3369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09DC6-E761-113C-F2AF-62C3E56489B6}"/>
              </a:ext>
            </a:extLst>
          </p:cNvPr>
          <p:cNvSpPr txBox="1"/>
          <p:nvPr/>
        </p:nvSpPr>
        <p:spPr>
          <a:xfrm>
            <a:off x="9703329" y="5960993"/>
            <a:ext cx="3369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17A19F-0009-F8D3-2565-7C728813C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348080" y="468729"/>
            <a:ext cx="2504396" cy="10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3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556504" y="1012626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27992" y="408974"/>
            <a:ext cx="5399854" cy="6858000"/>
          </a:xfrm>
          <a:prstGeom prst="rect">
            <a:avLst/>
          </a:pr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" y="5150720"/>
            <a:ext cx="1707279" cy="1707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81C959-E151-E628-14A8-0404124C8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4495117-7215-4813-6E12-F1299C2D6A0F}"/>
              </a:ext>
            </a:extLst>
          </p:cNvPr>
          <p:cNvGrpSpPr/>
          <p:nvPr/>
        </p:nvGrpSpPr>
        <p:grpSpPr>
          <a:xfrm>
            <a:off x="1621151" y="4525273"/>
            <a:ext cx="9961950" cy="1305101"/>
            <a:chOff x="1083225" y="5058740"/>
            <a:chExt cx="9961950" cy="12543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55E2BA-4865-1868-D1E0-CD7FCE19AFF0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503DD0-6E40-080D-B6A9-E16BADD74D2B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07069C-55F5-973E-69FE-9B0D0D9FC2D7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12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6F2BB650-39CC-A1F3-FAAD-1122DE4E3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A2527C71-BF96-0386-35B6-13FB9D30A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DAF473BD-213F-490C-07B6-851CC2ACDB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CE3A0C97-50ED-0B32-4242-9EED55F6C704}"/>
              </a:ext>
            </a:extLst>
          </p:cNvPr>
          <p:cNvSpPr/>
          <p:nvPr/>
        </p:nvSpPr>
        <p:spPr>
          <a:xfrm>
            <a:off x="8383359" y="5212342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08AE54-BE9E-B66F-70DA-40BF92047AD5}"/>
              </a:ext>
            </a:extLst>
          </p:cNvPr>
          <p:cNvSpPr/>
          <p:nvPr/>
        </p:nvSpPr>
        <p:spPr>
          <a:xfrm>
            <a:off x="1483800" y="111539"/>
            <a:ext cx="9019605" cy="1305101"/>
          </a:xfrm>
          <a:prstGeom prst="round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96" y="412541"/>
            <a:ext cx="2150440" cy="7848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930260" y="408974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6698D0-B364-B144-3C4E-7E1478C88176}"/>
              </a:ext>
            </a:extLst>
          </p:cNvPr>
          <p:cNvGrpSpPr/>
          <p:nvPr/>
        </p:nvGrpSpPr>
        <p:grpSpPr>
          <a:xfrm>
            <a:off x="1611662" y="193522"/>
            <a:ext cx="8910402" cy="1003903"/>
            <a:chOff x="1183343" y="1464304"/>
            <a:chExt cx="10277982" cy="10039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CC5696-2BD8-CE77-C7BE-8546F1E15330}"/>
                </a:ext>
              </a:extLst>
            </p:cNvPr>
            <p:cNvSpPr txBox="1"/>
            <p:nvPr/>
          </p:nvSpPr>
          <p:spPr>
            <a:xfrm>
              <a:off x="1693622" y="1514100"/>
              <a:ext cx="9767703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</a:rPr>
                <a:t>Bạn Mai mua kẹo hết 1000 đồng. Hỏi bạn Mai chọn một tờ tiền nào sau đây để trả người bán hàng? 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8851CE0-6FA0-D057-FCC5-EDA4269D82BF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18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3644C4BE-3905-99B1-6024-63DD66F2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74" y="89557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2" descr="100 đồng (tiền Việt) – Wikipedia tiếng Việt">
            <a:extLst>
              <a:ext uri="{FF2B5EF4-FFF2-40B4-BE49-F238E27FC236}">
                <a16:creationId xmlns:a16="http://schemas.microsoft.com/office/drawing/2014/main" id="{A9B0BE75-E4D3-A3AE-363F-A497DEAF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37" y="902470"/>
            <a:ext cx="5273971" cy="260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0 đồng (tiền Việt) – Wikipedia tiếng Việt">
            <a:extLst>
              <a:ext uri="{FF2B5EF4-FFF2-40B4-BE49-F238E27FC236}">
                <a16:creationId xmlns:a16="http://schemas.microsoft.com/office/drawing/2014/main" id="{B5E126CE-44DC-61E6-D221-B0D03953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0" y="902470"/>
            <a:ext cx="5467109" cy="269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200 đồng (tiền Việt) – Wikipedia tiếng Việt">
            <a:extLst>
              <a:ext uri="{FF2B5EF4-FFF2-40B4-BE49-F238E27FC236}">
                <a16:creationId xmlns:a16="http://schemas.microsoft.com/office/drawing/2014/main" id="{E657AD70-5CCB-58A6-5E15-CDCD84FBE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3" y="3682781"/>
            <a:ext cx="5467106" cy="26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200 đồng (tiền Việt) – Wikipedia tiếng Việt">
            <a:extLst>
              <a:ext uri="{FF2B5EF4-FFF2-40B4-BE49-F238E27FC236}">
                <a16:creationId xmlns:a16="http://schemas.microsoft.com/office/drawing/2014/main" id="{7FBDED6C-1DAD-E604-51F4-D1A16CC2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38" y="3647621"/>
            <a:ext cx="5273970" cy="26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0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4EE3B7A-AD5D-6FE6-959B-42FF9ACB9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682" y="2349308"/>
            <a:ext cx="3276600" cy="32766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21A1014-0180-FD7D-3FC6-9CA76ACC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4" y="655740"/>
            <a:ext cx="5669015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C55C9DE1-F6B9-E891-57AD-99E56E179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47" y="655740"/>
            <a:ext cx="5892475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ột Nghìn Đồng - Home | Facebook">
            <a:extLst>
              <a:ext uri="{FF2B5EF4-FFF2-40B4-BE49-F238E27FC236}">
                <a16:creationId xmlns:a16="http://schemas.microsoft.com/office/drawing/2014/main" id="{07628C42-E470-01FE-73D9-F73E19E4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77832"/>
            <a:ext cx="5758337" cy="28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44725A0C-DDF3-3437-56E0-69945358F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60122" y="3577831"/>
            <a:ext cx="5538496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0052335E-4403-54DE-7BE1-7293F4AA0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74" y="89557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95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782864" y="901753"/>
            <a:ext cx="5906852" cy="3648911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5D810477-929D-5A68-3830-50AAFF91C911}"/>
                </a:ext>
              </a:extLst>
            </p:cNvPr>
            <p:cNvSpPr/>
            <p:nvPr/>
          </p:nvSpPr>
          <p:spPr>
            <a:xfrm>
              <a:off x="1454306" y="2843590"/>
              <a:ext cx="992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00100" lvl="1" indent="-342900">
                <a:buFont typeface="Wingdings" panose="05000000000000000000" pitchFamily="2" charset="2"/>
                <a:buChar char="Ø"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AA4D9677-7487-6046-005D-84C3292C0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36" y="1242049"/>
            <a:ext cx="5359464" cy="53359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688939-EB4D-7B24-306A-4733211FB10D}"/>
              </a:ext>
            </a:extLst>
          </p:cNvPr>
          <p:cNvSpPr txBox="1"/>
          <p:nvPr/>
        </p:nvSpPr>
        <p:spPr>
          <a:xfrm>
            <a:off x="1083916" y="1215117"/>
            <a:ext cx="54327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Mai?</a:t>
            </a:r>
            <a:endParaRPr lang="vi-VN" sz="6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D20712-247A-60A7-C12E-5AA20C548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1B750A2A-2D5C-5079-EA32-885614C6E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74" y="89557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020B2615-1A98-AAFA-F06E-F89E73A6F1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557198"/>
              </a:clrFrom>
              <a:clrTo>
                <a:srgbClr val="5571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7351"/>
            <a:ext cx="5631083" cy="2712305"/>
          </a:xfrm>
          <a:prstGeom prst="rect">
            <a:avLst/>
          </a:prstGeom>
        </p:spPr>
      </p:pic>
      <p:pic>
        <p:nvPicPr>
          <p:cNvPr id="8" name="Picture 7" descr="A close-up of some currency&#10;&#10;Description automatically generated with low confidence">
            <a:extLst>
              <a:ext uri="{FF2B5EF4-FFF2-40B4-BE49-F238E27FC236}">
                <a16:creationId xmlns:a16="http://schemas.microsoft.com/office/drawing/2014/main" id="{566C7985-A586-D70E-007A-8C49D48B6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0" r="50237"/>
          <a:stretch/>
        </p:blipFill>
        <p:spPr>
          <a:xfrm>
            <a:off x="-434228" y="859096"/>
            <a:ext cx="6297770" cy="2808813"/>
          </a:xfrm>
          <a:prstGeom prst="rect">
            <a:avLst/>
          </a:prstGeom>
        </p:spPr>
      </p:pic>
      <p:pic>
        <p:nvPicPr>
          <p:cNvPr id="10" name="Picture 9" descr="Text, calendar, map&#10;&#10;Description automatically generated">
            <a:extLst>
              <a:ext uri="{FF2B5EF4-FFF2-40B4-BE49-F238E27FC236}">
                <a16:creationId xmlns:a16="http://schemas.microsoft.com/office/drawing/2014/main" id="{549052F1-9570-E8CB-5BC0-76619D9780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62"/>
          <a:stretch/>
        </p:blipFill>
        <p:spPr>
          <a:xfrm>
            <a:off x="796224" y="3801343"/>
            <a:ext cx="5299776" cy="2530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3F189855-98B1-88B7-21DB-057D5193E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54" y="3667909"/>
            <a:ext cx="5299776" cy="26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6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D20712-247A-60A7-C12E-5AA20C548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1B750A2A-2D5C-5079-EA32-885614C6E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7E32C4E-EAA3-A4FE-5AEC-7DEC6466E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6" y="848891"/>
            <a:ext cx="5288424" cy="258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DD61378-996E-4A00-91B1-9F70CC1B04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b="50000"/>
          <a:stretch/>
        </p:blipFill>
        <p:spPr>
          <a:xfrm>
            <a:off x="6207892" y="848891"/>
            <a:ext cx="5288422" cy="258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3AC30C07-012B-5035-8571-D24B1ACA9B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1"/>
          <a:stretch/>
        </p:blipFill>
        <p:spPr>
          <a:xfrm>
            <a:off x="6096000" y="3552229"/>
            <a:ext cx="5559706" cy="27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E81D1D0F-83D9-BEC8-B74B-E5F12F838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6" y="3619655"/>
            <a:ext cx="5184253" cy="267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6799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D20712-247A-60A7-C12E-5AA20C548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1B750A2A-2D5C-5079-EA32-885614C6E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" name="Picture 10" descr="50,000 Dong 2003">
            <a:extLst>
              <a:ext uri="{FF2B5EF4-FFF2-40B4-BE49-F238E27FC236}">
                <a16:creationId xmlns:a16="http://schemas.microsoft.com/office/drawing/2014/main" id="{EB2AF6B9-E4E5-A136-7DE1-82156FE79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10" y="930170"/>
            <a:ext cx="5278995" cy="257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Từ 1-9, phát hành tiền polymer mệnh giá 100.000 đồng - Báo Nhân Dân">
            <a:extLst>
              <a:ext uri="{FF2B5EF4-FFF2-40B4-BE49-F238E27FC236}">
                <a16:creationId xmlns:a16="http://schemas.microsoft.com/office/drawing/2014/main" id="{2F69E8D3-1F4B-EE91-40F4-0B7367C1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0" y="976265"/>
            <a:ext cx="5585420" cy="252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6" descr="Vietnam polymer 200,000 Dong banknotes">
            <a:extLst>
              <a:ext uri="{FF2B5EF4-FFF2-40B4-BE49-F238E27FC236}">
                <a16:creationId xmlns:a16="http://schemas.microsoft.com/office/drawing/2014/main" id="{0EB3ECEB-2B6D-1103-3DAB-B7F138E30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" y="3619656"/>
            <a:ext cx="5490056" cy="2665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6E14337-6269-AC07-B6BE-3FCAF08D37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10" y="3664373"/>
            <a:ext cx="5275746" cy="26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3EF80A0-7F2A-C2F4-1463-5BE4EDCE4780}"/>
              </a:ext>
            </a:extLst>
          </p:cNvPr>
          <p:cNvGrpSpPr/>
          <p:nvPr/>
        </p:nvGrpSpPr>
        <p:grpSpPr>
          <a:xfrm>
            <a:off x="753904" y="3804781"/>
            <a:ext cx="8702612" cy="2635411"/>
            <a:chOff x="1111406" y="2872740"/>
            <a:chExt cx="10220147" cy="285730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4F1DADF-9F15-6A5A-DF95-F5600BFD53AD}"/>
                </a:ext>
              </a:extLst>
            </p:cNvPr>
            <p:cNvSpPr/>
            <p:nvPr/>
          </p:nvSpPr>
          <p:spPr>
            <a:xfrm>
              <a:off x="1222164" y="2926080"/>
              <a:ext cx="10028774" cy="2751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6E891A9-7321-99A4-095A-5F6DB2CF33C1}"/>
                </a:ext>
              </a:extLst>
            </p:cNvPr>
            <p:cNvSpPr/>
            <p:nvPr/>
          </p:nvSpPr>
          <p:spPr>
            <a:xfrm rot="10800000">
              <a:off x="1111406" y="2872740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88E88A4-104C-3C9A-9333-76C0E14430F4}"/>
                </a:ext>
              </a:extLst>
            </p:cNvPr>
            <p:cNvSpPr/>
            <p:nvPr/>
          </p:nvSpPr>
          <p:spPr>
            <a:xfrm>
              <a:off x="10920073" y="5318561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B766EAD-EE13-3B1D-09D2-E10C752DD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09" y="3980572"/>
            <a:ext cx="2459620" cy="2459620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147E7CB1-F3F9-7344-075E-F7A3AD8C9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2" descr="100 đồng (tiền Việt) – Wikipedia tiếng Việt">
            <a:extLst>
              <a:ext uri="{FF2B5EF4-FFF2-40B4-BE49-F238E27FC236}">
                <a16:creationId xmlns:a16="http://schemas.microsoft.com/office/drawing/2014/main" id="{2479B3E3-9306-51BF-EAA6-C4908C4E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38" y="930619"/>
            <a:ext cx="5273971" cy="26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100 đồng (tiền Việt) – Wikipedia tiếng Việt">
            <a:extLst>
              <a:ext uri="{FF2B5EF4-FFF2-40B4-BE49-F238E27FC236}">
                <a16:creationId xmlns:a16="http://schemas.microsoft.com/office/drawing/2014/main" id="{FB57FB2A-3EA0-6E30-7E02-E499FB69A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1" y="930619"/>
            <a:ext cx="5467109" cy="269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E53964-A4B0-4018-79B6-AA5340B0EF13}"/>
              </a:ext>
            </a:extLst>
          </p:cNvPr>
          <p:cNvSpPr txBox="1"/>
          <p:nvPr/>
        </p:nvSpPr>
        <p:spPr>
          <a:xfrm>
            <a:off x="1222712" y="3878902"/>
            <a:ext cx="796758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3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endParaRPr lang="en-US" sz="3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Phổ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Nam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3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Mệnh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3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3EF80A0-7F2A-C2F4-1463-5BE4EDCE4780}"/>
              </a:ext>
            </a:extLst>
          </p:cNvPr>
          <p:cNvGrpSpPr/>
          <p:nvPr/>
        </p:nvGrpSpPr>
        <p:grpSpPr>
          <a:xfrm>
            <a:off x="753904" y="3804781"/>
            <a:ext cx="9906380" cy="2441375"/>
            <a:chOff x="1111406" y="2872740"/>
            <a:chExt cx="10220147" cy="285730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4F1DADF-9F15-6A5A-DF95-F5600BFD53AD}"/>
                </a:ext>
              </a:extLst>
            </p:cNvPr>
            <p:cNvSpPr/>
            <p:nvPr/>
          </p:nvSpPr>
          <p:spPr>
            <a:xfrm>
              <a:off x="1222164" y="2926080"/>
              <a:ext cx="10028774" cy="2751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6E891A9-7321-99A4-095A-5F6DB2CF33C1}"/>
                </a:ext>
              </a:extLst>
            </p:cNvPr>
            <p:cNvSpPr/>
            <p:nvPr/>
          </p:nvSpPr>
          <p:spPr>
            <a:xfrm rot="10800000">
              <a:off x="1111406" y="2872740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88E88A4-104C-3C9A-9333-76C0E14430F4}"/>
                </a:ext>
              </a:extLst>
            </p:cNvPr>
            <p:cNvSpPr/>
            <p:nvPr/>
          </p:nvSpPr>
          <p:spPr>
            <a:xfrm>
              <a:off x="10920073" y="5318561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3" name="Rectangle 11">
            <a:extLst>
              <a:ext uri="{FF2B5EF4-FFF2-40B4-BE49-F238E27FC236}">
                <a16:creationId xmlns:a16="http://schemas.microsoft.com/office/drawing/2014/main" id="{147E7CB1-F3F9-7344-075E-F7A3AD8C9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53964-A4B0-4018-79B6-AA5340B0EF13}"/>
              </a:ext>
            </a:extLst>
          </p:cNvPr>
          <p:cNvSpPr txBox="1"/>
          <p:nvPr/>
        </p:nvSpPr>
        <p:spPr>
          <a:xfrm>
            <a:off x="953327" y="3885517"/>
            <a:ext cx="10785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tịch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</a:p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Thu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</a:t>
            </a:r>
          </a:p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200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6" descr="200 đồng (tiền Việt) – Wikipedia tiếng Việt">
            <a:extLst>
              <a:ext uri="{FF2B5EF4-FFF2-40B4-BE49-F238E27FC236}">
                <a16:creationId xmlns:a16="http://schemas.microsoft.com/office/drawing/2014/main" id="{806F514B-1CEE-D539-671C-636432545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4" y="906467"/>
            <a:ext cx="5467106" cy="26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200 đồng (tiền Việt) – Wikipedia tiếng Việt">
            <a:extLst>
              <a:ext uri="{FF2B5EF4-FFF2-40B4-BE49-F238E27FC236}">
                <a16:creationId xmlns:a16="http://schemas.microsoft.com/office/drawing/2014/main" id="{A5908A8F-B668-9B66-BA7E-C86D2EA3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39" y="871307"/>
            <a:ext cx="5273970" cy="26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766EAD-EE13-3B1D-09D2-E10C752DD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78" y="4048764"/>
            <a:ext cx="2459620" cy="24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295</Words>
  <Application>Microsoft Office PowerPoint</Application>
  <PresentationFormat>Widescreen</PresentationFormat>
  <Paragraphs>61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#9Slide07 HoneyCream</vt:lpstr>
      <vt:lpstr>Times New Roman</vt:lpstr>
      <vt:lpstr>SVN-Newton</vt:lpstr>
      <vt:lpstr>Calibri Light</vt:lpstr>
      <vt:lpstr>Cambria</vt:lpstr>
      <vt:lpstr>思源黑体 CN Regular</vt:lpstr>
      <vt:lpstr>Wingdings</vt:lpstr>
      <vt:lpstr>Arial</vt:lpstr>
      <vt:lpstr>Calibri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Đoàn Xuân Bình</dc:creator>
  <cp:lastModifiedBy>Admin</cp:lastModifiedBy>
  <cp:revision>4</cp:revision>
  <dcterms:created xsi:type="dcterms:W3CDTF">2023-03-02T09:15:50Z</dcterms:created>
  <dcterms:modified xsi:type="dcterms:W3CDTF">2025-04-14T06:19:21Z</dcterms:modified>
</cp:coreProperties>
</file>