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80" r:id="rId2"/>
  </p:sldMasterIdLst>
  <p:notesMasterIdLst>
    <p:notesMasterId r:id="rId21"/>
  </p:notesMasterIdLst>
  <p:sldIdLst>
    <p:sldId id="288" r:id="rId3"/>
    <p:sldId id="322" r:id="rId4"/>
    <p:sldId id="304" r:id="rId5"/>
    <p:sldId id="367" r:id="rId6"/>
    <p:sldId id="347" r:id="rId7"/>
    <p:sldId id="368" r:id="rId8"/>
    <p:sldId id="265" r:id="rId9"/>
    <p:sldId id="369" r:id="rId10"/>
    <p:sldId id="370" r:id="rId11"/>
    <p:sldId id="371" r:id="rId12"/>
    <p:sldId id="373" r:id="rId13"/>
    <p:sldId id="372" r:id="rId14"/>
    <p:sldId id="374" r:id="rId15"/>
    <p:sldId id="375" r:id="rId16"/>
    <p:sldId id="376" r:id="rId17"/>
    <p:sldId id="297" r:id="rId18"/>
    <p:sldId id="357" r:id="rId19"/>
    <p:sldId id="293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C84"/>
    <a:srgbClr val="4778ED"/>
    <a:srgbClr val="0070C0"/>
    <a:srgbClr val="B92D17"/>
    <a:srgbClr val="2B8ED2"/>
    <a:srgbClr val="FE9676"/>
    <a:srgbClr val="E1A629"/>
    <a:srgbClr val="63AB7B"/>
    <a:srgbClr val="22A675"/>
    <a:srgbClr val="B78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4834" autoAdjust="0"/>
  </p:normalViewPr>
  <p:slideViewPr>
    <p:cSldViewPr snapToGrid="0" showGuides="1">
      <p:cViewPr varScale="1">
        <p:scale>
          <a:sx n="75" d="100"/>
          <a:sy n="75" d="100"/>
        </p:scale>
        <p:origin x="1190" y="48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63672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31375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7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96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700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85" r:id="rId7"/>
    <p:sldLayoutId id="2147483686" r:id="rId8"/>
    <p:sldLayoutId id="2147483687" r:id="rId9"/>
    <p:sldLayoutId id="2147483688" r:id="rId10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7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 descr="卡通人物&#10;&#10;低可信度描述已自动生成">
            <a:extLst>
              <a:ext uri="{FF2B5EF4-FFF2-40B4-BE49-F238E27FC236}">
                <a16:creationId xmlns:a16="http://schemas.microsoft.com/office/drawing/2014/main" id="{36B917C8-8BF1-F449-B4A6-52FA5C5E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45620" y="-358452"/>
            <a:ext cx="9482229" cy="7542682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963" y="1943626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98" y="655589"/>
            <a:ext cx="3957515" cy="1124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02359-E3CD-FA4B-85E1-A01574154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74" y="112429"/>
            <a:ext cx="1936779" cy="19367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47D6FF-2484-B440-B2EE-B49955A4B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4" y="33256"/>
            <a:ext cx="2906469" cy="2946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D0DE8D-A513-3D41-A796-99C1D89D0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91" y="3099429"/>
            <a:ext cx="4050560" cy="40505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0684FB-7586-3D4F-A64E-C5BA77F17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45" y="1710481"/>
            <a:ext cx="11417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568" r="67576" b="53444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7" t="1239" r="34368" b="53773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71591331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6" t="909" r="1369" b="54103"/>
          <a:stretch/>
        </p:blipFill>
        <p:spPr>
          <a:xfrm>
            <a:off x="1484409" y="2110300"/>
            <a:ext cx="4611591" cy="3140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48432" r="67168" b="6580"/>
          <a:stretch/>
        </p:blipFill>
        <p:spPr>
          <a:xfrm>
            <a:off x="6602693" y="2000814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740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580</a:t>
            </a:r>
          </a:p>
        </p:txBody>
      </p:sp>
    </p:spTree>
    <p:extLst>
      <p:ext uri="{BB962C8B-B14F-4D97-AF65-F5344CB8AC3E}">
        <p14:creationId xmlns:p14="http://schemas.microsoft.com/office/powerpoint/2010/main" val="7239734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 t="48723" r="1603" b="6289"/>
          <a:stretch/>
        </p:blipFill>
        <p:spPr>
          <a:xfrm>
            <a:off x="6601044" y="1950879"/>
            <a:ext cx="4611591" cy="3140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E0410-67B1-D346-89D7-59639BDD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52630" r="34984" b="2382"/>
          <a:stretch/>
        </p:blipFill>
        <p:spPr>
          <a:xfrm>
            <a:off x="1392195" y="1960115"/>
            <a:ext cx="4611591" cy="314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7D3206-1B8F-7C43-9813-28026D3C8D38}"/>
              </a:ext>
            </a:extLst>
          </p:cNvPr>
          <p:cNvSpPr/>
          <p:nvPr/>
        </p:nvSpPr>
        <p:spPr>
          <a:xfrm>
            <a:off x="2851090" y="529805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40D9D-8F7F-4B4F-BC81-C46352D58399}"/>
              </a:ext>
            </a:extLst>
          </p:cNvPr>
          <p:cNvSpPr/>
          <p:nvPr/>
        </p:nvSpPr>
        <p:spPr>
          <a:xfrm>
            <a:off x="7969374" y="5307945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800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790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2290F-3CF8-6C43-88E5-88D907B02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12" y="3254521"/>
            <a:ext cx="9557388" cy="2547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547B3E-6003-C142-A32F-973C97F770E7}"/>
              </a:ext>
            </a:extLst>
          </p:cNvPr>
          <p:cNvSpPr/>
          <p:nvPr/>
        </p:nvSpPr>
        <p:spPr>
          <a:xfrm>
            <a:off x="1534874" y="2000814"/>
            <a:ext cx="9531927" cy="1236656"/>
          </a:xfrm>
          <a:prstGeom prst="rect">
            <a:avLst/>
          </a:prstGeom>
          <a:solidFill>
            <a:srgbClr val="477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0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Em hãy ước lượng số viên kẹo trong mỗi lọ theo số tròn chục.</a:t>
            </a:r>
            <a:endParaRPr lang="en-VN" sz="4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286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7CF80-6828-AF4A-95DB-ED6E1C63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55651"/>
          <a:stretch/>
        </p:blipFill>
        <p:spPr>
          <a:xfrm>
            <a:off x="5371180" y="2049262"/>
            <a:ext cx="1762589" cy="3242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3FF1E-2310-0B4B-B509-334E0072C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0" t="953" r="41872" b="-953"/>
          <a:stretch/>
        </p:blipFill>
        <p:spPr>
          <a:xfrm>
            <a:off x="7532649" y="2049261"/>
            <a:ext cx="1762589" cy="3242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0F94C9-3DA9-1041-A0C9-ACC54450B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7" r="26965"/>
          <a:stretch/>
        </p:blipFill>
        <p:spPr>
          <a:xfrm>
            <a:off x="9490950" y="2049260"/>
            <a:ext cx="1762589" cy="32427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58CEB6-4E13-E24B-B927-2C357E77CF9E}"/>
              </a:ext>
            </a:extLst>
          </p:cNvPr>
          <p:cNvSpPr/>
          <p:nvPr/>
        </p:nvSpPr>
        <p:spPr>
          <a:xfrm>
            <a:off x="5203540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30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DB75E9-494E-1E49-B6DA-75BD3C4344B9}"/>
              </a:ext>
            </a:extLst>
          </p:cNvPr>
          <p:cNvSpPr/>
          <p:nvPr/>
        </p:nvSpPr>
        <p:spPr>
          <a:xfrm>
            <a:off x="7393897" y="4534161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844BD6-457F-3446-AA6B-99C02655F9A3}"/>
              </a:ext>
            </a:extLst>
          </p:cNvPr>
          <p:cNvSpPr/>
          <p:nvPr/>
        </p:nvSpPr>
        <p:spPr>
          <a:xfrm>
            <a:off x="9433130" y="4534160"/>
            <a:ext cx="1878227" cy="84892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100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FC92C-ED28-9E49-8466-BD27D0744E75}"/>
              </a:ext>
            </a:extLst>
          </p:cNvPr>
          <p:cNvGrpSpPr/>
          <p:nvPr/>
        </p:nvGrpSpPr>
        <p:grpSpPr>
          <a:xfrm>
            <a:off x="3184186" y="2049262"/>
            <a:ext cx="1926049" cy="3333827"/>
            <a:chOff x="3184186" y="2049262"/>
            <a:chExt cx="1926049" cy="33338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9C905F-4DB7-2541-A47E-3016A20DC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9" r="70683"/>
            <a:stretch/>
          </p:blipFill>
          <p:spPr>
            <a:xfrm>
              <a:off x="3347646" y="2049262"/>
              <a:ext cx="1762589" cy="324270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98D936-91F3-014D-AD35-ADDD5C1C394B}"/>
                </a:ext>
              </a:extLst>
            </p:cNvPr>
            <p:cNvSpPr/>
            <p:nvPr/>
          </p:nvSpPr>
          <p:spPr>
            <a:xfrm>
              <a:off x="3184186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20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C5784A-8881-DF42-9FC9-5DF108684F2E}"/>
              </a:ext>
            </a:extLst>
          </p:cNvPr>
          <p:cNvGrpSpPr/>
          <p:nvPr/>
        </p:nvGrpSpPr>
        <p:grpSpPr>
          <a:xfrm>
            <a:off x="1134955" y="2049263"/>
            <a:ext cx="1944283" cy="3333826"/>
            <a:chOff x="1134955" y="2049263"/>
            <a:chExt cx="1944283" cy="33338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F2290F-3CF8-6C43-88E5-88D907B0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512"/>
            <a:stretch/>
          </p:blipFill>
          <p:spPr>
            <a:xfrm>
              <a:off x="1316649" y="2049263"/>
              <a:ext cx="1762589" cy="324270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9FCE7F-2BE2-A043-A334-00E77F22C461}"/>
                </a:ext>
              </a:extLst>
            </p:cNvPr>
            <p:cNvSpPr/>
            <p:nvPr/>
          </p:nvSpPr>
          <p:spPr>
            <a:xfrm>
              <a:off x="1134955" y="4534160"/>
              <a:ext cx="1878227" cy="8489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12702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04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932382" y="66119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VẬN DỤNG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35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6F19E14-F171-D24A-ADDA-AC4F8560660E}"/>
              </a:ext>
            </a:extLst>
          </p:cNvPr>
          <p:cNvSpPr/>
          <p:nvPr/>
        </p:nvSpPr>
        <p:spPr>
          <a:xfrm>
            <a:off x="439470" y="615657"/>
            <a:ext cx="11385945" cy="5626685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17" name="文本框 15"/>
          <p:cNvSpPr txBox="1"/>
          <p:nvPr/>
        </p:nvSpPr>
        <p:spPr>
          <a:xfrm>
            <a:off x="728257" y="615657"/>
            <a:ext cx="10808370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Đố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8000" b="1" dirty="0" err="1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em</a:t>
            </a:r>
            <a:r>
              <a:rPr lang="en-US" altLang="zh-CN" sz="8000" b="1" dirty="0">
                <a:solidFill>
                  <a:srgbClr val="00B050"/>
                </a:solidFill>
                <a:latin typeface="#9Slide05 Phobia" panose="02000506000000020003" pitchFamily="2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1A5AB9-723C-4D44-B484-9C04A2444F14}"/>
              </a:ext>
            </a:extLst>
          </p:cNvPr>
          <p:cNvSpPr/>
          <p:nvPr/>
        </p:nvSpPr>
        <p:spPr>
          <a:xfrm>
            <a:off x="804364" y="1886686"/>
            <a:ext cx="10659379" cy="1489904"/>
          </a:xfrm>
          <a:prstGeom prst="rect">
            <a:avLst/>
          </a:prstGeom>
          <a:solidFill>
            <a:srgbClr val="F36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tròn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chục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nào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có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990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đứng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liền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trước</a:t>
            </a:r>
            <a:r>
              <a:rPr lang="en-US" altLang="zh-CN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4800" dirty="0">
              <a:solidFill>
                <a:schemeClr val="bg1"/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1C9F4A9-75B1-1545-9C2B-461F016363D3}"/>
              </a:ext>
            </a:extLst>
          </p:cNvPr>
          <p:cNvSpPr/>
          <p:nvPr/>
        </p:nvSpPr>
        <p:spPr>
          <a:xfrm>
            <a:off x="4053017" y="3534738"/>
            <a:ext cx="4575490" cy="2276838"/>
          </a:xfrm>
          <a:prstGeom prst="cloud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dirty="0">
                <a:latin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5360006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599" y="571653"/>
            <a:ext cx="2456901" cy="1469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5F280-892C-3945-BC4C-DBE9C087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8" y="2158650"/>
            <a:ext cx="10725783" cy="2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251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66985" y="2979736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366672" y="2687996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buClr>
                <a:srgbClr val="000000"/>
              </a:buClr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 kern="0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buClr>
                <a:srgbClr val="000000"/>
              </a:buClr>
              <a:defRPr/>
            </a:pPr>
            <a:r>
              <a:rPr lang="en-US" sz="2667" b="1" kern="0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 kern="0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kern="0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KHỞI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01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0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E01F3E-F4EF-794B-A1CF-3FA46F6CCDDD}"/>
              </a:ext>
            </a:extLst>
          </p:cNvPr>
          <p:cNvSpPr/>
          <p:nvPr/>
        </p:nvSpPr>
        <p:spPr>
          <a:xfrm>
            <a:off x="608811" y="1217817"/>
            <a:ext cx="9046723" cy="49221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32" name="Google Shape;930;p28">
            <a:extLst>
              <a:ext uri="{FF2B5EF4-FFF2-40B4-BE49-F238E27FC236}">
                <a16:creationId xmlns:a16="http://schemas.microsoft.com/office/drawing/2014/main" id="{4E0D1727-BED6-45DF-B361-F75B9C3280F8}"/>
              </a:ext>
            </a:extLst>
          </p:cNvPr>
          <p:cNvSpPr txBox="1">
            <a:spLocks/>
          </p:cNvSpPr>
          <p:nvPr/>
        </p:nvSpPr>
        <p:spPr>
          <a:xfrm>
            <a:off x="3625859" y="3965829"/>
            <a:ext cx="6034096" cy="709929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Coiny"/>
              <a:buNone/>
              <a:defRPr sz="5500" b="1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76B1C1"/>
              </a:buClr>
            </a:pPr>
            <a:r>
              <a:rPr lang="en-US" sz="7333" kern="0" dirty="0">
                <a:solidFill>
                  <a:srgbClr val="F36C84"/>
                </a:solidFill>
                <a:latin typeface="#9Slide07 SVNDessert Menu Scrip" pitchFamily="2" charset="77"/>
              </a:rPr>
              <a:t>AI ĐÚNG?</a:t>
            </a:r>
            <a:endParaRPr lang="vi-VN" sz="7333" kern="0" dirty="0">
              <a:solidFill>
                <a:srgbClr val="F36C84"/>
              </a:solidFill>
              <a:latin typeface="#9Slide07 Cadena" panose="02000503000000020004" pitchFamily="2" charset="0"/>
            </a:endParaRPr>
          </a:p>
        </p:txBody>
      </p:sp>
      <p:sp>
        <p:nvSpPr>
          <p:cNvPr id="15" name="Google Shape;930;p28">
            <a:extLst>
              <a:ext uri="{FF2B5EF4-FFF2-40B4-BE49-F238E27FC236}">
                <a16:creationId xmlns:a16="http://schemas.microsoft.com/office/drawing/2014/main" id="{EADE024A-2E6E-2C48-8284-A7F3CB4D3857}"/>
              </a:ext>
            </a:extLst>
          </p:cNvPr>
          <p:cNvSpPr txBox="1">
            <a:spLocks/>
          </p:cNvSpPr>
          <p:nvPr/>
        </p:nvSpPr>
        <p:spPr>
          <a:xfrm>
            <a:off x="608811" y="3085242"/>
            <a:ext cx="6034096" cy="709929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Coiny"/>
              <a:buNone/>
              <a:defRPr sz="5500" b="1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Coiny"/>
              <a:buNone/>
              <a:defRPr sz="52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76B1C1"/>
              </a:buClr>
            </a:pPr>
            <a:r>
              <a:rPr lang="en-US" sz="7333" kern="0" dirty="0">
                <a:solidFill>
                  <a:srgbClr val="4778ED"/>
                </a:solidFill>
                <a:latin typeface="#9Slide07 SVNDessert Menu Scrip" pitchFamily="2" charset="77"/>
              </a:rPr>
              <a:t>AI NHANH</a:t>
            </a:r>
            <a:endParaRPr lang="vi-VN" sz="7333" kern="0" dirty="0">
              <a:solidFill>
                <a:srgbClr val="4778ED"/>
              </a:solidFill>
              <a:latin typeface="#9Slide05 Phobia" panose="02000506000000020003" pitchFamily="2" charset="77"/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5E7E14B5-5124-5F4F-B54F-73ED029E0D60}"/>
              </a:ext>
            </a:extLst>
          </p:cNvPr>
          <p:cNvSpPr txBox="1"/>
          <p:nvPr/>
        </p:nvSpPr>
        <p:spPr>
          <a:xfrm>
            <a:off x="2301960" y="1217817"/>
            <a:ext cx="56604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TRÒ CHƠI</a:t>
            </a:r>
            <a:endParaRPr lang="zh-CN" altLang="en-US" sz="9600" dirty="0">
              <a:ln>
                <a:solidFill>
                  <a:schemeClr val="tx1"/>
                </a:solidFill>
                <a:prstDash val="dash"/>
              </a:ln>
              <a:solidFill>
                <a:srgbClr val="B92D17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A3FB69-B0F9-3F4D-BD6D-90D306A9254A}"/>
              </a:ext>
            </a:extLst>
          </p:cNvPr>
          <p:cNvCxnSpPr/>
          <p:nvPr/>
        </p:nvCxnSpPr>
        <p:spPr>
          <a:xfrm>
            <a:off x="1231380" y="2612513"/>
            <a:ext cx="780158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A1C03C-1B04-3647-A807-6AD40636F072}"/>
              </a:ext>
            </a:extLst>
          </p:cNvPr>
          <p:cNvSpPr txBox="1"/>
          <p:nvPr/>
        </p:nvSpPr>
        <p:spPr>
          <a:xfrm>
            <a:off x="881184" y="4744031"/>
            <a:ext cx="8501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atin typeface="Cambria" panose="02040503050406030204" pitchFamily="18" charset="0"/>
              </a:rPr>
              <a:t>Thi đếm các số tròn trăm theo thứ tự từ </a:t>
            </a:r>
            <a:r>
              <a:rPr lang="en-VN" sz="4000" dirty="0">
                <a:solidFill>
                  <a:srgbClr val="FF0000"/>
                </a:solidFill>
                <a:latin typeface="Cambria" panose="02040503050406030204" pitchFamily="18" charset="0"/>
              </a:rPr>
              <a:t>100</a:t>
            </a:r>
            <a:r>
              <a:rPr lang="en-VN" sz="4000" dirty="0">
                <a:latin typeface="Cambria" panose="02040503050406030204" pitchFamily="18" charset="0"/>
              </a:rPr>
              <a:t> đến </a:t>
            </a:r>
            <a:r>
              <a:rPr lang="en-VN" sz="4000" dirty="0">
                <a:solidFill>
                  <a:srgbClr val="FF0000"/>
                </a:solidFill>
                <a:latin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25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5" grpId="0"/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KHÁM PHÁ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02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1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881743" y="550985"/>
            <a:ext cx="10524809" cy="5411874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485" y1="27030" x2="58121" y2="27030"/>
                        <a14:foregroundMark x1="43091" y1="27515" x2="48848" y2="24121"/>
                        <a14:foregroundMark x1="56788" y1="31758" x2="56606" y2="23273"/>
                        <a14:foregroundMark x1="47697" y1="30182" x2="46970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85">
            <a:off x="825669" y="5042691"/>
            <a:ext cx="1150286" cy="1150286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3333" y="3120534"/>
            <a:ext cx="3314405" cy="3707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2" b="95697" l="3362" r="97800">
                        <a14:foregroundMark x1="47268" y1="59906" x2="61283" y2="3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22" y="5263982"/>
            <a:ext cx="1748080" cy="176267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1126671" y="785755"/>
            <a:ext cx="10029947" cy="496190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5" b="79115" l="57660" r="98768">
                        <a14:foregroundMark x1="81678" y1="51492" x2="83449" y2="50433"/>
                        <a14:foregroundMark x1="93072" y1="76708" x2="94534" y2="74783"/>
                        <a14:backgroundMark x1="71594" y1="69201" x2="77829" y2="67565"/>
                        <a14:backgroundMark x1="74211" y1="58710" x2="79369" y2="57652"/>
                        <a14:backgroundMark x1="77444" y1="54379" x2="78907" y2="56593"/>
                        <a14:backgroundMark x1="64973" y1="49374" x2="68822" y2="50433"/>
                        <a14:backgroundMark x1="77598" y1="50433" x2="78445" y2="53609"/>
                        <a14:backgroundMark x1="72517" y1="23869" x2="73980" y2="359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9" b="19307"/>
          <a:stretch/>
        </p:blipFill>
        <p:spPr>
          <a:xfrm rot="4772861">
            <a:off x="856469" y="231883"/>
            <a:ext cx="2107552" cy="2870852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0301" y="0"/>
            <a:ext cx="4591699" cy="21673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6B5876-C276-A840-A609-7B9E55DB48C1}"/>
              </a:ext>
            </a:extLst>
          </p:cNvPr>
          <p:cNvSpPr txBox="1"/>
          <p:nvPr/>
        </p:nvSpPr>
        <p:spPr>
          <a:xfrm>
            <a:off x="2907096" y="961021"/>
            <a:ext cx="272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u="sng" dirty="0">
                <a:latin typeface="#9Slide05 Phobia" panose="02000506000000020003" pitchFamily="2" charset="77"/>
              </a:rPr>
              <a:t>Khám phá: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8920E-39AA-0C49-A7BD-C6FFE66B9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18" y="895141"/>
            <a:ext cx="5049941" cy="4720596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07" y="3529367"/>
            <a:ext cx="3469230" cy="346923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4F4639D-AE3A-504D-9CEF-6AE6BF96718B}"/>
              </a:ext>
            </a:extLst>
          </p:cNvPr>
          <p:cNvSpPr/>
          <p:nvPr/>
        </p:nvSpPr>
        <p:spPr>
          <a:xfrm>
            <a:off x="1370388" y="2333777"/>
            <a:ext cx="3342691" cy="1789890"/>
          </a:xfrm>
          <a:prstGeom prst="wedgeRoundRectCallout">
            <a:avLst>
              <a:gd name="adj1" fmla="val 61233"/>
              <a:gd name="adj2" fmla="val 76630"/>
              <a:gd name="adj3" fmla="val 16667"/>
            </a:avLst>
          </a:prstGeom>
          <a:solidFill>
            <a:srgbClr val="F36C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2400" dirty="0">
                <a:latin typeface="Cambria" panose="02040503050406030204" pitchFamily="18" charset="0"/>
              </a:rPr>
              <a:t>Các số 10, 20, 30,…., 990, 1 000 là các số tròn chục.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8454E-2922-EE43-83CA-90E36C2D3AE1}"/>
              </a:ext>
            </a:extLst>
          </p:cNvPr>
          <p:cNvSpPr/>
          <p:nvPr/>
        </p:nvSpPr>
        <p:spPr>
          <a:xfrm>
            <a:off x="1480969" y="4462782"/>
            <a:ext cx="3716854" cy="135075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Các số tròn chục đều có số đơn vị là 0</a:t>
            </a:r>
          </a:p>
        </p:txBody>
      </p:sp>
    </p:spTree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  <p:bldP spid="7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03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id="{951AA155-3CE8-333E-3D89-6C96970481DF}"/>
              </a:ext>
            </a:extLst>
          </p:cNvPr>
          <p:cNvSpPr txBox="1"/>
          <p:nvPr/>
        </p:nvSpPr>
        <p:spPr>
          <a:xfrm>
            <a:off x="5932382" y="66119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HOẠT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9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a)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A2744D9-22BB-9649-8D9C-A1316FE30FF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210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  <a:endParaRPr lang="en-VN" sz="40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250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290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260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BE66732-9786-B348-9532-CC6E82E1B44D}"/>
              </a:ext>
            </a:extLst>
          </p:cNvPr>
          <p:cNvSpPr/>
          <p:nvPr/>
        </p:nvSpPr>
        <p:spPr>
          <a:xfrm>
            <a:off x="5827054" y="21262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230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5BD518-D0C0-EA4A-98C5-BCF120D96D01}"/>
              </a:ext>
            </a:extLst>
          </p:cNvPr>
          <p:cNvSpPr/>
          <p:nvPr/>
        </p:nvSpPr>
        <p:spPr>
          <a:xfrm>
            <a:off x="7928005" y="2119984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240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FAC5E6-1383-E140-9F54-90633454A0F7}"/>
              </a:ext>
            </a:extLst>
          </p:cNvPr>
          <p:cNvSpPr/>
          <p:nvPr/>
        </p:nvSpPr>
        <p:spPr>
          <a:xfrm>
            <a:off x="7923011" y="4247106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270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15D7B62-C34A-9F4C-87D4-D9928356AFA9}"/>
              </a:ext>
            </a:extLst>
          </p:cNvPr>
          <p:cNvSpPr/>
          <p:nvPr/>
        </p:nvSpPr>
        <p:spPr>
          <a:xfrm>
            <a:off x="5833837" y="4259562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3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C0E52E-B853-7744-90B6-7042C687271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730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740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800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780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770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9EFD59A-A2CD-E647-9ED2-138F2949F751}"/>
              </a:ext>
            </a:extLst>
          </p:cNvPr>
          <p:cNvSpPr/>
          <p:nvPr/>
        </p:nvSpPr>
        <p:spPr>
          <a:xfrm>
            <a:off x="1741966" y="21285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3ED303-5504-5C45-B2D0-0EEB9AC7FF8B}"/>
              </a:ext>
            </a:extLst>
          </p:cNvPr>
          <p:cNvSpPr/>
          <p:nvPr/>
        </p:nvSpPr>
        <p:spPr>
          <a:xfrm>
            <a:off x="3741757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790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ECF0F1-450F-0D4D-B6C7-976BFAA89D19}"/>
              </a:ext>
            </a:extLst>
          </p:cNvPr>
          <p:cNvSpPr/>
          <p:nvPr/>
        </p:nvSpPr>
        <p:spPr>
          <a:xfrm>
            <a:off x="9935054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760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D304F0-5BF3-8D42-A3E7-45EB640F9C07}"/>
              </a:ext>
            </a:extLst>
          </p:cNvPr>
          <p:cNvSpPr/>
          <p:nvPr/>
        </p:nvSpPr>
        <p:spPr>
          <a:xfrm>
            <a:off x="9981895" y="2094380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8750429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FF29AB-9E7D-B644-87E8-22ED3A438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r="-310" b="-6555"/>
          <a:stretch/>
        </p:blipFill>
        <p:spPr>
          <a:xfrm>
            <a:off x="2556930" y="1964725"/>
            <a:ext cx="8754370" cy="43023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63E4C9-8A62-5D4A-8E29-4D6CDB654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" y="3545230"/>
            <a:ext cx="266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737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Widescreen</PresentationFormat>
  <Paragraphs>73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#9Slide05 Phobia</vt:lpstr>
      <vt:lpstr>#9Slide06 SVNLemon Tuesday</vt:lpstr>
      <vt:lpstr>#9Slide07 Cadena</vt:lpstr>
      <vt:lpstr>#9Slide07 SVNDessert Menu Scrip</vt:lpstr>
      <vt:lpstr>Arial</vt:lpstr>
      <vt:lpstr>Calibri</vt:lpstr>
      <vt:lpstr>Calibri Light</vt:lpstr>
      <vt:lpstr>Cambria</vt:lpstr>
      <vt:lpstr>Coiny</vt:lpstr>
      <vt:lpstr>SVN-Dancing Script</vt:lpstr>
      <vt:lpstr>UTM Avo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2023-02-16T23:23:40Z</dcterms:modified>
</cp:coreProperties>
</file>