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57" r:id="rId2"/>
    <p:sldId id="267" r:id="rId3"/>
    <p:sldId id="268" r:id="rId4"/>
    <p:sldId id="271" r:id="rId5"/>
    <p:sldId id="269" r:id="rId6"/>
    <p:sldId id="272" r:id="rId7"/>
  </p:sldIdLst>
  <p:sldSz cx="12192000" cy="6858000"/>
  <p:notesSz cx="6858000" cy="9144000"/>
  <p:embeddedFontLst>
    <p:embeddedFont>
      <p:font typeface="等线" panose="02010600030101010101" pitchFamily="2" charset="-122"/>
      <p:regular r:id="rId9"/>
      <p:bold r:id="rId10"/>
    </p:embeddedFont>
    <p:embeddedFont>
      <p:font typeface="#9Slide03 SVNNeutraface 2" panose="02000600040000020004" charset="0"/>
      <p:bold r:id="rId11"/>
    </p:embeddedFont>
    <p:embeddedFont>
      <p:font typeface="#9Slide07 Altus" panose="020B0604020202020204" charset="0"/>
      <p:regular r:id="rId12"/>
    </p:embeddedFont>
    <p:embeddedFont>
      <p:font typeface="#9Slide07 HoneyCream" panose="020B0604020202020204" charset="0"/>
      <p:regular r:id="rId13"/>
    </p:embeddedFont>
    <p:embeddedFont>
      <p:font typeface="Cambria Math" panose="02040503050406030204" pitchFamily="18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B7F"/>
    <a:srgbClr val="FF8E68"/>
    <a:srgbClr val="FFC512"/>
    <a:srgbClr val="00C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BF0A7-BD5B-4240-A45E-1B77A5FC77E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6D84B-F706-4B4C-92C4-E131D4FA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4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35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3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1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3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16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8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1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66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7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38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8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5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9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1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83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407888" y="-833736"/>
            <a:ext cx="2186247" cy="2317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60448" y="7178789"/>
            <a:ext cx="1824009" cy="2002485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1692318" y="8485957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8942912" y="-83373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79330" y="88499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32374" y="-2713822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826" y="-2713822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8800" y="28563975"/>
            <a:ext cx="2186247" cy="3717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990" y="28563974"/>
            <a:ext cx="2186247" cy="371775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904994" y="-142179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1925799" y="545793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407889" y="10780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 err="1">
                <a:solidFill>
                  <a:srgbClr val="50AE47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50AE47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-19939417"/>
            <a:ext cx="3627531" cy="47616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5866782" y="23059155"/>
            <a:ext cx="3627531" cy="47616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120113" y="-19939417"/>
            <a:ext cx="3627531" cy="47616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1383251" y="23059155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7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90.pn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2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850"/>
            <a:ext cx="12192000" cy="339484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9341" y="430476"/>
            <a:ext cx="5119591" cy="1816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1172" y="5087007"/>
            <a:ext cx="4990720" cy="1947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222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3"/>
          <a:stretch/>
        </p:blipFill>
        <p:spPr bwMode="auto">
          <a:xfrm>
            <a:off x="-210342" y="2333415"/>
            <a:ext cx="3062669" cy="43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69" l="52000" r="96000">
                        <a14:foregroundMark x1="70111" y1="27813" x2="68889" y2="40000"/>
                        <a14:foregroundMark x1="71778" y1="30781" x2="70444" y2="34375"/>
                        <a14:foregroundMark x1="91444" y1="36406" x2="92444" y2="37656"/>
                        <a14:foregroundMark x1="71111" y1="45313" x2="68556" y2="5890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05"/>
          <a:stretch/>
        </p:blipFill>
        <p:spPr bwMode="auto">
          <a:xfrm>
            <a:off x="9300069" y="2699107"/>
            <a:ext cx="3210170" cy="40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02F289-88E4-406E-AF60-06F60865A24A}"/>
              </a:ext>
            </a:extLst>
          </p:cNvPr>
          <p:cNvSpPr txBox="1"/>
          <p:nvPr/>
        </p:nvSpPr>
        <p:spPr>
          <a:xfrm>
            <a:off x="343049" y="835548"/>
            <a:ext cx="34276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#9Slide03 SVNNeutraface 2" panose="02000600040000020004" pitchFamily="2" charset="0"/>
              </a:rPr>
              <a:t>Toán 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2AAA71"/>
                </a:solidFill>
              </a:ln>
              <a:solidFill>
                <a:srgbClr val="00206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#9Slide03 SVNNeutraface 2" panose="0200060004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9DA18-ACCA-426E-8335-832BEC8327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91" y="5343177"/>
            <a:ext cx="673126" cy="1144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3483" y="2163950"/>
            <a:ext cx="8577815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19">
            <a:extLst>
              <a:ext uri="{FF2B5EF4-FFF2-40B4-BE49-F238E27FC236}">
                <a16:creationId xmlns:a16="http://schemas.microsoft.com/office/drawing/2014/main" id="{DF47A024-6CDA-1F13-8805-D78563F361C2}"/>
              </a:ext>
            </a:extLst>
          </p:cNvPr>
          <p:cNvSpPr/>
          <p:nvPr/>
        </p:nvSpPr>
        <p:spPr>
          <a:xfrm>
            <a:off x="99613" y="118477"/>
            <a:ext cx="12092387" cy="6325705"/>
          </a:xfrm>
          <a:prstGeom prst="roundRect">
            <a:avLst/>
          </a:prstGeom>
          <a:solidFill>
            <a:srgbClr val="FFE5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ardrop 1"/>
          <p:cNvSpPr/>
          <p:nvPr/>
        </p:nvSpPr>
        <p:spPr>
          <a:xfrm>
            <a:off x="6651510" y="470189"/>
            <a:ext cx="4359776" cy="3196830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3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642861" y="1137580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6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Parallelogram 46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Ã¬nh áº£nh Há»c Sinh Tiá»u Há»c Hoáº¡t HÃ¬nh , Há»c Sinh Tiá»u Há»c, Há»c Sinh, Äi Há»c  miá»n phÃ­ táº£i táº­p tin PNG PSDComment vÃ  Vector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13" b="84063" l="2813" r="96719">
                        <a14:foregroundMark x1="4688" y1="49531" x2="84844" y2="82813"/>
                        <a14:foregroundMark x1="11094" y1="43125" x2="45313" y2="35938"/>
                        <a14:foregroundMark x1="32188" y1="30312" x2="25781" y2="45938"/>
                        <a14:foregroundMark x1="35625" y1="19063" x2="35156" y2="51250"/>
                        <a14:foregroundMark x1="41094" y1="40938" x2="48125" y2="57031"/>
                        <a14:foregroundMark x1="44688" y1="33750" x2="56406" y2="54688"/>
                        <a14:foregroundMark x1="45938" y1="30625" x2="51719" y2="45781"/>
                        <a14:foregroundMark x1="82500" y1="52031" x2="91719" y2="52500"/>
                        <a14:foregroundMark x1="95000" y1="50000" x2="80156" y2="50781"/>
                        <a14:foregroundMark x1="35156" y1="15313" x2="44688" y2="20313"/>
                        <a14:foregroundMark x1="30938" y1="39219" x2="30312" y2="50625"/>
                        <a14:foregroundMark x1="30312" y1="37188" x2="6250" y2="43750"/>
                        <a14:foregroundMark x1="27187" y1="35625" x2="18594" y2="40156"/>
                        <a14:foregroundMark x1="14688" y1="40625" x2="7500" y2="43281"/>
                        <a14:foregroundMark x1="8750" y1="52344" x2="24531" y2="76875"/>
                        <a14:backgroundMark x1="51250" y1="29531" x2="59844" y2="46875"/>
                        <a14:backgroundMark x1="58125" y1="46406" x2="60156" y2="52344"/>
                        <a14:backgroundMark x1="66094" y1="54688" x2="66094" y2="54688"/>
                        <a14:backgroundMark x1="60625" y1="51250" x2="60625" y2="53438"/>
                        <a14:backgroundMark x1="22813" y1="36250" x2="2813" y2="45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93" y="2531186"/>
            <a:ext cx="4851323" cy="485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3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Cha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uiExpand="1" build="p"/>
      <p:bldP spid="44" grpId="0" animBg="1"/>
      <p:bldP spid="47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DF47A024-6CDA-1F13-8805-D78563F361C2}"/>
              </a:ext>
            </a:extLst>
          </p:cNvPr>
          <p:cNvSpPr/>
          <p:nvPr/>
        </p:nvSpPr>
        <p:spPr>
          <a:xfrm>
            <a:off x="99613" y="118477"/>
            <a:ext cx="12092387" cy="6325705"/>
          </a:xfrm>
          <a:prstGeom prst="roundRect">
            <a:avLst/>
          </a:prstGeom>
          <a:solidFill>
            <a:srgbClr val="FFE5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8D4157-CC80-47A7-9DC4-6D2AAB700F17}"/>
              </a:ext>
            </a:extLst>
          </p:cNvPr>
          <p:cNvSpPr txBox="1"/>
          <p:nvPr/>
        </p:nvSpPr>
        <p:spPr>
          <a:xfrm>
            <a:off x="1009036" y="1824355"/>
            <a:ext cx="26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Lập bảng chia 5 từ bảng nhân 5.</a:t>
            </a:r>
          </a:p>
        </p:txBody>
      </p: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11645" y="2108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49011" y="1193660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5614386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5614386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24" l="3091" r="90000">
                        <a14:foregroundMark x1="36303" y1="24121" x2="43394" y2="28667"/>
                        <a14:foregroundMark x1="55576" y1="23273" x2="48485" y2="29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64839" y="2243338"/>
            <a:ext cx="4609454" cy="48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8480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2" grpId="0" animBg="1"/>
      <p:bldP spid="34" grpId="0" animBg="1"/>
      <p:bldP spid="35" grpId="0" animBg="1"/>
      <p:bldP spid="3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6" name="矩形 44"/>
          <p:cNvSpPr/>
          <p:nvPr/>
        </p:nvSpPr>
        <p:spPr>
          <a:xfrm>
            <a:off x="290565" y="386953"/>
            <a:ext cx="11610869" cy="6471047"/>
          </a:xfrm>
          <a:prstGeom prst="rect">
            <a:avLst/>
          </a:prstGeom>
          <a:solidFill>
            <a:schemeClr val="bg1">
              <a:alpha val="66000"/>
            </a:schemeClr>
          </a:solidFill>
          <a:ln w="57150">
            <a:solidFill>
              <a:srgbClr val="2AAA71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44" name="图形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9388" y="5426593"/>
            <a:ext cx="3268660" cy="1495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797669" y="878096"/>
            <a:ext cx="768707" cy="7645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/>
              <a:t>1</a:t>
            </a:r>
            <a:endParaRPr lang="vi-VN" sz="50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34075" y="839186"/>
            <a:ext cx="1753748" cy="866883"/>
            <a:chOff x="1939750" y="1087604"/>
            <a:chExt cx="1753748" cy="84781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939750" y="1092600"/>
              <a:ext cx="1596959" cy="842815"/>
              <a:chOff x="1939750" y="1092600"/>
              <a:chExt cx="1596959" cy="842815"/>
            </a:xfrm>
          </p:grpSpPr>
          <p:sp>
            <p:nvSpPr>
              <p:cNvPr id="33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939750" y="1182739"/>
                <a:ext cx="1205147" cy="64006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2028840" y="1092600"/>
                <a:ext cx="1507869" cy="84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000" dirty="0"/>
                  <a:t>Số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3152965" y="1087604"/>
              <a:ext cx="540533" cy="842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930049"/>
                  </p:ext>
                </p:extLst>
              </p:nvPr>
            </p:nvGraphicFramePr>
            <p:xfrm>
              <a:off x="797669" y="1913092"/>
              <a:ext cx="10317116" cy="27350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8017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116403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12895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9738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893317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0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9331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5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5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948389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930049"/>
                  </p:ext>
                </p:extLst>
              </p:nvPr>
            </p:nvGraphicFramePr>
            <p:xfrm>
              <a:off x="797669" y="1913092"/>
              <a:ext cx="10317116" cy="27350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8017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116403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12895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9738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1231590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893317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625" t="-6803" r="-430625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9331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5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5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948389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50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5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4049372" y="3757108"/>
            <a:ext cx="748822" cy="86177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5232777" y="3778792"/>
            <a:ext cx="748822" cy="86177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6481291" y="3757242"/>
            <a:ext cx="748822" cy="86177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5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7669176" y="3770823"/>
            <a:ext cx="748822" cy="86177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8897369" y="3776563"/>
            <a:ext cx="748822" cy="86177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50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1" name="Picture 4" descr="HÃ¬nh áº£nh Há»c Sinh Tiá»u Há»c Hoáº¡t HÃ¬nh , Há»c Sinh Tiá»u Há»c, Há»c Sinh, Äi Há»c  miá»n phÃ­ táº£i táº­p tin PNG PSDComment vÃ  Vector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313" b="84063" l="2813" r="96719">
                        <a14:foregroundMark x1="4688" y1="49531" x2="84844" y2="82813"/>
                        <a14:foregroundMark x1="11094" y1="43125" x2="45313" y2="35938"/>
                        <a14:foregroundMark x1="32188" y1="30312" x2="25781" y2="45938"/>
                        <a14:foregroundMark x1="35625" y1="19063" x2="35156" y2="51250"/>
                        <a14:foregroundMark x1="41094" y1="40938" x2="48125" y2="57031"/>
                        <a14:foregroundMark x1="44688" y1="33750" x2="56406" y2="54688"/>
                        <a14:foregroundMark x1="45938" y1="30625" x2="51719" y2="45781"/>
                        <a14:foregroundMark x1="82500" y1="52031" x2="91719" y2="52500"/>
                        <a14:foregroundMark x1="95000" y1="50000" x2="80156" y2="50781"/>
                        <a14:foregroundMark x1="35156" y1="15313" x2="44688" y2="20313"/>
                        <a14:foregroundMark x1="30938" y1="39219" x2="30312" y2="50625"/>
                        <a14:foregroundMark x1="30312" y1="37188" x2="6250" y2="43750"/>
                        <a14:foregroundMark x1="27187" y1="35625" x2="18594" y2="40156"/>
                        <a14:foregroundMark x1="14688" y1="40625" x2="7500" y2="43281"/>
                        <a14:foregroundMark x1="8750" y1="52344" x2="24531" y2="76875"/>
                        <a14:backgroundMark x1="51250" y1="29531" x2="59844" y2="46875"/>
                        <a14:backgroundMark x1="58125" y1="46406" x2="60156" y2="52344"/>
                        <a14:backgroundMark x1="66094" y1="54688" x2="66094" y2="54688"/>
                        <a14:backgroundMark x1="60625" y1="51250" x2="60625" y2="53438"/>
                        <a14:backgroundMark x1="22813" y1="36250" x2="2813" y2="45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3" y="4026420"/>
            <a:ext cx="3322722" cy="33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9751" r="43750" b="27198"/>
          <a:stretch/>
        </p:blipFill>
        <p:spPr>
          <a:xfrm rot="5400000">
            <a:off x="-365078" y="365077"/>
            <a:ext cx="6858000" cy="61278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330" y="3439139"/>
            <a:ext cx="2606794" cy="3018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714547" y="456118"/>
            <a:ext cx="789340" cy="7581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58220" y="456118"/>
            <a:ext cx="33890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rgbClr val="FF0000"/>
                </a:solidFill>
                <a:latin typeface="+mj-lt"/>
              </a:rPr>
              <a:t>Tính nhẩm.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444318" y="3975486"/>
            <a:ext cx="3337773" cy="707886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</a:rPr>
              <a:t> 10  :  5 =       </a:t>
            </a:r>
            <a:endParaRPr lang="vi-VN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457787" y="4775664"/>
            <a:ext cx="3315220" cy="707886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</a:rPr>
              <a:t> 12 :   2 =       </a:t>
            </a:r>
            <a:endParaRPr lang="vi-VN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444317" y="5678515"/>
            <a:ext cx="3337773" cy="707886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</a:rPr>
              <a:t> 20  :  5 =       </a:t>
            </a:r>
            <a:endParaRPr lang="vi-VN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3841725"/>
            <a:ext cx="333777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</a:rPr>
              <a:t> 14  :  2 =       </a:t>
            </a:r>
            <a:endParaRPr lang="vi-VN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6215969" y="4683372"/>
            <a:ext cx="316213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</a:rPr>
              <a:t> 15  :  5 =       </a:t>
            </a:r>
            <a:endParaRPr lang="vi-VN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6182995" y="5536779"/>
            <a:ext cx="333777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</a:rPr>
              <a:t> 40  :  5 =       </a:t>
            </a:r>
            <a:endParaRPr lang="vi-VN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915852" y="3981811"/>
            <a:ext cx="47000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2910704" y="4827463"/>
            <a:ext cx="47000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2910704" y="5749646"/>
            <a:ext cx="47000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8645373" y="3862036"/>
            <a:ext cx="47000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8647586" y="4683372"/>
            <a:ext cx="47000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593949" y="5557090"/>
            <a:ext cx="47000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2722" y="1038337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64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31234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4" name="图形 1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35382" y="-419293"/>
            <a:ext cx="3820864" cy="135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形 1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3027" y="-275543"/>
            <a:ext cx="3268660" cy="1495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2" name="Round Diagonal Corner Rectangle 34"/>
          <p:cNvSpPr/>
          <p:nvPr/>
        </p:nvSpPr>
        <p:spPr>
          <a:xfrm>
            <a:off x="628105" y="818263"/>
            <a:ext cx="10704292" cy="1927584"/>
          </a:xfrm>
          <a:prstGeom prst="round2DiagRect">
            <a:avLst/>
          </a:prstGeom>
          <a:solidFill>
            <a:srgbClr val="9DE8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06737" y="12197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/>
              <a:t>3</a:t>
            </a:r>
            <a:endParaRPr lang="vi-VN" sz="3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025398" y="920549"/>
            <a:ext cx="985570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dirty="0"/>
              <a:t>Cửa hàng có 40 bông cúc. Cô bán hàng đã bó hoa cúc thành các bó, mỗi bó 5 bông. Hỏi có bao nhiêu bó hoa cúc?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65" y="2981038"/>
            <a:ext cx="6472719" cy="3794170"/>
          </a:xfrm>
          <a:prstGeom prst="rect">
            <a:avLst/>
          </a:prstGeom>
        </p:spPr>
      </p:pic>
      <p:pic>
        <p:nvPicPr>
          <p:cNvPr id="47" name="图片 5"/>
          <p:cNvPicPr>
            <a:picLocks noChangeAspect="1"/>
          </p:cNvPicPr>
          <p:nvPr/>
        </p:nvPicPr>
        <p:blipFill rotWithShape="1">
          <a:blip r:embed="rId9"/>
          <a:srcRect l="39751" r="43750" b="27198"/>
          <a:stretch/>
        </p:blipFill>
        <p:spPr>
          <a:xfrm>
            <a:off x="6556849" y="2649553"/>
            <a:ext cx="5386745" cy="419133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28093" y="3322078"/>
            <a:ext cx="307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i="1" u="sng" dirty="0"/>
              <a:t>Bài giải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6351849" y="3933667"/>
            <a:ext cx="5176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6351849" y="4460851"/>
            <a:ext cx="5065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710711" y="4984071"/>
            <a:ext cx="4010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4000" dirty="0">
                <a:solidFill>
                  <a:srgbClr val="FF0000"/>
                </a:solidFill>
              </a:rPr>
              <a:t>Đáp số</a:t>
            </a:r>
            <a:r>
              <a:rPr lang="vi-VN" sz="4000">
                <a:solidFill>
                  <a:srgbClr val="FF0000"/>
                </a:solidFill>
              </a:rPr>
              <a:t>: 8 bó hoa cúc.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animBg="1"/>
      <p:bldP spid="34" grpId="0" animBg="1"/>
      <p:bldP spid="35" grpId="0"/>
      <p:bldP spid="4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361</Words>
  <Application>Microsoft Office PowerPoint</Application>
  <PresentationFormat>Widescreen</PresentationFormat>
  <Paragraphs>97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#9Slide03 SVNNeutraface 2</vt:lpstr>
      <vt:lpstr>#9Slide07 Altus</vt:lpstr>
      <vt:lpstr>Cambria Math</vt:lpstr>
      <vt:lpstr>#9Slide07 HoneyCream</vt:lpstr>
      <vt:lpstr>Calibri</vt:lpstr>
      <vt:lpstr>SVN-Newton</vt:lpstr>
      <vt:lpstr>Arial</vt:lpstr>
      <vt:lpstr>等线</vt:lpstr>
      <vt:lpstr>inpin heiti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MANGNONTEAM</cp:keywords>
  <cp:lastModifiedBy>Admin</cp:lastModifiedBy>
  <cp:revision>16</cp:revision>
  <dcterms:created xsi:type="dcterms:W3CDTF">2022-01-22T16:59:33Z</dcterms:created>
  <dcterms:modified xsi:type="dcterms:W3CDTF">2025-04-14T05:04:08Z</dcterms:modified>
</cp:coreProperties>
</file>