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9" r:id="rId2"/>
    <p:sldId id="270" r:id="rId3"/>
    <p:sldId id="271" r:id="rId4"/>
    <p:sldId id="272" r:id="rId5"/>
    <p:sldId id="273" r:id="rId6"/>
    <p:sldId id="274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5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4.jp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 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9: BÀI TOÁN VỀ THÊM,            BỚT MỘT SỐ ĐƠN VỊ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136" y="3078570"/>
            <a:ext cx="858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iCiel Cadena" pitchFamily="2" charset="0"/>
              </a:rPr>
              <a:t>Tiết 2: Giải bài toán về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iCiel Cadena" pitchFamily="2" charset="0"/>
              </a:rPr>
              <a:t>bớt một số đơn vị</a:t>
            </a:r>
            <a:endParaRPr lang="en-US" sz="4400" b="1" dirty="0">
              <a:solidFill>
                <a:srgbClr val="FF0000"/>
              </a:solidFill>
              <a:latin typeface="iCiel Cadena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Nhận viết được bài toán, cách giải và cách trình bày về bài toán bớt một số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đơn vị.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12240" y="38566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tế.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401473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026" name="Picture 2" descr="C:\Users\AM\Desktop\pp theme (1)\cartoon-students-vector-257304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6"/>
          <a:stretch/>
        </p:blipFill>
        <p:spPr bwMode="auto">
          <a:xfrm>
            <a:off x="9119985" y="542618"/>
            <a:ext cx="1839430" cy="16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1235694" y="648607"/>
            <a:ext cx="2554033" cy="14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30" y="590938"/>
            <a:ext cx="2297217" cy="92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30" y="1519312"/>
            <a:ext cx="739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Bài toán: Có 10 con chim đậu trên cành, sau đó 3 con bay đi. Hỏi trên cành còn lại bao nhiêu con chim?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t="38246" r="12244" b="32836"/>
          <a:stretch/>
        </p:blipFill>
        <p:spPr bwMode="auto">
          <a:xfrm>
            <a:off x="7573618" y="880541"/>
            <a:ext cx="3490174" cy="25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608" y="3164699"/>
            <a:ext cx="447940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10 con chim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Bay đi : 3 con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..... con chim? 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8855" y="3169003"/>
            <a:ext cx="60821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Số con chim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– 3 = 7 (con chim)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Đáp số: 7 con chim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72833" y="1993944"/>
            <a:ext cx="183147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58476" y="2512542"/>
            <a:ext cx="2130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1838" y="2980327"/>
            <a:ext cx="479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02419" y="1519311"/>
            <a:ext cx="6571199" cy="15696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20">
            <a:extLst/>
          </p:cNvPr>
          <p:cNvSpPr/>
          <p:nvPr/>
        </p:nvSpPr>
        <p:spPr>
          <a:xfrm>
            <a:off x="5476139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Rectangle: Rounded Corners 20">
            <a:extLst/>
          </p:cNvPr>
          <p:cNvSpPr/>
          <p:nvPr/>
        </p:nvSpPr>
        <p:spPr>
          <a:xfrm>
            <a:off x="6725501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Rectangle: Rounded Corners 20">
            <a:extLst/>
          </p:cNvPr>
          <p:cNvSpPr/>
          <p:nvPr/>
        </p:nvSpPr>
        <p:spPr>
          <a:xfrm>
            <a:off x="8078051" y="5006077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>
            <a:extLst/>
          </p:cNvPr>
          <p:cNvSpPr/>
          <p:nvPr/>
        </p:nvSpPr>
        <p:spPr>
          <a:xfrm>
            <a:off x="6103201" y="4987027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20">
            <a:extLst/>
          </p:cNvPr>
          <p:cNvSpPr/>
          <p:nvPr/>
        </p:nvSpPr>
        <p:spPr>
          <a:xfrm>
            <a:off x="7392251" y="498385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44" y="459036"/>
            <a:ext cx="2358325" cy="8754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7345" y="1378010"/>
            <a:ext cx="1007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Đàn lợn nhà An có 15 con, mẹ đã bán 5 con. Hỏi đàn lợn nhà An còn lại bao nhiêu con?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344" y="247977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Bán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 ...  con lợn? 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468491" y="336749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512303" y="414225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49176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Số con lợn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 – 5 = 10 (con)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Đáp số: 10 con lợn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592359" y="1852786"/>
            <a:ext cx="9742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06523" y="1852786"/>
            <a:ext cx="1546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45865" y="2338922"/>
            <a:ext cx="36765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428414" y="4050386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387570" y="3298500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07345" y="1378010"/>
            <a:ext cx="9906429" cy="12657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>
            <a:extLst/>
          </p:cNvPr>
          <p:cNvSpPr/>
          <p:nvPr/>
        </p:nvSpPr>
        <p:spPr>
          <a:xfrm>
            <a:off x="6279175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>
            <a:extLst/>
          </p:cNvPr>
          <p:cNvSpPr/>
          <p:nvPr/>
        </p:nvSpPr>
        <p:spPr>
          <a:xfrm>
            <a:off x="7528537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>
            <a:extLst/>
          </p:cNvPr>
          <p:cNvSpPr/>
          <p:nvPr/>
        </p:nvSpPr>
        <p:spPr>
          <a:xfrm>
            <a:off x="8881087" y="416130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>
            <a:extLst/>
          </p:cNvPr>
          <p:cNvSpPr/>
          <p:nvPr/>
        </p:nvSpPr>
        <p:spPr>
          <a:xfrm>
            <a:off x="6906237" y="414225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8" name="Rectangle: Rounded Corners 20">
            <a:extLst/>
          </p:cNvPr>
          <p:cNvSpPr/>
          <p:nvPr/>
        </p:nvSpPr>
        <p:spPr>
          <a:xfrm>
            <a:off x="8195287" y="41390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8757903" y="71862"/>
            <a:ext cx="1247275" cy="1559094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436559" y="76448"/>
            <a:ext cx="1102774" cy="15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98760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7211" y="2030570"/>
            <a:ext cx="566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Giải bài toán theo tóm tắt sau: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5497" y="3102575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thuyền? 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279" r="14199" b="33029"/>
          <a:stretch/>
        </p:blipFill>
        <p:spPr bwMode="auto">
          <a:xfrm>
            <a:off x="6778486" y="824185"/>
            <a:ext cx="4492488" cy="23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2611" y="315735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+ 4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13 (thuyền)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 số: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13 thuyền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11" y="620985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20">
            <a:extLst/>
          </p:cNvPr>
          <p:cNvSpPr/>
          <p:nvPr/>
        </p:nvSpPr>
        <p:spPr>
          <a:xfrm>
            <a:off x="5818661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>
            <a:extLst/>
          </p:cNvPr>
          <p:cNvSpPr/>
          <p:nvPr/>
        </p:nvSpPr>
        <p:spPr>
          <a:xfrm>
            <a:off x="7068023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>
            <a:extLst/>
          </p:cNvPr>
          <p:cNvSpPr/>
          <p:nvPr/>
        </p:nvSpPr>
        <p:spPr>
          <a:xfrm>
            <a:off x="8420573" y="4883199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>
            <a:extLst/>
          </p:cNvPr>
          <p:cNvSpPr/>
          <p:nvPr/>
        </p:nvSpPr>
        <p:spPr>
          <a:xfrm>
            <a:off x="6445723" y="4864149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20">
            <a:extLst/>
          </p:cNvPr>
          <p:cNvSpPr/>
          <p:nvPr/>
        </p:nvSpPr>
        <p:spPr>
          <a:xfrm>
            <a:off x="7734773" y="486097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1604" y="14261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3542" y="1428328"/>
            <a:ext cx="1103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Trên xe có 14 bạn, đến điểm dừng có 3 bạn xuống xe.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Hỏi lúc đó trên xe còn lại bao nhiêu bạn?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6387" y="2981339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14 bạn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Xuống xe: 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    : ... bạn? 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8581" y="3017594"/>
            <a:ext cx="6276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Lúc đó trên xe còn lại số bạn là: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–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(bạn)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số: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3542" y="1378010"/>
            <a:ext cx="9876945" cy="13254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172848" y="1966937"/>
            <a:ext cx="1435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34658" y="1950895"/>
            <a:ext cx="2650437" cy="25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86795" y="2415477"/>
            <a:ext cx="3736363" cy="12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0">
            <a:extLst/>
          </p:cNvPr>
          <p:cNvSpPr/>
          <p:nvPr/>
        </p:nvSpPr>
        <p:spPr>
          <a:xfrm>
            <a:off x="5878614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>
            <a:extLst/>
          </p:cNvPr>
          <p:cNvSpPr/>
          <p:nvPr/>
        </p:nvSpPr>
        <p:spPr>
          <a:xfrm>
            <a:off x="7127976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>
            <a:extLst/>
          </p:cNvPr>
          <p:cNvSpPr/>
          <p:nvPr/>
        </p:nvSpPr>
        <p:spPr>
          <a:xfrm>
            <a:off x="8480526" y="4651810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>
            <a:extLst/>
          </p:cNvPr>
          <p:cNvSpPr/>
          <p:nvPr/>
        </p:nvSpPr>
        <p:spPr>
          <a:xfrm>
            <a:off x="6505676" y="4632760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20">
            <a:extLst/>
          </p:cNvPr>
          <p:cNvSpPr/>
          <p:nvPr/>
        </p:nvSpPr>
        <p:spPr>
          <a:xfrm>
            <a:off x="7794726" y="462958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12" y="416410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58" y="2183443"/>
            <a:ext cx="1619141" cy="15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7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  <a:endParaRPr lang="en-US" sz="4400" b="1" dirty="0">
              <a:solidFill>
                <a:srgbClr val="FF0000"/>
              </a:solidFill>
              <a:latin typeface="iCiel Cadena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362</Words>
  <Application>Microsoft Office PowerPoint</Application>
  <PresentationFormat>Widescreen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Calibri Light</vt:lpstr>
      <vt:lpstr>iCiel Cadena</vt:lpstr>
      <vt:lpstr>iCiel Crocante</vt:lpstr>
      <vt:lpstr>iCiel Mijas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 duong</cp:lastModifiedBy>
  <cp:revision>66</cp:revision>
  <dcterms:created xsi:type="dcterms:W3CDTF">2021-05-23T15:28:19Z</dcterms:created>
  <dcterms:modified xsi:type="dcterms:W3CDTF">2021-10-06T18:40:35Z</dcterms:modified>
</cp:coreProperties>
</file>