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1"/>
  </p:notesMasterIdLst>
  <p:sldIdLst>
    <p:sldId id="315" r:id="rId2"/>
    <p:sldId id="320" r:id="rId3"/>
    <p:sldId id="341" r:id="rId4"/>
    <p:sldId id="352" r:id="rId5"/>
    <p:sldId id="342" r:id="rId6"/>
    <p:sldId id="353" r:id="rId7"/>
    <p:sldId id="354" r:id="rId8"/>
    <p:sldId id="355" r:id="rId9"/>
    <p:sldId id="344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5F5F"/>
    <a:srgbClr val="EB54E9"/>
    <a:srgbClr val="FFFFFF"/>
    <a:srgbClr val="8AB036"/>
    <a:srgbClr val="B7D574"/>
    <a:srgbClr val="FFAB40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15"/>
  </p:normalViewPr>
  <p:slideViewPr>
    <p:cSldViewPr snapToGrid="0">
      <p:cViewPr varScale="1">
        <p:scale>
          <a:sx n="107" d="100"/>
          <a:sy n="107" d="100"/>
        </p:scale>
        <p:origin x="13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9.wdp"/><Relationship Id="rId4" Type="http://schemas.openxmlformats.org/officeDocument/2006/relationships/image" Target="../media/image7.png"/><Relationship Id="rId9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66790" y="578414"/>
            <a:ext cx="1641928" cy="746285"/>
            <a:chOff x="341062" y="617893"/>
            <a:chExt cx="1641928" cy="7462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1062" y="65629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67936" y="421778"/>
            <a:ext cx="5365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dirty="0">
                <a:solidFill>
                  <a:schemeClr val="accent2"/>
                </a:solidFill>
                <a:latin typeface="UTM Cookies" panose="02040603050506020204" pitchFamily="18" charset="0"/>
              </a:rPr>
              <a:t>CHUYỆN BỐN MÙA</a:t>
            </a:r>
            <a:endParaRPr lang="en-US" sz="4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925C20-217D-E141-96B1-16479019CC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-2136" t="-172" r="-12613" b="1102"/>
          <a:stretch/>
        </p:blipFill>
        <p:spPr>
          <a:xfrm>
            <a:off x="130406" y="1787215"/>
            <a:ext cx="7213074" cy="309134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D4D590-BBDA-BA41-BBE6-A7B655886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3006" y="1327356"/>
            <a:ext cx="1928168" cy="1849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0703" y="1363907"/>
            <a:ext cx="1820899" cy="1776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7387" y="3165154"/>
            <a:ext cx="1779405" cy="16904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1449" y="3140176"/>
            <a:ext cx="1779405" cy="1726812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526484" y="2366844"/>
            <a:ext cx="18582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Chuyện </a:t>
            </a:r>
          </a:p>
          <a:p>
            <a:pPr algn="ctr"/>
            <a:r>
              <a:rPr lang="en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bốn </a:t>
            </a:r>
          </a:p>
          <a:p>
            <a:pPr algn="ctr"/>
            <a:r>
              <a:rPr lang="en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mùa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92309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đông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xuân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 </a:t>
            </a:r>
            <a:endParaRPr lang="en-VN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2" y="2420577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Theo nàng Xuân, vườn cây vào mùa hạ như thế nào? </a:t>
            </a:r>
            <a:endParaRPr lang="en-VN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2A5F2-F42D-8747-A9A6-8C77459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016" y="221529"/>
            <a:ext cx="2120985" cy="2034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B42CD-C8D4-1249-B641-2A25FED4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3741" y="236052"/>
            <a:ext cx="2002989" cy="2034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B7D9F-8B4D-9440-A29B-29E814871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299" y="2795717"/>
            <a:ext cx="2099636" cy="1859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27C9C-B873-9346-96DF-7E97B0DA56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0347" y="2770853"/>
            <a:ext cx="2018354" cy="1899493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562463" y="4670346"/>
            <a:ext cx="3165531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hạ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727994" y="4698614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thủ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thỉ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đông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điều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1FAF0A-259D-0D4C-9BAC-7E8E7F20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804" y="828213"/>
            <a:ext cx="3415867" cy="32762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AF78C29-CF8B-1F4B-8EF1-34A0025179BF}"/>
              </a:ext>
            </a:extLst>
          </p:cNvPr>
          <p:cNvSpPr/>
          <p:nvPr/>
        </p:nvSpPr>
        <p:spPr>
          <a:xfrm>
            <a:off x="1129017" y="4009086"/>
            <a:ext cx="4599965" cy="8606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xuân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? </a:t>
            </a:r>
            <a:endParaRPr lang="en-VN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F717-A2DB-0448-A2BC-9CFC5E3FEFFF}"/>
              </a:ext>
            </a:extLst>
          </p:cNvPr>
          <p:cNvSpPr/>
          <p:nvPr/>
        </p:nvSpPr>
        <p:spPr>
          <a:xfrm>
            <a:off x="1363678" y="4143051"/>
            <a:ext cx="4130644" cy="2689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>
                    <a:lumMod val="50000"/>
                  </a:schemeClr>
                </a:solidFill>
              </a:rPr>
              <a:t>Theo nàng Xuân, vườn cây vào mùa hạ như thế nào? </a:t>
            </a:r>
            <a:endParaRPr lang="en-V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7C546-5D67-CA4C-A2F8-2E44F385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6082" y="518837"/>
            <a:ext cx="3225835" cy="32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8DB15-3AB6-D24D-B6CF-264E7E66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1506" y="560220"/>
            <a:ext cx="3719635" cy="329418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D8EBAE-6EB5-1840-A6C9-1ED84756DC17}"/>
              </a:ext>
            </a:extLst>
          </p:cNvPr>
          <p:cNvSpPr/>
          <p:nvPr/>
        </p:nvSpPr>
        <p:spPr>
          <a:xfrm>
            <a:off x="1846234" y="4110127"/>
            <a:ext cx="3165531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1BAFE-857F-2D4D-9608-CF6AB11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1181" y="513627"/>
            <a:ext cx="3575637" cy="3365068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834349-C23B-374F-8A3B-91AF30FB7E33}"/>
              </a:ext>
            </a:extLst>
          </p:cNvPr>
          <p:cNvSpPr/>
          <p:nvPr/>
        </p:nvSpPr>
        <p:spPr>
          <a:xfrm>
            <a:off x="1533918" y="4053710"/>
            <a:ext cx="368290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thủ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nàng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543098" y="1569478"/>
            <a:ext cx="5771804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Nói với người thân về nàng tiên em thích nhất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141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UTM Alberta Heavy</vt:lpstr>
      <vt:lpstr>UTM Cookies</vt:lpstr>
      <vt:lpstr>Montserrat</vt:lpstr>
      <vt:lpstr>UTM Avo</vt:lpstr>
      <vt:lpstr>Arial</vt:lpstr>
      <vt:lpstr>Kalam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Dell</cp:lastModifiedBy>
  <cp:revision>133</cp:revision>
  <dcterms:modified xsi:type="dcterms:W3CDTF">2025-04-14T13:20:05Z</dcterms:modified>
</cp:coreProperties>
</file>