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58" r:id="rId4"/>
    <p:sldId id="259" r:id="rId5"/>
    <p:sldId id="260" r:id="rId6"/>
    <p:sldId id="264" r:id="rId7"/>
    <p:sldId id="257" r:id="rId8"/>
    <p:sldId id="263" r:id="rId9"/>
    <p:sldId id="262" r:id="rId10"/>
    <p:sldId id="265" r:id="rId11"/>
    <p:sldId id="266" r:id="rId12"/>
    <p:sldId id="267" r:id="rId13"/>
    <p:sldId id="269" r:id="rId14"/>
    <p:sldId id="270" r:id="rId15"/>
    <p:sldId id="271" r:id="rId16"/>
    <p:sldId id="268" r:id="rId17"/>
  </p:sldIdLst>
  <p:sldSz cx="12192000" cy="6858000"/>
  <p:notesSz cx="6858000" cy="9144000"/>
  <p:embeddedFontLst>
    <p:embeddedFont>
      <p:font typeface="#9Slide05 Aphrodite Pro" panose="020B0604020202020204" charset="0"/>
      <p:regular r:id="rId18"/>
    </p:embeddedFont>
    <p:embeddedFont>
      <p:font typeface="#9Slide05 SVNBulgary" panose="020B0604020202020204" charset="0"/>
      <p:regular r:id="rId19"/>
    </p:embeddedFont>
    <p:embeddedFont>
      <p:font typeface="#9Slide05 VL Fadilla" panose="020B0604020202020204" charset="0"/>
      <p:regular r:id="rId20"/>
    </p:embeddedFont>
    <p:embeddedFont>
      <p:font typeface="#9Slide07 HoneyCream" panose="020B0604020202020204" charset="0"/>
      <p:regular r:id="rId21"/>
    </p:embeddedFont>
    <p:embeddedFont>
      <p:font typeface="#9Slide07 IcielBC Cubano Normal" panose="020B0604020202020204" charset="0"/>
      <p:regular r:id="rId22"/>
    </p:embeddedFont>
    <p:embeddedFont>
      <p:font typeface="#9Slide07 IcielPony" panose="020B0604020202020204" charset="0"/>
      <p:regular r:id="rId23"/>
    </p:embeddedFont>
    <p:embeddedFont>
      <p:font typeface="SVN-Poky's" panose="020B0604020202020204" charset="0"/>
      <p:regular r:id="rId24"/>
    </p:embeddedFont>
    <p:embeddedFont>
      <p:font typeface="Wingdings 2" panose="05020102010507070707" pitchFamily="18" charset="2"/>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658"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2977" y="0"/>
            <a:ext cx="12197954"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63366" y="-305600"/>
            <a:ext cx="3428634" cy="3428634"/>
          </a:xfrm>
          <a:prstGeom prst="rect">
            <a:avLst/>
          </a:prstGeom>
        </p:spPr>
      </p:pic>
      <p:pic>
        <p:nvPicPr>
          <p:cNvPr id="8" name="Picture 8" descr="Hình ảnh hoa đào PNG đẹp cho dân thiết kế"/>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05600"/>
            <a:ext cx="2923822" cy="2923822"/>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59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6D72C6E-7BDA-43CA-9FA6-6A72DBC43171}" type="datetimeFigureOut">
              <a:rPr lang="en-US" smtClean="0"/>
              <a:t>11/02/2025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69DEB3F-5B17-494B-AACA-574E5C79A202}" type="slidenum">
              <a:rPr lang="en-US" smtClean="0"/>
              <a:t>‹#›</a:t>
            </a:fld>
            <a:endParaRPr lang="en-US"/>
          </a:p>
        </p:txBody>
      </p:sp>
    </p:spTree>
    <p:extLst>
      <p:ext uri="{BB962C8B-B14F-4D97-AF65-F5344CB8AC3E}">
        <p14:creationId xmlns:p14="http://schemas.microsoft.com/office/powerpoint/2010/main" val="1945535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6D72C6E-7BDA-43CA-9FA6-6A72DBC43171}" type="datetimeFigureOut">
              <a:rPr lang="en-US" smtClean="0"/>
              <a:t>11/02/2025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69DEB3F-5B17-494B-AACA-574E5C79A202}" type="slidenum">
              <a:rPr lang="en-US" smtClean="0"/>
              <a:t>‹#›</a:t>
            </a:fld>
            <a:endParaRPr lang="en-US"/>
          </a:p>
        </p:txBody>
      </p:sp>
    </p:spTree>
    <p:extLst>
      <p:ext uri="{BB962C8B-B14F-4D97-AF65-F5344CB8AC3E}">
        <p14:creationId xmlns:p14="http://schemas.microsoft.com/office/powerpoint/2010/main" val="1582973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dpi="0" rotWithShape="1">
          <a:blip r:embed="rId2">
            <a:lum/>
          </a:blip>
          <a:srcRect/>
          <a:stretch>
            <a:fillRect l="-6000" r="-6000"/>
          </a:stretch>
        </a:blipFill>
        <a:effectLst/>
      </p:bgPr>
    </p:bg>
    <p:spTree>
      <p:nvGrpSpPr>
        <p:cNvPr id="1" name="Shape 876"/>
        <p:cNvGrpSpPr/>
        <p:nvPr/>
      </p:nvGrpSpPr>
      <p:grpSpPr>
        <a:xfrm>
          <a:off x="0" y="0"/>
          <a:ext cx="0" cy="0"/>
          <a:chOff x="0" y="0"/>
          <a:chExt cx="0" cy="0"/>
        </a:xfrm>
      </p:grpSpPr>
    </p:spTree>
    <p:extLst>
      <p:ext uri="{BB962C8B-B14F-4D97-AF65-F5344CB8AC3E}">
        <p14:creationId xmlns:p14="http://schemas.microsoft.com/office/powerpoint/2010/main" val="4202624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9"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5" name="Google Shape;985;p14"/>
          <p:cNvSpPr/>
          <p:nvPr/>
        </p:nvSpPr>
        <p:spPr>
          <a:xfrm>
            <a:off x="586919"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6" name="Google Shape;986;p14"/>
          <p:cNvSpPr/>
          <p:nvPr/>
        </p:nvSpPr>
        <p:spPr>
          <a:xfrm>
            <a:off x="719202"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7" name="Google Shape;987;p14"/>
          <p:cNvSpPr/>
          <p:nvPr/>
        </p:nvSpPr>
        <p:spPr>
          <a:xfrm>
            <a:off x="11432702"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515796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ounded Rectangle 7"/>
          <p:cNvSpPr/>
          <p:nvPr userDrawn="1"/>
        </p:nvSpPr>
        <p:spPr>
          <a:xfrm>
            <a:off x="554736" y="603504"/>
            <a:ext cx="11082528" cy="5752846"/>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8078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 y="-1"/>
            <a:ext cx="12192000" cy="6907529"/>
          </a:xfrm>
          <a:prstGeom prst="rect">
            <a:avLst/>
          </a:prstGeom>
        </p:spPr>
      </p:pic>
    </p:spTree>
    <p:extLst>
      <p:ext uri="{BB962C8B-B14F-4D97-AF65-F5344CB8AC3E}">
        <p14:creationId xmlns:p14="http://schemas.microsoft.com/office/powerpoint/2010/main" val="4052389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99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13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6D72C6E-7BDA-43CA-9FA6-6A72DBC43171}" type="datetimeFigureOut">
              <a:rPr lang="en-US" smtClean="0"/>
              <a:t>11/02/2025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69DEB3F-5B17-494B-AACA-574E5C79A202}" type="slidenum">
              <a:rPr lang="en-US" smtClean="0"/>
              <a:t>‹#›</a:t>
            </a:fld>
            <a:endParaRPr lang="en-US"/>
          </a:p>
        </p:txBody>
      </p:sp>
    </p:spTree>
    <p:extLst>
      <p:ext uri="{BB962C8B-B14F-4D97-AF65-F5344CB8AC3E}">
        <p14:creationId xmlns:p14="http://schemas.microsoft.com/office/powerpoint/2010/main" val="1276898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6D72C6E-7BDA-43CA-9FA6-6A72DBC43171}" type="datetimeFigureOut">
              <a:rPr lang="en-US" smtClean="0"/>
              <a:t>11/02/2025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69DEB3F-5B17-494B-AACA-574E5C79A202}" type="slidenum">
              <a:rPr lang="en-US" smtClean="0"/>
              <a:t>‹#›</a:t>
            </a:fld>
            <a:endParaRPr lang="en-US"/>
          </a:p>
        </p:txBody>
      </p:sp>
    </p:spTree>
    <p:extLst>
      <p:ext uri="{BB962C8B-B14F-4D97-AF65-F5344CB8AC3E}">
        <p14:creationId xmlns:p14="http://schemas.microsoft.com/office/powerpoint/2010/main" val="2337049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6D72C6E-7BDA-43CA-9FA6-6A72DBC43171}" type="datetimeFigureOut">
              <a:rPr lang="en-US" smtClean="0"/>
              <a:t>11/02/2025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69DEB3F-5B17-494B-AACA-574E5C79A202}" type="slidenum">
              <a:rPr lang="en-US" smtClean="0"/>
              <a:t>‹#›</a:t>
            </a:fld>
            <a:endParaRPr lang="en-US"/>
          </a:p>
        </p:txBody>
      </p:sp>
    </p:spTree>
    <p:extLst>
      <p:ext uri="{BB962C8B-B14F-4D97-AF65-F5344CB8AC3E}">
        <p14:creationId xmlns:p14="http://schemas.microsoft.com/office/powerpoint/2010/main" val="732370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6D72C6E-7BDA-43CA-9FA6-6A72DBC43171}" type="datetimeFigureOut">
              <a:rPr lang="en-US" smtClean="0"/>
              <a:t>11/02/2025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69DEB3F-5B17-494B-AACA-574E5C79A202}" type="slidenum">
              <a:rPr lang="en-US" smtClean="0"/>
              <a:t>‹#›</a:t>
            </a:fld>
            <a:endParaRPr lang="en-US"/>
          </a:p>
        </p:txBody>
      </p:sp>
    </p:spTree>
    <p:extLst>
      <p:ext uri="{BB962C8B-B14F-4D97-AF65-F5344CB8AC3E}">
        <p14:creationId xmlns:p14="http://schemas.microsoft.com/office/powerpoint/2010/main" val="138581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hyperlink" Target="https://www.facebook.com/groups/629898828017053" TargetMode="External"/><Relationship Id="rId5" Type="http://schemas.openxmlformats.org/officeDocument/2006/relationships/image" Target="../media/image7.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569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5" name="Picture 4">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9" name="Picture 8">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415602" y="6858002"/>
            <a:ext cx="2432012" cy="2669980"/>
          </a:xfrm>
          <a:prstGeom prst="rect">
            <a:avLst/>
          </a:prstGeom>
        </p:spPr>
      </p:pic>
      <p:sp>
        <p:nvSpPr>
          <p:cNvPr id="10"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6">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1"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pic>
        <p:nvPicPr>
          <p:cNvPr id="15" name="Picture 14">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16" name="Picture 15">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59348133" y="31562423"/>
            <a:ext cx="4836708" cy="6348893"/>
          </a:xfrm>
          <a:prstGeom prst="rect">
            <a:avLst/>
          </a:prstGeom>
        </p:spPr>
      </p:pic>
      <p:pic>
        <p:nvPicPr>
          <p:cNvPr id="17" name="Picture 16">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8" name="Picture 17">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70318579" y="31562423"/>
            <a:ext cx="4836708" cy="6348893"/>
          </a:xfrm>
          <a:prstGeom prst="rect">
            <a:avLst/>
          </a:prstGeom>
        </p:spPr>
      </p:pic>
      <p:sp>
        <p:nvSpPr>
          <p:cNvPr id="19" name="TextBox 18">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endParaRPr>
          </a:p>
        </p:txBody>
      </p:sp>
    </p:spTree>
    <p:extLst>
      <p:ext uri="{BB962C8B-B14F-4D97-AF65-F5344CB8AC3E}">
        <p14:creationId xmlns:p14="http://schemas.microsoft.com/office/powerpoint/2010/main" val="818254579"/>
      </p:ext>
    </p:extLst>
  </p:cSld>
  <p:clrMap bg1="lt1" tx1="dk1" bg2="dk2" tx2="lt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3.png"/><Relationship Id="rId12" Type="http://schemas.microsoft.com/office/2007/relationships/hdphoto" Target="../media/hdphoto2.wdp"/><Relationship Id="rId2" Type="http://schemas.openxmlformats.org/officeDocument/2006/relationships/image" Target="../media/image10.png"/><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3.png"/><Relationship Id="rId15" Type="http://schemas.openxmlformats.org/officeDocument/2006/relationships/hyperlink" Target="https://www.facebook.com/teamKTUTS" TargetMode="External"/><Relationship Id="rId10" Type="http://schemas.openxmlformats.org/officeDocument/2006/relationships/image" Target="../media/image15.png"/><Relationship Id="rId4" Type="http://schemas.openxmlformats.org/officeDocument/2006/relationships/image" Target="../media/image11.jpg"/><Relationship Id="rId9" Type="http://schemas.microsoft.com/office/2007/relationships/hdphoto" Target="../media/hdphoto1.wdp"/><Relationship Id="rId14"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22.png"/><Relationship Id="rId4" Type="http://schemas.openxmlformats.org/officeDocument/2006/relationships/slide" Target="slide5.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slide" Target="slide5.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4.wdp"/><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22.png"/><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180" y="2013671"/>
            <a:ext cx="8232298" cy="4622943"/>
          </a:xfrm>
          <a:prstGeom prst="rect">
            <a:avLst/>
          </a:prstGeom>
        </p:spPr>
      </p:pic>
      <p:cxnSp>
        <p:nvCxnSpPr>
          <p:cNvPr id="5" name="Straight Connector 4"/>
          <p:cNvCxnSpPr/>
          <p:nvPr/>
        </p:nvCxnSpPr>
        <p:spPr>
          <a:xfrm>
            <a:off x="11645268" y="1626806"/>
            <a:ext cx="0" cy="1972817"/>
          </a:xfrm>
          <a:prstGeom prst="line">
            <a:avLst/>
          </a:prstGeom>
          <a:ln w="22225">
            <a:solidFill>
              <a:srgbClr val="FFC000"/>
            </a:solidFill>
          </a:ln>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2000" y="-1024241"/>
            <a:ext cx="4822512" cy="4822512"/>
          </a:xfrm>
          <a:prstGeom prst="rect">
            <a:avLst/>
          </a:prstGeom>
        </p:spPr>
      </p:pic>
      <p:grpSp>
        <p:nvGrpSpPr>
          <p:cNvPr id="7" name="Group 6"/>
          <p:cNvGrpSpPr/>
          <p:nvPr/>
        </p:nvGrpSpPr>
        <p:grpSpPr>
          <a:xfrm>
            <a:off x="365327" y="2080584"/>
            <a:ext cx="1076712" cy="3140582"/>
            <a:chOff x="13716" y="2202497"/>
            <a:chExt cx="1076712" cy="3140582"/>
          </a:xfrm>
        </p:grpSpPr>
        <p:cxnSp>
          <p:nvCxnSpPr>
            <p:cNvPr id="8" name="Straight Connector 7"/>
            <p:cNvCxnSpPr/>
            <p:nvPr/>
          </p:nvCxnSpPr>
          <p:spPr>
            <a:xfrm>
              <a:off x="574932" y="2202497"/>
              <a:ext cx="0" cy="1137665"/>
            </a:xfrm>
            <a:prstGeom prst="line">
              <a:avLst/>
            </a:prstGeom>
            <a:ln w="22225">
              <a:solidFill>
                <a:srgbClr val="FFC000"/>
              </a:solidFill>
            </a:ln>
          </p:spPr>
          <p:style>
            <a:lnRef idx="3">
              <a:schemeClr val="accent5"/>
            </a:lnRef>
            <a:fillRef idx="0">
              <a:schemeClr val="accent5"/>
            </a:fillRef>
            <a:effectRef idx="2">
              <a:schemeClr val="accent5"/>
            </a:effectRef>
            <a:fontRef idx="minor">
              <a:schemeClr val="tx1"/>
            </a:fontRef>
          </p:style>
        </p:cxn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146" t="33435" r="89921" b="23708"/>
            <a:stretch/>
          </p:blipFill>
          <p:spPr>
            <a:xfrm>
              <a:off x="13716" y="2764471"/>
              <a:ext cx="1076712" cy="2578608"/>
            </a:xfrm>
            <a:prstGeom prst="rect">
              <a:avLst/>
            </a:prstGeom>
          </p:spPr>
        </p:pic>
      </p:grpSp>
      <p:sp>
        <p:nvSpPr>
          <p:cNvPr id="10" name="AutoShape 6" descr="Photoshop cành hoa đào phai đẹp file PSD #2"/>
          <p:cNvSpPr>
            <a:spLocks noChangeAspect="1" noChangeArrowheads="1"/>
          </p:cNvSpPr>
          <p:nvPr/>
        </p:nvSpPr>
        <p:spPr bwMode="auto">
          <a:xfrm>
            <a:off x="0" y="151974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矩形 259"/>
          <p:cNvSpPr>
            <a:spLocks noChangeArrowheads="1"/>
          </p:cNvSpPr>
          <p:nvPr/>
        </p:nvSpPr>
        <p:spPr bwMode="auto">
          <a:xfrm>
            <a:off x="1109156" y="3143086"/>
            <a:ext cx="792509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extrusionH="57150">
              <a:bevelT w="38100" h="38100"/>
            </a:sp3d>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buNone/>
            </a:pPr>
            <a:r>
              <a:rPr lang="en-US" altLang="zh-CN" sz="8800" cap="all">
                <a:ln w="38100">
                  <a:noFill/>
                </a:ln>
                <a:solidFill>
                  <a:srgbClr val="FF0000"/>
                </a:solidFill>
                <a:latin typeface="UVN Binh Duong" pitchFamily="2" charset="0"/>
                <a:ea typeface="方正黑体简体" panose="03000509000000000000" pitchFamily="65" charset="-122"/>
                <a:cs typeface="Arial" panose="020B0604020202020204" pitchFamily="34" charset="0"/>
                <a:sym typeface="+mn-lt"/>
              </a:rPr>
              <a:t>TẾT ĐẾN RỒI</a:t>
            </a:r>
            <a:endParaRPr lang="zh-CN" altLang="en-US" sz="8800" cap="all" dirty="0">
              <a:ln w="38100">
                <a:noFill/>
              </a:ln>
              <a:solidFill>
                <a:srgbClr val="FF0000"/>
              </a:solidFill>
              <a:latin typeface="UVN Binh Duong" pitchFamily="2" charset="0"/>
              <a:ea typeface="方正黑体简体" panose="03000509000000000000" pitchFamily="65" charset="-122"/>
              <a:cs typeface="Arial" panose="020B0604020202020204" pitchFamily="34" charset="0"/>
              <a:sym typeface="+mn-lt"/>
            </a:endParaRPr>
          </a:p>
        </p:txBody>
      </p:sp>
      <p:pic>
        <p:nvPicPr>
          <p:cNvPr id="13" name="Picture 8" descr="Hình ảnh hoa đào PNG đẹp cho dân thiết kế"/>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809" y="-1511600"/>
            <a:ext cx="4615207" cy="4615207"/>
          </a:xfrm>
          <a:prstGeom prst="ellipse">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634" y="4074479"/>
            <a:ext cx="2799972" cy="279997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8208" y="-204414"/>
            <a:ext cx="3048264" cy="3048264"/>
          </a:xfrm>
          <a:prstGeom prst="rect">
            <a:avLst/>
          </a:prstGeom>
        </p:spPr>
      </p:pic>
      <p:pic>
        <p:nvPicPr>
          <p:cNvPr id="16" name="Picture 15"/>
          <p:cNvPicPr>
            <a:picLocks noChangeAspect="1"/>
          </p:cNvPicPr>
          <p:nvPr/>
        </p:nvPicPr>
        <p:blipFill>
          <a:blip r:embed="rId8" cstate="print">
            <a:extLst>
              <a:ext uri="{BEBA8EAE-BF5A-486C-A8C5-ECC9F3942E4B}">
                <a14:imgProps xmlns:a14="http://schemas.microsoft.com/office/drawing/2010/main">
                  <a14:imgLayer r:embed="rId9">
                    <a14:imgEffect>
                      <a14:backgroundRemoval t="0" b="98583" l="5417" r="93500"/>
                    </a14:imgEffect>
                  </a14:imgLayer>
                </a14:imgProps>
              </a:ext>
              <a:ext uri="{28A0092B-C50C-407E-A947-70E740481C1C}">
                <a14:useLocalDpi xmlns:a14="http://schemas.microsoft.com/office/drawing/2010/main" val="0"/>
              </a:ext>
            </a:extLst>
          </a:blip>
          <a:stretch>
            <a:fillRect/>
          </a:stretch>
        </p:blipFill>
        <p:spPr>
          <a:xfrm>
            <a:off x="344807" y="4079208"/>
            <a:ext cx="2870693" cy="2870693"/>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6588" y="6383622"/>
            <a:ext cx="6541575" cy="1121761"/>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66290" y="6369060"/>
            <a:ext cx="6541575" cy="1121761"/>
          </a:xfrm>
          <a:prstGeom prst="rect">
            <a:avLst/>
          </a:prstGeom>
        </p:spPr>
      </p:pic>
      <p:pic>
        <p:nvPicPr>
          <p:cNvPr id="19" name="Picture 4" descr="https://i.pinimg.com/564x/5d/28/16/5d281614a375ee630028260c028deae6.jpg"/>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29658" b="47486" l="62288" r="93007"/>
                    </a14:imgEffect>
                  </a14:imgLayer>
                </a14:imgProps>
              </a:ext>
              <a:ext uri="{28A0092B-C50C-407E-A947-70E740481C1C}">
                <a14:useLocalDpi xmlns:a14="http://schemas.microsoft.com/office/drawing/2010/main" val="0"/>
              </a:ext>
            </a:extLst>
          </a:blip>
          <a:srcRect l="58448" t="27429" r="3153" b="50286"/>
          <a:stretch/>
        </p:blipFill>
        <p:spPr bwMode="auto">
          <a:xfrm>
            <a:off x="3369372" y="739063"/>
            <a:ext cx="1828800" cy="10613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s://i.pinimg.com/564x/5d/28/16/5d281614a375ee630028260c028deae6.jpg"/>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29658" b="47486" l="62288" r="93007"/>
                    </a14:imgEffect>
                  </a14:imgLayer>
                </a14:imgProps>
              </a:ext>
              <a:ext uri="{28A0092B-C50C-407E-A947-70E740481C1C}">
                <a14:useLocalDpi xmlns:a14="http://schemas.microsoft.com/office/drawing/2010/main" val="0"/>
              </a:ext>
            </a:extLst>
          </a:blip>
          <a:srcRect l="58448" t="27429" r="3153" b="50286"/>
          <a:stretch/>
        </p:blipFill>
        <p:spPr bwMode="auto">
          <a:xfrm>
            <a:off x="7331649" y="-125005"/>
            <a:ext cx="1828800" cy="106135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https://i.pinimg.com/564x/89/97/f5/8997f511b7acd5402afee377b5997c45.jpg"/>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48540" b="72856" l="9779" r="28503"/>
                    </a14:imgEffect>
                  </a14:imgLayer>
                </a14:imgProps>
              </a:ext>
              <a:ext uri="{28A0092B-C50C-407E-A947-70E740481C1C}">
                <a14:useLocalDpi xmlns:a14="http://schemas.microsoft.com/office/drawing/2010/main" val="0"/>
              </a:ext>
            </a:extLst>
          </a:blip>
          <a:srcRect l="7439" t="45500" r="69157" b="24105"/>
          <a:stretch/>
        </p:blipFill>
        <p:spPr bwMode="auto">
          <a:xfrm>
            <a:off x="1958200" y="899348"/>
            <a:ext cx="1257300" cy="163285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https://i.pinimg.com/564x/89/97/f5/8997f511b7acd5402afee377b5997c45.jpg"/>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48540" b="72856" l="9779" r="28503"/>
                    </a14:imgEffect>
                  </a14:imgLayer>
                </a14:imgProps>
              </a:ext>
              <a:ext uri="{28A0092B-C50C-407E-A947-70E740481C1C}">
                <a14:useLocalDpi xmlns:a14="http://schemas.microsoft.com/office/drawing/2010/main" val="0"/>
              </a:ext>
            </a:extLst>
          </a:blip>
          <a:srcRect l="7439" t="45500" r="69157" b="24105"/>
          <a:stretch/>
        </p:blipFill>
        <p:spPr bwMode="auto">
          <a:xfrm>
            <a:off x="9018306" y="-748033"/>
            <a:ext cx="1257300" cy="163285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54EC4050-743C-4949-876E-37E506940957}"/>
              </a:ext>
            </a:extLst>
          </p:cNvPr>
          <p:cNvSpPr txBox="1"/>
          <p:nvPr/>
        </p:nvSpPr>
        <p:spPr>
          <a:xfrm>
            <a:off x="2545670" y="11103820"/>
            <a:ext cx="4198937"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hlinkClick r:id="rId15"/>
              </a:rPr>
              <a:t>https://www.facebook.com/teamKTUTS</a:t>
            </a:r>
            <a:endParaRPr lang="en-US" dirty="0">
              <a:latin typeface="Times New Roman" panose="02020603050405020304" pitchFamily="18" charset="0"/>
              <a:cs typeface="Times New Roman" panose="02020603050405020304" pitchFamily="18" charset="0"/>
            </a:endParaRPr>
          </a:p>
        </p:txBody>
      </p:sp>
      <p:pic>
        <p:nvPicPr>
          <p:cNvPr id="25" name="Picture 24">
            <a:extLst>
              <a:ext uri="{FF2B5EF4-FFF2-40B4-BE49-F238E27FC236}">
                <a16:creationId xmlns:a16="http://schemas.microsoft.com/office/drawing/2014/main" id="{416AA52A-2568-3B14-1382-2943F1A7FFD1}"/>
              </a:ext>
            </a:extLst>
          </p:cNvPr>
          <p:cNvPicPr>
            <a:picLocks noChangeAspect="1"/>
          </p:cNvPicPr>
          <p:nvPr/>
        </p:nvPicPr>
        <p:blipFill>
          <a:blip r:embed="rId16"/>
          <a:stretch>
            <a:fillRect/>
          </a:stretch>
        </p:blipFill>
        <p:spPr>
          <a:xfrm>
            <a:off x="58650" y="-205004"/>
            <a:ext cx="1523956" cy="1508868"/>
          </a:xfrm>
          <a:prstGeom prst="rect">
            <a:avLst/>
          </a:prstGeom>
        </p:spPr>
      </p:pic>
      <p:grpSp>
        <p:nvGrpSpPr>
          <p:cNvPr id="26" name="Group 25"/>
          <p:cNvGrpSpPr/>
          <p:nvPr/>
        </p:nvGrpSpPr>
        <p:grpSpPr>
          <a:xfrm>
            <a:off x="-1125777" y="884033"/>
            <a:ext cx="2811440" cy="1105510"/>
            <a:chOff x="-856881" y="1091821"/>
            <a:chExt cx="2811440" cy="1105510"/>
          </a:xfrm>
        </p:grpSpPr>
        <p:sp>
          <p:nvSpPr>
            <p:cNvPr id="27" name="Google Shape;1910;p31">
              <a:extLst>
                <a:ext uri="{FF2B5EF4-FFF2-40B4-BE49-F238E27FC236}">
                  <a16:creationId xmlns:a16="http://schemas.microsoft.com/office/drawing/2014/main" id="{E4CC77B8-F17E-79E4-B3C9-5B07D794B153}"/>
                </a:ext>
              </a:extLst>
            </p:cNvPr>
            <p:cNvSpPr txBox="1">
              <a:spLocks/>
            </p:cNvSpPr>
            <p:nvPr/>
          </p:nvSpPr>
          <p:spPr>
            <a:xfrm>
              <a:off x="-856880" y="1091821"/>
              <a:ext cx="2811439" cy="1105510"/>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r" defTabSz="1219170" rtl="0" eaLnBrk="1" fontAlgn="auto" latinLnBrk="0" hangingPunct="1">
                <a:lnSpc>
                  <a:spcPct val="100000"/>
                </a:lnSpc>
                <a:spcBef>
                  <a:spcPts val="0"/>
                </a:spcBef>
                <a:spcAft>
                  <a:spcPts val="0"/>
                </a:spcAft>
                <a:buClr>
                  <a:srgbClr val="FF8E77"/>
                </a:buClr>
                <a:buSzPts val="3600"/>
                <a:buFont typeface="Chango"/>
                <a:buNone/>
                <a:tabLst/>
                <a:defRPr/>
              </a:pPr>
              <a:r>
                <a:rPr kumimoji="0" lang="en-US" sz="2400" b="1" i="0" u="none" strike="noStrike" kern="0" cap="none" spc="0" normalizeH="0" baseline="0" noProof="0">
                  <a:ln w="60325">
                    <a:solidFill>
                      <a:prstClr val="white"/>
                    </a:solidFill>
                  </a:ln>
                  <a:solidFill>
                    <a:srgbClr val="002060"/>
                  </a:solidFill>
                  <a:effectLst>
                    <a:outerShdw blurRad="38100" dist="38100" dir="2700000" algn="tl">
                      <a:srgbClr val="000000">
                        <a:alpha val="43137"/>
                      </a:srgbClr>
                    </a:outerShdw>
                  </a:effectLst>
                  <a:uLnTx/>
                  <a:uFillTx/>
                  <a:latin typeface="#9Slide05 Aphrodite Pro" panose="02000000000000000000" pitchFamily="2" charset="0"/>
                  <a:sym typeface="Chango"/>
                </a:rPr>
                <a:t>Tiếng việt 2</a:t>
              </a:r>
            </a:p>
          </p:txBody>
        </p:sp>
        <p:sp>
          <p:nvSpPr>
            <p:cNvPr id="28" name="Google Shape;1910;p31">
              <a:extLst>
                <a:ext uri="{FF2B5EF4-FFF2-40B4-BE49-F238E27FC236}">
                  <a16:creationId xmlns:a16="http://schemas.microsoft.com/office/drawing/2014/main" id="{E4CC77B8-F17E-79E4-B3C9-5B07D794B153}"/>
                </a:ext>
              </a:extLst>
            </p:cNvPr>
            <p:cNvSpPr txBox="1">
              <a:spLocks/>
            </p:cNvSpPr>
            <p:nvPr/>
          </p:nvSpPr>
          <p:spPr>
            <a:xfrm>
              <a:off x="-856881" y="1091821"/>
              <a:ext cx="2811439" cy="1105510"/>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r" defTabSz="1219170" rtl="0" eaLnBrk="1" fontAlgn="auto" latinLnBrk="0" hangingPunct="1">
                <a:lnSpc>
                  <a:spcPct val="100000"/>
                </a:lnSpc>
                <a:spcBef>
                  <a:spcPts val="0"/>
                </a:spcBef>
                <a:spcAft>
                  <a:spcPts val="0"/>
                </a:spcAft>
                <a:buClr>
                  <a:srgbClr val="FF8E77"/>
                </a:buClr>
                <a:buSzPts val="3600"/>
                <a:buFont typeface="Chango"/>
                <a:buNone/>
                <a:tabLst/>
                <a:defRPr/>
              </a:pPr>
              <a:r>
                <a:rPr kumimoji="0" lang="en-US" sz="2400" b="1" i="0" u="none" strike="noStrike" kern="0" cap="none" spc="0" normalizeH="0" baseline="0" noProof="0">
                  <a:ln>
                    <a:noFill/>
                  </a:ln>
                  <a:solidFill>
                    <a:srgbClr val="002060"/>
                  </a:solidFill>
                  <a:effectLst>
                    <a:outerShdw blurRad="38100" dist="38100" dir="2700000" algn="tl">
                      <a:srgbClr val="000000">
                        <a:alpha val="43137"/>
                      </a:srgbClr>
                    </a:outerShdw>
                  </a:effectLst>
                  <a:uLnTx/>
                  <a:uFillTx/>
                  <a:latin typeface="#9Slide05 Aphrodite Pro" panose="02000000000000000000" pitchFamily="2" charset="0"/>
                  <a:sym typeface="Chango"/>
                </a:rPr>
                <a:t>Tiếng việt 2</a:t>
              </a:r>
            </a:p>
          </p:txBody>
        </p:sp>
      </p:grpSp>
      <p:grpSp>
        <p:nvGrpSpPr>
          <p:cNvPr id="33" name="Group 32"/>
          <p:cNvGrpSpPr/>
          <p:nvPr/>
        </p:nvGrpSpPr>
        <p:grpSpPr>
          <a:xfrm>
            <a:off x="3625867" y="2134982"/>
            <a:ext cx="2438077" cy="1024422"/>
            <a:chOff x="4942510" y="1452919"/>
            <a:chExt cx="2438077" cy="1024422"/>
          </a:xfrm>
        </p:grpSpPr>
        <p:sp>
          <p:nvSpPr>
            <p:cNvPr id="34" name="TextBox 33"/>
            <p:cNvSpPr txBox="1"/>
            <p:nvPr/>
          </p:nvSpPr>
          <p:spPr>
            <a:xfrm>
              <a:off x="4951288" y="1452919"/>
              <a:ext cx="24292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a:ln w="130175">
                    <a:solidFill>
                      <a:prstClr val="white"/>
                    </a:solidFill>
                  </a:ln>
                  <a:solidFill>
                    <a:prstClr val="black"/>
                  </a:solidFill>
                  <a:effectLst>
                    <a:outerShdw blurRad="38100" dist="38100" dir="2700000" algn="tl">
                      <a:srgbClr val="000000">
                        <a:alpha val="43137"/>
                      </a:srgbClr>
                    </a:outerShdw>
                  </a:effectLst>
                  <a:latin typeface="#9Slide05 VL Fadilla" pitchFamily="2" charset="0"/>
                </a:rPr>
                <a:t>Tiết 3</a:t>
              </a:r>
              <a:endParaRPr kumimoji="0" lang="en-US" sz="6000" b="0" i="0" u="none" strike="noStrike" kern="1200" cap="none" spc="0" normalizeH="0" baseline="0" noProof="0">
                <a:ln w="130175">
                  <a:solidFill>
                    <a:prstClr val="white"/>
                  </a:solidFill>
                </a:ln>
                <a:solidFill>
                  <a:prstClr val="black"/>
                </a:solidFill>
                <a:effectLst>
                  <a:outerShdw blurRad="38100" dist="38100" dir="2700000" algn="tl">
                    <a:srgbClr val="000000">
                      <a:alpha val="43137"/>
                    </a:srgbClr>
                  </a:outerShdw>
                </a:effectLst>
                <a:uLnTx/>
                <a:uFillTx/>
                <a:latin typeface="#9Slide05 VL Fadilla" pitchFamily="2" charset="0"/>
              </a:endParaRPr>
            </a:p>
          </p:txBody>
        </p:sp>
        <p:sp>
          <p:nvSpPr>
            <p:cNvPr id="35" name="TextBox 34"/>
            <p:cNvSpPr txBox="1"/>
            <p:nvPr/>
          </p:nvSpPr>
          <p:spPr>
            <a:xfrm>
              <a:off x="4942510" y="1461678"/>
              <a:ext cx="24292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a:solidFill>
                    <a:srgbClr val="0070C0"/>
                  </a:solidFill>
                  <a:effectLst>
                    <a:outerShdw blurRad="38100" dist="38100" dir="2700000" algn="tl">
                      <a:srgbClr val="000000">
                        <a:alpha val="43137"/>
                      </a:srgbClr>
                    </a:outerShdw>
                  </a:effectLst>
                  <a:latin typeface="#9Slide05 VL Fadilla" pitchFamily="2" charset="0"/>
                </a:rPr>
                <a:t>Tiết 3</a:t>
              </a:r>
              <a:endParaRPr kumimoji="0" lang="en-US" sz="6000" b="0" i="0" u="none" strike="noStrike" kern="1200" cap="none" spc="0" normalizeH="0" baseline="0" noProof="0">
                <a:ln>
                  <a:noFill/>
                </a:ln>
                <a:solidFill>
                  <a:srgbClr val="0070C0"/>
                </a:solidFill>
                <a:effectLst>
                  <a:outerShdw blurRad="38100" dist="38100" dir="2700000" algn="tl">
                    <a:srgbClr val="000000">
                      <a:alpha val="43137"/>
                    </a:srgbClr>
                  </a:outerShdw>
                </a:effectLst>
                <a:uLnTx/>
                <a:uFillTx/>
                <a:latin typeface="#9Slide05 VL Fadilla" pitchFamily="2" charset="0"/>
              </a:endParaRPr>
            </a:p>
          </p:txBody>
        </p:sp>
      </p:grpSp>
      <p:sp>
        <p:nvSpPr>
          <p:cNvPr id="36" name="TextBox 35">
            <a:extLst>
              <a:ext uri="{FF2B5EF4-FFF2-40B4-BE49-F238E27FC236}">
                <a16:creationId xmlns:a16="http://schemas.microsoft.com/office/drawing/2014/main" id="{A27601AC-6AF1-4E09-A9F4-CF1CFC8D789C}"/>
              </a:ext>
            </a:extLst>
          </p:cNvPr>
          <p:cNvSpPr txBox="1"/>
          <p:nvPr/>
        </p:nvSpPr>
        <p:spPr>
          <a:xfrm>
            <a:off x="2807087" y="4571067"/>
            <a:ext cx="4479111" cy="923330"/>
          </a:xfrm>
          <a:prstGeom prst="rect">
            <a:avLst/>
          </a:prstGeom>
          <a:noFill/>
        </p:spPr>
        <p:txBody>
          <a:bodyPr wrap="none" rtlCol="0">
            <a:spAutoFit/>
          </a:bodyPr>
          <a:lstStyle/>
          <a:p>
            <a:r>
              <a:rPr lang="en-US" sz="5400" b="1">
                <a:solidFill>
                  <a:srgbClr val="0070C0"/>
                </a:solidFill>
                <a:effectLst>
                  <a:innerShdw blurRad="63500" dist="50800" dir="13500000">
                    <a:prstClr val="black">
                      <a:alpha val="50000"/>
                    </a:prstClr>
                  </a:innerShdw>
                  <a:reflection blurRad="6350" stA="55000" endA="300" endPos="45500" dir="5400000" sy="-100000" algn="bl" rotWithShape="0"/>
                </a:effectLst>
                <a:latin typeface="UTM Soraya" panose="02040603050506020204" pitchFamily="18" charset="0"/>
              </a:rPr>
              <a:t>(Nghe – viết)</a:t>
            </a:r>
          </a:p>
        </p:txBody>
      </p:sp>
    </p:spTree>
    <p:extLst>
      <p:ext uri="{BB962C8B-B14F-4D97-AF65-F5344CB8AC3E}">
        <p14:creationId xmlns:p14="http://schemas.microsoft.com/office/powerpoint/2010/main" val="300622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0-#ppt_w/2"/>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47"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anim calcmode="lin" valueType="num">
                                      <p:cBhvr>
                                        <p:cTn id="39" dur="500" fill="hold"/>
                                        <p:tgtEl>
                                          <p:spTgt spid="6"/>
                                        </p:tgtEl>
                                        <p:attrNameLst>
                                          <p:attrName>ppt_x</p:attrName>
                                        </p:attrNameLst>
                                      </p:cBhvr>
                                      <p:tavLst>
                                        <p:tav tm="0">
                                          <p:val>
                                            <p:strVal val="#ppt_x"/>
                                          </p:val>
                                        </p:tav>
                                        <p:tav tm="100000">
                                          <p:val>
                                            <p:strVal val="#ppt_x"/>
                                          </p:val>
                                        </p:tav>
                                      </p:tavLst>
                                    </p:anim>
                                    <p:anim calcmode="lin" valueType="num">
                                      <p:cBhvr>
                                        <p:cTn id="40" dur="500" fill="hold"/>
                                        <p:tgtEl>
                                          <p:spTgt spid="6"/>
                                        </p:tgtEl>
                                        <p:attrNameLst>
                                          <p:attrName>ppt_y</p:attrName>
                                        </p:attrNameLst>
                                      </p:cBhvr>
                                      <p:tavLst>
                                        <p:tav tm="0">
                                          <p:val>
                                            <p:strVal val="#ppt_y+.1"/>
                                          </p:val>
                                        </p:tav>
                                        <p:tav tm="100000">
                                          <p:val>
                                            <p:strVal val="#ppt_y"/>
                                          </p:val>
                                        </p:tav>
                                      </p:tavLst>
                                    </p:anim>
                                  </p:childTnLst>
                                </p:cTn>
                              </p:par>
                              <p:par>
                                <p:cTn id="41" presetID="38" presetClass="entr" presetSubtype="0" accel="50000" fill="hold" nodeType="withEffect">
                                  <p:stCondLst>
                                    <p:cond delay="1100"/>
                                  </p:stCondLst>
                                  <p:iterate type="lt">
                                    <p:tmPct val="50000"/>
                                  </p:iterate>
                                  <p:childTnLst>
                                    <p:set>
                                      <p:cBhvr>
                                        <p:cTn id="42" dur="1" fill="hold">
                                          <p:stCondLst>
                                            <p:cond delay="0"/>
                                          </p:stCondLst>
                                        </p:cTn>
                                        <p:tgtEl>
                                          <p:spTgt spid="11">
                                            <p:txEl>
                                              <p:pRg st="0" end="0"/>
                                            </p:txEl>
                                          </p:spTgt>
                                        </p:tgtEl>
                                        <p:attrNameLst>
                                          <p:attrName>style.visibility</p:attrName>
                                        </p:attrNameLst>
                                      </p:cBhvr>
                                      <p:to>
                                        <p:strVal val="visible"/>
                                      </p:to>
                                    </p:set>
                                    <p:set>
                                      <p:cBhvr>
                                        <p:cTn id="43" dur="227" fill="hold">
                                          <p:stCondLst>
                                            <p:cond delay="0"/>
                                          </p:stCondLst>
                                        </p:cTn>
                                        <p:tgtEl>
                                          <p:spTgt spid="11">
                                            <p:txEl>
                                              <p:pRg st="0" end="0"/>
                                            </p:txEl>
                                          </p:spTgt>
                                        </p:tgtEl>
                                        <p:attrNameLst>
                                          <p:attrName>style.rotation</p:attrName>
                                        </p:attrNameLst>
                                      </p:cBhvr>
                                      <p:to>
                                        <p:strVal val="-45.0"/>
                                      </p:to>
                                    </p:set>
                                    <p:anim calcmode="lin" valueType="num">
                                      <p:cBhvr>
                                        <p:cTn id="44" dur="227" fill="hold">
                                          <p:stCondLst>
                                            <p:cond delay="227"/>
                                          </p:stCondLst>
                                        </p:cTn>
                                        <p:tgtEl>
                                          <p:spTgt spid="11">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45" dur="227" fill="hold">
                                          <p:stCondLst>
                                            <p:cond delay="0"/>
                                          </p:stCondLst>
                                        </p:cTn>
                                        <p:tgtEl>
                                          <p:spTgt spid="11">
                                            <p:txEl>
                                              <p:pRg st="0" end="0"/>
                                            </p:txEl>
                                          </p:spTgt>
                                        </p:tgtEl>
                                        <p:attrNameLst>
                                          <p:attrName>ppt_y</p:attrName>
                                        </p:attrNameLst>
                                      </p:cBhvr>
                                      <p:tavLst>
                                        <p:tav tm="0">
                                          <p:val>
                                            <p:strVal val="#ppt_y-1"/>
                                          </p:val>
                                        </p:tav>
                                        <p:tav tm="100000">
                                          <p:val>
                                            <p:strVal val="#ppt_y-(0.354*#ppt_w-0.172*#ppt_h)"/>
                                          </p:val>
                                        </p:tav>
                                      </p:tavLst>
                                    </p:anim>
                                    <p:anim calcmode="lin" valueType="num">
                                      <p:cBhvr>
                                        <p:cTn id="46" dur="78" decel="50000" autoRev="1" fill="hold">
                                          <p:stCondLst>
                                            <p:cond delay="227"/>
                                          </p:stCondLst>
                                        </p:cTn>
                                        <p:tgtEl>
                                          <p:spTgt spid="11">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47" dur="68" fill="hold">
                                          <p:stCondLst>
                                            <p:cond delay="432"/>
                                          </p:stCondLst>
                                        </p:cTn>
                                        <p:tgtEl>
                                          <p:spTgt spid="11">
                                            <p:txEl>
                                              <p:pRg st="0" end="0"/>
                                            </p:txEl>
                                          </p:spTgt>
                                        </p:tgtEl>
                                        <p:attrNameLst>
                                          <p:attrName>ppt_y</p:attrName>
                                        </p:attrNameLst>
                                      </p:cBhvr>
                                      <p:tavLst>
                                        <p:tav tm="0">
                                          <p:val>
                                            <p:strVal val="#ppt_y-(0.354*#ppt_w-0.172*#ppt_h)"/>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1000" fill="hold"/>
                                        <p:tgtEl>
                                          <p:spTgt spid="14"/>
                                        </p:tgtEl>
                                        <p:attrNameLst>
                                          <p:attrName>ppt_x</p:attrName>
                                        </p:attrNameLst>
                                      </p:cBhvr>
                                      <p:tavLst>
                                        <p:tav tm="0">
                                          <p:val>
                                            <p:strVal val="1+#ppt_w/2"/>
                                          </p:val>
                                        </p:tav>
                                        <p:tav tm="100000">
                                          <p:val>
                                            <p:strVal val="#ppt_x"/>
                                          </p:val>
                                        </p:tav>
                                      </p:tavLst>
                                    </p:anim>
                                    <p:anim calcmode="lin" valueType="num">
                                      <p:cBhvr additive="base">
                                        <p:cTn id="51" dur="1000" fill="hold"/>
                                        <p:tgtEl>
                                          <p:spTgt spid="14"/>
                                        </p:tgtEl>
                                        <p:attrNameLst>
                                          <p:attrName>ppt_y</p:attrName>
                                        </p:attrNameLst>
                                      </p:cBhvr>
                                      <p:tavLst>
                                        <p:tav tm="0">
                                          <p:val>
                                            <p:strVal val="#ppt_y"/>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childTnLst>
                          </p:cTn>
                        </p:par>
                        <p:par>
                          <p:cTn id="57" fill="hold">
                            <p:stCondLst>
                              <p:cond delay="4100"/>
                            </p:stCondLst>
                            <p:childTnLst>
                              <p:par>
                                <p:cTn id="58" presetID="16" presetClass="entr" presetSubtype="21" fill="hold"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barn(inVertical)">
                                      <p:cBhvr>
                                        <p:cTn id="60" dur="500"/>
                                        <p:tgtEl>
                                          <p:spTgt spid="33"/>
                                        </p:tgtEl>
                                      </p:cBhvr>
                                    </p:animEffect>
                                  </p:childTnLst>
                                </p:cTn>
                              </p:par>
                            </p:childTnLst>
                          </p:cTn>
                        </p:par>
                        <p:par>
                          <p:cTn id="61" fill="hold">
                            <p:stCondLst>
                              <p:cond delay="4600"/>
                            </p:stCondLst>
                            <p:childTnLst>
                              <p:par>
                                <p:cTn id="62" presetID="38" presetClass="entr" presetSubtype="0" accel="50000" fill="hold" grpId="0" nodeType="afterEffect">
                                  <p:stCondLst>
                                    <p:cond delay="0"/>
                                  </p:stCondLst>
                                  <p:iterate type="lt">
                                    <p:tmPct val="50000"/>
                                  </p:iterate>
                                  <p:childTnLst>
                                    <p:set>
                                      <p:cBhvr>
                                        <p:cTn id="63" dur="1" fill="hold">
                                          <p:stCondLst>
                                            <p:cond delay="0"/>
                                          </p:stCondLst>
                                        </p:cTn>
                                        <p:tgtEl>
                                          <p:spTgt spid="36"/>
                                        </p:tgtEl>
                                        <p:attrNameLst>
                                          <p:attrName>style.visibility</p:attrName>
                                        </p:attrNameLst>
                                      </p:cBhvr>
                                      <p:to>
                                        <p:strVal val="visible"/>
                                      </p:to>
                                    </p:set>
                                    <p:set>
                                      <p:cBhvr>
                                        <p:cTn id="64" dur="227" fill="hold">
                                          <p:stCondLst>
                                            <p:cond delay="0"/>
                                          </p:stCondLst>
                                        </p:cTn>
                                        <p:tgtEl>
                                          <p:spTgt spid="36"/>
                                        </p:tgtEl>
                                        <p:attrNameLst>
                                          <p:attrName>style.rotation</p:attrName>
                                        </p:attrNameLst>
                                      </p:cBhvr>
                                      <p:to>
                                        <p:strVal val="-45.0"/>
                                      </p:to>
                                    </p:set>
                                    <p:anim calcmode="lin" valueType="num">
                                      <p:cBhvr>
                                        <p:cTn id="65" dur="227" fill="hold">
                                          <p:stCondLst>
                                            <p:cond delay="227"/>
                                          </p:stCondLst>
                                        </p:cTn>
                                        <p:tgtEl>
                                          <p:spTgt spid="36"/>
                                        </p:tgtEl>
                                        <p:attrNameLst>
                                          <p:attrName>style.rotation</p:attrName>
                                        </p:attrNameLst>
                                      </p:cBhvr>
                                      <p:tavLst>
                                        <p:tav tm="0">
                                          <p:val>
                                            <p:fltVal val="-45"/>
                                          </p:val>
                                        </p:tav>
                                        <p:tav tm="69900">
                                          <p:val>
                                            <p:fltVal val="45"/>
                                          </p:val>
                                        </p:tav>
                                        <p:tav tm="100000">
                                          <p:val>
                                            <p:fltVal val="0"/>
                                          </p:val>
                                        </p:tav>
                                      </p:tavLst>
                                    </p:anim>
                                    <p:anim calcmode="lin" valueType="num">
                                      <p:cBhvr>
                                        <p:cTn id="66" dur="227" fill="hold">
                                          <p:stCondLst>
                                            <p:cond delay="0"/>
                                          </p:stCondLst>
                                        </p:cTn>
                                        <p:tgtEl>
                                          <p:spTgt spid="36"/>
                                        </p:tgtEl>
                                        <p:attrNameLst>
                                          <p:attrName>ppt_y</p:attrName>
                                        </p:attrNameLst>
                                      </p:cBhvr>
                                      <p:tavLst>
                                        <p:tav tm="0">
                                          <p:val>
                                            <p:strVal val="#ppt_y-1"/>
                                          </p:val>
                                        </p:tav>
                                        <p:tav tm="100000">
                                          <p:val>
                                            <p:strVal val="#ppt_y-(0.354*#ppt_w-0.172*#ppt_h)"/>
                                          </p:val>
                                        </p:tav>
                                      </p:tavLst>
                                    </p:anim>
                                    <p:anim calcmode="lin" valueType="num">
                                      <p:cBhvr>
                                        <p:cTn id="67" dur="78" decel="50000" autoRev="1" fill="hold">
                                          <p:stCondLst>
                                            <p:cond delay="227"/>
                                          </p:stCondLst>
                                        </p:cTn>
                                        <p:tgtEl>
                                          <p:spTgt spid="36"/>
                                        </p:tgtEl>
                                        <p:attrNameLst>
                                          <p:attrName>ppt_y</p:attrName>
                                        </p:attrNameLst>
                                      </p:cBhvr>
                                      <p:tavLst>
                                        <p:tav tm="0">
                                          <p:val>
                                            <p:strVal val="#ppt_y-(0.354*#ppt_w-0.172*#ppt_h)"/>
                                          </p:val>
                                        </p:tav>
                                        <p:tav tm="100000">
                                          <p:val>
                                            <p:strVal val="#ppt_y-(0.354*#ppt_w-0.172*#ppt_h)-#ppt_h/2"/>
                                          </p:val>
                                        </p:tav>
                                      </p:tavLst>
                                    </p:anim>
                                    <p:anim calcmode="lin" valueType="num">
                                      <p:cBhvr>
                                        <p:cTn id="68" dur="68" fill="hold">
                                          <p:stCondLst>
                                            <p:cond delay="432"/>
                                          </p:stCondLst>
                                        </p:cTn>
                                        <p:tgtEl>
                                          <p:spTgt spid="3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1" y="-65100"/>
            <a:ext cx="12192000" cy="6096012"/>
          </a:xfrm>
          <a:prstGeom prst="rect">
            <a:avLst/>
          </a:prstGeom>
        </p:spPr>
      </p:pic>
      <p:grpSp>
        <p:nvGrpSpPr>
          <p:cNvPr id="3" name="Group 2"/>
          <p:cNvGrpSpPr/>
          <p:nvPr/>
        </p:nvGrpSpPr>
        <p:grpSpPr>
          <a:xfrm>
            <a:off x="774065" y="594416"/>
            <a:ext cx="10631607" cy="1049461"/>
            <a:chOff x="878942" y="1681713"/>
            <a:chExt cx="10631607" cy="1049461"/>
          </a:xfrm>
        </p:grpSpPr>
        <p:sp>
          <p:nvSpPr>
            <p:cNvPr id="4" name="矩形: 圆角 5"/>
            <p:cNvSpPr/>
            <p:nvPr/>
          </p:nvSpPr>
          <p:spPr>
            <a:xfrm>
              <a:off x="878942" y="1681713"/>
              <a:ext cx="10164195" cy="1049461"/>
            </a:xfrm>
            <a:prstGeom prst="roundRect">
              <a:avLst/>
            </a:prstGeom>
            <a:solidFill>
              <a:schemeClr val="bg1">
                <a:alpha val="98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TextBox 4"/>
            <p:cNvSpPr txBox="1"/>
            <p:nvPr/>
          </p:nvSpPr>
          <p:spPr>
            <a:xfrm>
              <a:off x="878943" y="1852501"/>
              <a:ext cx="10631606" cy="707886"/>
            </a:xfrm>
            <a:prstGeom prst="rect">
              <a:avLst/>
            </a:prstGeom>
            <a:noFill/>
          </p:spPr>
          <p:txBody>
            <a:bodyPr wrap="square" rtlCol="0">
              <a:spAutoFit/>
            </a:bodyPr>
            <a:lstStyle/>
            <a:p>
              <a:pPr algn="just"/>
              <a:r>
                <a:rPr lang="en-US" sz="4000" b="1">
                  <a:solidFill>
                    <a:srgbClr val="002060"/>
                  </a:solidFill>
                  <a:latin typeface="UTM Avo" panose="02040603050506020204" pitchFamily="18" charset="0"/>
                </a:rPr>
                <a:t>3. Chọn </a:t>
              </a:r>
              <a:r>
                <a:rPr lang="en-US" sz="4000" b="1">
                  <a:solidFill>
                    <a:srgbClr val="FF3399"/>
                  </a:solidFill>
                  <a:latin typeface="UTM Avo" panose="02040603050506020204" pitchFamily="18" charset="0"/>
                </a:rPr>
                <a:t>a </a:t>
              </a:r>
              <a:r>
                <a:rPr lang="en-US" sz="4000" b="1">
                  <a:solidFill>
                    <a:srgbClr val="002060"/>
                  </a:solidFill>
                  <a:latin typeface="UTM Avo" panose="02040603050506020204" pitchFamily="18" charset="0"/>
                </a:rPr>
                <a:t>hoặc</a:t>
              </a:r>
              <a:r>
                <a:rPr lang="en-US" sz="4000" b="1">
                  <a:solidFill>
                    <a:srgbClr val="FF3399"/>
                  </a:solidFill>
                  <a:latin typeface="UTM Avo" panose="02040603050506020204" pitchFamily="18" charset="0"/>
                </a:rPr>
                <a:t> b.</a:t>
              </a:r>
              <a:endParaRPr lang="en-US" sz="4000" b="1">
                <a:solidFill>
                  <a:srgbClr val="002060"/>
                </a:solidFill>
                <a:latin typeface="UTM Avo" panose="02040603050506020204" pitchFamily="18" charset="0"/>
              </a:endParaRPr>
            </a:p>
          </p:txBody>
        </p:sp>
      </p:grpSp>
      <p:sp>
        <p:nvSpPr>
          <p:cNvPr id="6" name="TextBox 5"/>
          <p:cNvSpPr txBox="1"/>
          <p:nvPr/>
        </p:nvSpPr>
        <p:spPr>
          <a:xfrm>
            <a:off x="774066" y="1949450"/>
            <a:ext cx="9808769" cy="707886"/>
          </a:xfrm>
          <a:prstGeom prst="rect">
            <a:avLst/>
          </a:prstGeom>
          <a:solidFill>
            <a:schemeClr val="bg1"/>
          </a:solidFill>
        </p:spPr>
        <p:txBody>
          <a:bodyPr wrap="square" rtlCol="0">
            <a:spAutoFit/>
          </a:bodyPr>
          <a:lstStyle/>
          <a:p>
            <a:pPr algn="just"/>
            <a:r>
              <a:rPr lang="en-US" sz="4000" b="1">
                <a:solidFill>
                  <a:srgbClr val="002060"/>
                </a:solidFill>
                <a:latin typeface="UTM Aptima" panose="02040603050506020204" pitchFamily="18" charset="0"/>
              </a:rPr>
              <a:t>a. Tìm tiếng ghép được với </a:t>
            </a:r>
            <a:r>
              <a:rPr lang="en-US" sz="4000" b="1">
                <a:solidFill>
                  <a:srgbClr val="FF3300"/>
                </a:solidFill>
                <a:latin typeface="UTM Aptima" panose="02040603050506020204" pitchFamily="18" charset="0"/>
              </a:rPr>
              <a:t>sinh</a:t>
            </a:r>
            <a:r>
              <a:rPr lang="en-US" sz="4000" b="1">
                <a:solidFill>
                  <a:srgbClr val="002060"/>
                </a:solidFill>
                <a:latin typeface="UTM Aptima" panose="02040603050506020204" pitchFamily="18" charset="0"/>
              </a:rPr>
              <a:t> hoặc </a:t>
            </a:r>
            <a:r>
              <a:rPr lang="en-US" sz="4000" b="1">
                <a:solidFill>
                  <a:srgbClr val="FF3300"/>
                </a:solidFill>
                <a:latin typeface="UTM Aptima" panose="02040603050506020204" pitchFamily="18" charset="0"/>
              </a:rPr>
              <a:t>xinh</a:t>
            </a:r>
            <a:r>
              <a:rPr lang="en-US" sz="4000" b="1">
                <a:solidFill>
                  <a:srgbClr val="002060"/>
                </a:solidFill>
                <a:latin typeface="UTM Aptima" panose="02040603050506020204" pitchFamily="18" charset="0"/>
              </a:rPr>
              <a:t>.</a:t>
            </a:r>
          </a:p>
        </p:txBody>
      </p:sp>
      <p:sp>
        <p:nvSpPr>
          <p:cNvPr id="7" name="TextBox 6"/>
          <p:cNvSpPr txBox="1"/>
          <p:nvPr/>
        </p:nvSpPr>
        <p:spPr>
          <a:xfrm>
            <a:off x="1049698" y="2982906"/>
            <a:ext cx="6010008" cy="1446550"/>
          </a:xfrm>
          <a:prstGeom prst="rect">
            <a:avLst/>
          </a:prstGeom>
          <a:noFill/>
        </p:spPr>
        <p:txBody>
          <a:bodyPr wrap="square" rtlCol="0">
            <a:spAutoFit/>
          </a:bodyPr>
          <a:lstStyle/>
          <a:p>
            <a:pPr marL="514350" indent="-514350">
              <a:buAutoNum type="alphaUcPeriod" startAt="13"/>
            </a:pPr>
            <a:r>
              <a:rPr lang="en-US" sz="4400" b="1">
                <a:solidFill>
                  <a:srgbClr val="FF3300"/>
                </a:solidFill>
                <a:latin typeface="UTM Aptima" panose="02040603050506020204" pitchFamily="18" charset="0"/>
              </a:rPr>
              <a:t>  </a:t>
            </a:r>
            <a:r>
              <a:rPr lang="en-US" sz="4400" b="1" i="1">
                <a:solidFill>
                  <a:srgbClr val="0070C0"/>
                </a:solidFill>
                <a:latin typeface="UTM Aptima" panose="02040603050506020204" pitchFamily="18" charset="0"/>
              </a:rPr>
              <a:t>sinh</a:t>
            </a:r>
            <a:r>
              <a:rPr lang="en-US" sz="4400" b="1">
                <a:solidFill>
                  <a:srgbClr val="0070C0"/>
                </a:solidFill>
                <a:latin typeface="UTM Aptima" panose="02040603050506020204" pitchFamily="18" charset="0"/>
              </a:rPr>
              <a:t>: sinh sống</a:t>
            </a:r>
          </a:p>
          <a:p>
            <a:r>
              <a:rPr lang="en-US" sz="4400" b="1">
                <a:solidFill>
                  <a:srgbClr val="0070C0"/>
                </a:solidFill>
                <a:latin typeface="UTM Aptima" panose="02040603050506020204" pitchFamily="18" charset="0"/>
              </a:rPr>
              <a:t>       </a:t>
            </a:r>
            <a:r>
              <a:rPr lang="en-US" sz="4400" b="1" i="1">
                <a:solidFill>
                  <a:srgbClr val="0070C0"/>
                </a:solidFill>
                <a:latin typeface="UTM Aptima" panose="02040603050506020204" pitchFamily="18" charset="0"/>
              </a:rPr>
              <a:t>xinh</a:t>
            </a:r>
            <a:r>
              <a:rPr lang="en-US" sz="4400" b="1">
                <a:solidFill>
                  <a:srgbClr val="0070C0"/>
                </a:solidFill>
                <a:latin typeface="UTM Aptima" panose="02040603050506020204" pitchFamily="18" charset="0"/>
              </a:rPr>
              <a:t>: xinh đẹp</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21244"/>
          <a:stretch/>
        </p:blipFill>
        <p:spPr>
          <a:xfrm>
            <a:off x="7328647" y="3824844"/>
            <a:ext cx="4213949" cy="33187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250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1" y="-65100"/>
            <a:ext cx="12192000" cy="6096012"/>
          </a:xfrm>
          <a:prstGeom prst="rect">
            <a:avLst/>
          </a:prstGeom>
        </p:spPr>
      </p:pic>
      <p:sp>
        <p:nvSpPr>
          <p:cNvPr id="3" name="Rounded Rectangle 2"/>
          <p:cNvSpPr/>
          <p:nvPr/>
        </p:nvSpPr>
        <p:spPr>
          <a:xfrm>
            <a:off x="870185" y="1175657"/>
            <a:ext cx="5219684" cy="5003074"/>
          </a:xfrm>
          <a:prstGeom prst="roundRect">
            <a:avLst/>
          </a:prstGeom>
          <a:solidFill>
            <a:schemeClr val="bg1"/>
          </a:solidFill>
          <a:ln w="28575">
            <a:solidFill>
              <a:srgbClr val="FF33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870185" y="1959429"/>
            <a:ext cx="5219684" cy="26125"/>
          </a:xfrm>
          <a:prstGeom prst="line">
            <a:avLst/>
          </a:prstGeom>
          <a:ln>
            <a:solidFill>
              <a:srgbClr val="FF006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46033" y="1154557"/>
            <a:ext cx="1867988" cy="830997"/>
          </a:xfrm>
          <a:prstGeom prst="rect">
            <a:avLst/>
          </a:prstGeom>
          <a:noFill/>
        </p:spPr>
        <p:txBody>
          <a:bodyPr wrap="square" rtlCol="0">
            <a:spAutoFit/>
          </a:bodyPr>
          <a:lstStyle/>
          <a:p>
            <a:r>
              <a:rPr lang="en-US" sz="4800" b="1">
                <a:solidFill>
                  <a:srgbClr val="0070C0"/>
                </a:solidFill>
                <a:latin typeface="UTM Avo" panose="02040603050506020204" pitchFamily="18" charset="0"/>
              </a:rPr>
              <a:t>sinh</a:t>
            </a:r>
          </a:p>
        </p:txBody>
      </p:sp>
      <p:sp>
        <p:nvSpPr>
          <p:cNvPr id="9" name="TextBox 8"/>
          <p:cNvSpPr txBox="1"/>
          <p:nvPr/>
        </p:nvSpPr>
        <p:spPr>
          <a:xfrm>
            <a:off x="1052512" y="2205954"/>
            <a:ext cx="5217659" cy="3170099"/>
          </a:xfrm>
          <a:prstGeom prst="rect">
            <a:avLst/>
          </a:prstGeom>
          <a:noFill/>
        </p:spPr>
        <p:txBody>
          <a:bodyPr wrap="square" rtlCol="0">
            <a:spAutoFit/>
          </a:bodyPr>
          <a:lstStyle/>
          <a:p>
            <a:r>
              <a:rPr lang="en-US" sz="4000">
                <a:solidFill>
                  <a:srgbClr val="0070C0"/>
                </a:solidFill>
                <a:latin typeface="UTM Avo" panose="02040603050506020204" pitchFamily="18" charset="0"/>
              </a:rPr>
              <a:t>Sinh động, sinh học, sinh vật, học sinh, sinh viên, sinh hoạt, sinh nhật, sinh tố, </a:t>
            </a:r>
          </a:p>
          <a:p>
            <a:r>
              <a:rPr lang="en-US" sz="4000">
                <a:solidFill>
                  <a:srgbClr val="0070C0"/>
                </a:solidFill>
                <a:latin typeface="UTM Avo" panose="02040603050506020204" pitchFamily="18" charset="0"/>
              </a:rPr>
              <a:t>hi sinh, sinh sản,… </a:t>
            </a:r>
          </a:p>
        </p:txBody>
      </p:sp>
      <p:sp>
        <p:nvSpPr>
          <p:cNvPr id="10" name="Rounded Rectangle 9"/>
          <p:cNvSpPr/>
          <p:nvPr/>
        </p:nvSpPr>
        <p:spPr>
          <a:xfrm>
            <a:off x="6208554" y="1184364"/>
            <a:ext cx="5219684" cy="5003074"/>
          </a:xfrm>
          <a:prstGeom prst="roundRect">
            <a:avLst/>
          </a:prstGeom>
          <a:solidFill>
            <a:schemeClr val="bg1"/>
          </a:solidFill>
          <a:ln w="28575">
            <a:solidFill>
              <a:srgbClr val="FF33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6208554" y="1968136"/>
            <a:ext cx="5219684" cy="26125"/>
          </a:xfrm>
          <a:prstGeom prst="line">
            <a:avLst/>
          </a:prstGeom>
          <a:ln>
            <a:solidFill>
              <a:srgbClr val="FF0066"/>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884402" y="1163264"/>
            <a:ext cx="1867988" cy="830997"/>
          </a:xfrm>
          <a:prstGeom prst="rect">
            <a:avLst/>
          </a:prstGeom>
          <a:noFill/>
        </p:spPr>
        <p:txBody>
          <a:bodyPr wrap="square" rtlCol="0">
            <a:spAutoFit/>
          </a:bodyPr>
          <a:lstStyle/>
          <a:p>
            <a:r>
              <a:rPr lang="en-US" sz="4800" b="1">
                <a:solidFill>
                  <a:schemeClr val="accent6">
                    <a:lumMod val="75000"/>
                  </a:schemeClr>
                </a:solidFill>
                <a:latin typeface="UTM Avo" panose="02040603050506020204" pitchFamily="18" charset="0"/>
              </a:rPr>
              <a:t>xinh</a:t>
            </a:r>
          </a:p>
        </p:txBody>
      </p:sp>
      <p:sp>
        <p:nvSpPr>
          <p:cNvPr id="13" name="TextBox 12"/>
          <p:cNvSpPr txBox="1"/>
          <p:nvPr/>
        </p:nvSpPr>
        <p:spPr>
          <a:xfrm>
            <a:off x="6390881" y="2214661"/>
            <a:ext cx="5217659" cy="1938992"/>
          </a:xfrm>
          <a:prstGeom prst="rect">
            <a:avLst/>
          </a:prstGeom>
          <a:noFill/>
        </p:spPr>
        <p:txBody>
          <a:bodyPr wrap="square" rtlCol="0">
            <a:spAutoFit/>
          </a:bodyPr>
          <a:lstStyle/>
          <a:p>
            <a:r>
              <a:rPr lang="en-US" sz="4000">
                <a:solidFill>
                  <a:schemeClr val="accent6">
                    <a:lumMod val="75000"/>
                  </a:schemeClr>
                </a:solidFill>
                <a:latin typeface="UTM Avo" panose="02040603050506020204" pitchFamily="18" charset="0"/>
              </a:rPr>
              <a:t>Xinh tươi, xinh xắn, nhỏ xinh, xinh trai, xinh gái, xinh xinh,…</a:t>
            </a:r>
          </a:p>
        </p:txBody>
      </p:sp>
    </p:spTree>
    <p:extLst>
      <p:ext uri="{BB962C8B-B14F-4D97-AF65-F5344CB8AC3E}">
        <p14:creationId xmlns:p14="http://schemas.microsoft.com/office/powerpoint/2010/main" val="222176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P spid="10" grpId="0" animBg="1"/>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1" y="-65100"/>
            <a:ext cx="12192000" cy="6096012"/>
          </a:xfrm>
          <a:prstGeom prst="rect">
            <a:avLst/>
          </a:prstGeom>
        </p:spPr>
      </p:pic>
      <p:grpSp>
        <p:nvGrpSpPr>
          <p:cNvPr id="3" name="Group 2"/>
          <p:cNvGrpSpPr/>
          <p:nvPr/>
        </p:nvGrpSpPr>
        <p:grpSpPr>
          <a:xfrm>
            <a:off x="774065" y="594416"/>
            <a:ext cx="10631607" cy="1049461"/>
            <a:chOff x="878942" y="1681713"/>
            <a:chExt cx="10631607" cy="1049461"/>
          </a:xfrm>
        </p:grpSpPr>
        <p:sp>
          <p:nvSpPr>
            <p:cNvPr id="4" name="矩形: 圆角 5"/>
            <p:cNvSpPr/>
            <p:nvPr/>
          </p:nvSpPr>
          <p:spPr>
            <a:xfrm>
              <a:off x="878942" y="1681713"/>
              <a:ext cx="10164195" cy="1049461"/>
            </a:xfrm>
            <a:prstGeom prst="roundRect">
              <a:avLst/>
            </a:prstGeom>
            <a:solidFill>
              <a:schemeClr val="bg1">
                <a:alpha val="98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TextBox 4"/>
            <p:cNvSpPr txBox="1"/>
            <p:nvPr/>
          </p:nvSpPr>
          <p:spPr>
            <a:xfrm>
              <a:off x="878943" y="1852501"/>
              <a:ext cx="10631606" cy="707886"/>
            </a:xfrm>
            <a:prstGeom prst="rect">
              <a:avLst/>
            </a:prstGeom>
            <a:noFill/>
          </p:spPr>
          <p:txBody>
            <a:bodyPr wrap="square" rtlCol="0">
              <a:spAutoFit/>
            </a:bodyPr>
            <a:lstStyle/>
            <a:p>
              <a:pPr algn="just"/>
              <a:r>
                <a:rPr lang="en-US" sz="4000" b="1">
                  <a:solidFill>
                    <a:srgbClr val="002060"/>
                  </a:solidFill>
                  <a:latin typeface="UTM Avo" panose="02040603050506020204" pitchFamily="18" charset="0"/>
                </a:rPr>
                <a:t>3. Chọn </a:t>
              </a:r>
              <a:r>
                <a:rPr lang="en-US" sz="4000" b="1">
                  <a:solidFill>
                    <a:srgbClr val="FF3399"/>
                  </a:solidFill>
                  <a:latin typeface="UTM Avo" panose="02040603050506020204" pitchFamily="18" charset="0"/>
                </a:rPr>
                <a:t>a </a:t>
              </a:r>
              <a:r>
                <a:rPr lang="en-US" sz="4000" b="1">
                  <a:solidFill>
                    <a:srgbClr val="002060"/>
                  </a:solidFill>
                  <a:latin typeface="UTM Avo" panose="02040603050506020204" pitchFamily="18" charset="0"/>
                </a:rPr>
                <a:t>hoặc</a:t>
              </a:r>
              <a:r>
                <a:rPr lang="en-US" sz="4000" b="1">
                  <a:solidFill>
                    <a:srgbClr val="FF3399"/>
                  </a:solidFill>
                  <a:latin typeface="UTM Avo" panose="02040603050506020204" pitchFamily="18" charset="0"/>
                </a:rPr>
                <a:t> b.</a:t>
              </a:r>
              <a:endParaRPr lang="en-US" sz="4000" b="1">
                <a:solidFill>
                  <a:srgbClr val="002060"/>
                </a:solidFill>
                <a:latin typeface="UTM Avo" panose="02040603050506020204" pitchFamily="18" charset="0"/>
              </a:endParaRPr>
            </a:p>
          </p:txBody>
        </p:sp>
      </p:grpSp>
      <p:sp>
        <p:nvSpPr>
          <p:cNvPr id="6" name="TextBox 5"/>
          <p:cNvSpPr txBox="1"/>
          <p:nvPr/>
        </p:nvSpPr>
        <p:spPr>
          <a:xfrm>
            <a:off x="774066" y="1949450"/>
            <a:ext cx="10068105" cy="707886"/>
          </a:xfrm>
          <a:prstGeom prst="rect">
            <a:avLst/>
          </a:prstGeom>
          <a:solidFill>
            <a:schemeClr val="bg1"/>
          </a:solidFill>
        </p:spPr>
        <p:txBody>
          <a:bodyPr wrap="square" rtlCol="0">
            <a:spAutoFit/>
          </a:bodyPr>
          <a:lstStyle/>
          <a:p>
            <a:pPr algn="just"/>
            <a:r>
              <a:rPr lang="en-US" sz="4000" b="1">
                <a:solidFill>
                  <a:srgbClr val="002060"/>
                </a:solidFill>
                <a:latin typeface="UTM Aptima" panose="02040603050506020204" pitchFamily="18" charset="0"/>
              </a:rPr>
              <a:t>b. Tìm từ ngữ có tiếng chứa </a:t>
            </a:r>
            <a:r>
              <a:rPr lang="en-US" sz="4000" b="1">
                <a:solidFill>
                  <a:srgbClr val="FF3300"/>
                </a:solidFill>
                <a:latin typeface="UTM Aptima" panose="02040603050506020204" pitchFamily="18" charset="0"/>
              </a:rPr>
              <a:t>uc</a:t>
            </a:r>
            <a:r>
              <a:rPr lang="en-US" sz="4000" b="1">
                <a:solidFill>
                  <a:srgbClr val="002060"/>
                </a:solidFill>
                <a:latin typeface="UTM Aptima" panose="02040603050506020204" pitchFamily="18" charset="0"/>
              </a:rPr>
              <a:t> hoặc </a:t>
            </a:r>
            <a:r>
              <a:rPr lang="en-US" sz="4000" b="1">
                <a:solidFill>
                  <a:srgbClr val="FF3300"/>
                </a:solidFill>
                <a:latin typeface="UTM Aptima" panose="02040603050506020204" pitchFamily="18" charset="0"/>
              </a:rPr>
              <a:t>ut</a:t>
            </a:r>
            <a:r>
              <a:rPr lang="en-US" sz="4000" b="1">
                <a:solidFill>
                  <a:srgbClr val="002060"/>
                </a:solidFill>
                <a:latin typeface="UTM Aptima" panose="02040603050506020204" pitchFamily="18" charset="0"/>
              </a:rPr>
              <a:t>.</a:t>
            </a:r>
          </a:p>
        </p:txBody>
      </p:sp>
      <p:sp>
        <p:nvSpPr>
          <p:cNvPr id="7" name="TextBox 6"/>
          <p:cNvSpPr txBox="1"/>
          <p:nvPr/>
        </p:nvSpPr>
        <p:spPr>
          <a:xfrm>
            <a:off x="1049698" y="2982906"/>
            <a:ext cx="6010008" cy="1446550"/>
          </a:xfrm>
          <a:prstGeom prst="rect">
            <a:avLst/>
          </a:prstGeom>
          <a:noFill/>
        </p:spPr>
        <p:txBody>
          <a:bodyPr wrap="square" rtlCol="0">
            <a:spAutoFit/>
          </a:bodyPr>
          <a:lstStyle/>
          <a:p>
            <a:pPr marL="514350" indent="-514350">
              <a:buAutoNum type="alphaUcPeriod" startAt="13"/>
            </a:pPr>
            <a:r>
              <a:rPr lang="en-US" sz="4400" b="1">
                <a:solidFill>
                  <a:srgbClr val="FF3300"/>
                </a:solidFill>
                <a:latin typeface="UTM Aptima" panose="02040603050506020204" pitchFamily="18" charset="0"/>
              </a:rPr>
              <a:t>  </a:t>
            </a:r>
            <a:r>
              <a:rPr lang="en-US" sz="4400" b="1" i="1">
                <a:solidFill>
                  <a:srgbClr val="0070C0"/>
                </a:solidFill>
                <a:latin typeface="UTM Aptima" panose="02040603050506020204" pitchFamily="18" charset="0"/>
              </a:rPr>
              <a:t>uc</a:t>
            </a:r>
            <a:r>
              <a:rPr lang="en-US" sz="4400" b="1">
                <a:solidFill>
                  <a:srgbClr val="0070C0"/>
                </a:solidFill>
                <a:latin typeface="UTM Aptima" panose="02040603050506020204" pitchFamily="18" charset="0"/>
              </a:rPr>
              <a:t>: chúc mừng</a:t>
            </a:r>
          </a:p>
          <a:p>
            <a:r>
              <a:rPr lang="en-US" sz="4400" b="1">
                <a:solidFill>
                  <a:srgbClr val="0070C0"/>
                </a:solidFill>
                <a:latin typeface="UTM Aptima" panose="02040603050506020204" pitchFamily="18" charset="0"/>
              </a:rPr>
              <a:t>       </a:t>
            </a:r>
            <a:r>
              <a:rPr lang="en-US" sz="4400" b="1" i="1">
                <a:solidFill>
                  <a:srgbClr val="0070C0"/>
                </a:solidFill>
                <a:latin typeface="UTM Aptima" panose="02040603050506020204" pitchFamily="18" charset="0"/>
              </a:rPr>
              <a:t>ut</a:t>
            </a:r>
            <a:r>
              <a:rPr lang="en-US" sz="4400" b="1">
                <a:solidFill>
                  <a:srgbClr val="0070C0"/>
                </a:solidFill>
                <a:latin typeface="UTM Aptima" panose="02040603050506020204" pitchFamily="18" charset="0"/>
              </a:rPr>
              <a:t>: sút bóng</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21244"/>
          <a:stretch/>
        </p:blipFill>
        <p:spPr>
          <a:xfrm>
            <a:off x="7328647" y="3824844"/>
            <a:ext cx="4213949" cy="33187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675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1" y="-65100"/>
            <a:ext cx="12192000" cy="6096012"/>
          </a:xfrm>
          <a:prstGeom prst="rect">
            <a:avLst/>
          </a:prstGeom>
        </p:spPr>
      </p:pic>
      <p:sp>
        <p:nvSpPr>
          <p:cNvPr id="3" name="Rounded Rectangle 2"/>
          <p:cNvSpPr/>
          <p:nvPr/>
        </p:nvSpPr>
        <p:spPr>
          <a:xfrm>
            <a:off x="870185" y="1175657"/>
            <a:ext cx="5219684" cy="5003074"/>
          </a:xfrm>
          <a:prstGeom prst="roundRect">
            <a:avLst/>
          </a:prstGeom>
          <a:solidFill>
            <a:schemeClr val="bg1"/>
          </a:solidFill>
          <a:ln w="28575">
            <a:solidFill>
              <a:srgbClr val="FF33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870185" y="1959429"/>
            <a:ext cx="5219684" cy="26125"/>
          </a:xfrm>
          <a:prstGeom prst="line">
            <a:avLst/>
          </a:prstGeom>
          <a:ln>
            <a:solidFill>
              <a:srgbClr val="FF006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46033" y="1154557"/>
            <a:ext cx="1867988" cy="830997"/>
          </a:xfrm>
          <a:prstGeom prst="rect">
            <a:avLst/>
          </a:prstGeom>
          <a:noFill/>
        </p:spPr>
        <p:txBody>
          <a:bodyPr wrap="square" rtlCol="0">
            <a:spAutoFit/>
          </a:bodyPr>
          <a:lstStyle/>
          <a:p>
            <a:r>
              <a:rPr lang="en-US" sz="4800" b="1">
                <a:solidFill>
                  <a:srgbClr val="0070C0"/>
                </a:solidFill>
                <a:latin typeface="UTM Avo" panose="02040603050506020204" pitchFamily="18" charset="0"/>
              </a:rPr>
              <a:t>uc</a:t>
            </a:r>
          </a:p>
        </p:txBody>
      </p:sp>
      <p:sp>
        <p:nvSpPr>
          <p:cNvPr id="9" name="TextBox 8"/>
          <p:cNvSpPr txBox="1"/>
          <p:nvPr/>
        </p:nvSpPr>
        <p:spPr>
          <a:xfrm>
            <a:off x="870186" y="2205954"/>
            <a:ext cx="5648180" cy="3170099"/>
          </a:xfrm>
          <a:prstGeom prst="rect">
            <a:avLst/>
          </a:prstGeom>
          <a:noFill/>
        </p:spPr>
        <p:txBody>
          <a:bodyPr wrap="square" rtlCol="0">
            <a:spAutoFit/>
          </a:bodyPr>
          <a:lstStyle/>
          <a:p>
            <a:r>
              <a:rPr lang="en-US" sz="4000">
                <a:solidFill>
                  <a:srgbClr val="0070C0"/>
                </a:solidFill>
                <a:latin typeface="UTM Avo" panose="02040603050506020204" pitchFamily="18" charset="0"/>
              </a:rPr>
              <a:t>Hoa cúc, xúc xích, chúc mừng, xúc đất, máy múc, bục giảng, nhúc nhích, lục lọi,…</a:t>
            </a:r>
          </a:p>
          <a:p>
            <a:endParaRPr lang="en-US" sz="4000">
              <a:solidFill>
                <a:srgbClr val="0070C0"/>
              </a:solidFill>
              <a:latin typeface="UTM Avo" panose="02040603050506020204" pitchFamily="18" charset="0"/>
            </a:endParaRPr>
          </a:p>
        </p:txBody>
      </p:sp>
      <p:sp>
        <p:nvSpPr>
          <p:cNvPr id="10" name="Rounded Rectangle 9"/>
          <p:cNvSpPr/>
          <p:nvPr/>
        </p:nvSpPr>
        <p:spPr>
          <a:xfrm>
            <a:off x="6208554" y="1184364"/>
            <a:ext cx="5219684" cy="5003074"/>
          </a:xfrm>
          <a:prstGeom prst="roundRect">
            <a:avLst/>
          </a:prstGeom>
          <a:solidFill>
            <a:schemeClr val="bg1"/>
          </a:solidFill>
          <a:ln w="28575">
            <a:solidFill>
              <a:srgbClr val="FF33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6208554" y="1968136"/>
            <a:ext cx="5219684" cy="26125"/>
          </a:xfrm>
          <a:prstGeom prst="line">
            <a:avLst/>
          </a:prstGeom>
          <a:ln>
            <a:solidFill>
              <a:srgbClr val="FF0066"/>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884402" y="1163264"/>
            <a:ext cx="1867988" cy="830997"/>
          </a:xfrm>
          <a:prstGeom prst="rect">
            <a:avLst/>
          </a:prstGeom>
          <a:noFill/>
        </p:spPr>
        <p:txBody>
          <a:bodyPr wrap="square" rtlCol="0">
            <a:spAutoFit/>
          </a:bodyPr>
          <a:lstStyle/>
          <a:p>
            <a:r>
              <a:rPr lang="en-US" sz="4800" b="1">
                <a:solidFill>
                  <a:schemeClr val="accent6">
                    <a:lumMod val="75000"/>
                  </a:schemeClr>
                </a:solidFill>
                <a:latin typeface="UTM Avo" panose="02040603050506020204" pitchFamily="18" charset="0"/>
              </a:rPr>
              <a:t>ut</a:t>
            </a:r>
          </a:p>
        </p:txBody>
      </p:sp>
      <p:sp>
        <p:nvSpPr>
          <p:cNvPr id="13" name="TextBox 12"/>
          <p:cNvSpPr txBox="1"/>
          <p:nvPr/>
        </p:nvSpPr>
        <p:spPr>
          <a:xfrm>
            <a:off x="6390881" y="2214661"/>
            <a:ext cx="5431005" cy="3170099"/>
          </a:xfrm>
          <a:prstGeom prst="rect">
            <a:avLst/>
          </a:prstGeom>
          <a:noFill/>
        </p:spPr>
        <p:txBody>
          <a:bodyPr wrap="square" rtlCol="0">
            <a:spAutoFit/>
          </a:bodyPr>
          <a:lstStyle/>
          <a:p>
            <a:r>
              <a:rPr lang="en-US" sz="4000">
                <a:solidFill>
                  <a:schemeClr val="accent6">
                    <a:lumMod val="75000"/>
                  </a:schemeClr>
                </a:solidFill>
                <a:latin typeface="UTM Avo" panose="02040603050506020204" pitchFamily="18" charset="0"/>
              </a:rPr>
              <a:t>Bút mực, em út, chăm chút, rụt rè, </a:t>
            </a:r>
          </a:p>
          <a:p>
            <a:r>
              <a:rPr lang="en-US" sz="4000">
                <a:solidFill>
                  <a:schemeClr val="accent6">
                    <a:lumMod val="75000"/>
                  </a:schemeClr>
                </a:solidFill>
                <a:latin typeface="UTM Avo" panose="02040603050506020204" pitchFamily="18" charset="0"/>
              </a:rPr>
              <a:t>lũ lụt, thụt lùi, ông bụt, hút bụi, rút nước, hộp bút,…</a:t>
            </a:r>
          </a:p>
        </p:txBody>
      </p:sp>
    </p:spTree>
    <p:extLst>
      <p:ext uri="{BB962C8B-B14F-4D97-AF65-F5344CB8AC3E}">
        <p14:creationId xmlns:p14="http://schemas.microsoft.com/office/powerpoint/2010/main" val="324099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P spid="10" grpId="0" animBg="1"/>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8129" y="-666220"/>
            <a:ext cx="6271908" cy="6271908"/>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1244"/>
          <a:stretch/>
        </p:blipFill>
        <p:spPr>
          <a:xfrm>
            <a:off x="-65695" y="4587671"/>
            <a:ext cx="3540056" cy="2788026"/>
          </a:xfrm>
          <a:prstGeom prst="rect">
            <a:avLst/>
          </a:prstGeom>
          <a:effectLst>
            <a:outerShdw blurRad="50800" dist="38100" dir="2700000" algn="tl" rotWithShape="0">
              <a:prstClr val="black">
                <a:alpha val="40000"/>
              </a:prstClr>
            </a:outerShdw>
          </a:effectLst>
        </p:spPr>
      </p:pic>
      <p:pic>
        <p:nvPicPr>
          <p:cNvPr id="5" name="Picture 4">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25377" t="3494"/>
          <a:stretch/>
        </p:blipFill>
        <p:spPr>
          <a:xfrm>
            <a:off x="5755142" y="3980136"/>
            <a:ext cx="2513893" cy="3251104"/>
          </a:xfrm>
          <a:prstGeom prst="rect">
            <a:avLst/>
          </a:prstGeom>
          <a:effectLst>
            <a:outerShdw blurRad="50800" dist="38100" dir="5400000" algn="t" rotWithShape="0">
              <a:prstClr val="black">
                <a:alpha val="40000"/>
              </a:prstClr>
            </a:outerShdw>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178" y="6357048"/>
            <a:ext cx="6541575" cy="112176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1287" y="6357048"/>
            <a:ext cx="6541575" cy="1121761"/>
          </a:xfrm>
          <a:prstGeom prst="rect">
            <a:avLst/>
          </a:prstGeom>
        </p:spPr>
      </p:pic>
      <p:sp>
        <p:nvSpPr>
          <p:cNvPr id="18" name="TextBox 17"/>
          <p:cNvSpPr txBox="1"/>
          <p:nvPr/>
        </p:nvSpPr>
        <p:spPr>
          <a:xfrm>
            <a:off x="-702855" y="2448069"/>
            <a:ext cx="11563615" cy="2215991"/>
          </a:xfrm>
          <a:prstGeom prst="rect">
            <a:avLst/>
          </a:prstGeom>
          <a:noFill/>
        </p:spPr>
        <p:txBody>
          <a:bodyPr wrap="square" rtlCol="0">
            <a:spAutoFit/>
          </a:bodyPr>
          <a:lstStyle/>
          <a:p>
            <a:pPr algn="ctr"/>
            <a:r>
              <a:rPr lang="en-US" sz="13800">
                <a:solidFill>
                  <a:srgbClr val="FF0000"/>
                </a:solidFill>
                <a:effectLst>
                  <a:outerShdw blurRad="38100" dist="38100" dir="2700000" algn="tl">
                    <a:srgbClr val="000000">
                      <a:alpha val="43137"/>
                    </a:srgbClr>
                  </a:outerShdw>
                </a:effectLst>
                <a:latin typeface="#9Slide05 SVNBulgary" pitchFamily="2" charset="0"/>
              </a:rPr>
              <a:t>Chúc em học tốt</a:t>
            </a:r>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6775" y="-846693"/>
            <a:ext cx="6469722" cy="4313148"/>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855" y="863437"/>
            <a:ext cx="4314135" cy="2876090"/>
          </a:xfrm>
          <a:prstGeom prst="rect">
            <a:avLst/>
          </a:prstGeom>
        </p:spPr>
      </p:pic>
    </p:spTree>
    <p:extLst>
      <p:ext uri="{BB962C8B-B14F-4D97-AF65-F5344CB8AC3E}">
        <p14:creationId xmlns:p14="http://schemas.microsoft.com/office/powerpoint/2010/main" val="426663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935C837E-3055-8E50-4C0C-71381A4835EE}"/>
              </a:ext>
            </a:extLst>
          </p:cNvPr>
          <p:cNvSpPr/>
          <p:nvPr/>
        </p:nvSpPr>
        <p:spPr>
          <a:xfrm>
            <a:off x="-2305857" y="3927570"/>
            <a:ext cx="13680376" cy="6050415"/>
          </a:xfrm>
          <a:custGeom>
            <a:avLst/>
            <a:gdLst>
              <a:gd name="connsiteX0" fmla="*/ 9376863 w 12192000"/>
              <a:gd name="connsiteY0" fmla="*/ 1462271 h 5753100"/>
              <a:gd name="connsiteX1" fmla="*/ 9373093 w 12192000"/>
              <a:gd name="connsiteY1" fmla="*/ 1499671 h 5753100"/>
              <a:gd name="connsiteX2" fmla="*/ 9385406 w 12192000"/>
              <a:gd name="connsiteY2" fmla="*/ 1493740 h 5753100"/>
              <a:gd name="connsiteX3" fmla="*/ 9428009 w 12192000"/>
              <a:gd name="connsiteY3" fmla="*/ 1478147 h 5753100"/>
              <a:gd name="connsiteX4" fmla="*/ 414342 w 12192000"/>
              <a:gd name="connsiteY4" fmla="*/ 0 h 5753100"/>
              <a:gd name="connsiteX5" fmla="*/ 1052516 w 12192000"/>
              <a:gd name="connsiteY5" fmla="*/ 638175 h 5753100"/>
              <a:gd name="connsiteX6" fmla="*/ 1049618 w 12192000"/>
              <a:gd name="connsiteY6" fmla="*/ 666928 h 5753100"/>
              <a:gd name="connsiteX7" fmla="*/ 1116687 w 12192000"/>
              <a:gd name="connsiteY7" fmla="*/ 646109 h 5753100"/>
              <a:gd name="connsiteX8" fmla="*/ 1195392 w 12192000"/>
              <a:gd name="connsiteY8" fmla="*/ 638175 h 5753100"/>
              <a:gd name="connsiteX9" fmla="*/ 1471535 w 12192000"/>
              <a:gd name="connsiteY9" fmla="*/ 752557 h 5753100"/>
              <a:gd name="connsiteX10" fmla="*/ 1516993 w 12192000"/>
              <a:gd name="connsiteY10" fmla="*/ 807654 h 5753100"/>
              <a:gd name="connsiteX11" fmla="*/ 1546368 w 12192000"/>
              <a:gd name="connsiteY11" fmla="*/ 753535 h 5753100"/>
              <a:gd name="connsiteX12" fmla="*/ 2533654 w 12192000"/>
              <a:gd name="connsiteY12" fmla="*/ 228600 h 5753100"/>
              <a:gd name="connsiteX13" fmla="*/ 3700090 w 12192000"/>
              <a:gd name="connsiteY13" fmla="*/ 1179272 h 5753100"/>
              <a:gd name="connsiteX14" fmla="*/ 3721203 w 12192000"/>
              <a:gd name="connsiteY14" fmla="*/ 1388700 h 5753100"/>
              <a:gd name="connsiteX15" fmla="*/ 3770421 w 12192000"/>
              <a:gd name="connsiteY15" fmla="*/ 1395271 h 5753100"/>
              <a:gd name="connsiteX16" fmla="*/ 3785548 w 12192000"/>
              <a:gd name="connsiteY16" fmla="*/ 1377801 h 5753100"/>
              <a:gd name="connsiteX17" fmla="*/ 4048127 w 12192000"/>
              <a:gd name="connsiteY17" fmla="*/ 1276350 h 5753100"/>
              <a:gd name="connsiteX18" fmla="*/ 4266474 w 12192000"/>
              <a:gd name="connsiteY18" fmla="*/ 1343045 h 5753100"/>
              <a:gd name="connsiteX19" fmla="*/ 4301481 w 12192000"/>
              <a:gd name="connsiteY19" fmla="*/ 1371928 h 5753100"/>
              <a:gd name="connsiteX20" fmla="*/ 4326469 w 12192000"/>
              <a:gd name="connsiteY20" fmla="*/ 1248165 h 5753100"/>
              <a:gd name="connsiteX21" fmla="*/ 4686303 w 12192000"/>
              <a:gd name="connsiteY21" fmla="*/ 1009650 h 5753100"/>
              <a:gd name="connsiteX22" fmla="*/ 4904651 w 12192000"/>
              <a:gd name="connsiteY22" fmla="*/ 1076345 h 5753100"/>
              <a:gd name="connsiteX23" fmla="*/ 4943944 w 12192000"/>
              <a:gd name="connsiteY23" fmla="*/ 1108767 h 5753100"/>
              <a:gd name="connsiteX24" fmla="*/ 4933952 w 12192000"/>
              <a:gd name="connsiteY24" fmla="*/ 1009650 h 5753100"/>
              <a:gd name="connsiteX25" fmla="*/ 5572127 w 12192000"/>
              <a:gd name="connsiteY25" fmla="*/ 371475 h 5753100"/>
              <a:gd name="connsiteX26" fmla="*/ 6160150 w 12192000"/>
              <a:gd name="connsiteY26" fmla="*/ 761243 h 5753100"/>
              <a:gd name="connsiteX27" fmla="*/ 6170212 w 12192000"/>
              <a:gd name="connsiteY27" fmla="*/ 793663 h 5753100"/>
              <a:gd name="connsiteX28" fmla="*/ 6284838 w 12192000"/>
              <a:gd name="connsiteY28" fmla="*/ 699089 h 5753100"/>
              <a:gd name="connsiteX29" fmla="*/ 6796088 w 12192000"/>
              <a:gd name="connsiteY29" fmla="*/ 542924 h 5753100"/>
              <a:gd name="connsiteX30" fmla="*/ 7691912 w 12192000"/>
              <a:gd name="connsiteY30" fmla="*/ 1273041 h 5753100"/>
              <a:gd name="connsiteX31" fmla="*/ 7696549 w 12192000"/>
              <a:gd name="connsiteY31" fmla="*/ 1319031 h 5753100"/>
              <a:gd name="connsiteX32" fmla="*/ 7753739 w 12192000"/>
              <a:gd name="connsiteY32" fmla="*/ 1287989 h 5753100"/>
              <a:gd name="connsiteX33" fmla="*/ 7905749 w 12192000"/>
              <a:gd name="connsiteY33" fmla="*/ 1257300 h 5753100"/>
              <a:gd name="connsiteX34" fmla="*/ 8057760 w 12192000"/>
              <a:gd name="connsiteY34" fmla="*/ 1287989 h 5753100"/>
              <a:gd name="connsiteX35" fmla="*/ 8116690 w 12192000"/>
              <a:gd name="connsiteY35" fmla="*/ 1319975 h 5753100"/>
              <a:gd name="connsiteX36" fmla="*/ 8151164 w 12192000"/>
              <a:gd name="connsiteY36" fmla="*/ 1208917 h 5753100"/>
              <a:gd name="connsiteX37" fmla="*/ 8739187 w 12192000"/>
              <a:gd name="connsiteY37" fmla="*/ 819149 h 5753100"/>
              <a:gd name="connsiteX38" fmla="*/ 8867802 w 12192000"/>
              <a:gd name="connsiteY38" fmla="*/ 832114 h 5753100"/>
              <a:gd name="connsiteX39" fmla="*/ 8963522 w 12192000"/>
              <a:gd name="connsiteY39" fmla="*/ 861828 h 5753100"/>
              <a:gd name="connsiteX40" fmla="*/ 8975988 w 12192000"/>
              <a:gd name="connsiteY40" fmla="*/ 738160 h 5753100"/>
              <a:gd name="connsiteX41" fmla="*/ 9601198 w 12192000"/>
              <a:gd name="connsiteY41" fmla="*/ 228600 h 5753100"/>
              <a:gd name="connsiteX42" fmla="*/ 10030293 w 12192000"/>
              <a:gd name="connsiteY42" fmla="*/ 394387 h 5753100"/>
              <a:gd name="connsiteX43" fmla="*/ 10091844 w 12192000"/>
              <a:gd name="connsiteY43" fmla="*/ 458948 h 5753100"/>
              <a:gd name="connsiteX44" fmla="*/ 10113318 w 12192000"/>
              <a:gd name="connsiteY44" fmla="*/ 389769 h 5753100"/>
              <a:gd name="connsiteX45" fmla="*/ 10701342 w 12192000"/>
              <a:gd name="connsiteY45" fmla="*/ 0 h 5753100"/>
              <a:gd name="connsiteX46" fmla="*/ 11339516 w 12192000"/>
              <a:gd name="connsiteY46" fmla="*/ 638175 h 5753100"/>
              <a:gd name="connsiteX47" fmla="*/ 11336618 w 12192000"/>
              <a:gd name="connsiteY47" fmla="*/ 666928 h 5753100"/>
              <a:gd name="connsiteX48" fmla="*/ 11403687 w 12192000"/>
              <a:gd name="connsiteY48" fmla="*/ 646109 h 5753100"/>
              <a:gd name="connsiteX49" fmla="*/ 11482391 w 12192000"/>
              <a:gd name="connsiteY49" fmla="*/ 638175 h 5753100"/>
              <a:gd name="connsiteX50" fmla="*/ 11758534 w 12192000"/>
              <a:gd name="connsiteY50" fmla="*/ 752557 h 5753100"/>
              <a:gd name="connsiteX51" fmla="*/ 11803993 w 12192000"/>
              <a:gd name="connsiteY51" fmla="*/ 807654 h 5753100"/>
              <a:gd name="connsiteX52" fmla="*/ 11833368 w 12192000"/>
              <a:gd name="connsiteY52" fmla="*/ 753535 h 5753100"/>
              <a:gd name="connsiteX53" fmla="*/ 12131415 w 12192000"/>
              <a:gd name="connsiteY53" fmla="*/ 448264 h 5753100"/>
              <a:gd name="connsiteX54" fmla="*/ 12192000 w 12192000"/>
              <a:gd name="connsiteY54" fmla="*/ 410454 h 5753100"/>
              <a:gd name="connsiteX55" fmla="*/ 12192000 w 12192000"/>
              <a:gd name="connsiteY55" fmla="*/ 5753100 h 5753100"/>
              <a:gd name="connsiteX56" fmla="*/ 0 w 12192000"/>
              <a:gd name="connsiteY56" fmla="*/ 5753100 h 5753100"/>
              <a:gd name="connsiteX57" fmla="*/ 0 w 12192000"/>
              <a:gd name="connsiteY57" fmla="*/ 156459 h 5753100"/>
              <a:gd name="connsiteX58" fmla="*/ 57533 w 12192000"/>
              <a:gd name="connsiteY58" fmla="*/ 108990 h 5753100"/>
              <a:gd name="connsiteX59" fmla="*/ 414342 w 12192000"/>
              <a:gd name="connsiteY59" fmla="*/ 0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192000" h="5753100">
                <a:moveTo>
                  <a:pt x="9376863" y="1462271"/>
                </a:moveTo>
                <a:lnTo>
                  <a:pt x="9373093" y="1499671"/>
                </a:lnTo>
                <a:lnTo>
                  <a:pt x="9385406" y="1493740"/>
                </a:lnTo>
                <a:lnTo>
                  <a:pt x="9428009" y="1478147"/>
                </a:lnTo>
                <a:close/>
                <a:moveTo>
                  <a:pt x="414342" y="0"/>
                </a:moveTo>
                <a:cubicBezTo>
                  <a:pt x="766795" y="0"/>
                  <a:pt x="1052516" y="285721"/>
                  <a:pt x="1052516" y="638175"/>
                </a:cubicBezTo>
                <a:lnTo>
                  <a:pt x="1049618" y="666928"/>
                </a:lnTo>
                <a:lnTo>
                  <a:pt x="1116687" y="646109"/>
                </a:lnTo>
                <a:cubicBezTo>
                  <a:pt x="1142109" y="640907"/>
                  <a:pt x="1168431" y="638175"/>
                  <a:pt x="1195392" y="638175"/>
                </a:cubicBezTo>
                <a:cubicBezTo>
                  <a:pt x="1303232" y="638175"/>
                  <a:pt x="1400863" y="681886"/>
                  <a:pt x="1471535" y="752557"/>
                </a:cubicBezTo>
                <a:lnTo>
                  <a:pt x="1516993" y="807654"/>
                </a:lnTo>
                <a:lnTo>
                  <a:pt x="1546368" y="753535"/>
                </a:lnTo>
                <a:cubicBezTo>
                  <a:pt x="1760333" y="436827"/>
                  <a:pt x="2122677" y="228600"/>
                  <a:pt x="2533654" y="228600"/>
                </a:cubicBezTo>
                <a:cubicBezTo>
                  <a:pt x="3109023" y="228600"/>
                  <a:pt x="3589069" y="636725"/>
                  <a:pt x="3700090" y="1179272"/>
                </a:cubicBezTo>
                <a:lnTo>
                  <a:pt x="3721203" y="1388700"/>
                </a:lnTo>
                <a:lnTo>
                  <a:pt x="3770421" y="1395271"/>
                </a:lnTo>
                <a:lnTo>
                  <a:pt x="3785548" y="1377801"/>
                </a:lnTo>
                <a:cubicBezTo>
                  <a:pt x="3854899" y="1314768"/>
                  <a:pt x="3947026" y="1276350"/>
                  <a:pt x="4048127" y="1276350"/>
                </a:cubicBezTo>
                <a:cubicBezTo>
                  <a:pt x="4129006" y="1276350"/>
                  <a:pt x="4204147" y="1300937"/>
                  <a:pt x="4266474" y="1343045"/>
                </a:cubicBezTo>
                <a:lnTo>
                  <a:pt x="4301481" y="1371928"/>
                </a:lnTo>
                <a:lnTo>
                  <a:pt x="4326469" y="1248165"/>
                </a:lnTo>
                <a:cubicBezTo>
                  <a:pt x="4385752" y="1108000"/>
                  <a:pt x="4524544" y="1009650"/>
                  <a:pt x="4686303" y="1009650"/>
                </a:cubicBezTo>
                <a:cubicBezTo>
                  <a:pt x="4767183" y="1009650"/>
                  <a:pt x="4842321" y="1034237"/>
                  <a:pt x="4904651" y="1076345"/>
                </a:cubicBezTo>
                <a:lnTo>
                  <a:pt x="4943944" y="1108767"/>
                </a:lnTo>
                <a:lnTo>
                  <a:pt x="4933952" y="1009650"/>
                </a:lnTo>
                <a:cubicBezTo>
                  <a:pt x="4933952" y="657196"/>
                  <a:pt x="5219673" y="371475"/>
                  <a:pt x="5572127" y="371475"/>
                </a:cubicBezTo>
                <a:cubicBezTo>
                  <a:pt x="5836466" y="371475"/>
                  <a:pt x="6063269" y="532193"/>
                  <a:pt x="6160150" y="761243"/>
                </a:cubicBezTo>
                <a:lnTo>
                  <a:pt x="6170212" y="793663"/>
                </a:lnTo>
                <a:lnTo>
                  <a:pt x="6284838" y="699089"/>
                </a:lnTo>
                <a:cubicBezTo>
                  <a:pt x="6430777" y="600494"/>
                  <a:pt x="6606710" y="542924"/>
                  <a:pt x="6796088" y="542924"/>
                </a:cubicBezTo>
                <a:cubicBezTo>
                  <a:pt x="7237973" y="542924"/>
                  <a:pt x="7606648" y="856364"/>
                  <a:pt x="7691912" y="1273041"/>
                </a:cubicBezTo>
                <a:lnTo>
                  <a:pt x="7696549" y="1319031"/>
                </a:lnTo>
                <a:lnTo>
                  <a:pt x="7753739" y="1287989"/>
                </a:lnTo>
                <a:cubicBezTo>
                  <a:pt x="7800461" y="1268228"/>
                  <a:pt x="7851828" y="1257300"/>
                  <a:pt x="7905749" y="1257300"/>
                </a:cubicBezTo>
                <a:cubicBezTo>
                  <a:pt x="7959670" y="1257300"/>
                  <a:pt x="8011037" y="1268228"/>
                  <a:pt x="8057760" y="1287989"/>
                </a:cubicBezTo>
                <a:lnTo>
                  <a:pt x="8116690" y="1319975"/>
                </a:lnTo>
                <a:lnTo>
                  <a:pt x="8151164" y="1208917"/>
                </a:lnTo>
                <a:cubicBezTo>
                  <a:pt x="8248043" y="979867"/>
                  <a:pt x="8474846" y="819149"/>
                  <a:pt x="8739187" y="819149"/>
                </a:cubicBezTo>
                <a:cubicBezTo>
                  <a:pt x="8783244" y="819149"/>
                  <a:pt x="8826259" y="823613"/>
                  <a:pt x="8867802" y="832114"/>
                </a:cubicBezTo>
                <a:lnTo>
                  <a:pt x="8963522" y="861828"/>
                </a:lnTo>
                <a:lnTo>
                  <a:pt x="8975988" y="738160"/>
                </a:lnTo>
                <a:cubicBezTo>
                  <a:pt x="9035496" y="447355"/>
                  <a:pt x="9292802" y="228600"/>
                  <a:pt x="9601198" y="228600"/>
                </a:cubicBezTo>
                <a:cubicBezTo>
                  <a:pt x="9766412" y="228600"/>
                  <a:pt x="9916961" y="291381"/>
                  <a:pt x="10030293" y="394387"/>
                </a:cubicBezTo>
                <a:lnTo>
                  <a:pt x="10091844" y="458948"/>
                </a:lnTo>
                <a:lnTo>
                  <a:pt x="10113318" y="389769"/>
                </a:lnTo>
                <a:cubicBezTo>
                  <a:pt x="10210199" y="160718"/>
                  <a:pt x="10437002" y="0"/>
                  <a:pt x="10701342" y="0"/>
                </a:cubicBezTo>
                <a:cubicBezTo>
                  <a:pt x="11053795" y="0"/>
                  <a:pt x="11339516" y="285721"/>
                  <a:pt x="11339516" y="638175"/>
                </a:cubicBezTo>
                <a:lnTo>
                  <a:pt x="11336618" y="666928"/>
                </a:lnTo>
                <a:lnTo>
                  <a:pt x="11403687" y="646109"/>
                </a:lnTo>
                <a:cubicBezTo>
                  <a:pt x="11429109" y="640907"/>
                  <a:pt x="11455431" y="638175"/>
                  <a:pt x="11482391" y="638175"/>
                </a:cubicBezTo>
                <a:cubicBezTo>
                  <a:pt x="11590232" y="638175"/>
                  <a:pt x="11687863" y="681886"/>
                  <a:pt x="11758534" y="752557"/>
                </a:cubicBezTo>
                <a:lnTo>
                  <a:pt x="11803993" y="807654"/>
                </a:lnTo>
                <a:lnTo>
                  <a:pt x="11833368" y="753535"/>
                </a:lnTo>
                <a:cubicBezTo>
                  <a:pt x="11913605" y="634770"/>
                  <a:pt x="12014707" y="531259"/>
                  <a:pt x="12131415" y="448264"/>
                </a:cubicBezTo>
                <a:lnTo>
                  <a:pt x="12192000" y="410454"/>
                </a:lnTo>
                <a:lnTo>
                  <a:pt x="12192000" y="5753100"/>
                </a:lnTo>
                <a:lnTo>
                  <a:pt x="0" y="5753100"/>
                </a:lnTo>
                <a:lnTo>
                  <a:pt x="0" y="156459"/>
                </a:lnTo>
                <a:lnTo>
                  <a:pt x="57533" y="108990"/>
                </a:lnTo>
                <a:cubicBezTo>
                  <a:pt x="159386" y="40180"/>
                  <a:pt x="282172" y="0"/>
                  <a:pt x="414342" y="0"/>
                </a:cubicBez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id-ID" sz="1867" b="0" i="0" u="none" strike="noStrike" kern="0" cap="none" spc="0" normalizeH="0" baseline="0" noProof="0">
              <a:ln>
                <a:noFill/>
              </a:ln>
              <a:solidFill>
                <a:srgbClr val="FFB64C"/>
              </a:solidFill>
              <a:effectLst/>
              <a:uLnTx/>
              <a:uFillTx/>
              <a:latin typeface="Arial"/>
              <a:ea typeface="+mn-ea"/>
              <a:cs typeface="+mn-cs"/>
              <a:sym typeface="Arial"/>
            </a:endParaRPr>
          </a:p>
        </p:txBody>
      </p:sp>
      <p:sp>
        <p:nvSpPr>
          <p:cNvPr id="2" name="Freeform: Shape 1">
            <a:extLst>
              <a:ext uri="{FF2B5EF4-FFF2-40B4-BE49-F238E27FC236}">
                <a16:creationId xmlns:a16="http://schemas.microsoft.com/office/drawing/2014/main" id="{7FA83EA8-EFE2-6A5A-76DB-8CC29E9F8F6C}"/>
              </a:ext>
            </a:extLst>
          </p:cNvPr>
          <p:cNvSpPr/>
          <p:nvPr/>
        </p:nvSpPr>
        <p:spPr>
          <a:xfrm>
            <a:off x="-599807" y="225256"/>
            <a:ext cx="13680376" cy="6727523"/>
          </a:xfrm>
          <a:custGeom>
            <a:avLst/>
            <a:gdLst>
              <a:gd name="connsiteX0" fmla="*/ 9376863 w 12192000"/>
              <a:gd name="connsiteY0" fmla="*/ 1462271 h 5753100"/>
              <a:gd name="connsiteX1" fmla="*/ 9373093 w 12192000"/>
              <a:gd name="connsiteY1" fmla="*/ 1499671 h 5753100"/>
              <a:gd name="connsiteX2" fmla="*/ 9385406 w 12192000"/>
              <a:gd name="connsiteY2" fmla="*/ 1493740 h 5753100"/>
              <a:gd name="connsiteX3" fmla="*/ 9428009 w 12192000"/>
              <a:gd name="connsiteY3" fmla="*/ 1478147 h 5753100"/>
              <a:gd name="connsiteX4" fmla="*/ 414342 w 12192000"/>
              <a:gd name="connsiteY4" fmla="*/ 0 h 5753100"/>
              <a:gd name="connsiteX5" fmla="*/ 1052516 w 12192000"/>
              <a:gd name="connsiteY5" fmla="*/ 638175 h 5753100"/>
              <a:gd name="connsiteX6" fmla="*/ 1049618 w 12192000"/>
              <a:gd name="connsiteY6" fmla="*/ 666928 h 5753100"/>
              <a:gd name="connsiteX7" fmla="*/ 1116687 w 12192000"/>
              <a:gd name="connsiteY7" fmla="*/ 646109 h 5753100"/>
              <a:gd name="connsiteX8" fmla="*/ 1195392 w 12192000"/>
              <a:gd name="connsiteY8" fmla="*/ 638175 h 5753100"/>
              <a:gd name="connsiteX9" fmla="*/ 1471535 w 12192000"/>
              <a:gd name="connsiteY9" fmla="*/ 752557 h 5753100"/>
              <a:gd name="connsiteX10" fmla="*/ 1516993 w 12192000"/>
              <a:gd name="connsiteY10" fmla="*/ 807654 h 5753100"/>
              <a:gd name="connsiteX11" fmla="*/ 1546368 w 12192000"/>
              <a:gd name="connsiteY11" fmla="*/ 753535 h 5753100"/>
              <a:gd name="connsiteX12" fmla="*/ 2533654 w 12192000"/>
              <a:gd name="connsiteY12" fmla="*/ 228600 h 5753100"/>
              <a:gd name="connsiteX13" fmla="*/ 3700090 w 12192000"/>
              <a:gd name="connsiteY13" fmla="*/ 1179272 h 5753100"/>
              <a:gd name="connsiteX14" fmla="*/ 3721203 w 12192000"/>
              <a:gd name="connsiteY14" fmla="*/ 1388700 h 5753100"/>
              <a:gd name="connsiteX15" fmla="*/ 3770421 w 12192000"/>
              <a:gd name="connsiteY15" fmla="*/ 1395271 h 5753100"/>
              <a:gd name="connsiteX16" fmla="*/ 3785548 w 12192000"/>
              <a:gd name="connsiteY16" fmla="*/ 1377801 h 5753100"/>
              <a:gd name="connsiteX17" fmla="*/ 4048127 w 12192000"/>
              <a:gd name="connsiteY17" fmla="*/ 1276350 h 5753100"/>
              <a:gd name="connsiteX18" fmla="*/ 4266474 w 12192000"/>
              <a:gd name="connsiteY18" fmla="*/ 1343045 h 5753100"/>
              <a:gd name="connsiteX19" fmla="*/ 4301481 w 12192000"/>
              <a:gd name="connsiteY19" fmla="*/ 1371928 h 5753100"/>
              <a:gd name="connsiteX20" fmla="*/ 4326469 w 12192000"/>
              <a:gd name="connsiteY20" fmla="*/ 1248165 h 5753100"/>
              <a:gd name="connsiteX21" fmla="*/ 4686303 w 12192000"/>
              <a:gd name="connsiteY21" fmla="*/ 1009650 h 5753100"/>
              <a:gd name="connsiteX22" fmla="*/ 4904651 w 12192000"/>
              <a:gd name="connsiteY22" fmla="*/ 1076345 h 5753100"/>
              <a:gd name="connsiteX23" fmla="*/ 4943944 w 12192000"/>
              <a:gd name="connsiteY23" fmla="*/ 1108767 h 5753100"/>
              <a:gd name="connsiteX24" fmla="*/ 4933952 w 12192000"/>
              <a:gd name="connsiteY24" fmla="*/ 1009650 h 5753100"/>
              <a:gd name="connsiteX25" fmla="*/ 5572127 w 12192000"/>
              <a:gd name="connsiteY25" fmla="*/ 371475 h 5753100"/>
              <a:gd name="connsiteX26" fmla="*/ 6160150 w 12192000"/>
              <a:gd name="connsiteY26" fmla="*/ 761243 h 5753100"/>
              <a:gd name="connsiteX27" fmla="*/ 6170212 w 12192000"/>
              <a:gd name="connsiteY27" fmla="*/ 793663 h 5753100"/>
              <a:gd name="connsiteX28" fmla="*/ 6284838 w 12192000"/>
              <a:gd name="connsiteY28" fmla="*/ 699089 h 5753100"/>
              <a:gd name="connsiteX29" fmla="*/ 6796088 w 12192000"/>
              <a:gd name="connsiteY29" fmla="*/ 542924 h 5753100"/>
              <a:gd name="connsiteX30" fmla="*/ 7691912 w 12192000"/>
              <a:gd name="connsiteY30" fmla="*/ 1273041 h 5753100"/>
              <a:gd name="connsiteX31" fmla="*/ 7696549 w 12192000"/>
              <a:gd name="connsiteY31" fmla="*/ 1319031 h 5753100"/>
              <a:gd name="connsiteX32" fmla="*/ 7753739 w 12192000"/>
              <a:gd name="connsiteY32" fmla="*/ 1287989 h 5753100"/>
              <a:gd name="connsiteX33" fmla="*/ 7905749 w 12192000"/>
              <a:gd name="connsiteY33" fmla="*/ 1257300 h 5753100"/>
              <a:gd name="connsiteX34" fmla="*/ 8057760 w 12192000"/>
              <a:gd name="connsiteY34" fmla="*/ 1287989 h 5753100"/>
              <a:gd name="connsiteX35" fmla="*/ 8116690 w 12192000"/>
              <a:gd name="connsiteY35" fmla="*/ 1319975 h 5753100"/>
              <a:gd name="connsiteX36" fmla="*/ 8151164 w 12192000"/>
              <a:gd name="connsiteY36" fmla="*/ 1208917 h 5753100"/>
              <a:gd name="connsiteX37" fmla="*/ 8739187 w 12192000"/>
              <a:gd name="connsiteY37" fmla="*/ 819149 h 5753100"/>
              <a:gd name="connsiteX38" fmla="*/ 8867802 w 12192000"/>
              <a:gd name="connsiteY38" fmla="*/ 832114 h 5753100"/>
              <a:gd name="connsiteX39" fmla="*/ 8963522 w 12192000"/>
              <a:gd name="connsiteY39" fmla="*/ 861828 h 5753100"/>
              <a:gd name="connsiteX40" fmla="*/ 8975988 w 12192000"/>
              <a:gd name="connsiteY40" fmla="*/ 738160 h 5753100"/>
              <a:gd name="connsiteX41" fmla="*/ 9601198 w 12192000"/>
              <a:gd name="connsiteY41" fmla="*/ 228600 h 5753100"/>
              <a:gd name="connsiteX42" fmla="*/ 10030293 w 12192000"/>
              <a:gd name="connsiteY42" fmla="*/ 394387 h 5753100"/>
              <a:gd name="connsiteX43" fmla="*/ 10091844 w 12192000"/>
              <a:gd name="connsiteY43" fmla="*/ 458948 h 5753100"/>
              <a:gd name="connsiteX44" fmla="*/ 10113318 w 12192000"/>
              <a:gd name="connsiteY44" fmla="*/ 389769 h 5753100"/>
              <a:gd name="connsiteX45" fmla="*/ 10701342 w 12192000"/>
              <a:gd name="connsiteY45" fmla="*/ 0 h 5753100"/>
              <a:gd name="connsiteX46" fmla="*/ 11339516 w 12192000"/>
              <a:gd name="connsiteY46" fmla="*/ 638175 h 5753100"/>
              <a:gd name="connsiteX47" fmla="*/ 11336618 w 12192000"/>
              <a:gd name="connsiteY47" fmla="*/ 666928 h 5753100"/>
              <a:gd name="connsiteX48" fmla="*/ 11403687 w 12192000"/>
              <a:gd name="connsiteY48" fmla="*/ 646109 h 5753100"/>
              <a:gd name="connsiteX49" fmla="*/ 11482391 w 12192000"/>
              <a:gd name="connsiteY49" fmla="*/ 638175 h 5753100"/>
              <a:gd name="connsiteX50" fmla="*/ 11758534 w 12192000"/>
              <a:gd name="connsiteY50" fmla="*/ 752557 h 5753100"/>
              <a:gd name="connsiteX51" fmla="*/ 11803993 w 12192000"/>
              <a:gd name="connsiteY51" fmla="*/ 807654 h 5753100"/>
              <a:gd name="connsiteX52" fmla="*/ 11833368 w 12192000"/>
              <a:gd name="connsiteY52" fmla="*/ 753535 h 5753100"/>
              <a:gd name="connsiteX53" fmla="*/ 12131415 w 12192000"/>
              <a:gd name="connsiteY53" fmla="*/ 448264 h 5753100"/>
              <a:gd name="connsiteX54" fmla="*/ 12192000 w 12192000"/>
              <a:gd name="connsiteY54" fmla="*/ 410454 h 5753100"/>
              <a:gd name="connsiteX55" fmla="*/ 12192000 w 12192000"/>
              <a:gd name="connsiteY55" fmla="*/ 5753100 h 5753100"/>
              <a:gd name="connsiteX56" fmla="*/ 0 w 12192000"/>
              <a:gd name="connsiteY56" fmla="*/ 5753100 h 5753100"/>
              <a:gd name="connsiteX57" fmla="*/ 0 w 12192000"/>
              <a:gd name="connsiteY57" fmla="*/ 156459 h 5753100"/>
              <a:gd name="connsiteX58" fmla="*/ 57533 w 12192000"/>
              <a:gd name="connsiteY58" fmla="*/ 108990 h 5753100"/>
              <a:gd name="connsiteX59" fmla="*/ 414342 w 12192000"/>
              <a:gd name="connsiteY59" fmla="*/ 0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192000" h="5753100">
                <a:moveTo>
                  <a:pt x="9376863" y="1462271"/>
                </a:moveTo>
                <a:lnTo>
                  <a:pt x="9373093" y="1499671"/>
                </a:lnTo>
                <a:lnTo>
                  <a:pt x="9385406" y="1493740"/>
                </a:lnTo>
                <a:lnTo>
                  <a:pt x="9428009" y="1478147"/>
                </a:lnTo>
                <a:close/>
                <a:moveTo>
                  <a:pt x="414342" y="0"/>
                </a:moveTo>
                <a:cubicBezTo>
                  <a:pt x="766795" y="0"/>
                  <a:pt x="1052516" y="285721"/>
                  <a:pt x="1052516" y="638175"/>
                </a:cubicBezTo>
                <a:lnTo>
                  <a:pt x="1049618" y="666928"/>
                </a:lnTo>
                <a:lnTo>
                  <a:pt x="1116687" y="646109"/>
                </a:lnTo>
                <a:cubicBezTo>
                  <a:pt x="1142109" y="640907"/>
                  <a:pt x="1168431" y="638175"/>
                  <a:pt x="1195392" y="638175"/>
                </a:cubicBezTo>
                <a:cubicBezTo>
                  <a:pt x="1303232" y="638175"/>
                  <a:pt x="1400863" y="681886"/>
                  <a:pt x="1471535" y="752557"/>
                </a:cubicBezTo>
                <a:lnTo>
                  <a:pt x="1516993" y="807654"/>
                </a:lnTo>
                <a:lnTo>
                  <a:pt x="1546368" y="753535"/>
                </a:lnTo>
                <a:cubicBezTo>
                  <a:pt x="1760333" y="436827"/>
                  <a:pt x="2122677" y="228600"/>
                  <a:pt x="2533654" y="228600"/>
                </a:cubicBezTo>
                <a:cubicBezTo>
                  <a:pt x="3109023" y="228600"/>
                  <a:pt x="3589069" y="636725"/>
                  <a:pt x="3700090" y="1179272"/>
                </a:cubicBezTo>
                <a:lnTo>
                  <a:pt x="3721203" y="1388700"/>
                </a:lnTo>
                <a:lnTo>
                  <a:pt x="3770421" y="1395271"/>
                </a:lnTo>
                <a:lnTo>
                  <a:pt x="3785548" y="1377801"/>
                </a:lnTo>
                <a:cubicBezTo>
                  <a:pt x="3854899" y="1314768"/>
                  <a:pt x="3947026" y="1276350"/>
                  <a:pt x="4048127" y="1276350"/>
                </a:cubicBezTo>
                <a:cubicBezTo>
                  <a:pt x="4129006" y="1276350"/>
                  <a:pt x="4204147" y="1300937"/>
                  <a:pt x="4266474" y="1343045"/>
                </a:cubicBezTo>
                <a:lnTo>
                  <a:pt x="4301481" y="1371928"/>
                </a:lnTo>
                <a:lnTo>
                  <a:pt x="4326469" y="1248165"/>
                </a:lnTo>
                <a:cubicBezTo>
                  <a:pt x="4385752" y="1108000"/>
                  <a:pt x="4524544" y="1009650"/>
                  <a:pt x="4686303" y="1009650"/>
                </a:cubicBezTo>
                <a:cubicBezTo>
                  <a:pt x="4767183" y="1009650"/>
                  <a:pt x="4842321" y="1034237"/>
                  <a:pt x="4904651" y="1076345"/>
                </a:cubicBezTo>
                <a:lnTo>
                  <a:pt x="4943944" y="1108767"/>
                </a:lnTo>
                <a:lnTo>
                  <a:pt x="4933952" y="1009650"/>
                </a:lnTo>
                <a:cubicBezTo>
                  <a:pt x="4933952" y="657196"/>
                  <a:pt x="5219673" y="371475"/>
                  <a:pt x="5572127" y="371475"/>
                </a:cubicBezTo>
                <a:cubicBezTo>
                  <a:pt x="5836466" y="371475"/>
                  <a:pt x="6063269" y="532193"/>
                  <a:pt x="6160150" y="761243"/>
                </a:cubicBezTo>
                <a:lnTo>
                  <a:pt x="6170212" y="793663"/>
                </a:lnTo>
                <a:lnTo>
                  <a:pt x="6284838" y="699089"/>
                </a:lnTo>
                <a:cubicBezTo>
                  <a:pt x="6430777" y="600494"/>
                  <a:pt x="6606710" y="542924"/>
                  <a:pt x="6796088" y="542924"/>
                </a:cubicBezTo>
                <a:cubicBezTo>
                  <a:pt x="7237973" y="542924"/>
                  <a:pt x="7606648" y="856364"/>
                  <a:pt x="7691912" y="1273041"/>
                </a:cubicBezTo>
                <a:lnTo>
                  <a:pt x="7696549" y="1319031"/>
                </a:lnTo>
                <a:lnTo>
                  <a:pt x="7753739" y="1287989"/>
                </a:lnTo>
                <a:cubicBezTo>
                  <a:pt x="7800461" y="1268228"/>
                  <a:pt x="7851828" y="1257300"/>
                  <a:pt x="7905749" y="1257300"/>
                </a:cubicBezTo>
                <a:cubicBezTo>
                  <a:pt x="7959670" y="1257300"/>
                  <a:pt x="8011037" y="1268228"/>
                  <a:pt x="8057760" y="1287989"/>
                </a:cubicBezTo>
                <a:lnTo>
                  <a:pt x="8116690" y="1319975"/>
                </a:lnTo>
                <a:lnTo>
                  <a:pt x="8151164" y="1208917"/>
                </a:lnTo>
                <a:cubicBezTo>
                  <a:pt x="8248043" y="979867"/>
                  <a:pt x="8474846" y="819149"/>
                  <a:pt x="8739187" y="819149"/>
                </a:cubicBezTo>
                <a:cubicBezTo>
                  <a:pt x="8783244" y="819149"/>
                  <a:pt x="8826259" y="823613"/>
                  <a:pt x="8867802" y="832114"/>
                </a:cubicBezTo>
                <a:lnTo>
                  <a:pt x="8963522" y="861828"/>
                </a:lnTo>
                <a:lnTo>
                  <a:pt x="8975988" y="738160"/>
                </a:lnTo>
                <a:cubicBezTo>
                  <a:pt x="9035496" y="447355"/>
                  <a:pt x="9292802" y="228600"/>
                  <a:pt x="9601198" y="228600"/>
                </a:cubicBezTo>
                <a:cubicBezTo>
                  <a:pt x="9766412" y="228600"/>
                  <a:pt x="9916961" y="291381"/>
                  <a:pt x="10030293" y="394387"/>
                </a:cubicBezTo>
                <a:lnTo>
                  <a:pt x="10091844" y="458948"/>
                </a:lnTo>
                <a:lnTo>
                  <a:pt x="10113318" y="389769"/>
                </a:lnTo>
                <a:cubicBezTo>
                  <a:pt x="10210199" y="160718"/>
                  <a:pt x="10437002" y="0"/>
                  <a:pt x="10701342" y="0"/>
                </a:cubicBezTo>
                <a:cubicBezTo>
                  <a:pt x="11053795" y="0"/>
                  <a:pt x="11339516" y="285721"/>
                  <a:pt x="11339516" y="638175"/>
                </a:cubicBezTo>
                <a:lnTo>
                  <a:pt x="11336618" y="666928"/>
                </a:lnTo>
                <a:lnTo>
                  <a:pt x="11403687" y="646109"/>
                </a:lnTo>
                <a:cubicBezTo>
                  <a:pt x="11429109" y="640907"/>
                  <a:pt x="11455431" y="638175"/>
                  <a:pt x="11482391" y="638175"/>
                </a:cubicBezTo>
                <a:cubicBezTo>
                  <a:pt x="11590232" y="638175"/>
                  <a:pt x="11687863" y="681886"/>
                  <a:pt x="11758534" y="752557"/>
                </a:cubicBezTo>
                <a:lnTo>
                  <a:pt x="11803993" y="807654"/>
                </a:lnTo>
                <a:lnTo>
                  <a:pt x="11833368" y="753535"/>
                </a:lnTo>
                <a:cubicBezTo>
                  <a:pt x="11913605" y="634770"/>
                  <a:pt x="12014707" y="531259"/>
                  <a:pt x="12131415" y="448264"/>
                </a:cubicBezTo>
                <a:lnTo>
                  <a:pt x="12192000" y="410454"/>
                </a:lnTo>
                <a:lnTo>
                  <a:pt x="12192000" y="5753100"/>
                </a:lnTo>
                <a:lnTo>
                  <a:pt x="0" y="5753100"/>
                </a:lnTo>
                <a:lnTo>
                  <a:pt x="0" y="156459"/>
                </a:lnTo>
                <a:lnTo>
                  <a:pt x="57533" y="108990"/>
                </a:lnTo>
                <a:cubicBezTo>
                  <a:pt x="159386" y="40180"/>
                  <a:pt x="282172" y="0"/>
                  <a:pt x="414342" y="0"/>
                </a:cubicBezTo>
                <a:close/>
              </a:path>
            </a:pathLst>
          </a:custGeom>
          <a:solidFill>
            <a:schemeClr val="bg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id-ID" sz="1867" b="0" i="0" u="none" strike="noStrike" kern="0" cap="none" spc="0" normalizeH="0" baseline="0" noProof="0">
              <a:ln>
                <a:noFill/>
              </a:ln>
              <a:solidFill>
                <a:srgbClr val="FFB64C"/>
              </a:solidFill>
              <a:effectLst/>
              <a:uLnTx/>
              <a:uFillTx/>
              <a:latin typeface="Arial"/>
              <a:ea typeface="+mn-ea"/>
              <a:cs typeface="+mn-cs"/>
              <a:sym typeface="Arial"/>
            </a:endParaRPr>
          </a:p>
        </p:txBody>
      </p:sp>
      <p:pic>
        <p:nvPicPr>
          <p:cNvPr id="5" name="Picture 4">
            <a:extLst>
              <a:ext uri="{FF2B5EF4-FFF2-40B4-BE49-F238E27FC236}">
                <a16:creationId xmlns:a16="http://schemas.microsoft.com/office/drawing/2014/main" id="{A3A31073-3FCE-7DDC-738D-6478D01D6D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9325"/>
          <a:stretch/>
        </p:blipFill>
        <p:spPr>
          <a:xfrm>
            <a:off x="10099680" y="4322042"/>
            <a:ext cx="2549677" cy="2630735"/>
          </a:xfrm>
          <a:prstGeom prst="rect">
            <a:avLst/>
          </a:prstGeom>
        </p:spPr>
      </p:pic>
      <p:sp>
        <p:nvSpPr>
          <p:cNvPr id="6" name="TextBox 5">
            <a:extLst>
              <a:ext uri="{FF2B5EF4-FFF2-40B4-BE49-F238E27FC236}">
                <a16:creationId xmlns:a16="http://schemas.microsoft.com/office/drawing/2014/main" id="{BBDDB922-33F1-518C-22DC-8FE301946D6C}"/>
              </a:ext>
            </a:extLst>
          </p:cNvPr>
          <p:cNvSpPr txBox="1"/>
          <p:nvPr/>
        </p:nvSpPr>
        <p:spPr>
          <a:xfrm>
            <a:off x="-2892747" y="670334"/>
            <a:ext cx="17141853" cy="913007"/>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5333" b="0" i="0" u="none" strike="noStrike" kern="0" cap="none" spc="0" normalizeH="0" baseline="0" noProof="0">
                <a:ln>
                  <a:solidFill>
                    <a:srgbClr val="002060"/>
                  </a:solidFill>
                </a:ln>
                <a:gradFill>
                  <a:gsLst>
                    <a:gs pos="100000">
                      <a:srgbClr val="FCF2BA">
                        <a:lumMod val="5000"/>
                        <a:lumOff val="95000"/>
                      </a:srgbClr>
                    </a:gs>
                    <a:gs pos="34000">
                      <a:srgbClr val="E65C87"/>
                    </a:gs>
                    <a:gs pos="71000">
                      <a:srgbClr val="FCC7AA"/>
                    </a:gs>
                    <a:gs pos="0">
                      <a:srgbClr val="F0305E"/>
                    </a:gs>
                  </a:gsLst>
                  <a:lin ang="5400000" scaled="1"/>
                </a:gradFill>
                <a:effectLst>
                  <a:outerShdw blurRad="38100" dist="38100" dir="2700000" algn="tl">
                    <a:srgbClr val="000000">
                      <a:alpha val="43137"/>
                    </a:srgbClr>
                  </a:outerShdw>
                </a:effectLst>
                <a:uLnTx/>
                <a:uFillTx/>
                <a:latin typeface="#9Slide07 IcielPony" panose="02000000000000000000" pitchFamily="2" charset="0"/>
                <a:ea typeface="+mn-ea"/>
                <a:cs typeface="#9Slide05 Bodega Script" pitchFamily="2" charset="0"/>
                <a:sym typeface="Arial"/>
              </a:rPr>
              <a:t>GIÁO ÁN ĐIỆN TỬ LỚP 4</a:t>
            </a:r>
            <a:endParaRPr kumimoji="0" lang="id-ID" sz="5333" b="0" i="0" u="none" strike="noStrike" kern="0" cap="none" spc="0" normalizeH="0" baseline="0" noProof="0">
              <a:ln>
                <a:solidFill>
                  <a:srgbClr val="002060"/>
                </a:solidFill>
              </a:ln>
              <a:gradFill>
                <a:gsLst>
                  <a:gs pos="100000">
                    <a:srgbClr val="FCF2BA">
                      <a:lumMod val="5000"/>
                      <a:lumOff val="95000"/>
                    </a:srgbClr>
                  </a:gs>
                  <a:gs pos="34000">
                    <a:srgbClr val="E65C87"/>
                  </a:gs>
                  <a:gs pos="71000">
                    <a:srgbClr val="FCC7AA"/>
                  </a:gs>
                  <a:gs pos="0">
                    <a:srgbClr val="F0305E"/>
                  </a:gs>
                </a:gsLst>
                <a:lin ang="5400000" scaled="1"/>
              </a:gradFill>
              <a:effectLst>
                <a:outerShdw blurRad="38100" dist="38100" dir="2700000" algn="tl">
                  <a:srgbClr val="000000">
                    <a:alpha val="43137"/>
                  </a:srgbClr>
                </a:outerShdw>
              </a:effectLst>
              <a:uLnTx/>
              <a:uFillTx/>
              <a:latin typeface="#9Slide07 IcielPony" panose="02000000000000000000" pitchFamily="2" charset="0"/>
              <a:ea typeface="+mn-ea"/>
              <a:cs typeface="#9Slide05 Bodega Script" pitchFamily="2" charset="0"/>
              <a:sym typeface="Arial"/>
            </a:endParaRPr>
          </a:p>
        </p:txBody>
      </p:sp>
      <p:sp>
        <p:nvSpPr>
          <p:cNvPr id="7" name="TextBox 6">
            <a:extLst>
              <a:ext uri="{FF2B5EF4-FFF2-40B4-BE49-F238E27FC236}">
                <a16:creationId xmlns:a16="http://schemas.microsoft.com/office/drawing/2014/main" id="{2356D0AD-0626-9CD3-3C65-B149D1487C2E}"/>
              </a:ext>
            </a:extLst>
          </p:cNvPr>
          <p:cNvSpPr txBox="1"/>
          <p:nvPr/>
        </p:nvSpPr>
        <p:spPr>
          <a:xfrm>
            <a:off x="997587" y="1619436"/>
            <a:ext cx="11371987" cy="1733680"/>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5333" b="0" i="0" u="none" strike="noStrike" kern="0" cap="none" spc="0" normalizeH="0" baseline="0" noProof="0">
                <a:ln>
                  <a:solidFill>
                    <a:srgbClr val="FFC51C">
                      <a:lumMod val="50000"/>
                    </a:srgbClr>
                  </a:solidFill>
                </a:ln>
                <a:gradFill>
                  <a:gsLst>
                    <a:gs pos="24000">
                      <a:srgbClr val="124282"/>
                    </a:gs>
                    <a:gs pos="100000">
                      <a:srgbClr val="FCF2BA">
                        <a:lumMod val="5000"/>
                        <a:lumOff val="95000"/>
                      </a:srgbClr>
                    </a:gs>
                    <a:gs pos="51000">
                      <a:srgbClr val="FF6374">
                        <a:lumMod val="75000"/>
                      </a:srgbClr>
                    </a:gs>
                    <a:gs pos="74000">
                      <a:srgbClr val="00B0F0"/>
                    </a:gs>
                    <a:gs pos="0">
                      <a:srgbClr val="002060"/>
                    </a:gs>
                  </a:gsLst>
                  <a:lin ang="5400000" scaled="1"/>
                </a:gradFill>
                <a:effectLst/>
                <a:uLnTx/>
                <a:uFillTx/>
                <a:latin typeface="#9Slide07 IcielBC Cubano Normal" panose="00000500000000000000" pitchFamily="2" charset="0"/>
                <a:ea typeface="+mn-ea"/>
                <a:cs typeface="#9Slide05 Bodega Script" pitchFamily="2" charset="0"/>
                <a:sym typeface="Arial"/>
              </a:rPr>
              <a:t>GIÁO ÁN ĐIỆN TỬ LỚP 2 </a:t>
            </a:r>
            <a:r>
              <a:rPr kumimoji="0" lang="en-US" sz="5333" b="0" i="0" u="none" strike="noStrike" kern="0" cap="none" spc="0" normalizeH="0" baseline="0" noProof="0">
                <a:ln>
                  <a:solidFill>
                    <a:srgbClr val="FFC51C">
                      <a:lumMod val="50000"/>
                    </a:srgbClr>
                  </a:solidFill>
                </a:ln>
                <a:gradFill>
                  <a:gsLst>
                    <a:gs pos="24000">
                      <a:srgbClr val="124282"/>
                    </a:gs>
                    <a:gs pos="100000">
                      <a:srgbClr val="FCF2BA">
                        <a:lumMod val="5000"/>
                        <a:lumOff val="95000"/>
                      </a:srgbClr>
                    </a:gs>
                    <a:gs pos="51000">
                      <a:srgbClr val="FF6374">
                        <a:lumMod val="75000"/>
                      </a:srgbClr>
                    </a:gs>
                    <a:gs pos="74000">
                      <a:srgbClr val="00B0F0"/>
                    </a:gs>
                    <a:gs pos="0">
                      <a:srgbClr val="002060"/>
                    </a:gs>
                  </a:gsLst>
                  <a:lin ang="5400000" scaled="1"/>
                </a:gradFill>
                <a:effectLst/>
                <a:uLnTx/>
                <a:uFillTx/>
                <a:latin typeface="#9Slide07 IcielPony" panose="02000000000000000000" pitchFamily="2" charset="0"/>
                <a:ea typeface="+mn-ea"/>
                <a:cs typeface="#9Slide05 Bodega Script" pitchFamily="2" charset="0"/>
                <a:sym typeface="Arial"/>
              </a:rPr>
              <a:t>&amp;</a:t>
            </a:r>
            <a:r>
              <a:rPr kumimoji="0" lang="en-US" sz="5333" b="0" i="0" u="none" strike="noStrike" kern="0" cap="none" spc="0" normalizeH="0" baseline="0" noProof="0">
                <a:ln>
                  <a:solidFill>
                    <a:srgbClr val="FFC51C">
                      <a:lumMod val="50000"/>
                    </a:srgbClr>
                  </a:solidFill>
                </a:ln>
                <a:gradFill>
                  <a:gsLst>
                    <a:gs pos="24000">
                      <a:srgbClr val="124282"/>
                    </a:gs>
                    <a:gs pos="100000">
                      <a:srgbClr val="FCF2BA">
                        <a:lumMod val="5000"/>
                        <a:lumOff val="95000"/>
                      </a:srgbClr>
                    </a:gs>
                    <a:gs pos="51000">
                      <a:srgbClr val="FF6374">
                        <a:lumMod val="75000"/>
                      </a:srgbClr>
                    </a:gs>
                    <a:gs pos="74000">
                      <a:srgbClr val="00B0F0"/>
                    </a:gs>
                    <a:gs pos="0">
                      <a:srgbClr val="002060"/>
                    </a:gs>
                  </a:gsLst>
                  <a:lin ang="5400000" scaled="1"/>
                </a:gradFill>
                <a:effectLst/>
                <a:uLnTx/>
                <a:uFillTx/>
                <a:latin typeface="#9Slide07 IcielBC Cubano Normal" panose="00000500000000000000" pitchFamily="2" charset="0"/>
                <a:ea typeface="+mn-ea"/>
                <a:cs typeface="#9Slide05 Bodega Script" pitchFamily="2" charset="0"/>
                <a:sym typeface="Arial"/>
              </a:rPr>
              <a:t> LỚP 3</a:t>
            </a:r>
          </a:p>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5333" b="0" i="0" u="none" strike="noStrike" kern="0" cap="none" spc="0" normalizeH="0" baseline="0" noProof="0">
                <a:ln>
                  <a:solidFill>
                    <a:srgbClr val="FFC51C">
                      <a:lumMod val="50000"/>
                    </a:srgbClr>
                  </a:solidFill>
                </a:ln>
                <a:solidFill>
                  <a:srgbClr val="F0305E"/>
                </a:solidFill>
                <a:effectLst/>
                <a:uLnTx/>
                <a:uFillTx/>
                <a:latin typeface="SVN-Poky's" panose="020B0606040200020203" pitchFamily="34" charset="0"/>
                <a:ea typeface="+mn-ea"/>
                <a:cs typeface="#9Slide05 Bodega Script" pitchFamily="2" charset="0"/>
                <a:sym typeface="Arial"/>
              </a:rPr>
              <a:t>B</a:t>
            </a:r>
            <a:r>
              <a:rPr kumimoji="0" lang="en-US" sz="5333" b="0" i="0" u="none" strike="noStrike" kern="0" cap="none" spc="0" normalizeH="0" baseline="0" noProof="0">
                <a:ln>
                  <a:solidFill>
                    <a:srgbClr val="FFC51C">
                      <a:lumMod val="50000"/>
                    </a:srgbClr>
                  </a:solidFill>
                </a:ln>
                <a:solidFill>
                  <a:srgbClr val="FFFF00"/>
                </a:solidFill>
                <a:effectLst/>
                <a:uLnTx/>
                <a:uFillTx/>
                <a:latin typeface="SVN-Poky's" panose="020B0606040200020203" pitchFamily="34" charset="0"/>
                <a:ea typeface="+mn-ea"/>
                <a:cs typeface="#9Slide05 Bodega Script" pitchFamily="2" charset="0"/>
                <a:sym typeface="Arial"/>
              </a:rPr>
              <a:t>ộ</a:t>
            </a:r>
            <a:r>
              <a:rPr kumimoji="0" lang="en-US" sz="5333" b="0" i="0" u="none" strike="noStrike" kern="0" cap="none" spc="0" normalizeH="0" baseline="0" noProof="0">
                <a:ln>
                  <a:solidFill>
                    <a:srgbClr val="FFC51C">
                      <a:lumMod val="50000"/>
                    </a:srgbClr>
                  </a:solidFill>
                </a:ln>
                <a:solidFill>
                  <a:srgbClr val="F0305E"/>
                </a:solidFill>
                <a:effectLst/>
                <a:uLnTx/>
                <a:uFillTx/>
                <a:latin typeface="SVN-Poky's" panose="020B0606040200020203" pitchFamily="34" charset="0"/>
                <a:ea typeface="+mn-ea"/>
                <a:cs typeface="#9Slide05 Bodega Script" pitchFamily="2" charset="0"/>
                <a:sym typeface="Arial"/>
              </a:rPr>
              <a:t> </a:t>
            </a:r>
            <a:r>
              <a:rPr kumimoji="0" lang="en-US" sz="5333" b="0" i="0" u="none" strike="noStrike" kern="0" cap="none" spc="0" normalizeH="0" baseline="0" noProof="0">
                <a:ln>
                  <a:solidFill>
                    <a:srgbClr val="FFC51C">
                      <a:lumMod val="50000"/>
                    </a:srgbClr>
                  </a:solidFill>
                </a:ln>
                <a:solidFill>
                  <a:srgbClr val="2E9733"/>
                </a:solidFill>
                <a:effectLst/>
                <a:uLnTx/>
                <a:uFillTx/>
                <a:latin typeface="SVN-Poky's" panose="020B0606040200020203" pitchFamily="34" charset="0"/>
                <a:ea typeface="+mn-ea"/>
                <a:cs typeface="#9Slide05 Bodega Script" pitchFamily="2" charset="0"/>
                <a:sym typeface="Arial"/>
              </a:rPr>
              <a:t>K</a:t>
            </a:r>
            <a:r>
              <a:rPr kumimoji="0" lang="en-US" sz="5333" b="0" i="0" u="none" strike="noStrike" kern="0" cap="none" spc="0" normalizeH="0" baseline="0" noProof="0">
                <a:ln>
                  <a:solidFill>
                    <a:srgbClr val="FFC51C">
                      <a:lumMod val="50000"/>
                    </a:srgbClr>
                  </a:solidFill>
                </a:ln>
                <a:solidFill>
                  <a:srgbClr val="EE9CAA"/>
                </a:solidFill>
                <a:effectLst/>
                <a:uLnTx/>
                <a:uFillTx/>
                <a:latin typeface="SVN-Poky's" panose="020B0606040200020203" pitchFamily="34" charset="0"/>
                <a:ea typeface="+mn-ea"/>
                <a:cs typeface="#9Slide05 Bodega Script" pitchFamily="2" charset="0"/>
                <a:sym typeface="Arial"/>
              </a:rPr>
              <a:t>ế</a:t>
            </a:r>
            <a:r>
              <a:rPr kumimoji="0" lang="en-US" sz="5333" b="0" i="0" u="none" strike="noStrike" kern="0" cap="none" spc="0" normalizeH="0" baseline="0" noProof="0">
                <a:ln>
                  <a:solidFill>
                    <a:srgbClr val="FFC51C">
                      <a:lumMod val="50000"/>
                    </a:srgbClr>
                  </a:solidFill>
                </a:ln>
                <a:solidFill>
                  <a:srgbClr val="422B24"/>
                </a:solidFill>
                <a:effectLst/>
                <a:uLnTx/>
                <a:uFillTx/>
                <a:latin typeface="SVN-Poky's" panose="020B0606040200020203" pitchFamily="34" charset="0"/>
                <a:ea typeface="+mn-ea"/>
                <a:cs typeface="#9Slide05 Bodega Script" pitchFamily="2" charset="0"/>
                <a:sym typeface="Arial"/>
              </a:rPr>
              <a:t>t</a:t>
            </a:r>
            <a:r>
              <a:rPr kumimoji="0" lang="en-US" sz="5333" b="0" i="0" u="none" strike="noStrike" kern="0" cap="none" spc="0" normalizeH="0" baseline="0" noProof="0">
                <a:ln>
                  <a:solidFill>
                    <a:srgbClr val="FFC51C">
                      <a:lumMod val="50000"/>
                    </a:srgbClr>
                  </a:solidFill>
                </a:ln>
                <a:solidFill>
                  <a:srgbClr val="F0305E"/>
                </a:solidFill>
                <a:effectLst/>
                <a:uLnTx/>
                <a:uFillTx/>
                <a:latin typeface="SVN-Poky's" panose="020B0606040200020203" pitchFamily="34" charset="0"/>
                <a:ea typeface="+mn-ea"/>
                <a:cs typeface="#9Slide05 Bodega Script" pitchFamily="2" charset="0"/>
                <a:sym typeface="Arial"/>
              </a:rPr>
              <a:t> </a:t>
            </a:r>
            <a:r>
              <a:rPr kumimoji="0" lang="en-US" sz="5333" b="0" i="0" u="none" strike="noStrike" kern="0" cap="none" spc="0" normalizeH="0" baseline="0" noProof="0">
                <a:ln>
                  <a:solidFill>
                    <a:srgbClr val="FFC51C">
                      <a:lumMod val="50000"/>
                    </a:srgbClr>
                  </a:solidFill>
                </a:ln>
                <a:solidFill>
                  <a:srgbClr val="FCF2BA"/>
                </a:solidFill>
                <a:effectLst/>
                <a:uLnTx/>
                <a:uFillTx/>
                <a:latin typeface="SVN-Poky's" panose="020B0606040200020203" pitchFamily="34" charset="0"/>
                <a:ea typeface="+mn-ea"/>
                <a:cs typeface="#9Slide05 Bodega Script" pitchFamily="2" charset="0"/>
                <a:sym typeface="Arial"/>
              </a:rPr>
              <a:t>n</a:t>
            </a:r>
            <a:r>
              <a:rPr kumimoji="0" lang="en-US" sz="5333" b="0" i="0" u="none" strike="noStrike" kern="0" cap="none" spc="0" normalizeH="0" baseline="0" noProof="0">
                <a:ln>
                  <a:solidFill>
                    <a:srgbClr val="FFC51C">
                      <a:lumMod val="50000"/>
                    </a:srgbClr>
                  </a:solidFill>
                </a:ln>
                <a:solidFill>
                  <a:srgbClr val="FF0000"/>
                </a:solidFill>
                <a:effectLst/>
                <a:uLnTx/>
                <a:uFillTx/>
                <a:latin typeface="SVN-Poky's" panose="020B0606040200020203" pitchFamily="34" charset="0"/>
                <a:ea typeface="+mn-ea"/>
                <a:cs typeface="#9Slide05 Bodega Script" pitchFamily="2" charset="0"/>
                <a:sym typeface="Arial"/>
              </a:rPr>
              <a:t>ố</a:t>
            </a:r>
            <a:r>
              <a:rPr kumimoji="0" lang="en-US" sz="5333" b="0" i="0" u="none" strike="noStrike" kern="0" cap="none" spc="0" normalizeH="0" baseline="0" noProof="0">
                <a:ln>
                  <a:solidFill>
                    <a:srgbClr val="FFC51C">
                      <a:lumMod val="50000"/>
                    </a:srgbClr>
                  </a:solidFill>
                </a:ln>
                <a:solidFill>
                  <a:srgbClr val="92D050"/>
                </a:solidFill>
                <a:effectLst/>
                <a:uLnTx/>
                <a:uFillTx/>
                <a:latin typeface="SVN-Poky's" panose="020B0606040200020203" pitchFamily="34" charset="0"/>
                <a:ea typeface="+mn-ea"/>
                <a:cs typeface="#9Slide05 Bodega Script" pitchFamily="2" charset="0"/>
                <a:sym typeface="Arial"/>
              </a:rPr>
              <a:t>i</a:t>
            </a:r>
            <a:r>
              <a:rPr kumimoji="0" lang="en-US" sz="5333" b="0" i="0" u="none" strike="noStrike" kern="0" cap="none" spc="0" normalizeH="0" baseline="0" noProof="0">
                <a:ln>
                  <a:solidFill>
                    <a:srgbClr val="FFC51C">
                      <a:lumMod val="50000"/>
                    </a:srgbClr>
                  </a:solidFill>
                </a:ln>
                <a:solidFill>
                  <a:srgbClr val="F0305E"/>
                </a:solidFill>
                <a:effectLst/>
                <a:uLnTx/>
                <a:uFillTx/>
                <a:latin typeface="SVN-Poky's" panose="020B0606040200020203" pitchFamily="34" charset="0"/>
                <a:ea typeface="+mn-ea"/>
                <a:cs typeface="#9Slide05 Bodega Script" pitchFamily="2" charset="0"/>
                <a:sym typeface="Arial"/>
              </a:rPr>
              <a:t> </a:t>
            </a:r>
            <a:r>
              <a:rPr kumimoji="0" lang="en-US" sz="5333" b="0" i="0" u="none" strike="noStrike" kern="0" cap="none" spc="0" normalizeH="0" baseline="0" noProof="0">
                <a:ln>
                  <a:solidFill>
                    <a:srgbClr val="FFC51C">
                      <a:lumMod val="50000"/>
                    </a:srgbClr>
                  </a:solidFill>
                </a:ln>
                <a:solidFill>
                  <a:srgbClr val="BC3259"/>
                </a:solidFill>
                <a:effectLst/>
                <a:uLnTx/>
                <a:uFillTx/>
                <a:latin typeface="SVN-Poky's" panose="020B0606040200020203" pitchFamily="34" charset="0"/>
                <a:ea typeface="+mn-ea"/>
                <a:cs typeface="#9Slide05 Bodega Script" pitchFamily="2" charset="0"/>
                <a:sym typeface="Arial"/>
              </a:rPr>
              <a:t>t</a:t>
            </a:r>
            <a:r>
              <a:rPr kumimoji="0" lang="en-US" sz="5333" b="0" i="0" u="none" strike="noStrike" kern="0" cap="none" spc="0" normalizeH="0" baseline="0" noProof="0">
                <a:ln>
                  <a:solidFill>
                    <a:srgbClr val="FFC51C">
                      <a:lumMod val="50000"/>
                    </a:srgbClr>
                  </a:solidFill>
                </a:ln>
                <a:solidFill>
                  <a:srgbClr val="FFC000"/>
                </a:solidFill>
                <a:effectLst/>
                <a:uLnTx/>
                <a:uFillTx/>
                <a:latin typeface="SVN-Poky's" panose="020B0606040200020203" pitchFamily="34" charset="0"/>
                <a:ea typeface="+mn-ea"/>
                <a:cs typeface="#9Slide05 Bodega Script" pitchFamily="2" charset="0"/>
                <a:sym typeface="Arial"/>
              </a:rPr>
              <a:t>r</a:t>
            </a:r>
            <a:r>
              <a:rPr kumimoji="0" lang="en-US" sz="5333" b="0" i="0" u="none" strike="noStrike" kern="0" cap="none" spc="0" normalizeH="0" baseline="0" noProof="0">
                <a:ln>
                  <a:solidFill>
                    <a:srgbClr val="FFC51C">
                      <a:lumMod val="50000"/>
                    </a:srgbClr>
                  </a:solidFill>
                </a:ln>
                <a:solidFill>
                  <a:srgbClr val="000000"/>
                </a:solidFill>
                <a:effectLst/>
                <a:uLnTx/>
                <a:uFillTx/>
                <a:latin typeface="SVN-Poky's" panose="020B0606040200020203" pitchFamily="34" charset="0"/>
                <a:ea typeface="+mn-ea"/>
                <a:cs typeface="#9Slide05 Bodega Script" pitchFamily="2" charset="0"/>
                <a:sym typeface="Arial"/>
              </a:rPr>
              <a:t>i</a:t>
            </a:r>
            <a:r>
              <a:rPr kumimoji="0" lang="en-US" sz="5333" b="0" i="0" u="none" strike="noStrike" kern="0" cap="none" spc="0" normalizeH="0" baseline="0" noProof="0">
                <a:ln>
                  <a:solidFill>
                    <a:srgbClr val="FFC51C">
                      <a:lumMod val="50000"/>
                    </a:srgbClr>
                  </a:solidFill>
                </a:ln>
                <a:solidFill>
                  <a:srgbClr val="F0305E"/>
                </a:solidFill>
                <a:effectLst/>
                <a:uLnTx/>
                <a:uFillTx/>
                <a:latin typeface="SVN-Poky's" panose="020B0606040200020203" pitchFamily="34" charset="0"/>
                <a:ea typeface="+mn-ea"/>
                <a:cs typeface="#9Slide05 Bodega Script" pitchFamily="2" charset="0"/>
                <a:sym typeface="Arial"/>
              </a:rPr>
              <a:t> </a:t>
            </a:r>
            <a:r>
              <a:rPr kumimoji="0" lang="en-US" sz="5333" b="0" i="0" u="none" strike="noStrike" kern="0" cap="none" spc="0" normalizeH="0" baseline="0" noProof="0">
                <a:ln>
                  <a:solidFill>
                    <a:srgbClr val="FFC51C">
                      <a:lumMod val="50000"/>
                    </a:srgbClr>
                  </a:solidFill>
                </a:ln>
                <a:solidFill>
                  <a:srgbClr val="00B0F0"/>
                </a:solidFill>
                <a:effectLst/>
                <a:uLnTx/>
                <a:uFillTx/>
                <a:latin typeface="SVN-Poky's" panose="020B0606040200020203" pitchFamily="34" charset="0"/>
                <a:ea typeface="+mn-ea"/>
                <a:cs typeface="#9Slide05 Bodega Script" pitchFamily="2" charset="0"/>
                <a:sym typeface="Arial"/>
              </a:rPr>
              <a:t>t</a:t>
            </a:r>
            <a:r>
              <a:rPr kumimoji="0" lang="en-US" sz="5333" b="0" i="0" u="none" strike="noStrike" kern="0" cap="none" spc="0" normalizeH="0" baseline="0" noProof="0">
                <a:ln>
                  <a:solidFill>
                    <a:srgbClr val="FFC51C">
                      <a:lumMod val="50000"/>
                    </a:srgbClr>
                  </a:solidFill>
                </a:ln>
                <a:solidFill>
                  <a:srgbClr val="E65C87"/>
                </a:solidFill>
                <a:effectLst/>
                <a:uLnTx/>
                <a:uFillTx/>
                <a:latin typeface="SVN-Poky's" panose="020B0606040200020203" pitchFamily="34" charset="0"/>
                <a:ea typeface="+mn-ea"/>
                <a:cs typeface="#9Slide05 Bodega Script" pitchFamily="2" charset="0"/>
                <a:sym typeface="Arial"/>
              </a:rPr>
              <a:t>h</a:t>
            </a:r>
            <a:r>
              <a:rPr kumimoji="0" lang="en-US" sz="5333" b="0" i="0" u="none" strike="noStrike" kern="0" cap="none" spc="0" normalizeH="0" baseline="0" noProof="0">
                <a:ln>
                  <a:solidFill>
                    <a:srgbClr val="FFC51C">
                      <a:lumMod val="50000"/>
                    </a:srgbClr>
                  </a:solidFill>
                </a:ln>
                <a:solidFill>
                  <a:srgbClr val="002060"/>
                </a:solidFill>
                <a:effectLst/>
                <a:uLnTx/>
                <a:uFillTx/>
                <a:latin typeface="SVN-Poky's" panose="020B0606040200020203" pitchFamily="34" charset="0"/>
                <a:ea typeface="+mn-ea"/>
                <a:cs typeface="#9Slide05 Bodega Script" pitchFamily="2" charset="0"/>
                <a:sym typeface="Arial"/>
              </a:rPr>
              <a:t>ứ</a:t>
            </a:r>
            <a:r>
              <a:rPr kumimoji="0" lang="en-US" sz="5333" b="0" i="0" u="none" strike="noStrike" kern="0" cap="none" spc="0" normalizeH="0" baseline="0" noProof="0">
                <a:ln>
                  <a:solidFill>
                    <a:srgbClr val="FFC51C">
                      <a:lumMod val="50000"/>
                    </a:srgbClr>
                  </a:solidFill>
                </a:ln>
                <a:solidFill>
                  <a:srgbClr val="422B24">
                    <a:lumMod val="40000"/>
                    <a:lumOff val="60000"/>
                  </a:srgbClr>
                </a:solidFill>
                <a:effectLst/>
                <a:uLnTx/>
                <a:uFillTx/>
                <a:latin typeface="SVN-Poky's" panose="020B0606040200020203" pitchFamily="34" charset="0"/>
                <a:ea typeface="+mn-ea"/>
                <a:cs typeface="#9Slide05 Bodega Script" pitchFamily="2" charset="0"/>
                <a:sym typeface="Arial"/>
              </a:rPr>
              <a:t>c</a:t>
            </a:r>
            <a:endParaRPr kumimoji="0" lang="id-ID" sz="5333" b="0" i="0" u="none" strike="noStrike" kern="0" cap="none" spc="0" normalizeH="0" baseline="0" noProof="0">
              <a:ln>
                <a:solidFill>
                  <a:srgbClr val="FFC51C">
                    <a:lumMod val="50000"/>
                  </a:srgbClr>
                </a:solidFill>
              </a:ln>
              <a:solidFill>
                <a:srgbClr val="422B24">
                  <a:lumMod val="40000"/>
                  <a:lumOff val="60000"/>
                </a:srgbClr>
              </a:solidFill>
              <a:effectLst/>
              <a:uLnTx/>
              <a:uFillTx/>
              <a:latin typeface="SVN-Poky's" panose="020B0606040200020203" pitchFamily="34" charset="0"/>
              <a:ea typeface="+mn-ea"/>
              <a:cs typeface="#9Slide05 Bodega Script" pitchFamily="2" charset="0"/>
              <a:sym typeface="Arial"/>
            </a:endParaRPr>
          </a:p>
        </p:txBody>
      </p:sp>
      <p:sp>
        <p:nvSpPr>
          <p:cNvPr id="10" name="Title 1">
            <a:extLst>
              <a:ext uri="{FF2B5EF4-FFF2-40B4-BE49-F238E27FC236}">
                <a16:creationId xmlns:a16="http://schemas.microsoft.com/office/drawing/2014/main" id="{A49B2F85-1F36-8233-A1FC-540CBAA07DFC}"/>
              </a:ext>
            </a:extLst>
          </p:cNvPr>
          <p:cNvSpPr txBox="1">
            <a:spLocks/>
          </p:cNvSpPr>
          <p:nvPr/>
        </p:nvSpPr>
        <p:spPr>
          <a:xfrm>
            <a:off x="-777378" y="3044206"/>
            <a:ext cx="12969380" cy="1600439"/>
          </a:xfrm>
          <a:prstGeom prst="rect">
            <a:avLst/>
          </a:prstGeom>
        </p:spPr>
        <p:txBody>
          <a:bodyPr vert="horz" lIns="121920" tIns="60960" rIns="121920" bIns="6096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100000"/>
              </a:lnSpc>
              <a:spcBef>
                <a:spcPct val="0"/>
              </a:spcBef>
              <a:spcAft>
                <a:spcPts val="0"/>
              </a:spcAft>
              <a:buClrTx/>
              <a:buSzTx/>
              <a:buFontTx/>
              <a:buNone/>
              <a:tabLst/>
              <a:defRPr/>
            </a:pPr>
            <a:r>
              <a:rPr kumimoji="0" lang="en-US" sz="4667" b="1" i="0" u="none" strike="noStrike" kern="1200" cap="none" spc="0" normalizeH="0" baseline="0" noProof="0" dirty="0">
                <a:ln>
                  <a:noFill/>
                </a:ln>
                <a:solidFill>
                  <a:srgbClr val="D63E3D">
                    <a:lumMod val="50000"/>
                  </a:srgbClr>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Soạn</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bài</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giảng</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yêu</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cầu</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các</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khối</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lớp</a:t>
            </a:r>
            <a:endPar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endParaRPr>
          </a:p>
          <a:p>
            <a:pPr marL="0" marR="0" lvl="0" indent="0" algn="ctr" defTabSz="1219140" rtl="0" eaLnBrk="1" fontAlgn="auto" latinLnBrk="0" hangingPunct="1">
              <a:lnSpc>
                <a:spcPct val="100000"/>
              </a:lnSpc>
              <a:spcBef>
                <a:spcPct val="0"/>
              </a:spcBef>
              <a:spcAft>
                <a:spcPts val="0"/>
              </a:spcAft>
              <a:buClrTx/>
              <a:buSzTx/>
              <a:buFontTx/>
              <a:buNone/>
              <a:tabLst/>
              <a:defRPr/>
            </a:pPr>
            <a:r>
              <a:rPr kumimoji="0" lang="en-US" sz="4667" b="1" i="0" u="none" strike="noStrike" kern="1200" cap="none" spc="0" normalizeH="0" baseline="0" noProof="0" err="1">
                <a:ln>
                  <a:noFill/>
                </a:ln>
                <a:solidFill>
                  <a:srgbClr val="BC3259"/>
                </a:solidFill>
                <a:effectLst/>
                <a:uLnTx/>
                <a:uFillTx/>
                <a:latin typeface="SVN-Dancing Script" panose="02040603050506020204" pitchFamily="18" charset="0"/>
                <a:ea typeface="+mj-ea"/>
                <a:cs typeface="+mj-cs"/>
                <a:sym typeface="Arial"/>
              </a:rPr>
              <a:t>Thiết</a:t>
            </a:r>
            <a:r>
              <a:rPr kumimoji="0" lang="en-US" sz="4667" b="1" i="0" u="none" strike="noStrike" kern="1200" cap="none" spc="0" normalizeH="0" baseline="0" noProof="0" dirty="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err="1">
                <a:ln>
                  <a:noFill/>
                </a:ln>
                <a:solidFill>
                  <a:srgbClr val="BC3259"/>
                </a:solidFill>
                <a:effectLst/>
                <a:uLnTx/>
                <a:uFillTx/>
                <a:latin typeface="SVN-Dancing Script" panose="02040603050506020204" pitchFamily="18" charset="0"/>
                <a:ea typeface="+mj-ea"/>
                <a:cs typeface="+mj-cs"/>
                <a:sym typeface="Arial"/>
              </a:rPr>
              <a:t>kế</a:t>
            </a:r>
            <a:r>
              <a:rPr kumimoji="0" lang="en-US" sz="4667" b="1" i="0" u="none" strike="noStrike" kern="1200" cap="none" spc="0" normalizeH="0" baseline="0" noProof="0" dirty="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err="1">
                <a:ln>
                  <a:noFill/>
                </a:ln>
                <a:solidFill>
                  <a:srgbClr val="BC3259"/>
                </a:solidFill>
                <a:effectLst/>
                <a:uLnTx/>
                <a:uFillTx/>
                <a:latin typeface="SVN-Dancing Script" panose="02040603050506020204" pitchFamily="18" charset="0"/>
                <a:ea typeface="+mj-ea"/>
                <a:cs typeface="+mj-cs"/>
                <a:sym typeface="Arial"/>
              </a:rPr>
              <a:t>bài</a:t>
            </a:r>
            <a:r>
              <a:rPr kumimoji="0" lang="en-US" sz="4667" b="1" i="0" u="none" strike="noStrike" kern="1200" cap="none" spc="0" normalizeH="0" baseline="0" noProof="0" dirty="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err="1">
                <a:ln>
                  <a:noFill/>
                </a:ln>
                <a:solidFill>
                  <a:srgbClr val="BC3259"/>
                </a:solidFill>
                <a:effectLst/>
                <a:uLnTx/>
                <a:uFillTx/>
                <a:latin typeface="SVN-Dancing Script" panose="02040603050506020204" pitchFamily="18" charset="0"/>
                <a:ea typeface="+mj-ea"/>
                <a:cs typeface="+mj-cs"/>
                <a:sym typeface="Arial"/>
              </a:rPr>
              <a:t>giảng</a:t>
            </a:r>
            <a:r>
              <a:rPr kumimoji="0" lang="en-US" sz="4667" b="1" i="0" u="none" strike="noStrike" kern="1200" cap="none" spc="0" normalizeH="0" baseline="0" noProof="0" dirty="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a:ln>
                  <a:noFill/>
                </a:ln>
                <a:solidFill>
                  <a:srgbClr val="2E9733"/>
                </a:solidFill>
                <a:effectLst/>
                <a:uLnTx/>
                <a:uFillTx/>
                <a:latin typeface="SVN-Dancing Script" panose="02040603050506020204" pitchFamily="18" charset="0"/>
                <a:ea typeface="+mj-ea"/>
                <a:cs typeface="+mj-cs"/>
                <a:sym typeface="Arial"/>
              </a:rPr>
              <a:t>E – Learning</a:t>
            </a:r>
          </a:p>
        </p:txBody>
      </p:sp>
      <p:sp>
        <p:nvSpPr>
          <p:cNvPr id="14" name="TextBox 13">
            <a:extLst>
              <a:ext uri="{FF2B5EF4-FFF2-40B4-BE49-F238E27FC236}">
                <a16:creationId xmlns:a16="http://schemas.microsoft.com/office/drawing/2014/main" id="{7AC1BF12-2D57-A04F-768A-0BB37B02C051}"/>
              </a:ext>
            </a:extLst>
          </p:cNvPr>
          <p:cNvSpPr txBox="1"/>
          <p:nvPr/>
        </p:nvSpPr>
        <p:spPr>
          <a:xfrm>
            <a:off x="394983" y="4768184"/>
            <a:ext cx="10346724" cy="1323632"/>
          </a:xfrm>
          <a:prstGeom prst="rect">
            <a:avLst/>
          </a:prstGeom>
          <a:noFill/>
        </p:spPr>
        <p:txBody>
          <a:bodyPr wrap="square">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43671B"/>
                </a:solidFill>
                <a:effectLst/>
                <a:uLnTx/>
                <a:uFillTx/>
                <a:latin typeface="UTM Avo" panose="02040603050506020204" pitchFamily="18" charset="0"/>
                <a:ea typeface="+mn-ea"/>
                <a:cs typeface="Times New Roman" panose="02020603050405020304" pitchFamily="18" charset="0"/>
                <a:sym typeface="Arial"/>
              </a:rPr>
              <a:t>MĂNG NON – TÀI LIỆU TIỂU HỌC </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err="1">
                <a:ln>
                  <a:noFill/>
                </a:ln>
                <a:solidFill>
                  <a:srgbClr val="002060"/>
                </a:solidFill>
                <a:effectLst/>
                <a:uLnTx/>
                <a:uFillTx/>
                <a:latin typeface="UTM Avo" panose="02040603050506020204" pitchFamily="18" charset="0"/>
                <a:ea typeface="+mn-ea"/>
                <a:cs typeface="Times New Roman" panose="02020603050405020304" pitchFamily="18" charset="0"/>
                <a:sym typeface="Arial"/>
              </a:rPr>
              <a:t>Mời</a:t>
            </a:r>
            <a:r>
              <a:rPr kumimoji="0" lang="en-US" sz="2667" b="1"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sym typeface="Arial"/>
              </a:rPr>
              <a:t> </a:t>
            </a:r>
            <a:r>
              <a:rPr kumimoji="0" lang="en-US" sz="2667" b="1" i="0" u="none" strike="noStrike" kern="1200" cap="none" spc="0" normalizeH="0" baseline="0" noProof="0" dirty="0" err="1">
                <a:ln>
                  <a:noFill/>
                </a:ln>
                <a:solidFill>
                  <a:srgbClr val="002060"/>
                </a:solidFill>
                <a:effectLst/>
                <a:uLnTx/>
                <a:uFillTx/>
                <a:latin typeface="UTM Avo" panose="02040603050506020204" pitchFamily="18" charset="0"/>
                <a:ea typeface="+mn-ea"/>
                <a:cs typeface="Times New Roman" panose="02020603050405020304" pitchFamily="18" charset="0"/>
                <a:sym typeface="Arial"/>
              </a:rPr>
              <a:t>truy</a:t>
            </a:r>
            <a:r>
              <a:rPr kumimoji="0" lang="en-US" sz="2667" b="1"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sym typeface="Arial"/>
              </a:rPr>
              <a:t> </a:t>
            </a:r>
            <a:r>
              <a:rPr kumimoji="0" lang="vi-VN" sz="2667" b="1"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sym typeface="Arial"/>
              </a:rPr>
              <a:t>cập: MĂNG NON- TÀI LIỆU TIỂU HỌC/ Facebook</a:t>
            </a:r>
            <a:endParaRPr kumimoji="0" lang="en-US" sz="2667"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sym typeface="Arial"/>
              </a:rPr>
              <a:t>SĐT ZALO : </a:t>
            </a:r>
            <a:r>
              <a:rPr kumimoji="0" lang="en-US" sz="2667" b="1" i="0" u="sng" strike="noStrike" kern="1200" cap="none" spc="0" normalizeH="0" baseline="0" noProof="0" dirty="0">
                <a:ln>
                  <a:noFill/>
                </a:ln>
                <a:solidFill>
                  <a:srgbClr val="D63E3D">
                    <a:lumMod val="75000"/>
                  </a:srgbClr>
                </a:solidFill>
                <a:effectLst/>
                <a:uLnTx/>
                <a:uFillTx/>
                <a:latin typeface="UTM Avo" panose="02040603050506020204" pitchFamily="18" charset="0"/>
                <a:ea typeface="+mn-ea"/>
                <a:cs typeface="Arial"/>
                <a:sym typeface="Arial"/>
              </a:rPr>
              <a:t>0382348780</a:t>
            </a:r>
            <a:r>
              <a:rPr kumimoji="0" lang="en-US" sz="2667" b="1" i="0" u="none" strike="noStrike" kern="1200" cap="none" spc="0" normalizeH="0" baseline="0" noProof="0" dirty="0">
                <a:ln>
                  <a:noFill/>
                </a:ln>
                <a:solidFill>
                  <a:srgbClr val="D63E3D">
                    <a:lumMod val="75000"/>
                  </a:srgbClr>
                </a:solidFill>
                <a:effectLst/>
                <a:uLnTx/>
                <a:uFillTx/>
                <a:latin typeface="UTM Avo" panose="02040603050506020204" pitchFamily="18" charset="0"/>
                <a:ea typeface="+mn-ea"/>
                <a:cs typeface="Arial"/>
                <a:sym typeface="Arial"/>
              </a:rPr>
              <a:t> - </a:t>
            </a:r>
            <a:r>
              <a:rPr kumimoji="0" lang="en-US" sz="2667" b="1" i="0" u="sng" strike="noStrike" kern="1200" cap="none" spc="0" normalizeH="0" baseline="0" noProof="0" dirty="0">
                <a:ln>
                  <a:noFill/>
                </a:ln>
                <a:solidFill>
                  <a:srgbClr val="D63E3D">
                    <a:lumMod val="75000"/>
                  </a:srgbClr>
                </a:solidFill>
                <a:effectLst/>
                <a:uLnTx/>
                <a:uFillTx/>
                <a:latin typeface="UTM Avo" panose="02040603050506020204" pitchFamily="18" charset="0"/>
                <a:ea typeface="+mn-ea"/>
                <a:cs typeface="Arial"/>
                <a:sym typeface="Arial"/>
              </a:rPr>
              <a:t>0984848929</a:t>
            </a:r>
            <a:endParaRPr kumimoji="0" lang="en-US" sz="2667" b="1" i="0" u="none" strike="noStrike" kern="1200" cap="none" spc="0" normalizeH="0" baseline="0" noProof="0" dirty="0">
              <a:ln>
                <a:noFill/>
              </a:ln>
              <a:solidFill>
                <a:srgbClr val="D63E3D">
                  <a:lumMod val="75000"/>
                </a:srgbClr>
              </a:solidFill>
              <a:effectLst/>
              <a:uLnTx/>
              <a:uFillTx/>
              <a:latin typeface="UTM Avo" panose="020406030505060202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23205479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par>
                                <p:cTn id="9" presetID="50" presetClass="entr" presetSubtype="0" decel="100000" fill="hold" grpId="0" nodeType="with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3000" fill="hold"/>
                                        <p:tgtEl>
                                          <p:spTgt spid="10"/>
                                        </p:tgtEl>
                                        <p:attrNameLst>
                                          <p:attrName>ppt_w</p:attrName>
                                        </p:attrNameLst>
                                      </p:cBhvr>
                                      <p:tavLst>
                                        <p:tav tm="0">
                                          <p:val>
                                            <p:strVal val="#ppt_w+.3"/>
                                          </p:val>
                                        </p:tav>
                                        <p:tav tm="100000">
                                          <p:val>
                                            <p:strVal val="#ppt_w"/>
                                          </p:val>
                                        </p:tav>
                                      </p:tavLst>
                                    </p:anim>
                                    <p:anim calcmode="lin" valueType="num">
                                      <p:cBhvr>
                                        <p:cTn id="12" dur="3000" fill="hold"/>
                                        <p:tgtEl>
                                          <p:spTgt spid="10"/>
                                        </p:tgtEl>
                                        <p:attrNameLst>
                                          <p:attrName>ppt_h</p:attrName>
                                        </p:attrNameLst>
                                      </p:cBhvr>
                                      <p:tavLst>
                                        <p:tav tm="0">
                                          <p:val>
                                            <p:strVal val="#ppt_h"/>
                                          </p:val>
                                        </p:tav>
                                        <p:tav tm="100000">
                                          <p:val>
                                            <p:strVal val="#ppt_h"/>
                                          </p:val>
                                        </p:tav>
                                      </p:tavLst>
                                    </p:anim>
                                    <p:animEffect transition="in" filter="fade">
                                      <p:cBhvr>
                                        <p:cTn id="13" dur="3000"/>
                                        <p:tgtEl>
                                          <p:spTgt spid="10"/>
                                        </p:tgtEl>
                                      </p:cBhvr>
                                    </p:animEffect>
                                  </p:childTnLst>
                                </p:cTn>
                              </p:par>
                              <p:par>
                                <p:cTn id="14" presetID="53" presetClass="entr" presetSubtype="16" fill="hold" grpId="0" nodeType="withEffect">
                                  <p:stCondLst>
                                    <p:cond delay="2750"/>
                                  </p:stCondLst>
                                  <p:childTnLst>
                                    <p:set>
                                      <p:cBhvr>
                                        <p:cTn id="15" dur="1" fill="hold">
                                          <p:stCondLst>
                                            <p:cond delay="0"/>
                                          </p:stCondLst>
                                        </p:cTn>
                                        <p:tgtEl>
                                          <p:spTgt spid="6"/>
                                        </p:tgtEl>
                                        <p:attrNameLst>
                                          <p:attrName>style.visibility</p:attrName>
                                        </p:attrNameLst>
                                      </p:cBhvr>
                                      <p:to>
                                        <p:strVal val="visible"/>
                                      </p:to>
                                    </p:set>
                                    <p:anim calcmode="lin" valueType="num">
                                      <p:cBhvr>
                                        <p:cTn id="16" dur="1750" fill="hold"/>
                                        <p:tgtEl>
                                          <p:spTgt spid="6"/>
                                        </p:tgtEl>
                                        <p:attrNameLst>
                                          <p:attrName>ppt_w</p:attrName>
                                        </p:attrNameLst>
                                      </p:cBhvr>
                                      <p:tavLst>
                                        <p:tav tm="0">
                                          <p:val>
                                            <p:fltVal val="0"/>
                                          </p:val>
                                        </p:tav>
                                        <p:tav tm="100000">
                                          <p:val>
                                            <p:strVal val="#ppt_w"/>
                                          </p:val>
                                        </p:tav>
                                      </p:tavLst>
                                    </p:anim>
                                    <p:anim calcmode="lin" valueType="num">
                                      <p:cBhvr>
                                        <p:cTn id="17" dur="1750" fill="hold"/>
                                        <p:tgtEl>
                                          <p:spTgt spid="6"/>
                                        </p:tgtEl>
                                        <p:attrNameLst>
                                          <p:attrName>ppt_h</p:attrName>
                                        </p:attrNameLst>
                                      </p:cBhvr>
                                      <p:tavLst>
                                        <p:tav tm="0">
                                          <p:val>
                                            <p:fltVal val="0"/>
                                          </p:val>
                                        </p:tav>
                                        <p:tav tm="100000">
                                          <p:val>
                                            <p:strVal val="#ppt_h"/>
                                          </p:val>
                                        </p:tav>
                                      </p:tavLst>
                                    </p:anim>
                                    <p:animEffect transition="in" filter="fade">
                                      <p:cBhvr>
                                        <p:cTn id="18" dur="1750"/>
                                        <p:tgtEl>
                                          <p:spTgt spid="6"/>
                                        </p:tgtEl>
                                      </p:cBhvr>
                                    </p:animEffect>
                                  </p:childTnLst>
                                </p:cTn>
                              </p:par>
                              <p:par>
                                <p:cTn id="19" presetID="53" presetClass="entr" presetSubtype="16" fill="hold" grpId="0" nodeType="withEffect">
                                  <p:stCondLst>
                                    <p:cond delay="2750"/>
                                  </p:stCondLst>
                                  <p:childTnLst>
                                    <p:set>
                                      <p:cBhvr>
                                        <p:cTn id="20" dur="1" fill="hold">
                                          <p:stCondLst>
                                            <p:cond delay="0"/>
                                          </p:stCondLst>
                                        </p:cTn>
                                        <p:tgtEl>
                                          <p:spTgt spid="7"/>
                                        </p:tgtEl>
                                        <p:attrNameLst>
                                          <p:attrName>style.visibility</p:attrName>
                                        </p:attrNameLst>
                                      </p:cBhvr>
                                      <p:to>
                                        <p:strVal val="visible"/>
                                      </p:to>
                                    </p:set>
                                    <p:anim calcmode="lin" valueType="num">
                                      <p:cBhvr>
                                        <p:cTn id="21" dur="1750" fill="hold"/>
                                        <p:tgtEl>
                                          <p:spTgt spid="7"/>
                                        </p:tgtEl>
                                        <p:attrNameLst>
                                          <p:attrName>ppt_w</p:attrName>
                                        </p:attrNameLst>
                                      </p:cBhvr>
                                      <p:tavLst>
                                        <p:tav tm="0">
                                          <p:val>
                                            <p:fltVal val="0"/>
                                          </p:val>
                                        </p:tav>
                                        <p:tav tm="100000">
                                          <p:val>
                                            <p:strVal val="#ppt_w"/>
                                          </p:val>
                                        </p:tav>
                                      </p:tavLst>
                                    </p:anim>
                                    <p:anim calcmode="lin" valueType="num">
                                      <p:cBhvr>
                                        <p:cTn id="22" dur="1750" fill="hold"/>
                                        <p:tgtEl>
                                          <p:spTgt spid="7"/>
                                        </p:tgtEl>
                                        <p:attrNameLst>
                                          <p:attrName>ppt_h</p:attrName>
                                        </p:attrNameLst>
                                      </p:cBhvr>
                                      <p:tavLst>
                                        <p:tav tm="0">
                                          <p:val>
                                            <p:fltVal val="0"/>
                                          </p:val>
                                        </p:tav>
                                        <p:tav tm="100000">
                                          <p:val>
                                            <p:strVal val="#ppt_h"/>
                                          </p:val>
                                        </p:tav>
                                      </p:tavLst>
                                    </p:anim>
                                    <p:animEffect transition="in" filter="fade">
                                      <p:cBhvr>
                                        <p:cTn id="23" dur="1750"/>
                                        <p:tgtEl>
                                          <p:spTgt spid="7"/>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1500" fill="hold"/>
                                        <p:tgtEl>
                                          <p:spTgt spid="15"/>
                                        </p:tgtEl>
                                        <p:attrNameLst>
                                          <p:attrName>ppt_x</p:attrName>
                                        </p:attrNameLst>
                                      </p:cBhvr>
                                      <p:tavLst>
                                        <p:tav tm="0">
                                          <p:val>
                                            <p:strVal val="#ppt_x"/>
                                          </p:val>
                                        </p:tav>
                                        <p:tav tm="100000">
                                          <p:val>
                                            <p:strVal val="#ppt_x"/>
                                          </p:val>
                                        </p:tav>
                                      </p:tavLst>
                                    </p:anim>
                                    <p:anim calcmode="lin" valueType="num">
                                      <p:cBhvr additive="base">
                                        <p:cTn id="27" dur="1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6" grpId="0"/>
      <p:bldP spid="7"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4"/>
            <a:ext cx="12192000" cy="6854653"/>
          </a:xfrm>
          <a:prstGeom prst="rect">
            <a:avLst/>
          </a:prstGeom>
        </p:spPr>
      </p:pic>
      <p:grpSp>
        <p:nvGrpSpPr>
          <p:cNvPr id="3" name="Group 2"/>
          <p:cNvGrpSpPr/>
          <p:nvPr/>
        </p:nvGrpSpPr>
        <p:grpSpPr>
          <a:xfrm rot="387861">
            <a:off x="1984779" y="176310"/>
            <a:ext cx="8141719" cy="6112173"/>
            <a:chOff x="663479" y="210098"/>
            <a:chExt cx="3854444" cy="5872846"/>
          </a:xfrm>
        </p:grpSpPr>
        <p:sp>
          <p:nvSpPr>
            <p:cNvPr id="4" name="Rectangle 3"/>
            <p:cNvSpPr/>
            <p:nvPr/>
          </p:nvSpPr>
          <p:spPr>
            <a:xfrm rot="21245657">
              <a:off x="663479" y="926155"/>
              <a:ext cx="3854444" cy="5156789"/>
            </a:xfrm>
            <a:prstGeom prst="rect">
              <a:avLst/>
            </a:prstGeom>
            <a:solidFill>
              <a:schemeClr val="bg1"/>
            </a:solidFill>
            <a:ln w="28575">
              <a:solidFill>
                <a:schemeClr val="tx1"/>
              </a:solidFill>
            </a:ln>
            <a:effectLst>
              <a:outerShdw dist="76200" dir="30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Rounded Corners 16"/>
            <p:cNvSpPr/>
            <p:nvPr/>
          </p:nvSpPr>
          <p:spPr>
            <a:xfrm rot="208759">
              <a:off x="3609501" y="210098"/>
              <a:ext cx="287680" cy="862138"/>
            </a:xfrm>
            <a:prstGeom prst="roundRect">
              <a:avLst>
                <a:gd name="adj" fmla="val 20188"/>
              </a:avLst>
            </a:prstGeom>
            <a:solidFill>
              <a:srgbClr val="AD9D9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6" name="Rectangle 7"/>
          <p:cNvSpPr>
            <a:spLocks noChangeArrowheads="1"/>
          </p:cNvSpPr>
          <p:nvPr/>
        </p:nvSpPr>
        <p:spPr bwMode="auto">
          <a:xfrm rot="57222">
            <a:off x="2141355" y="1783981"/>
            <a:ext cx="7744663"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just"/>
            <a:r>
              <a:rPr lang="en-US" sz="3200" b="1">
                <a:latin typeface="UTM Avo" panose="02040603050506020204" pitchFamily="18" charset="0"/>
              </a:rPr>
              <a:t>*Kiến thức, kĩ năng:</a:t>
            </a:r>
            <a:endParaRPr lang="en-US" sz="3200">
              <a:latin typeface="UTM Avo" panose="02040603050506020204" pitchFamily="18" charset="0"/>
            </a:endParaRPr>
          </a:p>
          <a:p>
            <a:pPr algn="just"/>
            <a:r>
              <a:rPr lang="en-US" sz="3200">
                <a:latin typeface="UTM Avo" panose="02040603050506020204" pitchFamily="18" charset="0"/>
              </a:rPr>
              <a:t>- Viết đúng đoạn chính tả theo yêu cầu.</a:t>
            </a:r>
          </a:p>
          <a:p>
            <a:pPr algn="just"/>
            <a:r>
              <a:rPr lang="en-US" sz="3200">
                <a:latin typeface="UTM Avo" panose="02040603050506020204" pitchFamily="18" charset="0"/>
              </a:rPr>
              <a:t>- Làm đúng các bài tập chính tả.</a:t>
            </a:r>
          </a:p>
          <a:p>
            <a:pPr algn="just"/>
            <a:r>
              <a:rPr lang="en-US" sz="3200" b="1">
                <a:latin typeface="UTM Avo" panose="02040603050506020204" pitchFamily="18" charset="0"/>
              </a:rPr>
              <a:t>*Phát triển năng lực và phẩm chất:</a:t>
            </a:r>
            <a:endParaRPr lang="en-US" sz="3200">
              <a:latin typeface="UTM Avo" panose="02040603050506020204" pitchFamily="18" charset="0"/>
            </a:endParaRPr>
          </a:p>
          <a:p>
            <a:pPr algn="just"/>
            <a:r>
              <a:rPr lang="en-US" sz="3200">
                <a:latin typeface="UTM Avo" panose="02040603050506020204" pitchFamily="18" charset="0"/>
              </a:rPr>
              <a:t>- Biết quan sát và viết đúng các nét chữ, trình bày đẹp bài chính tả.</a:t>
            </a:r>
          </a:p>
          <a:p>
            <a:pPr algn="just"/>
            <a:r>
              <a:rPr lang="en-US" sz="3200">
                <a:latin typeface="UTM Avo" panose="02040603050506020204" pitchFamily="18" charset="0"/>
              </a:rPr>
              <a:t>- HS có ý thức chăm chỉ học tập.</a:t>
            </a:r>
          </a:p>
        </p:txBody>
      </p:sp>
      <p:sp>
        <p:nvSpPr>
          <p:cNvPr id="7" name="Rectangle 9"/>
          <p:cNvSpPr>
            <a:spLocks noChangeArrowheads="1"/>
          </p:cNvSpPr>
          <p:nvPr/>
        </p:nvSpPr>
        <p:spPr bwMode="auto">
          <a:xfrm>
            <a:off x="4412888" y="1173047"/>
            <a:ext cx="40703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3600" b="1">
                <a:solidFill>
                  <a:srgbClr val="FF0000"/>
                </a:solidFill>
                <a:latin typeface="UTM Atlas" panose="02040603050506020204" pitchFamily="18" charset="0"/>
                <a:cs typeface="Arial" panose="020B0604020202020204" pitchFamily="34" charset="0"/>
              </a:rPr>
              <a:t>Mục tiêu</a:t>
            </a:r>
            <a:endParaRPr lang="en-US" altLang="en-US" sz="3600" b="1" dirty="0">
              <a:solidFill>
                <a:srgbClr val="FF0000"/>
              </a:solidFill>
              <a:latin typeface="UTM Atlas" panose="02040603050506020204" pitchFamily="18" charset="0"/>
              <a:cs typeface="Arial" panose="020B0604020202020204" pitchFamily="34" charset="0"/>
            </a:endParaRPr>
          </a:p>
        </p:txBody>
      </p:sp>
    </p:spTree>
    <p:extLst>
      <p:ext uri="{BB962C8B-B14F-4D97-AF65-F5344CB8AC3E}">
        <p14:creationId xmlns:p14="http://schemas.microsoft.com/office/powerpoint/2010/main" val="241108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4"/>
            <a:ext cx="12192000" cy="6854653"/>
          </a:xfrm>
          <a:prstGeom prst="rect">
            <a:avLst/>
          </a:prstGeom>
        </p:spPr>
      </p:pic>
      <p:grpSp>
        <p:nvGrpSpPr>
          <p:cNvPr id="18" name="Group 17"/>
          <p:cNvGrpSpPr/>
          <p:nvPr/>
        </p:nvGrpSpPr>
        <p:grpSpPr>
          <a:xfrm>
            <a:off x="1686979" y="1626849"/>
            <a:ext cx="9318478" cy="1935005"/>
            <a:chOff x="1686979" y="1626849"/>
            <a:chExt cx="9318478" cy="1935005"/>
          </a:xfrm>
        </p:grpSpPr>
        <p:grpSp>
          <p:nvGrpSpPr>
            <p:cNvPr id="19" name="Group 18"/>
            <p:cNvGrpSpPr/>
            <p:nvPr/>
          </p:nvGrpSpPr>
          <p:grpSpPr>
            <a:xfrm>
              <a:off x="2665110" y="1820349"/>
              <a:ext cx="8340347" cy="1548004"/>
              <a:chOff x="1006714" y="774110"/>
              <a:chExt cx="10713739" cy="1548004"/>
            </a:xfrm>
          </p:grpSpPr>
          <p:sp>
            <p:nvSpPr>
              <p:cNvPr id="21" name="Rectangle 20"/>
              <p:cNvSpPr/>
              <p:nvPr/>
            </p:nvSpPr>
            <p:spPr>
              <a:xfrm>
                <a:off x="1006714" y="774110"/>
                <a:ext cx="10713739" cy="1548004"/>
              </a:xfrm>
              <a:prstGeom prst="rect">
                <a:avLst/>
              </a:prstGeom>
              <a:solidFill>
                <a:srgbClr val="FEB800"/>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22" name="TextBox 21"/>
              <p:cNvSpPr txBox="1"/>
              <p:nvPr/>
            </p:nvSpPr>
            <p:spPr>
              <a:xfrm>
                <a:off x="1796571" y="774110"/>
                <a:ext cx="8389333" cy="15480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28729" tIns="86360" rIns="86360" bIns="86360" numCol="1" spcCol="1270" anchor="ctr" anchorCtr="0">
                <a:noAutofit/>
              </a:bodyPr>
              <a:lstStyle/>
              <a:p>
                <a:pPr lvl="0" algn="l" defTabSz="1511300">
                  <a:lnSpc>
                    <a:spcPct val="90000"/>
                  </a:lnSpc>
                  <a:spcBef>
                    <a:spcPct val="0"/>
                  </a:spcBef>
                  <a:spcAft>
                    <a:spcPct val="35000"/>
                  </a:spcAft>
                </a:pPr>
                <a:r>
                  <a:rPr lang="en-US" sz="6000" b="1" kern="1200">
                    <a:solidFill>
                      <a:srgbClr val="FF0000"/>
                    </a:solidFill>
                    <a:effectLst>
                      <a:outerShdw blurRad="38100" dist="38100" dir="2700000" algn="tl">
                        <a:srgbClr val="000000">
                          <a:alpha val="43137"/>
                        </a:srgbClr>
                      </a:outerShdw>
                    </a:effectLst>
                    <a:latin typeface="UTM Avo" panose="02040603050506020204" pitchFamily="18" charset="0"/>
                  </a:rPr>
                  <a:t>Nghe – viết</a:t>
                </a:r>
                <a:endParaRPr lang="en-US" sz="6000" b="1" kern="1200" dirty="0">
                  <a:solidFill>
                    <a:srgbClr val="FF0000"/>
                  </a:solidFill>
                  <a:effectLst>
                    <a:outerShdw blurRad="38100" dist="38100" dir="2700000" algn="tl">
                      <a:srgbClr val="000000">
                        <a:alpha val="43137"/>
                      </a:srgbClr>
                    </a:outerShdw>
                  </a:effectLst>
                  <a:latin typeface="UTM Avo" panose="02040603050506020204" pitchFamily="18" charset="0"/>
                </a:endParaRPr>
              </a:p>
            </p:txBody>
          </p:sp>
        </p:grpSp>
        <p:sp>
          <p:nvSpPr>
            <p:cNvPr id="20" name="Oval 19"/>
            <p:cNvSpPr/>
            <p:nvPr/>
          </p:nvSpPr>
          <p:spPr>
            <a:xfrm>
              <a:off x="1686979" y="1626849"/>
              <a:ext cx="1935005" cy="1935005"/>
            </a:xfrm>
            <a:prstGeom prst="ellipse">
              <a:avLst/>
            </a:prstGeom>
            <a:ln w="38100">
              <a:solidFill>
                <a:srgbClr val="FEB800"/>
              </a:solidFill>
            </a:ln>
            <a:effectLst>
              <a:outerShdw blurRad="50800" dist="38100" dir="2700000" algn="tl" rotWithShape="0">
                <a:prstClr val="black">
                  <a:alpha val="40000"/>
                </a:prstClr>
              </a:outerShdw>
            </a:effectLst>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23" name="Group 22"/>
          <p:cNvGrpSpPr/>
          <p:nvPr/>
        </p:nvGrpSpPr>
        <p:grpSpPr>
          <a:xfrm>
            <a:off x="1686979" y="3949289"/>
            <a:ext cx="9318479" cy="1935005"/>
            <a:chOff x="1686979" y="3949289"/>
            <a:chExt cx="9318479" cy="1935005"/>
          </a:xfrm>
        </p:grpSpPr>
        <p:grpSp>
          <p:nvGrpSpPr>
            <p:cNvPr id="24" name="Group 23"/>
            <p:cNvGrpSpPr/>
            <p:nvPr/>
          </p:nvGrpSpPr>
          <p:grpSpPr>
            <a:xfrm>
              <a:off x="2591576" y="4184756"/>
              <a:ext cx="8413882" cy="1548004"/>
              <a:chOff x="933180" y="3138517"/>
              <a:chExt cx="8413882" cy="1548004"/>
            </a:xfrm>
          </p:grpSpPr>
          <p:sp>
            <p:nvSpPr>
              <p:cNvPr id="26" name="Rectangle 25"/>
              <p:cNvSpPr/>
              <p:nvPr/>
            </p:nvSpPr>
            <p:spPr>
              <a:xfrm>
                <a:off x="933180" y="3138517"/>
                <a:ext cx="8413882" cy="1548004"/>
              </a:xfrm>
              <a:prstGeom prst="rect">
                <a:avLst/>
              </a:prstGeom>
              <a:solidFill>
                <a:srgbClr val="99CC3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27" name="TextBox 26"/>
              <p:cNvSpPr txBox="1"/>
              <p:nvPr/>
            </p:nvSpPr>
            <p:spPr>
              <a:xfrm>
                <a:off x="1325065" y="3138517"/>
                <a:ext cx="7769883" cy="15480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28729" tIns="86360" rIns="86360" bIns="86360" numCol="1" spcCol="1270" anchor="ctr" anchorCtr="0">
                <a:noAutofit/>
              </a:bodyPr>
              <a:lstStyle/>
              <a:p>
                <a:pPr lvl="0" algn="l" defTabSz="1511300">
                  <a:lnSpc>
                    <a:spcPct val="90000"/>
                  </a:lnSpc>
                  <a:spcBef>
                    <a:spcPct val="0"/>
                  </a:spcBef>
                  <a:spcAft>
                    <a:spcPct val="35000"/>
                  </a:spcAft>
                </a:pPr>
                <a:r>
                  <a:rPr lang="en-US" sz="6000" b="1" kern="1200">
                    <a:solidFill>
                      <a:srgbClr val="FF0000"/>
                    </a:solidFill>
                    <a:effectLst>
                      <a:outerShdw blurRad="38100" dist="38100" dir="2700000" algn="tl">
                        <a:srgbClr val="000000">
                          <a:alpha val="43137"/>
                        </a:srgbClr>
                      </a:outerShdw>
                    </a:effectLst>
                    <a:latin typeface="UTM Avo" panose="02040603050506020204" pitchFamily="18" charset="0"/>
                  </a:rPr>
                  <a:t>Bài tập chính tả</a:t>
                </a:r>
                <a:endParaRPr lang="en-US" sz="6000" b="1" kern="1200" dirty="0">
                  <a:solidFill>
                    <a:srgbClr val="FF0000"/>
                  </a:solidFill>
                  <a:effectLst>
                    <a:outerShdw blurRad="38100" dist="38100" dir="2700000" algn="tl">
                      <a:srgbClr val="000000">
                        <a:alpha val="43137"/>
                      </a:srgbClr>
                    </a:outerShdw>
                  </a:effectLst>
                  <a:latin typeface="UTM Avo" panose="02040603050506020204" pitchFamily="18" charset="0"/>
                </a:endParaRPr>
              </a:p>
            </p:txBody>
          </p:sp>
        </p:grpSp>
        <p:sp>
          <p:nvSpPr>
            <p:cNvPr id="25" name="Oval 24"/>
            <p:cNvSpPr/>
            <p:nvPr/>
          </p:nvSpPr>
          <p:spPr>
            <a:xfrm>
              <a:off x="1686979" y="3949289"/>
              <a:ext cx="1935005" cy="1935005"/>
            </a:xfrm>
            <a:prstGeom prst="ellipse">
              <a:avLst/>
            </a:prstGeom>
            <a:ln w="38100">
              <a:solidFill>
                <a:srgbClr val="99CC33"/>
              </a:solidFill>
            </a:ln>
            <a:effectLst>
              <a:outerShdw blurRad="50800" dist="38100" algn="l" rotWithShape="0">
                <a:prstClr val="black">
                  <a:alpha val="40000"/>
                </a:prstClr>
              </a:outerShdw>
            </a:effectLst>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28" name="TextBox 27"/>
          <p:cNvSpPr txBox="1"/>
          <p:nvPr/>
        </p:nvSpPr>
        <p:spPr>
          <a:xfrm>
            <a:off x="834937" y="1820349"/>
            <a:ext cx="2387187" cy="15480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28729" tIns="86360" rIns="86360" bIns="86360" numCol="1" spcCol="1270" anchor="ctr" anchorCtr="0">
            <a:noAutofit/>
          </a:bodyPr>
          <a:lstStyle/>
          <a:p>
            <a:pPr lvl="0" algn="ctr" defTabSz="1511300">
              <a:lnSpc>
                <a:spcPct val="90000"/>
              </a:lnSpc>
              <a:spcBef>
                <a:spcPct val="0"/>
              </a:spcBef>
              <a:spcAft>
                <a:spcPct val="35000"/>
              </a:spcAft>
            </a:pPr>
            <a:r>
              <a:rPr lang="en-US" sz="6000" b="1">
                <a:solidFill>
                  <a:srgbClr val="FF0000"/>
                </a:solidFill>
                <a:effectLst>
                  <a:outerShdw blurRad="38100" dist="38100" dir="2700000" algn="tl">
                    <a:srgbClr val="000000">
                      <a:alpha val="43137"/>
                    </a:srgbClr>
                  </a:outerShdw>
                </a:effectLst>
                <a:latin typeface="UTM Avo" panose="02040603050506020204" pitchFamily="18" charset="0"/>
              </a:rPr>
              <a:t>01</a:t>
            </a:r>
            <a:endParaRPr lang="en-US" sz="6000" b="1" kern="1200" dirty="0">
              <a:solidFill>
                <a:srgbClr val="FF0000"/>
              </a:solidFill>
              <a:effectLst>
                <a:outerShdw blurRad="38100" dist="38100" dir="2700000" algn="tl">
                  <a:srgbClr val="000000">
                    <a:alpha val="43137"/>
                  </a:srgbClr>
                </a:outerShdw>
              </a:effectLst>
              <a:latin typeface="UTM Avo" panose="02040603050506020204" pitchFamily="18" charset="0"/>
            </a:endParaRPr>
          </a:p>
        </p:txBody>
      </p:sp>
      <p:sp>
        <p:nvSpPr>
          <p:cNvPr id="29" name="TextBox 28"/>
          <p:cNvSpPr txBox="1"/>
          <p:nvPr/>
        </p:nvSpPr>
        <p:spPr>
          <a:xfrm>
            <a:off x="945684" y="4142789"/>
            <a:ext cx="2387187" cy="15480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28729" tIns="86360" rIns="86360" bIns="86360" numCol="1" spcCol="1270" anchor="ctr" anchorCtr="0">
            <a:noAutofit/>
          </a:bodyPr>
          <a:lstStyle/>
          <a:p>
            <a:pPr lvl="0" algn="ctr" defTabSz="1511300">
              <a:lnSpc>
                <a:spcPct val="90000"/>
              </a:lnSpc>
              <a:spcBef>
                <a:spcPct val="0"/>
              </a:spcBef>
              <a:spcAft>
                <a:spcPct val="35000"/>
              </a:spcAft>
            </a:pPr>
            <a:r>
              <a:rPr lang="en-US" sz="6000" b="1">
                <a:solidFill>
                  <a:srgbClr val="FF0000"/>
                </a:solidFill>
                <a:effectLst>
                  <a:outerShdw blurRad="38100" dist="38100" dir="2700000" algn="tl">
                    <a:srgbClr val="000000">
                      <a:alpha val="43137"/>
                    </a:srgbClr>
                  </a:outerShdw>
                </a:effectLst>
                <a:latin typeface="UTM Avo" panose="02040603050506020204" pitchFamily="18" charset="0"/>
              </a:rPr>
              <a:t>02</a:t>
            </a:r>
            <a:endParaRPr lang="en-US" sz="6000" b="1" kern="1200" dirty="0">
              <a:solidFill>
                <a:srgbClr val="FF0000"/>
              </a:solidFill>
              <a:effectLst>
                <a:outerShdw blurRad="38100" dist="38100" dir="2700000" algn="tl">
                  <a:srgbClr val="000000">
                    <a:alpha val="43137"/>
                  </a:srgbClr>
                </a:outerShdw>
              </a:effectLst>
              <a:latin typeface="UTM Avo" panose="02040603050506020204" pitchFamily="18" charset="0"/>
            </a:endParaRPr>
          </a:p>
        </p:txBody>
      </p:sp>
    </p:spTree>
    <p:extLst>
      <p:ext uri="{BB962C8B-B14F-4D97-AF65-F5344CB8AC3E}">
        <p14:creationId xmlns:p14="http://schemas.microsoft.com/office/powerpoint/2010/main" val="96531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left)">
                                      <p:cBhvr>
                                        <p:cTn id="1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323" y="-333012"/>
            <a:ext cx="6469722" cy="431314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397" y="-83771"/>
            <a:ext cx="6271908" cy="6271908"/>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21244"/>
          <a:stretch/>
        </p:blipFill>
        <p:spPr>
          <a:xfrm>
            <a:off x="-65695" y="4587671"/>
            <a:ext cx="3540056" cy="2788026"/>
          </a:xfrm>
          <a:prstGeom prst="rect">
            <a:avLst/>
          </a:prstGeom>
          <a:effectLst>
            <a:outerShdw blurRad="50800" dist="38100" dir="2700000" algn="tl" rotWithShape="0">
              <a:prstClr val="black">
                <a:alpha val="40000"/>
              </a:prstClr>
            </a:outerShdw>
          </a:effectLst>
        </p:spPr>
      </p:pic>
      <p:pic>
        <p:nvPicPr>
          <p:cNvPr id="5" name="Picture 4">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25377" t="3494"/>
          <a:stretch/>
        </p:blipFill>
        <p:spPr>
          <a:xfrm>
            <a:off x="5755142" y="3980136"/>
            <a:ext cx="2513893" cy="3251104"/>
          </a:xfrm>
          <a:prstGeom prst="rect">
            <a:avLst/>
          </a:prstGeom>
          <a:effectLst>
            <a:outerShdw blurRad="50800" dist="38100" dir="5400000" algn="t" rotWithShape="0">
              <a:prstClr val="black">
                <a:alpha val="40000"/>
              </a:prstClr>
            </a:outerShdw>
          </a:effec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178" y="6357048"/>
            <a:ext cx="6541575" cy="1121761"/>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1287" y="6357048"/>
            <a:ext cx="6541575" cy="1121761"/>
          </a:xfrm>
          <a:prstGeom prst="rect">
            <a:avLst/>
          </a:prstGeom>
        </p:spPr>
      </p:pic>
      <p:grpSp>
        <p:nvGrpSpPr>
          <p:cNvPr id="11" name="Group 10"/>
          <p:cNvGrpSpPr/>
          <p:nvPr/>
        </p:nvGrpSpPr>
        <p:grpSpPr>
          <a:xfrm>
            <a:off x="3257782" y="1136862"/>
            <a:ext cx="1776128" cy="1724826"/>
            <a:chOff x="6724842" y="2359026"/>
            <a:chExt cx="1776128" cy="1724826"/>
          </a:xfrm>
        </p:grpSpPr>
        <p:grpSp>
          <p:nvGrpSpPr>
            <p:cNvPr id="12" name="组合 68"/>
            <p:cNvGrpSpPr/>
            <p:nvPr/>
          </p:nvGrpSpPr>
          <p:grpSpPr>
            <a:xfrm>
              <a:off x="6724842" y="2359026"/>
              <a:ext cx="1745300" cy="1724826"/>
              <a:chOff x="5215429" y="1279018"/>
              <a:chExt cx="1745300" cy="1724826"/>
            </a:xfrm>
          </p:grpSpPr>
          <p:grpSp>
            <p:nvGrpSpPr>
              <p:cNvPr id="14" name="组合 71"/>
              <p:cNvGrpSpPr/>
              <p:nvPr/>
            </p:nvGrpSpPr>
            <p:grpSpPr>
              <a:xfrm>
                <a:off x="5217256" y="1279018"/>
                <a:ext cx="1724828" cy="1724826"/>
                <a:chOff x="5311169" y="2007983"/>
                <a:chExt cx="1569662" cy="1569660"/>
              </a:xfrm>
            </p:grpSpPr>
            <p:sp>
              <p:nvSpPr>
                <p:cNvPr id="16" name="菱形 21"/>
                <p:cNvSpPr/>
                <p:nvPr/>
              </p:nvSpPr>
              <p:spPr>
                <a:xfrm>
                  <a:off x="5311169" y="2007983"/>
                  <a:ext cx="1569662" cy="1569660"/>
                </a:xfrm>
                <a:prstGeom prst="ellipse">
                  <a:avLst/>
                </a:prstGeom>
                <a:solidFill>
                  <a:srgbClr val="F6B361"/>
                </a:solidFill>
                <a:ln w="28575">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思源黑体 CN Normal" panose="020B0400000000000000" charset="-122"/>
                    <a:ea typeface="思源黑体 CN Normal" panose="020B0400000000000000" charset="-122"/>
                    <a:sym typeface="思源黑体 CN Normal" panose="020B0400000000000000" charset="-122"/>
                  </a:endParaRPr>
                </a:p>
              </p:txBody>
            </p:sp>
            <p:sp>
              <p:nvSpPr>
                <p:cNvPr id="17" name="菱形 22"/>
                <p:cNvSpPr/>
                <p:nvPr/>
              </p:nvSpPr>
              <p:spPr>
                <a:xfrm>
                  <a:off x="5367277" y="2072434"/>
                  <a:ext cx="1457446" cy="1440759"/>
                </a:xfrm>
                <a:prstGeom prst="ellipse">
                  <a:avLst/>
                </a:prstGeom>
                <a:no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思源黑体 CN Normal" panose="020B0400000000000000" charset="-122"/>
                    <a:ea typeface="思源黑体 CN Normal" panose="020B0400000000000000" charset="-122"/>
                    <a:sym typeface="思源黑体 CN Normal" panose="020B0400000000000000" charset="-122"/>
                  </a:endParaRPr>
                </a:p>
              </p:txBody>
            </p:sp>
          </p:grpSp>
          <p:sp>
            <p:nvSpPr>
              <p:cNvPr id="15" name="文本框 70"/>
              <p:cNvSpPr txBox="1"/>
              <p:nvPr/>
            </p:nvSpPr>
            <p:spPr>
              <a:xfrm>
                <a:off x="5215429" y="1383536"/>
                <a:ext cx="1745300" cy="1445260"/>
              </a:xfrm>
              <a:prstGeom prst="rect">
                <a:avLst/>
              </a:prstGeom>
              <a:noFill/>
            </p:spPr>
            <p:txBody>
              <a:bodyPr wrap="square" rtlCol="0">
                <a:spAutoFit/>
              </a:bodyPr>
              <a:lstStyle>
                <a:defPPr>
                  <a:defRPr lang="zh-CN"/>
                </a:defPPr>
                <a:lvl1pPr algn="ctr">
                  <a:defRPr sz="6000" b="1">
                    <a:blipFill dpi="0" rotWithShape="1">
                      <a:blip r:embed="rId8"/>
                      <a:srcRect/>
                      <a:stretch>
                        <a:fillRect/>
                      </a:stretch>
                    </a:blip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8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字魂64号-萌趣软糖体" panose="00000500000000000000" charset="-122"/>
                  <a:ea typeface="字魂64号-萌趣软糖体" panose="00000500000000000000" charset="-122"/>
                  <a:cs typeface="Arial" panose="020B0604020202020204" pitchFamily="34" charset="0"/>
                  <a:sym typeface="思源黑体 CN Normal" panose="020B0400000000000000" charset="-122"/>
                </a:endParaRPr>
              </a:p>
            </p:txBody>
          </p:sp>
        </p:grpSp>
        <p:sp>
          <p:nvSpPr>
            <p:cNvPr id="13" name="TextBox 12"/>
            <p:cNvSpPr txBox="1"/>
            <p:nvPr/>
          </p:nvSpPr>
          <p:spPr>
            <a:xfrm>
              <a:off x="7098390" y="2707479"/>
              <a:ext cx="1402580" cy="1107996"/>
            </a:xfrm>
            <a:prstGeom prst="rect">
              <a:avLst/>
            </a:prstGeom>
            <a:noFill/>
          </p:spPr>
          <p:txBody>
            <a:bodyPr wrap="square" rtlCol="0">
              <a:spAutoFit/>
            </a:bodyPr>
            <a:lstStyle/>
            <a:p>
              <a:r>
                <a:rPr lang="en-US" sz="6600" b="1">
                  <a:solidFill>
                    <a:srgbClr val="FF0000"/>
                  </a:solidFill>
                  <a:latin typeface="UTM Avo" panose="02040603050506020204" pitchFamily="18" charset="0"/>
                </a:rPr>
                <a:t>01</a:t>
              </a:r>
            </a:p>
          </p:txBody>
        </p:sp>
      </p:grpSp>
      <p:sp>
        <p:nvSpPr>
          <p:cNvPr id="18" name="TextBox 17"/>
          <p:cNvSpPr txBox="1"/>
          <p:nvPr/>
        </p:nvSpPr>
        <p:spPr>
          <a:xfrm>
            <a:off x="871735" y="2914899"/>
            <a:ext cx="6338290" cy="1569660"/>
          </a:xfrm>
          <a:prstGeom prst="rect">
            <a:avLst/>
          </a:prstGeom>
          <a:noFill/>
        </p:spPr>
        <p:txBody>
          <a:bodyPr wrap="square" rtlCol="0">
            <a:spAutoFit/>
          </a:bodyPr>
          <a:lstStyle/>
          <a:p>
            <a:pPr algn="ctr"/>
            <a:r>
              <a:rPr lang="en-US" sz="9600">
                <a:solidFill>
                  <a:srgbClr val="FF0000"/>
                </a:solidFill>
                <a:effectLst>
                  <a:outerShdw blurRad="38100" dist="38100" dir="2700000" algn="tl">
                    <a:srgbClr val="000000">
                      <a:alpha val="43137"/>
                    </a:srgbClr>
                  </a:outerShdw>
                </a:effectLst>
                <a:latin typeface="#9Slide05 SVNBulgary" pitchFamily="2" charset="0"/>
              </a:rPr>
              <a:t>Nghe - viết</a:t>
            </a: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5020" y="38809"/>
            <a:ext cx="4314135" cy="2876090"/>
          </a:xfrm>
          <a:prstGeom prst="rect">
            <a:avLst/>
          </a:prstGeom>
        </p:spPr>
      </p:pic>
    </p:spTree>
    <p:extLst>
      <p:ext uri="{BB962C8B-B14F-4D97-AF65-F5344CB8AC3E}">
        <p14:creationId xmlns:p14="http://schemas.microsoft.com/office/powerpoint/2010/main" val="121464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53"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076712" cy="3140582"/>
            <a:chOff x="13716" y="2202497"/>
            <a:chExt cx="1076712" cy="3140582"/>
          </a:xfrm>
        </p:grpSpPr>
        <p:cxnSp>
          <p:nvCxnSpPr>
            <p:cNvPr id="3" name="Straight Connector 2"/>
            <p:cNvCxnSpPr/>
            <p:nvPr/>
          </p:nvCxnSpPr>
          <p:spPr>
            <a:xfrm>
              <a:off x="574932" y="2202497"/>
              <a:ext cx="0" cy="1137665"/>
            </a:xfrm>
            <a:prstGeom prst="line">
              <a:avLst/>
            </a:prstGeom>
            <a:ln w="22225">
              <a:solidFill>
                <a:srgbClr val="FFC000"/>
              </a:solidFill>
            </a:ln>
          </p:spPr>
          <p:style>
            <a:lnRef idx="3">
              <a:schemeClr val="accent5"/>
            </a:lnRef>
            <a:fillRef idx="0">
              <a:schemeClr val="accent5"/>
            </a:fillRef>
            <a:effectRef idx="2">
              <a:schemeClr val="accent5"/>
            </a:effectRef>
            <a:fontRef idx="minor">
              <a:schemeClr val="tx1"/>
            </a:fontRef>
          </p:style>
        </p:cxn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46" t="33435" r="89921" b="23708"/>
            <a:stretch/>
          </p:blipFill>
          <p:spPr>
            <a:xfrm>
              <a:off x="13716" y="2764471"/>
              <a:ext cx="1076712" cy="2578608"/>
            </a:xfrm>
            <a:prstGeom prst="rect">
              <a:avLst/>
            </a:prstGeom>
          </p:spPr>
        </p:pic>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8334" y="-172329"/>
            <a:ext cx="3048264" cy="3048264"/>
          </a:xfrm>
          <a:prstGeom prst="rect">
            <a:avLst/>
          </a:prstGeom>
        </p:spPr>
      </p:pic>
      <p:sp>
        <p:nvSpPr>
          <p:cNvPr id="6" name="TextBox 5"/>
          <p:cNvSpPr txBox="1"/>
          <p:nvPr/>
        </p:nvSpPr>
        <p:spPr>
          <a:xfrm>
            <a:off x="4160173" y="886872"/>
            <a:ext cx="4435522" cy="769441"/>
          </a:xfrm>
          <a:prstGeom prst="rect">
            <a:avLst/>
          </a:prstGeom>
          <a:noFill/>
        </p:spPr>
        <p:txBody>
          <a:bodyPr wrap="square" rtlCol="0">
            <a:spAutoFit/>
          </a:bodyPr>
          <a:lstStyle/>
          <a:p>
            <a:r>
              <a:rPr lang="en-US" sz="4400" b="1">
                <a:solidFill>
                  <a:srgbClr val="C00000"/>
                </a:solidFill>
                <a:latin typeface="UTM Avo" panose="02040603050506020204" pitchFamily="18" charset="0"/>
              </a:rPr>
              <a:t>Tết đến rồi</a:t>
            </a:r>
          </a:p>
        </p:txBody>
      </p:sp>
      <p:sp>
        <p:nvSpPr>
          <p:cNvPr id="7" name="TextBox 6"/>
          <p:cNvSpPr txBox="1"/>
          <p:nvPr/>
        </p:nvSpPr>
        <p:spPr>
          <a:xfrm>
            <a:off x="1285626" y="1706900"/>
            <a:ext cx="9671131" cy="3970318"/>
          </a:xfrm>
          <a:prstGeom prst="rect">
            <a:avLst/>
          </a:prstGeom>
          <a:noFill/>
        </p:spPr>
        <p:txBody>
          <a:bodyPr wrap="square" rtlCol="0">
            <a:spAutoFit/>
          </a:bodyPr>
          <a:lstStyle/>
          <a:p>
            <a:pPr algn="just"/>
            <a:r>
              <a:rPr lang="en-US" sz="3600">
                <a:solidFill>
                  <a:srgbClr val="002060"/>
                </a:solidFill>
                <a:latin typeface="UTM Avo" panose="02040603050506020204" pitchFamily="18" charset="0"/>
              </a:rPr>
              <a:t>       Vào dịp Tết, các gia đình thường gói bánh chưng hoặc bánh tét. Người lớn thường tặng trẻ em những bao lì xì xinh xắn với mong ước các em mạnh khỏe, giỏi giang. Tết là dịp mọi người quây quần bên nhau và dành cho nhau những lời chúc tốt đẹp.</a:t>
            </a:r>
          </a:p>
        </p:txBody>
      </p:sp>
      <p:sp>
        <p:nvSpPr>
          <p:cNvPr id="9" name="Rounded Rectangular Callout 8"/>
          <p:cNvSpPr/>
          <p:nvPr/>
        </p:nvSpPr>
        <p:spPr>
          <a:xfrm>
            <a:off x="4725372" y="5172977"/>
            <a:ext cx="6479178" cy="1541417"/>
          </a:xfrm>
          <a:prstGeom prst="wedgeRoundRectCallout">
            <a:avLst>
              <a:gd name="adj1" fmla="val 40292"/>
              <a:gd name="adj2" fmla="val 71822"/>
              <a:gd name="adj3" fmla="val 16667"/>
            </a:avLst>
          </a:prstGeom>
          <a:solidFill>
            <a:srgbClr val="FFCCFF"/>
          </a:solidFill>
          <a:ln>
            <a:solidFill>
              <a:srgbClr val="FF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UTM Avo" panose="02040603050506020204" pitchFamily="18" charset="0"/>
              </a:rPr>
              <a:t>Đoạn văn có những chữ nào viết hoa?</a:t>
            </a:r>
          </a:p>
        </p:txBody>
      </p:sp>
      <p:cxnSp>
        <p:nvCxnSpPr>
          <p:cNvPr id="10" name="Straight Connector 9"/>
          <p:cNvCxnSpPr/>
          <p:nvPr/>
        </p:nvCxnSpPr>
        <p:spPr>
          <a:xfrm>
            <a:off x="2284858" y="2248876"/>
            <a:ext cx="287383" cy="146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15768" y="2250280"/>
            <a:ext cx="287383" cy="146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547568" y="2794308"/>
            <a:ext cx="365760" cy="146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24664" y="4430603"/>
            <a:ext cx="287383" cy="146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ounded Rectangular Callout 13"/>
          <p:cNvSpPr/>
          <p:nvPr/>
        </p:nvSpPr>
        <p:spPr>
          <a:xfrm>
            <a:off x="4725372" y="5172976"/>
            <a:ext cx="6479178" cy="1541417"/>
          </a:xfrm>
          <a:prstGeom prst="wedgeRoundRectCallout">
            <a:avLst>
              <a:gd name="adj1" fmla="val 40292"/>
              <a:gd name="adj2" fmla="val 71822"/>
              <a:gd name="adj3" fmla="val 16667"/>
            </a:avLst>
          </a:prstGeom>
          <a:solidFill>
            <a:srgbClr val="FFCCFF"/>
          </a:solidFill>
          <a:ln>
            <a:solidFill>
              <a:srgbClr val="FF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accent6">
                    <a:lumMod val="50000"/>
                  </a:schemeClr>
                </a:solidFill>
                <a:latin typeface="UTM Avo" panose="02040603050506020204" pitchFamily="18" charset="0"/>
              </a:rPr>
              <a:t>Đoạn văn có những chữ nào dễ viết sai?</a:t>
            </a:r>
          </a:p>
        </p:txBody>
      </p:sp>
      <p:cxnSp>
        <p:nvCxnSpPr>
          <p:cNvPr id="16" name="Straight Connector 15"/>
          <p:cNvCxnSpPr/>
          <p:nvPr/>
        </p:nvCxnSpPr>
        <p:spPr>
          <a:xfrm>
            <a:off x="7512725" y="2836532"/>
            <a:ext cx="640080" cy="1463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008254" y="3372796"/>
            <a:ext cx="731520" cy="1463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947075" y="3358158"/>
            <a:ext cx="914400" cy="1463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08123" y="3907142"/>
            <a:ext cx="822960" cy="1463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100497" y="3915808"/>
            <a:ext cx="2560320" cy="1463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97418" y="4454311"/>
            <a:ext cx="2194560" cy="1463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459614" y="4475191"/>
            <a:ext cx="2377440" cy="1463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17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righ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xit" presetSubtype="0" fill="hold" grpId="1" nodeType="clickEffect">
                                  <p:stCondLst>
                                    <p:cond delay="0"/>
                                  </p:stCondLst>
                                  <p:childTnLst>
                                    <p:animEffect transition="out" filter="fade">
                                      <p:cBhvr>
                                        <p:cTn id="32" dur="1000"/>
                                        <p:tgtEl>
                                          <p:spTgt spid="9"/>
                                        </p:tgtEl>
                                      </p:cBhvr>
                                    </p:animEffect>
                                    <p:anim calcmode="lin" valueType="num">
                                      <p:cBhvr>
                                        <p:cTn id="33" dur="1000"/>
                                        <p:tgtEl>
                                          <p:spTgt spid="9"/>
                                        </p:tgtEl>
                                        <p:attrNameLst>
                                          <p:attrName>ppt_x</p:attrName>
                                        </p:attrNameLst>
                                      </p:cBhvr>
                                      <p:tavLst>
                                        <p:tav tm="0">
                                          <p:val>
                                            <p:strVal val="ppt_x"/>
                                          </p:val>
                                        </p:tav>
                                        <p:tav tm="100000">
                                          <p:val>
                                            <p:strVal val="ppt_x"/>
                                          </p:val>
                                        </p:tav>
                                      </p:tavLst>
                                    </p:anim>
                                    <p:anim calcmode="lin" valueType="num">
                                      <p:cBhvr>
                                        <p:cTn id="34" dur="1000"/>
                                        <p:tgtEl>
                                          <p:spTgt spid="9"/>
                                        </p:tgtEl>
                                        <p:attrNameLst>
                                          <p:attrName>ppt_y</p:attrName>
                                        </p:attrNameLst>
                                      </p:cBhvr>
                                      <p:tavLst>
                                        <p:tav tm="0">
                                          <p:val>
                                            <p:strVal val="ppt_y"/>
                                          </p:val>
                                        </p:tav>
                                        <p:tav tm="100000">
                                          <p:val>
                                            <p:strVal val="ppt_y+.1"/>
                                          </p:val>
                                        </p:tav>
                                      </p:tavLst>
                                    </p:anim>
                                    <p:set>
                                      <p:cBhvr>
                                        <p:cTn id="35" dur="1" fill="hold">
                                          <p:stCondLst>
                                            <p:cond delay="999"/>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arn(inVertical)">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arn(inVertical)">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right)">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barn(inVertical)">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barn(inVertical)">
                                      <p:cBhvr>
                                        <p:cTn id="70" dur="5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barn(inVertical)">
                                      <p:cBhvr>
                                        <p:cTn id="75" dur="5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barn(inVertical)">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barn(inVertical)">
                                      <p:cBhvr>
                                        <p:cTn id="85" dur="500"/>
                                        <p:tgtEl>
                                          <p:spTgt spid="20"/>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nodeType="click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barn(inVertical)">
                                      <p:cBhvr>
                                        <p:cTn id="90" dur="500"/>
                                        <p:tgtEl>
                                          <p:spTgt spid="21"/>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nodeType="click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barn(inVertical)">
                                      <p:cBhvr>
                                        <p:cTn id="9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9" grpId="1"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1" y="-65100"/>
            <a:ext cx="12192000" cy="609601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67" y="-354327"/>
            <a:ext cx="6469722" cy="431314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6479" y="-65100"/>
            <a:ext cx="4314135" cy="2876090"/>
          </a:xfrm>
          <a:prstGeom prst="rect">
            <a:avLst/>
          </a:prstGeom>
        </p:spPr>
      </p:pic>
      <p:sp>
        <p:nvSpPr>
          <p:cNvPr id="10" name="文本框 18">
            <a:extLst>
              <a:ext uri="{FF2B5EF4-FFF2-40B4-BE49-F238E27FC236}">
                <a16:creationId xmlns:a16="http://schemas.microsoft.com/office/drawing/2014/main" id="{3EE6B733-B6C4-4E38-BDEB-13E32E3D0DF9}"/>
              </a:ext>
            </a:extLst>
          </p:cNvPr>
          <p:cNvSpPr>
            <a:spLocks noChangeArrowheads="1"/>
          </p:cNvSpPr>
          <p:nvPr/>
        </p:nvSpPr>
        <p:spPr bwMode="auto">
          <a:xfrm>
            <a:off x="3818021" y="1001688"/>
            <a:ext cx="4652681" cy="93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5400" b="1" i="0" u="none" strike="noStrike" kern="0" cap="none" spc="0" normalizeH="0" baseline="0" noProof="0">
                <a:ln>
                  <a:solidFill>
                    <a:srgbClr val="C00000"/>
                  </a:solidFill>
                </a:ln>
                <a:solidFill>
                  <a:srgbClr val="C00000"/>
                </a:solidFill>
                <a:effectLst>
                  <a:glow rad="63500">
                    <a:schemeClr val="accent1">
                      <a:satMod val="175000"/>
                      <a:alpha val="40000"/>
                    </a:schemeClr>
                  </a:glow>
                </a:effectLst>
                <a:uLnTx/>
                <a:uFillTx/>
                <a:latin typeface="UTM Avo" panose="02040603050506020204" pitchFamily="18" charset="0"/>
                <a:ea typeface="字魂70号-灵悦黑体" panose="00000500000000000000" pitchFamily="2" charset="-122"/>
                <a:cs typeface="Times New Roman" panose="02020603050405020304" pitchFamily="18" charset="0"/>
                <a:sym typeface="+mn-lt"/>
              </a:rPr>
              <a:t>Luyện </a:t>
            </a:r>
            <a:r>
              <a:rPr lang="en-US" altLang="zh-CN" sz="5400" b="1" kern="0">
                <a:ln>
                  <a:solidFill>
                    <a:srgbClr val="C00000"/>
                  </a:solidFill>
                </a:ln>
                <a:solidFill>
                  <a:srgbClr val="C00000"/>
                </a:solidFill>
                <a:effectLst>
                  <a:glow rad="63500">
                    <a:schemeClr val="accent1">
                      <a:satMod val="175000"/>
                      <a:alpha val="40000"/>
                    </a:schemeClr>
                  </a:glow>
                </a:effectLst>
                <a:latin typeface="UTM Avo" panose="02040603050506020204" pitchFamily="18" charset="0"/>
                <a:ea typeface="字魂70号-灵悦黑体" panose="00000500000000000000" pitchFamily="2" charset="-122"/>
                <a:cs typeface="Times New Roman" panose="02020603050405020304" pitchFamily="18" charset="0"/>
                <a:sym typeface="+mn-lt"/>
              </a:rPr>
              <a:t>viết</a:t>
            </a:r>
            <a:r>
              <a:rPr kumimoji="0" lang="en-US" altLang="zh-CN" sz="5400" b="1" i="0" u="none" strike="noStrike" kern="0" cap="none" spc="0" normalizeH="0" baseline="0" noProof="0">
                <a:ln>
                  <a:solidFill>
                    <a:srgbClr val="C00000"/>
                  </a:solidFill>
                </a:ln>
                <a:solidFill>
                  <a:srgbClr val="C00000"/>
                </a:solidFill>
                <a:effectLst>
                  <a:glow rad="63500">
                    <a:schemeClr val="accent1">
                      <a:satMod val="175000"/>
                      <a:alpha val="40000"/>
                    </a:schemeClr>
                  </a:glow>
                </a:effectLst>
                <a:uLnTx/>
                <a:uFillTx/>
                <a:latin typeface="UTM Avo" panose="02040603050506020204" pitchFamily="18" charset="0"/>
                <a:ea typeface="字魂70号-灵悦黑体" panose="00000500000000000000" pitchFamily="2" charset="-122"/>
                <a:cs typeface="Times New Roman" panose="02020603050405020304" pitchFamily="18" charset="0"/>
                <a:sym typeface="+mn-lt"/>
              </a:rPr>
              <a:t> từ</a:t>
            </a:r>
            <a:endParaRPr kumimoji="0" lang="en-US" sz="5400" b="1" i="0" u="none" strike="noStrike" kern="0" cap="none" spc="0" normalizeH="0" baseline="0" noProof="0" dirty="0">
              <a:ln>
                <a:solidFill>
                  <a:srgbClr val="C00000"/>
                </a:solidFill>
              </a:ln>
              <a:solidFill>
                <a:srgbClr val="C00000"/>
              </a:solidFill>
              <a:effectLst>
                <a:glow rad="63500">
                  <a:schemeClr val="accent1">
                    <a:satMod val="175000"/>
                    <a:alpha val="40000"/>
                  </a:schemeClr>
                </a:glow>
              </a:effectLst>
              <a:uLnTx/>
              <a:uFillTx/>
              <a:latin typeface="UTM Avo" panose="02040603050506020204" pitchFamily="18" charset="0"/>
              <a:ea typeface="字魂70号-灵悦黑体" panose="00000500000000000000" pitchFamily="2" charset="-122"/>
              <a:cs typeface="Times New Roman" panose="02020603050405020304" pitchFamily="18" charset="0"/>
              <a:sym typeface="+mn-lt"/>
            </a:endParaRPr>
          </a:p>
        </p:txBody>
      </p:sp>
      <p:sp>
        <p:nvSpPr>
          <p:cNvPr id="12" name="TextBox 11">
            <a:extLst>
              <a:ext uri="{FF2B5EF4-FFF2-40B4-BE49-F238E27FC236}">
                <a16:creationId xmlns:a16="http://schemas.microsoft.com/office/drawing/2014/main" id="{47843E00-1432-439A-8FC8-23A67BD414C1}"/>
              </a:ext>
            </a:extLst>
          </p:cNvPr>
          <p:cNvSpPr txBox="1"/>
          <p:nvPr/>
        </p:nvSpPr>
        <p:spPr>
          <a:xfrm>
            <a:off x="1074821" y="2363111"/>
            <a:ext cx="3171390" cy="895758"/>
          </a:xfrm>
          <a:custGeom>
            <a:avLst/>
            <a:gdLst>
              <a:gd name="connsiteX0" fmla="*/ 0 w 6797619"/>
              <a:gd name="connsiteY0" fmla="*/ 0 h 2485745"/>
              <a:gd name="connsiteX1" fmla="*/ 475833 w 6797619"/>
              <a:gd name="connsiteY1" fmla="*/ 0 h 2485745"/>
              <a:gd name="connsiteX2" fmla="*/ 1291548 w 6797619"/>
              <a:gd name="connsiteY2" fmla="*/ 0 h 2485745"/>
              <a:gd name="connsiteX3" fmla="*/ 1903333 w 6797619"/>
              <a:gd name="connsiteY3" fmla="*/ 0 h 2485745"/>
              <a:gd name="connsiteX4" fmla="*/ 2515119 w 6797619"/>
              <a:gd name="connsiteY4" fmla="*/ 0 h 2485745"/>
              <a:gd name="connsiteX5" fmla="*/ 3262857 w 6797619"/>
              <a:gd name="connsiteY5" fmla="*/ 0 h 2485745"/>
              <a:gd name="connsiteX6" fmla="*/ 3806667 w 6797619"/>
              <a:gd name="connsiteY6" fmla="*/ 0 h 2485745"/>
              <a:gd name="connsiteX7" fmla="*/ 4486429 w 6797619"/>
              <a:gd name="connsiteY7" fmla="*/ 0 h 2485745"/>
              <a:gd name="connsiteX8" fmla="*/ 5166190 w 6797619"/>
              <a:gd name="connsiteY8" fmla="*/ 0 h 2485745"/>
              <a:gd name="connsiteX9" fmla="*/ 5913929 w 6797619"/>
              <a:gd name="connsiteY9" fmla="*/ 0 h 2485745"/>
              <a:gd name="connsiteX10" fmla="*/ 6797619 w 6797619"/>
              <a:gd name="connsiteY10" fmla="*/ 0 h 2485745"/>
              <a:gd name="connsiteX11" fmla="*/ 6797619 w 6797619"/>
              <a:gd name="connsiteY11" fmla="*/ 571721 h 2485745"/>
              <a:gd name="connsiteX12" fmla="*/ 6797619 w 6797619"/>
              <a:gd name="connsiteY12" fmla="*/ 1143443 h 2485745"/>
              <a:gd name="connsiteX13" fmla="*/ 6797619 w 6797619"/>
              <a:gd name="connsiteY13" fmla="*/ 1789736 h 2485745"/>
              <a:gd name="connsiteX14" fmla="*/ 6797619 w 6797619"/>
              <a:gd name="connsiteY14" fmla="*/ 2485745 h 2485745"/>
              <a:gd name="connsiteX15" fmla="*/ 5981905 w 6797619"/>
              <a:gd name="connsiteY15" fmla="*/ 2485745 h 2485745"/>
              <a:gd name="connsiteX16" fmla="*/ 5506071 w 6797619"/>
              <a:gd name="connsiteY16" fmla="*/ 2485745 h 2485745"/>
              <a:gd name="connsiteX17" fmla="*/ 5030238 w 6797619"/>
              <a:gd name="connsiteY17" fmla="*/ 2485745 h 2485745"/>
              <a:gd name="connsiteX18" fmla="*/ 4214524 w 6797619"/>
              <a:gd name="connsiteY18" fmla="*/ 2485745 h 2485745"/>
              <a:gd name="connsiteX19" fmla="*/ 3738690 w 6797619"/>
              <a:gd name="connsiteY19" fmla="*/ 2485745 h 2485745"/>
              <a:gd name="connsiteX20" fmla="*/ 2922976 w 6797619"/>
              <a:gd name="connsiteY20" fmla="*/ 2485745 h 2485745"/>
              <a:gd name="connsiteX21" fmla="*/ 2447143 w 6797619"/>
              <a:gd name="connsiteY21" fmla="*/ 2485745 h 2485745"/>
              <a:gd name="connsiteX22" fmla="*/ 1699405 w 6797619"/>
              <a:gd name="connsiteY22" fmla="*/ 2485745 h 2485745"/>
              <a:gd name="connsiteX23" fmla="*/ 883690 w 6797619"/>
              <a:gd name="connsiteY23" fmla="*/ 2485745 h 2485745"/>
              <a:gd name="connsiteX24" fmla="*/ 0 w 6797619"/>
              <a:gd name="connsiteY24" fmla="*/ 2485745 h 2485745"/>
              <a:gd name="connsiteX25" fmla="*/ 0 w 6797619"/>
              <a:gd name="connsiteY25" fmla="*/ 1938881 h 2485745"/>
              <a:gd name="connsiteX26" fmla="*/ 0 w 6797619"/>
              <a:gd name="connsiteY26" fmla="*/ 1367160 h 2485745"/>
              <a:gd name="connsiteX27" fmla="*/ 0 w 6797619"/>
              <a:gd name="connsiteY27" fmla="*/ 745724 h 2485745"/>
              <a:gd name="connsiteX28" fmla="*/ 0 w 6797619"/>
              <a:gd name="connsiteY28" fmla="*/ 0 h 248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97619" h="2485745" fill="none" extrusionOk="0">
                <a:moveTo>
                  <a:pt x="0" y="0"/>
                </a:moveTo>
                <a:cubicBezTo>
                  <a:pt x="115133" y="-17390"/>
                  <a:pt x="291760" y="21935"/>
                  <a:pt x="475833" y="0"/>
                </a:cubicBezTo>
                <a:cubicBezTo>
                  <a:pt x="659906" y="-21935"/>
                  <a:pt x="998806" y="-6460"/>
                  <a:pt x="1291548" y="0"/>
                </a:cubicBezTo>
                <a:cubicBezTo>
                  <a:pt x="1584291" y="6460"/>
                  <a:pt x="1719951" y="-18919"/>
                  <a:pt x="1903333" y="0"/>
                </a:cubicBezTo>
                <a:cubicBezTo>
                  <a:pt x="2086716" y="18919"/>
                  <a:pt x="2303227" y="16753"/>
                  <a:pt x="2515119" y="0"/>
                </a:cubicBezTo>
                <a:cubicBezTo>
                  <a:pt x="2727011" y="-16753"/>
                  <a:pt x="3016680" y="30683"/>
                  <a:pt x="3262857" y="0"/>
                </a:cubicBezTo>
                <a:cubicBezTo>
                  <a:pt x="3509034" y="-30683"/>
                  <a:pt x="3594365" y="10517"/>
                  <a:pt x="3806667" y="0"/>
                </a:cubicBezTo>
                <a:cubicBezTo>
                  <a:pt x="4018969" y="-10517"/>
                  <a:pt x="4262204" y="25181"/>
                  <a:pt x="4486429" y="0"/>
                </a:cubicBezTo>
                <a:cubicBezTo>
                  <a:pt x="4710654" y="-25181"/>
                  <a:pt x="4954748" y="24822"/>
                  <a:pt x="5166190" y="0"/>
                </a:cubicBezTo>
                <a:cubicBezTo>
                  <a:pt x="5377632" y="-24822"/>
                  <a:pt x="5573544" y="-17522"/>
                  <a:pt x="5913929" y="0"/>
                </a:cubicBezTo>
                <a:cubicBezTo>
                  <a:pt x="6254314" y="17522"/>
                  <a:pt x="6600256" y="3268"/>
                  <a:pt x="6797619" y="0"/>
                </a:cubicBezTo>
                <a:cubicBezTo>
                  <a:pt x="6822888" y="222852"/>
                  <a:pt x="6800331" y="316102"/>
                  <a:pt x="6797619" y="571721"/>
                </a:cubicBezTo>
                <a:cubicBezTo>
                  <a:pt x="6794907" y="827340"/>
                  <a:pt x="6819257" y="930285"/>
                  <a:pt x="6797619" y="1143443"/>
                </a:cubicBezTo>
                <a:cubicBezTo>
                  <a:pt x="6775981" y="1356601"/>
                  <a:pt x="6826615" y="1480066"/>
                  <a:pt x="6797619" y="1789736"/>
                </a:cubicBezTo>
                <a:cubicBezTo>
                  <a:pt x="6768623" y="2099406"/>
                  <a:pt x="6779788" y="2254809"/>
                  <a:pt x="6797619" y="2485745"/>
                </a:cubicBezTo>
                <a:cubicBezTo>
                  <a:pt x="6443827" y="2513213"/>
                  <a:pt x="6189213" y="2486788"/>
                  <a:pt x="5981905" y="2485745"/>
                </a:cubicBezTo>
                <a:cubicBezTo>
                  <a:pt x="5774597" y="2484702"/>
                  <a:pt x="5712756" y="2484984"/>
                  <a:pt x="5506071" y="2485745"/>
                </a:cubicBezTo>
                <a:cubicBezTo>
                  <a:pt x="5299386" y="2486506"/>
                  <a:pt x="5215490" y="2469136"/>
                  <a:pt x="5030238" y="2485745"/>
                </a:cubicBezTo>
                <a:cubicBezTo>
                  <a:pt x="4844986" y="2502354"/>
                  <a:pt x="4486508" y="2474662"/>
                  <a:pt x="4214524" y="2485745"/>
                </a:cubicBezTo>
                <a:cubicBezTo>
                  <a:pt x="3942540" y="2496828"/>
                  <a:pt x="3864442" y="2509236"/>
                  <a:pt x="3738690" y="2485745"/>
                </a:cubicBezTo>
                <a:cubicBezTo>
                  <a:pt x="3612938" y="2462254"/>
                  <a:pt x="3242889" y="2507777"/>
                  <a:pt x="2922976" y="2485745"/>
                </a:cubicBezTo>
                <a:cubicBezTo>
                  <a:pt x="2603063" y="2463713"/>
                  <a:pt x="2573407" y="2480959"/>
                  <a:pt x="2447143" y="2485745"/>
                </a:cubicBezTo>
                <a:cubicBezTo>
                  <a:pt x="2320879" y="2490531"/>
                  <a:pt x="1911860" y="2491738"/>
                  <a:pt x="1699405" y="2485745"/>
                </a:cubicBezTo>
                <a:cubicBezTo>
                  <a:pt x="1486950" y="2479752"/>
                  <a:pt x="1232425" y="2476382"/>
                  <a:pt x="883690" y="2485745"/>
                </a:cubicBezTo>
                <a:cubicBezTo>
                  <a:pt x="534955" y="2495108"/>
                  <a:pt x="393773" y="2454907"/>
                  <a:pt x="0" y="2485745"/>
                </a:cubicBezTo>
                <a:cubicBezTo>
                  <a:pt x="-24738" y="2296417"/>
                  <a:pt x="-25823" y="2096886"/>
                  <a:pt x="0" y="1938881"/>
                </a:cubicBezTo>
                <a:cubicBezTo>
                  <a:pt x="25823" y="1780876"/>
                  <a:pt x="17662" y="1560479"/>
                  <a:pt x="0" y="1367160"/>
                </a:cubicBezTo>
                <a:cubicBezTo>
                  <a:pt x="-17662" y="1173841"/>
                  <a:pt x="14261" y="1048875"/>
                  <a:pt x="0" y="745724"/>
                </a:cubicBezTo>
                <a:cubicBezTo>
                  <a:pt x="-14261" y="442573"/>
                  <a:pt x="-5150" y="254813"/>
                  <a:pt x="0" y="0"/>
                </a:cubicBezTo>
                <a:close/>
              </a:path>
              <a:path w="6797619" h="2485745" stroke="0" extrusionOk="0">
                <a:moveTo>
                  <a:pt x="0" y="0"/>
                </a:moveTo>
                <a:cubicBezTo>
                  <a:pt x="177097" y="19990"/>
                  <a:pt x="282546" y="-22057"/>
                  <a:pt x="475833" y="0"/>
                </a:cubicBezTo>
                <a:cubicBezTo>
                  <a:pt x="669120" y="22057"/>
                  <a:pt x="911092" y="-31036"/>
                  <a:pt x="1223571" y="0"/>
                </a:cubicBezTo>
                <a:cubicBezTo>
                  <a:pt x="1536050" y="31036"/>
                  <a:pt x="1569066" y="2525"/>
                  <a:pt x="1835357" y="0"/>
                </a:cubicBezTo>
                <a:cubicBezTo>
                  <a:pt x="2101648" y="-2525"/>
                  <a:pt x="2239682" y="-35701"/>
                  <a:pt x="2583095" y="0"/>
                </a:cubicBezTo>
                <a:cubicBezTo>
                  <a:pt x="2926508" y="35701"/>
                  <a:pt x="3111313" y="607"/>
                  <a:pt x="3262857" y="0"/>
                </a:cubicBezTo>
                <a:cubicBezTo>
                  <a:pt x="3414401" y="-607"/>
                  <a:pt x="3612857" y="-15877"/>
                  <a:pt x="3806667" y="0"/>
                </a:cubicBezTo>
                <a:cubicBezTo>
                  <a:pt x="4000477" y="15877"/>
                  <a:pt x="4049612" y="-5161"/>
                  <a:pt x="4282500" y="0"/>
                </a:cubicBezTo>
                <a:cubicBezTo>
                  <a:pt x="4515388" y="5161"/>
                  <a:pt x="4584743" y="-14148"/>
                  <a:pt x="4758333" y="0"/>
                </a:cubicBezTo>
                <a:cubicBezTo>
                  <a:pt x="4931923" y="14148"/>
                  <a:pt x="5108133" y="11691"/>
                  <a:pt x="5438095" y="0"/>
                </a:cubicBezTo>
                <a:cubicBezTo>
                  <a:pt x="5768057" y="-11691"/>
                  <a:pt x="6230766" y="51950"/>
                  <a:pt x="6797619" y="0"/>
                </a:cubicBezTo>
                <a:cubicBezTo>
                  <a:pt x="6790969" y="200973"/>
                  <a:pt x="6818367" y="436224"/>
                  <a:pt x="6797619" y="621436"/>
                </a:cubicBezTo>
                <a:cubicBezTo>
                  <a:pt x="6776871" y="806648"/>
                  <a:pt x="6784912" y="1056325"/>
                  <a:pt x="6797619" y="1168300"/>
                </a:cubicBezTo>
                <a:cubicBezTo>
                  <a:pt x="6810326" y="1280275"/>
                  <a:pt x="6824103" y="1586125"/>
                  <a:pt x="6797619" y="1789736"/>
                </a:cubicBezTo>
                <a:cubicBezTo>
                  <a:pt x="6771135" y="1993347"/>
                  <a:pt x="6777470" y="2229765"/>
                  <a:pt x="6797619" y="2485745"/>
                </a:cubicBezTo>
                <a:cubicBezTo>
                  <a:pt x="6557584" y="2502421"/>
                  <a:pt x="6397568" y="2512589"/>
                  <a:pt x="6185833" y="2485745"/>
                </a:cubicBezTo>
                <a:cubicBezTo>
                  <a:pt x="5974098" y="2458901"/>
                  <a:pt x="5907485" y="2475232"/>
                  <a:pt x="5642024" y="2485745"/>
                </a:cubicBezTo>
                <a:cubicBezTo>
                  <a:pt x="5376563" y="2496258"/>
                  <a:pt x="5371531" y="2488127"/>
                  <a:pt x="5166190" y="2485745"/>
                </a:cubicBezTo>
                <a:cubicBezTo>
                  <a:pt x="4960849" y="2483363"/>
                  <a:pt x="4659354" y="2460714"/>
                  <a:pt x="4350476" y="2485745"/>
                </a:cubicBezTo>
                <a:cubicBezTo>
                  <a:pt x="4041598" y="2510776"/>
                  <a:pt x="3854874" y="2501576"/>
                  <a:pt x="3602738" y="2485745"/>
                </a:cubicBezTo>
                <a:cubicBezTo>
                  <a:pt x="3350602" y="2469914"/>
                  <a:pt x="3151083" y="2483293"/>
                  <a:pt x="2855000" y="2485745"/>
                </a:cubicBezTo>
                <a:cubicBezTo>
                  <a:pt x="2558917" y="2488197"/>
                  <a:pt x="2381180" y="2480909"/>
                  <a:pt x="2107262" y="2485745"/>
                </a:cubicBezTo>
                <a:cubicBezTo>
                  <a:pt x="1833344" y="2490581"/>
                  <a:pt x="1635076" y="2502193"/>
                  <a:pt x="1427500" y="2485745"/>
                </a:cubicBezTo>
                <a:cubicBezTo>
                  <a:pt x="1219924" y="2469297"/>
                  <a:pt x="963255" y="2488089"/>
                  <a:pt x="747738" y="2485745"/>
                </a:cubicBezTo>
                <a:cubicBezTo>
                  <a:pt x="532221" y="2483401"/>
                  <a:pt x="330150" y="2477839"/>
                  <a:pt x="0" y="2485745"/>
                </a:cubicBezTo>
                <a:cubicBezTo>
                  <a:pt x="8885" y="2303116"/>
                  <a:pt x="22179" y="2075176"/>
                  <a:pt x="0" y="1864309"/>
                </a:cubicBezTo>
                <a:cubicBezTo>
                  <a:pt x="-22179" y="1653442"/>
                  <a:pt x="-19005" y="1457033"/>
                  <a:pt x="0" y="1242873"/>
                </a:cubicBezTo>
                <a:cubicBezTo>
                  <a:pt x="19005" y="1028713"/>
                  <a:pt x="-26286" y="906116"/>
                  <a:pt x="0" y="621436"/>
                </a:cubicBezTo>
                <a:cubicBezTo>
                  <a:pt x="26286" y="336756"/>
                  <a:pt x="-9569" y="222253"/>
                  <a:pt x="0" y="0"/>
                </a:cubicBezTo>
                <a:close/>
              </a:path>
            </a:pathLst>
          </a:custGeom>
          <a:ln w="38100">
            <a:prstDash val="sysDash"/>
            <a:extLst>
              <a:ext uri="{C807C97D-BFC1-408E-A445-0C87EB9F89A2}">
                <ask:lineSketchStyleProps xmlns:ask="http://schemas.microsoft.com/office/drawing/2018/sketchyshapes" sd="75510608">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50000"/>
              </a:lnSpc>
              <a:buFont typeface="Wingdings 2" panose="05020102010507070707" pitchFamily="18" charset="2"/>
              <a:buNone/>
            </a:pPr>
            <a:r>
              <a:rPr lang="en-US" sz="4000" b="1" noProof="1">
                <a:solidFill>
                  <a:srgbClr val="00B050"/>
                </a:solidFill>
                <a:latin typeface="UTM Avo" panose="02040603050506020204" pitchFamily="18" charset="0"/>
                <a:cs typeface="Times New Roman" panose="02020603050405020304" pitchFamily="18" charset="0"/>
              </a:rPr>
              <a:t> </a:t>
            </a:r>
            <a:r>
              <a:rPr lang="en-US" sz="4000" b="1" noProof="1">
                <a:solidFill>
                  <a:srgbClr val="FF0000"/>
                </a:solidFill>
                <a:latin typeface="UTM Avo" panose="02040603050506020204" pitchFamily="18" charset="0"/>
                <a:cs typeface="Times New Roman" panose="02020603050405020304" pitchFamily="18" charset="0"/>
              </a:rPr>
              <a:t>Tết </a:t>
            </a:r>
            <a:endParaRPr lang="en-US" sz="4000" b="1" noProof="1">
              <a:solidFill>
                <a:srgbClr val="00B050"/>
              </a:solidFill>
              <a:latin typeface="UTM Avo" panose="020406030505060202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7843E00-1432-439A-8FC8-23A67BD414C1}"/>
              </a:ext>
            </a:extLst>
          </p:cNvPr>
          <p:cNvSpPr txBox="1"/>
          <p:nvPr/>
        </p:nvSpPr>
        <p:spPr>
          <a:xfrm>
            <a:off x="1616699" y="3687416"/>
            <a:ext cx="3171390" cy="895758"/>
          </a:xfrm>
          <a:custGeom>
            <a:avLst/>
            <a:gdLst>
              <a:gd name="connsiteX0" fmla="*/ 0 w 6797619"/>
              <a:gd name="connsiteY0" fmla="*/ 0 h 2485745"/>
              <a:gd name="connsiteX1" fmla="*/ 475833 w 6797619"/>
              <a:gd name="connsiteY1" fmla="*/ 0 h 2485745"/>
              <a:gd name="connsiteX2" fmla="*/ 1291548 w 6797619"/>
              <a:gd name="connsiteY2" fmla="*/ 0 h 2485745"/>
              <a:gd name="connsiteX3" fmla="*/ 1903333 w 6797619"/>
              <a:gd name="connsiteY3" fmla="*/ 0 h 2485745"/>
              <a:gd name="connsiteX4" fmla="*/ 2515119 w 6797619"/>
              <a:gd name="connsiteY4" fmla="*/ 0 h 2485745"/>
              <a:gd name="connsiteX5" fmla="*/ 3262857 w 6797619"/>
              <a:gd name="connsiteY5" fmla="*/ 0 h 2485745"/>
              <a:gd name="connsiteX6" fmla="*/ 3806667 w 6797619"/>
              <a:gd name="connsiteY6" fmla="*/ 0 h 2485745"/>
              <a:gd name="connsiteX7" fmla="*/ 4486429 w 6797619"/>
              <a:gd name="connsiteY7" fmla="*/ 0 h 2485745"/>
              <a:gd name="connsiteX8" fmla="*/ 5166190 w 6797619"/>
              <a:gd name="connsiteY8" fmla="*/ 0 h 2485745"/>
              <a:gd name="connsiteX9" fmla="*/ 5913929 w 6797619"/>
              <a:gd name="connsiteY9" fmla="*/ 0 h 2485745"/>
              <a:gd name="connsiteX10" fmla="*/ 6797619 w 6797619"/>
              <a:gd name="connsiteY10" fmla="*/ 0 h 2485745"/>
              <a:gd name="connsiteX11" fmla="*/ 6797619 w 6797619"/>
              <a:gd name="connsiteY11" fmla="*/ 571721 h 2485745"/>
              <a:gd name="connsiteX12" fmla="*/ 6797619 w 6797619"/>
              <a:gd name="connsiteY12" fmla="*/ 1143443 h 2485745"/>
              <a:gd name="connsiteX13" fmla="*/ 6797619 w 6797619"/>
              <a:gd name="connsiteY13" fmla="*/ 1789736 h 2485745"/>
              <a:gd name="connsiteX14" fmla="*/ 6797619 w 6797619"/>
              <a:gd name="connsiteY14" fmla="*/ 2485745 h 2485745"/>
              <a:gd name="connsiteX15" fmla="*/ 5981905 w 6797619"/>
              <a:gd name="connsiteY15" fmla="*/ 2485745 h 2485745"/>
              <a:gd name="connsiteX16" fmla="*/ 5506071 w 6797619"/>
              <a:gd name="connsiteY16" fmla="*/ 2485745 h 2485745"/>
              <a:gd name="connsiteX17" fmla="*/ 5030238 w 6797619"/>
              <a:gd name="connsiteY17" fmla="*/ 2485745 h 2485745"/>
              <a:gd name="connsiteX18" fmla="*/ 4214524 w 6797619"/>
              <a:gd name="connsiteY18" fmla="*/ 2485745 h 2485745"/>
              <a:gd name="connsiteX19" fmla="*/ 3738690 w 6797619"/>
              <a:gd name="connsiteY19" fmla="*/ 2485745 h 2485745"/>
              <a:gd name="connsiteX20" fmla="*/ 2922976 w 6797619"/>
              <a:gd name="connsiteY20" fmla="*/ 2485745 h 2485745"/>
              <a:gd name="connsiteX21" fmla="*/ 2447143 w 6797619"/>
              <a:gd name="connsiteY21" fmla="*/ 2485745 h 2485745"/>
              <a:gd name="connsiteX22" fmla="*/ 1699405 w 6797619"/>
              <a:gd name="connsiteY22" fmla="*/ 2485745 h 2485745"/>
              <a:gd name="connsiteX23" fmla="*/ 883690 w 6797619"/>
              <a:gd name="connsiteY23" fmla="*/ 2485745 h 2485745"/>
              <a:gd name="connsiteX24" fmla="*/ 0 w 6797619"/>
              <a:gd name="connsiteY24" fmla="*/ 2485745 h 2485745"/>
              <a:gd name="connsiteX25" fmla="*/ 0 w 6797619"/>
              <a:gd name="connsiteY25" fmla="*/ 1938881 h 2485745"/>
              <a:gd name="connsiteX26" fmla="*/ 0 w 6797619"/>
              <a:gd name="connsiteY26" fmla="*/ 1367160 h 2485745"/>
              <a:gd name="connsiteX27" fmla="*/ 0 w 6797619"/>
              <a:gd name="connsiteY27" fmla="*/ 745724 h 2485745"/>
              <a:gd name="connsiteX28" fmla="*/ 0 w 6797619"/>
              <a:gd name="connsiteY28" fmla="*/ 0 h 248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97619" h="2485745" fill="none" extrusionOk="0">
                <a:moveTo>
                  <a:pt x="0" y="0"/>
                </a:moveTo>
                <a:cubicBezTo>
                  <a:pt x="115133" y="-17390"/>
                  <a:pt x="291760" y="21935"/>
                  <a:pt x="475833" y="0"/>
                </a:cubicBezTo>
                <a:cubicBezTo>
                  <a:pt x="659906" y="-21935"/>
                  <a:pt x="998806" y="-6460"/>
                  <a:pt x="1291548" y="0"/>
                </a:cubicBezTo>
                <a:cubicBezTo>
                  <a:pt x="1584291" y="6460"/>
                  <a:pt x="1719951" y="-18919"/>
                  <a:pt x="1903333" y="0"/>
                </a:cubicBezTo>
                <a:cubicBezTo>
                  <a:pt x="2086716" y="18919"/>
                  <a:pt x="2303227" y="16753"/>
                  <a:pt x="2515119" y="0"/>
                </a:cubicBezTo>
                <a:cubicBezTo>
                  <a:pt x="2727011" y="-16753"/>
                  <a:pt x="3016680" y="30683"/>
                  <a:pt x="3262857" y="0"/>
                </a:cubicBezTo>
                <a:cubicBezTo>
                  <a:pt x="3509034" y="-30683"/>
                  <a:pt x="3594365" y="10517"/>
                  <a:pt x="3806667" y="0"/>
                </a:cubicBezTo>
                <a:cubicBezTo>
                  <a:pt x="4018969" y="-10517"/>
                  <a:pt x="4262204" y="25181"/>
                  <a:pt x="4486429" y="0"/>
                </a:cubicBezTo>
                <a:cubicBezTo>
                  <a:pt x="4710654" y="-25181"/>
                  <a:pt x="4954748" y="24822"/>
                  <a:pt x="5166190" y="0"/>
                </a:cubicBezTo>
                <a:cubicBezTo>
                  <a:pt x="5377632" y="-24822"/>
                  <a:pt x="5573544" y="-17522"/>
                  <a:pt x="5913929" y="0"/>
                </a:cubicBezTo>
                <a:cubicBezTo>
                  <a:pt x="6254314" y="17522"/>
                  <a:pt x="6600256" y="3268"/>
                  <a:pt x="6797619" y="0"/>
                </a:cubicBezTo>
                <a:cubicBezTo>
                  <a:pt x="6822888" y="222852"/>
                  <a:pt x="6800331" y="316102"/>
                  <a:pt x="6797619" y="571721"/>
                </a:cubicBezTo>
                <a:cubicBezTo>
                  <a:pt x="6794907" y="827340"/>
                  <a:pt x="6819257" y="930285"/>
                  <a:pt x="6797619" y="1143443"/>
                </a:cubicBezTo>
                <a:cubicBezTo>
                  <a:pt x="6775981" y="1356601"/>
                  <a:pt x="6826615" y="1480066"/>
                  <a:pt x="6797619" y="1789736"/>
                </a:cubicBezTo>
                <a:cubicBezTo>
                  <a:pt x="6768623" y="2099406"/>
                  <a:pt x="6779788" y="2254809"/>
                  <a:pt x="6797619" y="2485745"/>
                </a:cubicBezTo>
                <a:cubicBezTo>
                  <a:pt x="6443827" y="2513213"/>
                  <a:pt x="6189213" y="2486788"/>
                  <a:pt x="5981905" y="2485745"/>
                </a:cubicBezTo>
                <a:cubicBezTo>
                  <a:pt x="5774597" y="2484702"/>
                  <a:pt x="5712756" y="2484984"/>
                  <a:pt x="5506071" y="2485745"/>
                </a:cubicBezTo>
                <a:cubicBezTo>
                  <a:pt x="5299386" y="2486506"/>
                  <a:pt x="5215490" y="2469136"/>
                  <a:pt x="5030238" y="2485745"/>
                </a:cubicBezTo>
                <a:cubicBezTo>
                  <a:pt x="4844986" y="2502354"/>
                  <a:pt x="4486508" y="2474662"/>
                  <a:pt x="4214524" y="2485745"/>
                </a:cubicBezTo>
                <a:cubicBezTo>
                  <a:pt x="3942540" y="2496828"/>
                  <a:pt x="3864442" y="2509236"/>
                  <a:pt x="3738690" y="2485745"/>
                </a:cubicBezTo>
                <a:cubicBezTo>
                  <a:pt x="3612938" y="2462254"/>
                  <a:pt x="3242889" y="2507777"/>
                  <a:pt x="2922976" y="2485745"/>
                </a:cubicBezTo>
                <a:cubicBezTo>
                  <a:pt x="2603063" y="2463713"/>
                  <a:pt x="2573407" y="2480959"/>
                  <a:pt x="2447143" y="2485745"/>
                </a:cubicBezTo>
                <a:cubicBezTo>
                  <a:pt x="2320879" y="2490531"/>
                  <a:pt x="1911860" y="2491738"/>
                  <a:pt x="1699405" y="2485745"/>
                </a:cubicBezTo>
                <a:cubicBezTo>
                  <a:pt x="1486950" y="2479752"/>
                  <a:pt x="1232425" y="2476382"/>
                  <a:pt x="883690" y="2485745"/>
                </a:cubicBezTo>
                <a:cubicBezTo>
                  <a:pt x="534955" y="2495108"/>
                  <a:pt x="393773" y="2454907"/>
                  <a:pt x="0" y="2485745"/>
                </a:cubicBezTo>
                <a:cubicBezTo>
                  <a:pt x="-24738" y="2296417"/>
                  <a:pt x="-25823" y="2096886"/>
                  <a:pt x="0" y="1938881"/>
                </a:cubicBezTo>
                <a:cubicBezTo>
                  <a:pt x="25823" y="1780876"/>
                  <a:pt x="17662" y="1560479"/>
                  <a:pt x="0" y="1367160"/>
                </a:cubicBezTo>
                <a:cubicBezTo>
                  <a:pt x="-17662" y="1173841"/>
                  <a:pt x="14261" y="1048875"/>
                  <a:pt x="0" y="745724"/>
                </a:cubicBezTo>
                <a:cubicBezTo>
                  <a:pt x="-14261" y="442573"/>
                  <a:pt x="-5150" y="254813"/>
                  <a:pt x="0" y="0"/>
                </a:cubicBezTo>
                <a:close/>
              </a:path>
              <a:path w="6797619" h="2485745" stroke="0" extrusionOk="0">
                <a:moveTo>
                  <a:pt x="0" y="0"/>
                </a:moveTo>
                <a:cubicBezTo>
                  <a:pt x="177097" y="19990"/>
                  <a:pt x="282546" y="-22057"/>
                  <a:pt x="475833" y="0"/>
                </a:cubicBezTo>
                <a:cubicBezTo>
                  <a:pt x="669120" y="22057"/>
                  <a:pt x="911092" y="-31036"/>
                  <a:pt x="1223571" y="0"/>
                </a:cubicBezTo>
                <a:cubicBezTo>
                  <a:pt x="1536050" y="31036"/>
                  <a:pt x="1569066" y="2525"/>
                  <a:pt x="1835357" y="0"/>
                </a:cubicBezTo>
                <a:cubicBezTo>
                  <a:pt x="2101648" y="-2525"/>
                  <a:pt x="2239682" y="-35701"/>
                  <a:pt x="2583095" y="0"/>
                </a:cubicBezTo>
                <a:cubicBezTo>
                  <a:pt x="2926508" y="35701"/>
                  <a:pt x="3111313" y="607"/>
                  <a:pt x="3262857" y="0"/>
                </a:cubicBezTo>
                <a:cubicBezTo>
                  <a:pt x="3414401" y="-607"/>
                  <a:pt x="3612857" y="-15877"/>
                  <a:pt x="3806667" y="0"/>
                </a:cubicBezTo>
                <a:cubicBezTo>
                  <a:pt x="4000477" y="15877"/>
                  <a:pt x="4049612" y="-5161"/>
                  <a:pt x="4282500" y="0"/>
                </a:cubicBezTo>
                <a:cubicBezTo>
                  <a:pt x="4515388" y="5161"/>
                  <a:pt x="4584743" y="-14148"/>
                  <a:pt x="4758333" y="0"/>
                </a:cubicBezTo>
                <a:cubicBezTo>
                  <a:pt x="4931923" y="14148"/>
                  <a:pt x="5108133" y="11691"/>
                  <a:pt x="5438095" y="0"/>
                </a:cubicBezTo>
                <a:cubicBezTo>
                  <a:pt x="5768057" y="-11691"/>
                  <a:pt x="6230766" y="51950"/>
                  <a:pt x="6797619" y="0"/>
                </a:cubicBezTo>
                <a:cubicBezTo>
                  <a:pt x="6790969" y="200973"/>
                  <a:pt x="6818367" y="436224"/>
                  <a:pt x="6797619" y="621436"/>
                </a:cubicBezTo>
                <a:cubicBezTo>
                  <a:pt x="6776871" y="806648"/>
                  <a:pt x="6784912" y="1056325"/>
                  <a:pt x="6797619" y="1168300"/>
                </a:cubicBezTo>
                <a:cubicBezTo>
                  <a:pt x="6810326" y="1280275"/>
                  <a:pt x="6824103" y="1586125"/>
                  <a:pt x="6797619" y="1789736"/>
                </a:cubicBezTo>
                <a:cubicBezTo>
                  <a:pt x="6771135" y="1993347"/>
                  <a:pt x="6777470" y="2229765"/>
                  <a:pt x="6797619" y="2485745"/>
                </a:cubicBezTo>
                <a:cubicBezTo>
                  <a:pt x="6557584" y="2502421"/>
                  <a:pt x="6397568" y="2512589"/>
                  <a:pt x="6185833" y="2485745"/>
                </a:cubicBezTo>
                <a:cubicBezTo>
                  <a:pt x="5974098" y="2458901"/>
                  <a:pt x="5907485" y="2475232"/>
                  <a:pt x="5642024" y="2485745"/>
                </a:cubicBezTo>
                <a:cubicBezTo>
                  <a:pt x="5376563" y="2496258"/>
                  <a:pt x="5371531" y="2488127"/>
                  <a:pt x="5166190" y="2485745"/>
                </a:cubicBezTo>
                <a:cubicBezTo>
                  <a:pt x="4960849" y="2483363"/>
                  <a:pt x="4659354" y="2460714"/>
                  <a:pt x="4350476" y="2485745"/>
                </a:cubicBezTo>
                <a:cubicBezTo>
                  <a:pt x="4041598" y="2510776"/>
                  <a:pt x="3854874" y="2501576"/>
                  <a:pt x="3602738" y="2485745"/>
                </a:cubicBezTo>
                <a:cubicBezTo>
                  <a:pt x="3350602" y="2469914"/>
                  <a:pt x="3151083" y="2483293"/>
                  <a:pt x="2855000" y="2485745"/>
                </a:cubicBezTo>
                <a:cubicBezTo>
                  <a:pt x="2558917" y="2488197"/>
                  <a:pt x="2381180" y="2480909"/>
                  <a:pt x="2107262" y="2485745"/>
                </a:cubicBezTo>
                <a:cubicBezTo>
                  <a:pt x="1833344" y="2490581"/>
                  <a:pt x="1635076" y="2502193"/>
                  <a:pt x="1427500" y="2485745"/>
                </a:cubicBezTo>
                <a:cubicBezTo>
                  <a:pt x="1219924" y="2469297"/>
                  <a:pt x="963255" y="2488089"/>
                  <a:pt x="747738" y="2485745"/>
                </a:cubicBezTo>
                <a:cubicBezTo>
                  <a:pt x="532221" y="2483401"/>
                  <a:pt x="330150" y="2477839"/>
                  <a:pt x="0" y="2485745"/>
                </a:cubicBezTo>
                <a:cubicBezTo>
                  <a:pt x="8885" y="2303116"/>
                  <a:pt x="22179" y="2075176"/>
                  <a:pt x="0" y="1864309"/>
                </a:cubicBezTo>
                <a:cubicBezTo>
                  <a:pt x="-22179" y="1653442"/>
                  <a:pt x="-19005" y="1457033"/>
                  <a:pt x="0" y="1242873"/>
                </a:cubicBezTo>
                <a:cubicBezTo>
                  <a:pt x="19005" y="1028713"/>
                  <a:pt x="-26286" y="906116"/>
                  <a:pt x="0" y="621436"/>
                </a:cubicBezTo>
                <a:cubicBezTo>
                  <a:pt x="26286" y="336756"/>
                  <a:pt x="-9569" y="222253"/>
                  <a:pt x="0" y="0"/>
                </a:cubicBezTo>
                <a:close/>
              </a:path>
            </a:pathLst>
          </a:custGeom>
          <a:ln w="38100">
            <a:prstDash val="sysDash"/>
            <a:extLst>
              <a:ext uri="{C807C97D-BFC1-408E-A445-0C87EB9F89A2}">
                <ask:lineSketchStyleProps xmlns:ask="http://schemas.microsoft.com/office/drawing/2018/sketchyshapes" sd="75510608">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50000"/>
              </a:lnSpc>
              <a:buFont typeface="Wingdings 2" panose="05020102010507070707" pitchFamily="18" charset="2"/>
              <a:buNone/>
            </a:pPr>
            <a:r>
              <a:rPr lang="en-US" sz="4000" b="1" noProof="1">
                <a:solidFill>
                  <a:srgbClr val="00B050"/>
                </a:solidFill>
                <a:latin typeface="UTM Avo" panose="02040603050506020204" pitchFamily="18" charset="0"/>
                <a:cs typeface="Times New Roman" panose="02020603050405020304" pitchFamily="18" charset="0"/>
              </a:rPr>
              <a:t> </a:t>
            </a:r>
            <a:r>
              <a:rPr lang="en-US" sz="4000" b="1" noProof="1">
                <a:solidFill>
                  <a:srgbClr val="002060"/>
                </a:solidFill>
                <a:latin typeface="UTM Avo" panose="02040603050506020204" pitchFamily="18" charset="0"/>
                <a:cs typeface="Times New Roman" panose="02020603050405020304" pitchFamily="18" charset="0"/>
              </a:rPr>
              <a:t>bánh t</a:t>
            </a:r>
            <a:r>
              <a:rPr lang="en-US" sz="4000" b="1" noProof="1">
                <a:solidFill>
                  <a:srgbClr val="FF0000"/>
                </a:solidFill>
                <a:latin typeface="UTM Avo" panose="02040603050506020204" pitchFamily="18" charset="0"/>
                <a:cs typeface="Times New Roman" panose="02020603050405020304" pitchFamily="18" charset="0"/>
              </a:rPr>
              <a:t>ét </a:t>
            </a:r>
            <a:endParaRPr lang="en-US" sz="4000" b="1" noProof="1">
              <a:solidFill>
                <a:srgbClr val="00B050"/>
              </a:solidFill>
              <a:latin typeface="UTM Avo" panose="020406030505060202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47843E00-1432-439A-8FC8-23A67BD414C1}"/>
              </a:ext>
            </a:extLst>
          </p:cNvPr>
          <p:cNvSpPr txBox="1"/>
          <p:nvPr/>
        </p:nvSpPr>
        <p:spPr>
          <a:xfrm>
            <a:off x="2984066" y="5016252"/>
            <a:ext cx="3171390" cy="895758"/>
          </a:xfrm>
          <a:custGeom>
            <a:avLst/>
            <a:gdLst>
              <a:gd name="connsiteX0" fmla="*/ 0 w 6797619"/>
              <a:gd name="connsiteY0" fmla="*/ 0 h 2485745"/>
              <a:gd name="connsiteX1" fmla="*/ 475833 w 6797619"/>
              <a:gd name="connsiteY1" fmla="*/ 0 h 2485745"/>
              <a:gd name="connsiteX2" fmla="*/ 1291548 w 6797619"/>
              <a:gd name="connsiteY2" fmla="*/ 0 h 2485745"/>
              <a:gd name="connsiteX3" fmla="*/ 1903333 w 6797619"/>
              <a:gd name="connsiteY3" fmla="*/ 0 h 2485745"/>
              <a:gd name="connsiteX4" fmla="*/ 2515119 w 6797619"/>
              <a:gd name="connsiteY4" fmla="*/ 0 h 2485745"/>
              <a:gd name="connsiteX5" fmla="*/ 3262857 w 6797619"/>
              <a:gd name="connsiteY5" fmla="*/ 0 h 2485745"/>
              <a:gd name="connsiteX6" fmla="*/ 3806667 w 6797619"/>
              <a:gd name="connsiteY6" fmla="*/ 0 h 2485745"/>
              <a:gd name="connsiteX7" fmla="*/ 4486429 w 6797619"/>
              <a:gd name="connsiteY7" fmla="*/ 0 h 2485745"/>
              <a:gd name="connsiteX8" fmla="*/ 5166190 w 6797619"/>
              <a:gd name="connsiteY8" fmla="*/ 0 h 2485745"/>
              <a:gd name="connsiteX9" fmla="*/ 5913929 w 6797619"/>
              <a:gd name="connsiteY9" fmla="*/ 0 h 2485745"/>
              <a:gd name="connsiteX10" fmla="*/ 6797619 w 6797619"/>
              <a:gd name="connsiteY10" fmla="*/ 0 h 2485745"/>
              <a:gd name="connsiteX11" fmla="*/ 6797619 w 6797619"/>
              <a:gd name="connsiteY11" fmla="*/ 571721 h 2485745"/>
              <a:gd name="connsiteX12" fmla="*/ 6797619 w 6797619"/>
              <a:gd name="connsiteY12" fmla="*/ 1143443 h 2485745"/>
              <a:gd name="connsiteX13" fmla="*/ 6797619 w 6797619"/>
              <a:gd name="connsiteY13" fmla="*/ 1789736 h 2485745"/>
              <a:gd name="connsiteX14" fmla="*/ 6797619 w 6797619"/>
              <a:gd name="connsiteY14" fmla="*/ 2485745 h 2485745"/>
              <a:gd name="connsiteX15" fmla="*/ 5981905 w 6797619"/>
              <a:gd name="connsiteY15" fmla="*/ 2485745 h 2485745"/>
              <a:gd name="connsiteX16" fmla="*/ 5506071 w 6797619"/>
              <a:gd name="connsiteY16" fmla="*/ 2485745 h 2485745"/>
              <a:gd name="connsiteX17" fmla="*/ 5030238 w 6797619"/>
              <a:gd name="connsiteY17" fmla="*/ 2485745 h 2485745"/>
              <a:gd name="connsiteX18" fmla="*/ 4214524 w 6797619"/>
              <a:gd name="connsiteY18" fmla="*/ 2485745 h 2485745"/>
              <a:gd name="connsiteX19" fmla="*/ 3738690 w 6797619"/>
              <a:gd name="connsiteY19" fmla="*/ 2485745 h 2485745"/>
              <a:gd name="connsiteX20" fmla="*/ 2922976 w 6797619"/>
              <a:gd name="connsiteY20" fmla="*/ 2485745 h 2485745"/>
              <a:gd name="connsiteX21" fmla="*/ 2447143 w 6797619"/>
              <a:gd name="connsiteY21" fmla="*/ 2485745 h 2485745"/>
              <a:gd name="connsiteX22" fmla="*/ 1699405 w 6797619"/>
              <a:gd name="connsiteY22" fmla="*/ 2485745 h 2485745"/>
              <a:gd name="connsiteX23" fmla="*/ 883690 w 6797619"/>
              <a:gd name="connsiteY23" fmla="*/ 2485745 h 2485745"/>
              <a:gd name="connsiteX24" fmla="*/ 0 w 6797619"/>
              <a:gd name="connsiteY24" fmla="*/ 2485745 h 2485745"/>
              <a:gd name="connsiteX25" fmla="*/ 0 w 6797619"/>
              <a:gd name="connsiteY25" fmla="*/ 1938881 h 2485745"/>
              <a:gd name="connsiteX26" fmla="*/ 0 w 6797619"/>
              <a:gd name="connsiteY26" fmla="*/ 1367160 h 2485745"/>
              <a:gd name="connsiteX27" fmla="*/ 0 w 6797619"/>
              <a:gd name="connsiteY27" fmla="*/ 745724 h 2485745"/>
              <a:gd name="connsiteX28" fmla="*/ 0 w 6797619"/>
              <a:gd name="connsiteY28" fmla="*/ 0 h 248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97619" h="2485745" fill="none" extrusionOk="0">
                <a:moveTo>
                  <a:pt x="0" y="0"/>
                </a:moveTo>
                <a:cubicBezTo>
                  <a:pt x="115133" y="-17390"/>
                  <a:pt x="291760" y="21935"/>
                  <a:pt x="475833" y="0"/>
                </a:cubicBezTo>
                <a:cubicBezTo>
                  <a:pt x="659906" y="-21935"/>
                  <a:pt x="998806" y="-6460"/>
                  <a:pt x="1291548" y="0"/>
                </a:cubicBezTo>
                <a:cubicBezTo>
                  <a:pt x="1584291" y="6460"/>
                  <a:pt x="1719951" y="-18919"/>
                  <a:pt x="1903333" y="0"/>
                </a:cubicBezTo>
                <a:cubicBezTo>
                  <a:pt x="2086716" y="18919"/>
                  <a:pt x="2303227" y="16753"/>
                  <a:pt x="2515119" y="0"/>
                </a:cubicBezTo>
                <a:cubicBezTo>
                  <a:pt x="2727011" y="-16753"/>
                  <a:pt x="3016680" y="30683"/>
                  <a:pt x="3262857" y="0"/>
                </a:cubicBezTo>
                <a:cubicBezTo>
                  <a:pt x="3509034" y="-30683"/>
                  <a:pt x="3594365" y="10517"/>
                  <a:pt x="3806667" y="0"/>
                </a:cubicBezTo>
                <a:cubicBezTo>
                  <a:pt x="4018969" y="-10517"/>
                  <a:pt x="4262204" y="25181"/>
                  <a:pt x="4486429" y="0"/>
                </a:cubicBezTo>
                <a:cubicBezTo>
                  <a:pt x="4710654" y="-25181"/>
                  <a:pt x="4954748" y="24822"/>
                  <a:pt x="5166190" y="0"/>
                </a:cubicBezTo>
                <a:cubicBezTo>
                  <a:pt x="5377632" y="-24822"/>
                  <a:pt x="5573544" y="-17522"/>
                  <a:pt x="5913929" y="0"/>
                </a:cubicBezTo>
                <a:cubicBezTo>
                  <a:pt x="6254314" y="17522"/>
                  <a:pt x="6600256" y="3268"/>
                  <a:pt x="6797619" y="0"/>
                </a:cubicBezTo>
                <a:cubicBezTo>
                  <a:pt x="6822888" y="222852"/>
                  <a:pt x="6800331" y="316102"/>
                  <a:pt x="6797619" y="571721"/>
                </a:cubicBezTo>
                <a:cubicBezTo>
                  <a:pt x="6794907" y="827340"/>
                  <a:pt x="6819257" y="930285"/>
                  <a:pt x="6797619" y="1143443"/>
                </a:cubicBezTo>
                <a:cubicBezTo>
                  <a:pt x="6775981" y="1356601"/>
                  <a:pt x="6826615" y="1480066"/>
                  <a:pt x="6797619" y="1789736"/>
                </a:cubicBezTo>
                <a:cubicBezTo>
                  <a:pt x="6768623" y="2099406"/>
                  <a:pt x="6779788" y="2254809"/>
                  <a:pt x="6797619" y="2485745"/>
                </a:cubicBezTo>
                <a:cubicBezTo>
                  <a:pt x="6443827" y="2513213"/>
                  <a:pt x="6189213" y="2486788"/>
                  <a:pt x="5981905" y="2485745"/>
                </a:cubicBezTo>
                <a:cubicBezTo>
                  <a:pt x="5774597" y="2484702"/>
                  <a:pt x="5712756" y="2484984"/>
                  <a:pt x="5506071" y="2485745"/>
                </a:cubicBezTo>
                <a:cubicBezTo>
                  <a:pt x="5299386" y="2486506"/>
                  <a:pt x="5215490" y="2469136"/>
                  <a:pt x="5030238" y="2485745"/>
                </a:cubicBezTo>
                <a:cubicBezTo>
                  <a:pt x="4844986" y="2502354"/>
                  <a:pt x="4486508" y="2474662"/>
                  <a:pt x="4214524" y="2485745"/>
                </a:cubicBezTo>
                <a:cubicBezTo>
                  <a:pt x="3942540" y="2496828"/>
                  <a:pt x="3864442" y="2509236"/>
                  <a:pt x="3738690" y="2485745"/>
                </a:cubicBezTo>
                <a:cubicBezTo>
                  <a:pt x="3612938" y="2462254"/>
                  <a:pt x="3242889" y="2507777"/>
                  <a:pt x="2922976" y="2485745"/>
                </a:cubicBezTo>
                <a:cubicBezTo>
                  <a:pt x="2603063" y="2463713"/>
                  <a:pt x="2573407" y="2480959"/>
                  <a:pt x="2447143" y="2485745"/>
                </a:cubicBezTo>
                <a:cubicBezTo>
                  <a:pt x="2320879" y="2490531"/>
                  <a:pt x="1911860" y="2491738"/>
                  <a:pt x="1699405" y="2485745"/>
                </a:cubicBezTo>
                <a:cubicBezTo>
                  <a:pt x="1486950" y="2479752"/>
                  <a:pt x="1232425" y="2476382"/>
                  <a:pt x="883690" y="2485745"/>
                </a:cubicBezTo>
                <a:cubicBezTo>
                  <a:pt x="534955" y="2495108"/>
                  <a:pt x="393773" y="2454907"/>
                  <a:pt x="0" y="2485745"/>
                </a:cubicBezTo>
                <a:cubicBezTo>
                  <a:pt x="-24738" y="2296417"/>
                  <a:pt x="-25823" y="2096886"/>
                  <a:pt x="0" y="1938881"/>
                </a:cubicBezTo>
                <a:cubicBezTo>
                  <a:pt x="25823" y="1780876"/>
                  <a:pt x="17662" y="1560479"/>
                  <a:pt x="0" y="1367160"/>
                </a:cubicBezTo>
                <a:cubicBezTo>
                  <a:pt x="-17662" y="1173841"/>
                  <a:pt x="14261" y="1048875"/>
                  <a:pt x="0" y="745724"/>
                </a:cubicBezTo>
                <a:cubicBezTo>
                  <a:pt x="-14261" y="442573"/>
                  <a:pt x="-5150" y="254813"/>
                  <a:pt x="0" y="0"/>
                </a:cubicBezTo>
                <a:close/>
              </a:path>
              <a:path w="6797619" h="2485745" stroke="0" extrusionOk="0">
                <a:moveTo>
                  <a:pt x="0" y="0"/>
                </a:moveTo>
                <a:cubicBezTo>
                  <a:pt x="177097" y="19990"/>
                  <a:pt x="282546" y="-22057"/>
                  <a:pt x="475833" y="0"/>
                </a:cubicBezTo>
                <a:cubicBezTo>
                  <a:pt x="669120" y="22057"/>
                  <a:pt x="911092" y="-31036"/>
                  <a:pt x="1223571" y="0"/>
                </a:cubicBezTo>
                <a:cubicBezTo>
                  <a:pt x="1536050" y="31036"/>
                  <a:pt x="1569066" y="2525"/>
                  <a:pt x="1835357" y="0"/>
                </a:cubicBezTo>
                <a:cubicBezTo>
                  <a:pt x="2101648" y="-2525"/>
                  <a:pt x="2239682" y="-35701"/>
                  <a:pt x="2583095" y="0"/>
                </a:cubicBezTo>
                <a:cubicBezTo>
                  <a:pt x="2926508" y="35701"/>
                  <a:pt x="3111313" y="607"/>
                  <a:pt x="3262857" y="0"/>
                </a:cubicBezTo>
                <a:cubicBezTo>
                  <a:pt x="3414401" y="-607"/>
                  <a:pt x="3612857" y="-15877"/>
                  <a:pt x="3806667" y="0"/>
                </a:cubicBezTo>
                <a:cubicBezTo>
                  <a:pt x="4000477" y="15877"/>
                  <a:pt x="4049612" y="-5161"/>
                  <a:pt x="4282500" y="0"/>
                </a:cubicBezTo>
                <a:cubicBezTo>
                  <a:pt x="4515388" y="5161"/>
                  <a:pt x="4584743" y="-14148"/>
                  <a:pt x="4758333" y="0"/>
                </a:cubicBezTo>
                <a:cubicBezTo>
                  <a:pt x="4931923" y="14148"/>
                  <a:pt x="5108133" y="11691"/>
                  <a:pt x="5438095" y="0"/>
                </a:cubicBezTo>
                <a:cubicBezTo>
                  <a:pt x="5768057" y="-11691"/>
                  <a:pt x="6230766" y="51950"/>
                  <a:pt x="6797619" y="0"/>
                </a:cubicBezTo>
                <a:cubicBezTo>
                  <a:pt x="6790969" y="200973"/>
                  <a:pt x="6818367" y="436224"/>
                  <a:pt x="6797619" y="621436"/>
                </a:cubicBezTo>
                <a:cubicBezTo>
                  <a:pt x="6776871" y="806648"/>
                  <a:pt x="6784912" y="1056325"/>
                  <a:pt x="6797619" y="1168300"/>
                </a:cubicBezTo>
                <a:cubicBezTo>
                  <a:pt x="6810326" y="1280275"/>
                  <a:pt x="6824103" y="1586125"/>
                  <a:pt x="6797619" y="1789736"/>
                </a:cubicBezTo>
                <a:cubicBezTo>
                  <a:pt x="6771135" y="1993347"/>
                  <a:pt x="6777470" y="2229765"/>
                  <a:pt x="6797619" y="2485745"/>
                </a:cubicBezTo>
                <a:cubicBezTo>
                  <a:pt x="6557584" y="2502421"/>
                  <a:pt x="6397568" y="2512589"/>
                  <a:pt x="6185833" y="2485745"/>
                </a:cubicBezTo>
                <a:cubicBezTo>
                  <a:pt x="5974098" y="2458901"/>
                  <a:pt x="5907485" y="2475232"/>
                  <a:pt x="5642024" y="2485745"/>
                </a:cubicBezTo>
                <a:cubicBezTo>
                  <a:pt x="5376563" y="2496258"/>
                  <a:pt x="5371531" y="2488127"/>
                  <a:pt x="5166190" y="2485745"/>
                </a:cubicBezTo>
                <a:cubicBezTo>
                  <a:pt x="4960849" y="2483363"/>
                  <a:pt x="4659354" y="2460714"/>
                  <a:pt x="4350476" y="2485745"/>
                </a:cubicBezTo>
                <a:cubicBezTo>
                  <a:pt x="4041598" y="2510776"/>
                  <a:pt x="3854874" y="2501576"/>
                  <a:pt x="3602738" y="2485745"/>
                </a:cubicBezTo>
                <a:cubicBezTo>
                  <a:pt x="3350602" y="2469914"/>
                  <a:pt x="3151083" y="2483293"/>
                  <a:pt x="2855000" y="2485745"/>
                </a:cubicBezTo>
                <a:cubicBezTo>
                  <a:pt x="2558917" y="2488197"/>
                  <a:pt x="2381180" y="2480909"/>
                  <a:pt x="2107262" y="2485745"/>
                </a:cubicBezTo>
                <a:cubicBezTo>
                  <a:pt x="1833344" y="2490581"/>
                  <a:pt x="1635076" y="2502193"/>
                  <a:pt x="1427500" y="2485745"/>
                </a:cubicBezTo>
                <a:cubicBezTo>
                  <a:pt x="1219924" y="2469297"/>
                  <a:pt x="963255" y="2488089"/>
                  <a:pt x="747738" y="2485745"/>
                </a:cubicBezTo>
                <a:cubicBezTo>
                  <a:pt x="532221" y="2483401"/>
                  <a:pt x="330150" y="2477839"/>
                  <a:pt x="0" y="2485745"/>
                </a:cubicBezTo>
                <a:cubicBezTo>
                  <a:pt x="8885" y="2303116"/>
                  <a:pt x="22179" y="2075176"/>
                  <a:pt x="0" y="1864309"/>
                </a:cubicBezTo>
                <a:cubicBezTo>
                  <a:pt x="-22179" y="1653442"/>
                  <a:pt x="-19005" y="1457033"/>
                  <a:pt x="0" y="1242873"/>
                </a:cubicBezTo>
                <a:cubicBezTo>
                  <a:pt x="19005" y="1028713"/>
                  <a:pt x="-26286" y="906116"/>
                  <a:pt x="0" y="621436"/>
                </a:cubicBezTo>
                <a:cubicBezTo>
                  <a:pt x="26286" y="336756"/>
                  <a:pt x="-9569" y="222253"/>
                  <a:pt x="0" y="0"/>
                </a:cubicBezTo>
                <a:close/>
              </a:path>
            </a:pathLst>
          </a:custGeom>
          <a:ln w="38100">
            <a:prstDash val="sysDash"/>
            <a:extLst>
              <a:ext uri="{C807C97D-BFC1-408E-A445-0C87EB9F89A2}">
                <ask:lineSketchStyleProps xmlns:ask="http://schemas.microsoft.com/office/drawing/2018/sketchyshapes" sd="75510608">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50000"/>
              </a:lnSpc>
              <a:buFont typeface="Wingdings 2" panose="05020102010507070707" pitchFamily="18" charset="2"/>
              <a:buNone/>
            </a:pPr>
            <a:r>
              <a:rPr lang="en-US" sz="4000" b="1" noProof="1">
                <a:solidFill>
                  <a:srgbClr val="00B050"/>
                </a:solidFill>
                <a:latin typeface="UTM Avo" panose="02040603050506020204" pitchFamily="18" charset="0"/>
                <a:cs typeface="Times New Roman" panose="02020603050405020304" pitchFamily="18" charset="0"/>
              </a:rPr>
              <a:t> </a:t>
            </a:r>
            <a:r>
              <a:rPr lang="en-US" sz="4000" b="1" noProof="1">
                <a:solidFill>
                  <a:srgbClr val="002060"/>
                </a:solidFill>
                <a:latin typeface="UTM Avo" panose="02040603050506020204" pitchFamily="18" charset="0"/>
                <a:cs typeface="Times New Roman" panose="02020603050405020304" pitchFamily="18" charset="0"/>
              </a:rPr>
              <a:t>lì </a:t>
            </a:r>
            <a:r>
              <a:rPr lang="en-US" sz="4000" b="1" noProof="1">
                <a:solidFill>
                  <a:srgbClr val="FF0000"/>
                </a:solidFill>
                <a:latin typeface="UTM Avo" panose="02040603050506020204" pitchFamily="18" charset="0"/>
                <a:cs typeface="Times New Roman" panose="02020603050405020304" pitchFamily="18" charset="0"/>
              </a:rPr>
              <a:t>x</a:t>
            </a:r>
            <a:r>
              <a:rPr lang="en-US" sz="4000" b="1" noProof="1">
                <a:solidFill>
                  <a:srgbClr val="002060"/>
                </a:solidFill>
                <a:latin typeface="UTM Avo" panose="02040603050506020204" pitchFamily="18" charset="0"/>
                <a:cs typeface="Times New Roman" panose="02020603050405020304" pitchFamily="18" charset="0"/>
              </a:rPr>
              <a:t>ì</a:t>
            </a:r>
            <a:endParaRPr lang="en-US" sz="4000" b="1" noProof="1">
              <a:solidFill>
                <a:srgbClr val="00B050"/>
              </a:solidFill>
              <a:latin typeface="UTM Avo" panose="020406030505060202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47843E00-1432-439A-8FC8-23A67BD414C1}"/>
              </a:ext>
            </a:extLst>
          </p:cNvPr>
          <p:cNvSpPr txBox="1"/>
          <p:nvPr/>
        </p:nvSpPr>
        <p:spPr>
          <a:xfrm>
            <a:off x="5503538" y="2359535"/>
            <a:ext cx="3171390" cy="1015663"/>
          </a:xfrm>
          <a:custGeom>
            <a:avLst/>
            <a:gdLst>
              <a:gd name="connsiteX0" fmla="*/ 0 w 6797619"/>
              <a:gd name="connsiteY0" fmla="*/ 0 h 2485745"/>
              <a:gd name="connsiteX1" fmla="*/ 475833 w 6797619"/>
              <a:gd name="connsiteY1" fmla="*/ 0 h 2485745"/>
              <a:gd name="connsiteX2" fmla="*/ 1291548 w 6797619"/>
              <a:gd name="connsiteY2" fmla="*/ 0 h 2485745"/>
              <a:gd name="connsiteX3" fmla="*/ 1903333 w 6797619"/>
              <a:gd name="connsiteY3" fmla="*/ 0 h 2485745"/>
              <a:gd name="connsiteX4" fmla="*/ 2515119 w 6797619"/>
              <a:gd name="connsiteY4" fmla="*/ 0 h 2485745"/>
              <a:gd name="connsiteX5" fmla="*/ 3262857 w 6797619"/>
              <a:gd name="connsiteY5" fmla="*/ 0 h 2485745"/>
              <a:gd name="connsiteX6" fmla="*/ 3806667 w 6797619"/>
              <a:gd name="connsiteY6" fmla="*/ 0 h 2485745"/>
              <a:gd name="connsiteX7" fmla="*/ 4486429 w 6797619"/>
              <a:gd name="connsiteY7" fmla="*/ 0 h 2485745"/>
              <a:gd name="connsiteX8" fmla="*/ 5166190 w 6797619"/>
              <a:gd name="connsiteY8" fmla="*/ 0 h 2485745"/>
              <a:gd name="connsiteX9" fmla="*/ 5913929 w 6797619"/>
              <a:gd name="connsiteY9" fmla="*/ 0 h 2485745"/>
              <a:gd name="connsiteX10" fmla="*/ 6797619 w 6797619"/>
              <a:gd name="connsiteY10" fmla="*/ 0 h 2485745"/>
              <a:gd name="connsiteX11" fmla="*/ 6797619 w 6797619"/>
              <a:gd name="connsiteY11" fmla="*/ 571721 h 2485745"/>
              <a:gd name="connsiteX12" fmla="*/ 6797619 w 6797619"/>
              <a:gd name="connsiteY12" fmla="*/ 1143443 h 2485745"/>
              <a:gd name="connsiteX13" fmla="*/ 6797619 w 6797619"/>
              <a:gd name="connsiteY13" fmla="*/ 1789736 h 2485745"/>
              <a:gd name="connsiteX14" fmla="*/ 6797619 w 6797619"/>
              <a:gd name="connsiteY14" fmla="*/ 2485745 h 2485745"/>
              <a:gd name="connsiteX15" fmla="*/ 5981905 w 6797619"/>
              <a:gd name="connsiteY15" fmla="*/ 2485745 h 2485745"/>
              <a:gd name="connsiteX16" fmla="*/ 5506071 w 6797619"/>
              <a:gd name="connsiteY16" fmla="*/ 2485745 h 2485745"/>
              <a:gd name="connsiteX17" fmla="*/ 5030238 w 6797619"/>
              <a:gd name="connsiteY17" fmla="*/ 2485745 h 2485745"/>
              <a:gd name="connsiteX18" fmla="*/ 4214524 w 6797619"/>
              <a:gd name="connsiteY18" fmla="*/ 2485745 h 2485745"/>
              <a:gd name="connsiteX19" fmla="*/ 3738690 w 6797619"/>
              <a:gd name="connsiteY19" fmla="*/ 2485745 h 2485745"/>
              <a:gd name="connsiteX20" fmla="*/ 2922976 w 6797619"/>
              <a:gd name="connsiteY20" fmla="*/ 2485745 h 2485745"/>
              <a:gd name="connsiteX21" fmla="*/ 2447143 w 6797619"/>
              <a:gd name="connsiteY21" fmla="*/ 2485745 h 2485745"/>
              <a:gd name="connsiteX22" fmla="*/ 1699405 w 6797619"/>
              <a:gd name="connsiteY22" fmla="*/ 2485745 h 2485745"/>
              <a:gd name="connsiteX23" fmla="*/ 883690 w 6797619"/>
              <a:gd name="connsiteY23" fmla="*/ 2485745 h 2485745"/>
              <a:gd name="connsiteX24" fmla="*/ 0 w 6797619"/>
              <a:gd name="connsiteY24" fmla="*/ 2485745 h 2485745"/>
              <a:gd name="connsiteX25" fmla="*/ 0 w 6797619"/>
              <a:gd name="connsiteY25" fmla="*/ 1938881 h 2485745"/>
              <a:gd name="connsiteX26" fmla="*/ 0 w 6797619"/>
              <a:gd name="connsiteY26" fmla="*/ 1367160 h 2485745"/>
              <a:gd name="connsiteX27" fmla="*/ 0 w 6797619"/>
              <a:gd name="connsiteY27" fmla="*/ 745724 h 2485745"/>
              <a:gd name="connsiteX28" fmla="*/ 0 w 6797619"/>
              <a:gd name="connsiteY28" fmla="*/ 0 h 248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97619" h="2485745" fill="none" extrusionOk="0">
                <a:moveTo>
                  <a:pt x="0" y="0"/>
                </a:moveTo>
                <a:cubicBezTo>
                  <a:pt x="115133" y="-17390"/>
                  <a:pt x="291760" y="21935"/>
                  <a:pt x="475833" y="0"/>
                </a:cubicBezTo>
                <a:cubicBezTo>
                  <a:pt x="659906" y="-21935"/>
                  <a:pt x="998806" y="-6460"/>
                  <a:pt x="1291548" y="0"/>
                </a:cubicBezTo>
                <a:cubicBezTo>
                  <a:pt x="1584291" y="6460"/>
                  <a:pt x="1719951" y="-18919"/>
                  <a:pt x="1903333" y="0"/>
                </a:cubicBezTo>
                <a:cubicBezTo>
                  <a:pt x="2086716" y="18919"/>
                  <a:pt x="2303227" y="16753"/>
                  <a:pt x="2515119" y="0"/>
                </a:cubicBezTo>
                <a:cubicBezTo>
                  <a:pt x="2727011" y="-16753"/>
                  <a:pt x="3016680" y="30683"/>
                  <a:pt x="3262857" y="0"/>
                </a:cubicBezTo>
                <a:cubicBezTo>
                  <a:pt x="3509034" y="-30683"/>
                  <a:pt x="3594365" y="10517"/>
                  <a:pt x="3806667" y="0"/>
                </a:cubicBezTo>
                <a:cubicBezTo>
                  <a:pt x="4018969" y="-10517"/>
                  <a:pt x="4262204" y="25181"/>
                  <a:pt x="4486429" y="0"/>
                </a:cubicBezTo>
                <a:cubicBezTo>
                  <a:pt x="4710654" y="-25181"/>
                  <a:pt x="4954748" y="24822"/>
                  <a:pt x="5166190" y="0"/>
                </a:cubicBezTo>
                <a:cubicBezTo>
                  <a:pt x="5377632" y="-24822"/>
                  <a:pt x="5573544" y="-17522"/>
                  <a:pt x="5913929" y="0"/>
                </a:cubicBezTo>
                <a:cubicBezTo>
                  <a:pt x="6254314" y="17522"/>
                  <a:pt x="6600256" y="3268"/>
                  <a:pt x="6797619" y="0"/>
                </a:cubicBezTo>
                <a:cubicBezTo>
                  <a:pt x="6822888" y="222852"/>
                  <a:pt x="6800331" y="316102"/>
                  <a:pt x="6797619" y="571721"/>
                </a:cubicBezTo>
                <a:cubicBezTo>
                  <a:pt x="6794907" y="827340"/>
                  <a:pt x="6819257" y="930285"/>
                  <a:pt x="6797619" y="1143443"/>
                </a:cubicBezTo>
                <a:cubicBezTo>
                  <a:pt x="6775981" y="1356601"/>
                  <a:pt x="6826615" y="1480066"/>
                  <a:pt x="6797619" y="1789736"/>
                </a:cubicBezTo>
                <a:cubicBezTo>
                  <a:pt x="6768623" y="2099406"/>
                  <a:pt x="6779788" y="2254809"/>
                  <a:pt x="6797619" y="2485745"/>
                </a:cubicBezTo>
                <a:cubicBezTo>
                  <a:pt x="6443827" y="2513213"/>
                  <a:pt x="6189213" y="2486788"/>
                  <a:pt x="5981905" y="2485745"/>
                </a:cubicBezTo>
                <a:cubicBezTo>
                  <a:pt x="5774597" y="2484702"/>
                  <a:pt x="5712756" y="2484984"/>
                  <a:pt x="5506071" y="2485745"/>
                </a:cubicBezTo>
                <a:cubicBezTo>
                  <a:pt x="5299386" y="2486506"/>
                  <a:pt x="5215490" y="2469136"/>
                  <a:pt x="5030238" y="2485745"/>
                </a:cubicBezTo>
                <a:cubicBezTo>
                  <a:pt x="4844986" y="2502354"/>
                  <a:pt x="4486508" y="2474662"/>
                  <a:pt x="4214524" y="2485745"/>
                </a:cubicBezTo>
                <a:cubicBezTo>
                  <a:pt x="3942540" y="2496828"/>
                  <a:pt x="3864442" y="2509236"/>
                  <a:pt x="3738690" y="2485745"/>
                </a:cubicBezTo>
                <a:cubicBezTo>
                  <a:pt x="3612938" y="2462254"/>
                  <a:pt x="3242889" y="2507777"/>
                  <a:pt x="2922976" y="2485745"/>
                </a:cubicBezTo>
                <a:cubicBezTo>
                  <a:pt x="2603063" y="2463713"/>
                  <a:pt x="2573407" y="2480959"/>
                  <a:pt x="2447143" y="2485745"/>
                </a:cubicBezTo>
                <a:cubicBezTo>
                  <a:pt x="2320879" y="2490531"/>
                  <a:pt x="1911860" y="2491738"/>
                  <a:pt x="1699405" y="2485745"/>
                </a:cubicBezTo>
                <a:cubicBezTo>
                  <a:pt x="1486950" y="2479752"/>
                  <a:pt x="1232425" y="2476382"/>
                  <a:pt x="883690" y="2485745"/>
                </a:cubicBezTo>
                <a:cubicBezTo>
                  <a:pt x="534955" y="2495108"/>
                  <a:pt x="393773" y="2454907"/>
                  <a:pt x="0" y="2485745"/>
                </a:cubicBezTo>
                <a:cubicBezTo>
                  <a:pt x="-24738" y="2296417"/>
                  <a:pt x="-25823" y="2096886"/>
                  <a:pt x="0" y="1938881"/>
                </a:cubicBezTo>
                <a:cubicBezTo>
                  <a:pt x="25823" y="1780876"/>
                  <a:pt x="17662" y="1560479"/>
                  <a:pt x="0" y="1367160"/>
                </a:cubicBezTo>
                <a:cubicBezTo>
                  <a:pt x="-17662" y="1173841"/>
                  <a:pt x="14261" y="1048875"/>
                  <a:pt x="0" y="745724"/>
                </a:cubicBezTo>
                <a:cubicBezTo>
                  <a:pt x="-14261" y="442573"/>
                  <a:pt x="-5150" y="254813"/>
                  <a:pt x="0" y="0"/>
                </a:cubicBezTo>
                <a:close/>
              </a:path>
              <a:path w="6797619" h="2485745" stroke="0" extrusionOk="0">
                <a:moveTo>
                  <a:pt x="0" y="0"/>
                </a:moveTo>
                <a:cubicBezTo>
                  <a:pt x="177097" y="19990"/>
                  <a:pt x="282546" y="-22057"/>
                  <a:pt x="475833" y="0"/>
                </a:cubicBezTo>
                <a:cubicBezTo>
                  <a:pt x="669120" y="22057"/>
                  <a:pt x="911092" y="-31036"/>
                  <a:pt x="1223571" y="0"/>
                </a:cubicBezTo>
                <a:cubicBezTo>
                  <a:pt x="1536050" y="31036"/>
                  <a:pt x="1569066" y="2525"/>
                  <a:pt x="1835357" y="0"/>
                </a:cubicBezTo>
                <a:cubicBezTo>
                  <a:pt x="2101648" y="-2525"/>
                  <a:pt x="2239682" y="-35701"/>
                  <a:pt x="2583095" y="0"/>
                </a:cubicBezTo>
                <a:cubicBezTo>
                  <a:pt x="2926508" y="35701"/>
                  <a:pt x="3111313" y="607"/>
                  <a:pt x="3262857" y="0"/>
                </a:cubicBezTo>
                <a:cubicBezTo>
                  <a:pt x="3414401" y="-607"/>
                  <a:pt x="3612857" y="-15877"/>
                  <a:pt x="3806667" y="0"/>
                </a:cubicBezTo>
                <a:cubicBezTo>
                  <a:pt x="4000477" y="15877"/>
                  <a:pt x="4049612" y="-5161"/>
                  <a:pt x="4282500" y="0"/>
                </a:cubicBezTo>
                <a:cubicBezTo>
                  <a:pt x="4515388" y="5161"/>
                  <a:pt x="4584743" y="-14148"/>
                  <a:pt x="4758333" y="0"/>
                </a:cubicBezTo>
                <a:cubicBezTo>
                  <a:pt x="4931923" y="14148"/>
                  <a:pt x="5108133" y="11691"/>
                  <a:pt x="5438095" y="0"/>
                </a:cubicBezTo>
                <a:cubicBezTo>
                  <a:pt x="5768057" y="-11691"/>
                  <a:pt x="6230766" y="51950"/>
                  <a:pt x="6797619" y="0"/>
                </a:cubicBezTo>
                <a:cubicBezTo>
                  <a:pt x="6790969" y="200973"/>
                  <a:pt x="6818367" y="436224"/>
                  <a:pt x="6797619" y="621436"/>
                </a:cubicBezTo>
                <a:cubicBezTo>
                  <a:pt x="6776871" y="806648"/>
                  <a:pt x="6784912" y="1056325"/>
                  <a:pt x="6797619" y="1168300"/>
                </a:cubicBezTo>
                <a:cubicBezTo>
                  <a:pt x="6810326" y="1280275"/>
                  <a:pt x="6824103" y="1586125"/>
                  <a:pt x="6797619" y="1789736"/>
                </a:cubicBezTo>
                <a:cubicBezTo>
                  <a:pt x="6771135" y="1993347"/>
                  <a:pt x="6777470" y="2229765"/>
                  <a:pt x="6797619" y="2485745"/>
                </a:cubicBezTo>
                <a:cubicBezTo>
                  <a:pt x="6557584" y="2502421"/>
                  <a:pt x="6397568" y="2512589"/>
                  <a:pt x="6185833" y="2485745"/>
                </a:cubicBezTo>
                <a:cubicBezTo>
                  <a:pt x="5974098" y="2458901"/>
                  <a:pt x="5907485" y="2475232"/>
                  <a:pt x="5642024" y="2485745"/>
                </a:cubicBezTo>
                <a:cubicBezTo>
                  <a:pt x="5376563" y="2496258"/>
                  <a:pt x="5371531" y="2488127"/>
                  <a:pt x="5166190" y="2485745"/>
                </a:cubicBezTo>
                <a:cubicBezTo>
                  <a:pt x="4960849" y="2483363"/>
                  <a:pt x="4659354" y="2460714"/>
                  <a:pt x="4350476" y="2485745"/>
                </a:cubicBezTo>
                <a:cubicBezTo>
                  <a:pt x="4041598" y="2510776"/>
                  <a:pt x="3854874" y="2501576"/>
                  <a:pt x="3602738" y="2485745"/>
                </a:cubicBezTo>
                <a:cubicBezTo>
                  <a:pt x="3350602" y="2469914"/>
                  <a:pt x="3151083" y="2483293"/>
                  <a:pt x="2855000" y="2485745"/>
                </a:cubicBezTo>
                <a:cubicBezTo>
                  <a:pt x="2558917" y="2488197"/>
                  <a:pt x="2381180" y="2480909"/>
                  <a:pt x="2107262" y="2485745"/>
                </a:cubicBezTo>
                <a:cubicBezTo>
                  <a:pt x="1833344" y="2490581"/>
                  <a:pt x="1635076" y="2502193"/>
                  <a:pt x="1427500" y="2485745"/>
                </a:cubicBezTo>
                <a:cubicBezTo>
                  <a:pt x="1219924" y="2469297"/>
                  <a:pt x="963255" y="2488089"/>
                  <a:pt x="747738" y="2485745"/>
                </a:cubicBezTo>
                <a:cubicBezTo>
                  <a:pt x="532221" y="2483401"/>
                  <a:pt x="330150" y="2477839"/>
                  <a:pt x="0" y="2485745"/>
                </a:cubicBezTo>
                <a:cubicBezTo>
                  <a:pt x="8885" y="2303116"/>
                  <a:pt x="22179" y="2075176"/>
                  <a:pt x="0" y="1864309"/>
                </a:cubicBezTo>
                <a:cubicBezTo>
                  <a:pt x="-22179" y="1653442"/>
                  <a:pt x="-19005" y="1457033"/>
                  <a:pt x="0" y="1242873"/>
                </a:cubicBezTo>
                <a:cubicBezTo>
                  <a:pt x="19005" y="1028713"/>
                  <a:pt x="-26286" y="906116"/>
                  <a:pt x="0" y="621436"/>
                </a:cubicBezTo>
                <a:cubicBezTo>
                  <a:pt x="26286" y="336756"/>
                  <a:pt x="-9569" y="222253"/>
                  <a:pt x="0" y="0"/>
                </a:cubicBezTo>
                <a:close/>
              </a:path>
            </a:pathLst>
          </a:custGeom>
          <a:ln w="38100">
            <a:prstDash val="sysDash"/>
            <a:extLst>
              <a:ext uri="{C807C97D-BFC1-408E-A445-0C87EB9F89A2}">
                <ask:lineSketchStyleProps xmlns:ask="http://schemas.microsoft.com/office/drawing/2018/sketchyshapes" sd="75510608">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50000"/>
              </a:lnSpc>
              <a:buFont typeface="Wingdings 2" panose="05020102010507070707" pitchFamily="18" charset="2"/>
              <a:buNone/>
            </a:pPr>
            <a:r>
              <a:rPr lang="en-US" sz="4000" b="1" noProof="1">
                <a:solidFill>
                  <a:srgbClr val="00B050"/>
                </a:solidFill>
                <a:latin typeface="UTM Avo" panose="02040603050506020204" pitchFamily="18" charset="0"/>
                <a:cs typeface="Times New Roman" panose="02020603050405020304" pitchFamily="18" charset="0"/>
              </a:rPr>
              <a:t> </a:t>
            </a:r>
            <a:r>
              <a:rPr lang="en-US" sz="4000" b="1" noProof="1">
                <a:solidFill>
                  <a:srgbClr val="FF0000"/>
                </a:solidFill>
                <a:latin typeface="UTM Avo" panose="02040603050506020204" pitchFamily="18" charset="0"/>
                <a:cs typeface="Times New Roman" panose="02020603050405020304" pitchFamily="18" charset="0"/>
              </a:rPr>
              <a:t>x</a:t>
            </a:r>
            <a:r>
              <a:rPr lang="en-US" sz="4000" b="1" noProof="1">
                <a:solidFill>
                  <a:srgbClr val="002060"/>
                </a:solidFill>
                <a:latin typeface="UTM Avo" panose="02040603050506020204" pitchFamily="18" charset="0"/>
                <a:cs typeface="Times New Roman" panose="02020603050405020304" pitchFamily="18" charset="0"/>
              </a:rPr>
              <a:t>inh </a:t>
            </a:r>
            <a:r>
              <a:rPr lang="en-US" sz="4000" b="1" noProof="1">
                <a:solidFill>
                  <a:srgbClr val="FF0000"/>
                </a:solidFill>
                <a:latin typeface="UTM Avo" panose="02040603050506020204" pitchFamily="18" charset="0"/>
                <a:cs typeface="Times New Roman" panose="02020603050405020304" pitchFamily="18" charset="0"/>
              </a:rPr>
              <a:t>x</a:t>
            </a:r>
            <a:r>
              <a:rPr lang="en-US" sz="4000" b="1" noProof="1">
                <a:solidFill>
                  <a:srgbClr val="002060"/>
                </a:solidFill>
                <a:latin typeface="UTM Avo" panose="02040603050506020204" pitchFamily="18" charset="0"/>
                <a:cs typeface="Times New Roman" panose="02020603050405020304" pitchFamily="18" charset="0"/>
              </a:rPr>
              <a:t>ắn</a:t>
            </a:r>
            <a:endParaRPr lang="en-US" sz="4000" b="1" noProof="1">
              <a:solidFill>
                <a:srgbClr val="00B050"/>
              </a:solidFill>
              <a:latin typeface="UTM Avo" panose="020406030505060202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47843E00-1432-439A-8FC8-23A67BD414C1}"/>
              </a:ext>
            </a:extLst>
          </p:cNvPr>
          <p:cNvSpPr txBox="1"/>
          <p:nvPr/>
        </p:nvSpPr>
        <p:spPr>
          <a:xfrm>
            <a:off x="7089233" y="3744717"/>
            <a:ext cx="3171390" cy="1015663"/>
          </a:xfrm>
          <a:custGeom>
            <a:avLst/>
            <a:gdLst>
              <a:gd name="connsiteX0" fmla="*/ 0 w 6797619"/>
              <a:gd name="connsiteY0" fmla="*/ 0 h 2485745"/>
              <a:gd name="connsiteX1" fmla="*/ 475833 w 6797619"/>
              <a:gd name="connsiteY1" fmla="*/ 0 h 2485745"/>
              <a:gd name="connsiteX2" fmla="*/ 1291548 w 6797619"/>
              <a:gd name="connsiteY2" fmla="*/ 0 h 2485745"/>
              <a:gd name="connsiteX3" fmla="*/ 1903333 w 6797619"/>
              <a:gd name="connsiteY3" fmla="*/ 0 h 2485745"/>
              <a:gd name="connsiteX4" fmla="*/ 2515119 w 6797619"/>
              <a:gd name="connsiteY4" fmla="*/ 0 h 2485745"/>
              <a:gd name="connsiteX5" fmla="*/ 3262857 w 6797619"/>
              <a:gd name="connsiteY5" fmla="*/ 0 h 2485745"/>
              <a:gd name="connsiteX6" fmla="*/ 3806667 w 6797619"/>
              <a:gd name="connsiteY6" fmla="*/ 0 h 2485745"/>
              <a:gd name="connsiteX7" fmla="*/ 4486429 w 6797619"/>
              <a:gd name="connsiteY7" fmla="*/ 0 h 2485745"/>
              <a:gd name="connsiteX8" fmla="*/ 5166190 w 6797619"/>
              <a:gd name="connsiteY8" fmla="*/ 0 h 2485745"/>
              <a:gd name="connsiteX9" fmla="*/ 5913929 w 6797619"/>
              <a:gd name="connsiteY9" fmla="*/ 0 h 2485745"/>
              <a:gd name="connsiteX10" fmla="*/ 6797619 w 6797619"/>
              <a:gd name="connsiteY10" fmla="*/ 0 h 2485745"/>
              <a:gd name="connsiteX11" fmla="*/ 6797619 w 6797619"/>
              <a:gd name="connsiteY11" fmla="*/ 571721 h 2485745"/>
              <a:gd name="connsiteX12" fmla="*/ 6797619 w 6797619"/>
              <a:gd name="connsiteY12" fmla="*/ 1143443 h 2485745"/>
              <a:gd name="connsiteX13" fmla="*/ 6797619 w 6797619"/>
              <a:gd name="connsiteY13" fmla="*/ 1789736 h 2485745"/>
              <a:gd name="connsiteX14" fmla="*/ 6797619 w 6797619"/>
              <a:gd name="connsiteY14" fmla="*/ 2485745 h 2485745"/>
              <a:gd name="connsiteX15" fmla="*/ 5981905 w 6797619"/>
              <a:gd name="connsiteY15" fmla="*/ 2485745 h 2485745"/>
              <a:gd name="connsiteX16" fmla="*/ 5506071 w 6797619"/>
              <a:gd name="connsiteY16" fmla="*/ 2485745 h 2485745"/>
              <a:gd name="connsiteX17" fmla="*/ 5030238 w 6797619"/>
              <a:gd name="connsiteY17" fmla="*/ 2485745 h 2485745"/>
              <a:gd name="connsiteX18" fmla="*/ 4214524 w 6797619"/>
              <a:gd name="connsiteY18" fmla="*/ 2485745 h 2485745"/>
              <a:gd name="connsiteX19" fmla="*/ 3738690 w 6797619"/>
              <a:gd name="connsiteY19" fmla="*/ 2485745 h 2485745"/>
              <a:gd name="connsiteX20" fmla="*/ 2922976 w 6797619"/>
              <a:gd name="connsiteY20" fmla="*/ 2485745 h 2485745"/>
              <a:gd name="connsiteX21" fmla="*/ 2447143 w 6797619"/>
              <a:gd name="connsiteY21" fmla="*/ 2485745 h 2485745"/>
              <a:gd name="connsiteX22" fmla="*/ 1699405 w 6797619"/>
              <a:gd name="connsiteY22" fmla="*/ 2485745 h 2485745"/>
              <a:gd name="connsiteX23" fmla="*/ 883690 w 6797619"/>
              <a:gd name="connsiteY23" fmla="*/ 2485745 h 2485745"/>
              <a:gd name="connsiteX24" fmla="*/ 0 w 6797619"/>
              <a:gd name="connsiteY24" fmla="*/ 2485745 h 2485745"/>
              <a:gd name="connsiteX25" fmla="*/ 0 w 6797619"/>
              <a:gd name="connsiteY25" fmla="*/ 1938881 h 2485745"/>
              <a:gd name="connsiteX26" fmla="*/ 0 w 6797619"/>
              <a:gd name="connsiteY26" fmla="*/ 1367160 h 2485745"/>
              <a:gd name="connsiteX27" fmla="*/ 0 w 6797619"/>
              <a:gd name="connsiteY27" fmla="*/ 745724 h 2485745"/>
              <a:gd name="connsiteX28" fmla="*/ 0 w 6797619"/>
              <a:gd name="connsiteY28" fmla="*/ 0 h 248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97619" h="2485745" fill="none" extrusionOk="0">
                <a:moveTo>
                  <a:pt x="0" y="0"/>
                </a:moveTo>
                <a:cubicBezTo>
                  <a:pt x="115133" y="-17390"/>
                  <a:pt x="291760" y="21935"/>
                  <a:pt x="475833" y="0"/>
                </a:cubicBezTo>
                <a:cubicBezTo>
                  <a:pt x="659906" y="-21935"/>
                  <a:pt x="998806" y="-6460"/>
                  <a:pt x="1291548" y="0"/>
                </a:cubicBezTo>
                <a:cubicBezTo>
                  <a:pt x="1584291" y="6460"/>
                  <a:pt x="1719951" y="-18919"/>
                  <a:pt x="1903333" y="0"/>
                </a:cubicBezTo>
                <a:cubicBezTo>
                  <a:pt x="2086716" y="18919"/>
                  <a:pt x="2303227" y="16753"/>
                  <a:pt x="2515119" y="0"/>
                </a:cubicBezTo>
                <a:cubicBezTo>
                  <a:pt x="2727011" y="-16753"/>
                  <a:pt x="3016680" y="30683"/>
                  <a:pt x="3262857" y="0"/>
                </a:cubicBezTo>
                <a:cubicBezTo>
                  <a:pt x="3509034" y="-30683"/>
                  <a:pt x="3594365" y="10517"/>
                  <a:pt x="3806667" y="0"/>
                </a:cubicBezTo>
                <a:cubicBezTo>
                  <a:pt x="4018969" y="-10517"/>
                  <a:pt x="4262204" y="25181"/>
                  <a:pt x="4486429" y="0"/>
                </a:cubicBezTo>
                <a:cubicBezTo>
                  <a:pt x="4710654" y="-25181"/>
                  <a:pt x="4954748" y="24822"/>
                  <a:pt x="5166190" y="0"/>
                </a:cubicBezTo>
                <a:cubicBezTo>
                  <a:pt x="5377632" y="-24822"/>
                  <a:pt x="5573544" y="-17522"/>
                  <a:pt x="5913929" y="0"/>
                </a:cubicBezTo>
                <a:cubicBezTo>
                  <a:pt x="6254314" y="17522"/>
                  <a:pt x="6600256" y="3268"/>
                  <a:pt x="6797619" y="0"/>
                </a:cubicBezTo>
                <a:cubicBezTo>
                  <a:pt x="6822888" y="222852"/>
                  <a:pt x="6800331" y="316102"/>
                  <a:pt x="6797619" y="571721"/>
                </a:cubicBezTo>
                <a:cubicBezTo>
                  <a:pt x="6794907" y="827340"/>
                  <a:pt x="6819257" y="930285"/>
                  <a:pt x="6797619" y="1143443"/>
                </a:cubicBezTo>
                <a:cubicBezTo>
                  <a:pt x="6775981" y="1356601"/>
                  <a:pt x="6826615" y="1480066"/>
                  <a:pt x="6797619" y="1789736"/>
                </a:cubicBezTo>
                <a:cubicBezTo>
                  <a:pt x="6768623" y="2099406"/>
                  <a:pt x="6779788" y="2254809"/>
                  <a:pt x="6797619" y="2485745"/>
                </a:cubicBezTo>
                <a:cubicBezTo>
                  <a:pt x="6443827" y="2513213"/>
                  <a:pt x="6189213" y="2486788"/>
                  <a:pt x="5981905" y="2485745"/>
                </a:cubicBezTo>
                <a:cubicBezTo>
                  <a:pt x="5774597" y="2484702"/>
                  <a:pt x="5712756" y="2484984"/>
                  <a:pt x="5506071" y="2485745"/>
                </a:cubicBezTo>
                <a:cubicBezTo>
                  <a:pt x="5299386" y="2486506"/>
                  <a:pt x="5215490" y="2469136"/>
                  <a:pt x="5030238" y="2485745"/>
                </a:cubicBezTo>
                <a:cubicBezTo>
                  <a:pt x="4844986" y="2502354"/>
                  <a:pt x="4486508" y="2474662"/>
                  <a:pt x="4214524" y="2485745"/>
                </a:cubicBezTo>
                <a:cubicBezTo>
                  <a:pt x="3942540" y="2496828"/>
                  <a:pt x="3864442" y="2509236"/>
                  <a:pt x="3738690" y="2485745"/>
                </a:cubicBezTo>
                <a:cubicBezTo>
                  <a:pt x="3612938" y="2462254"/>
                  <a:pt x="3242889" y="2507777"/>
                  <a:pt x="2922976" y="2485745"/>
                </a:cubicBezTo>
                <a:cubicBezTo>
                  <a:pt x="2603063" y="2463713"/>
                  <a:pt x="2573407" y="2480959"/>
                  <a:pt x="2447143" y="2485745"/>
                </a:cubicBezTo>
                <a:cubicBezTo>
                  <a:pt x="2320879" y="2490531"/>
                  <a:pt x="1911860" y="2491738"/>
                  <a:pt x="1699405" y="2485745"/>
                </a:cubicBezTo>
                <a:cubicBezTo>
                  <a:pt x="1486950" y="2479752"/>
                  <a:pt x="1232425" y="2476382"/>
                  <a:pt x="883690" y="2485745"/>
                </a:cubicBezTo>
                <a:cubicBezTo>
                  <a:pt x="534955" y="2495108"/>
                  <a:pt x="393773" y="2454907"/>
                  <a:pt x="0" y="2485745"/>
                </a:cubicBezTo>
                <a:cubicBezTo>
                  <a:pt x="-24738" y="2296417"/>
                  <a:pt x="-25823" y="2096886"/>
                  <a:pt x="0" y="1938881"/>
                </a:cubicBezTo>
                <a:cubicBezTo>
                  <a:pt x="25823" y="1780876"/>
                  <a:pt x="17662" y="1560479"/>
                  <a:pt x="0" y="1367160"/>
                </a:cubicBezTo>
                <a:cubicBezTo>
                  <a:pt x="-17662" y="1173841"/>
                  <a:pt x="14261" y="1048875"/>
                  <a:pt x="0" y="745724"/>
                </a:cubicBezTo>
                <a:cubicBezTo>
                  <a:pt x="-14261" y="442573"/>
                  <a:pt x="-5150" y="254813"/>
                  <a:pt x="0" y="0"/>
                </a:cubicBezTo>
                <a:close/>
              </a:path>
              <a:path w="6797619" h="2485745" stroke="0" extrusionOk="0">
                <a:moveTo>
                  <a:pt x="0" y="0"/>
                </a:moveTo>
                <a:cubicBezTo>
                  <a:pt x="177097" y="19990"/>
                  <a:pt x="282546" y="-22057"/>
                  <a:pt x="475833" y="0"/>
                </a:cubicBezTo>
                <a:cubicBezTo>
                  <a:pt x="669120" y="22057"/>
                  <a:pt x="911092" y="-31036"/>
                  <a:pt x="1223571" y="0"/>
                </a:cubicBezTo>
                <a:cubicBezTo>
                  <a:pt x="1536050" y="31036"/>
                  <a:pt x="1569066" y="2525"/>
                  <a:pt x="1835357" y="0"/>
                </a:cubicBezTo>
                <a:cubicBezTo>
                  <a:pt x="2101648" y="-2525"/>
                  <a:pt x="2239682" y="-35701"/>
                  <a:pt x="2583095" y="0"/>
                </a:cubicBezTo>
                <a:cubicBezTo>
                  <a:pt x="2926508" y="35701"/>
                  <a:pt x="3111313" y="607"/>
                  <a:pt x="3262857" y="0"/>
                </a:cubicBezTo>
                <a:cubicBezTo>
                  <a:pt x="3414401" y="-607"/>
                  <a:pt x="3612857" y="-15877"/>
                  <a:pt x="3806667" y="0"/>
                </a:cubicBezTo>
                <a:cubicBezTo>
                  <a:pt x="4000477" y="15877"/>
                  <a:pt x="4049612" y="-5161"/>
                  <a:pt x="4282500" y="0"/>
                </a:cubicBezTo>
                <a:cubicBezTo>
                  <a:pt x="4515388" y="5161"/>
                  <a:pt x="4584743" y="-14148"/>
                  <a:pt x="4758333" y="0"/>
                </a:cubicBezTo>
                <a:cubicBezTo>
                  <a:pt x="4931923" y="14148"/>
                  <a:pt x="5108133" y="11691"/>
                  <a:pt x="5438095" y="0"/>
                </a:cubicBezTo>
                <a:cubicBezTo>
                  <a:pt x="5768057" y="-11691"/>
                  <a:pt x="6230766" y="51950"/>
                  <a:pt x="6797619" y="0"/>
                </a:cubicBezTo>
                <a:cubicBezTo>
                  <a:pt x="6790969" y="200973"/>
                  <a:pt x="6818367" y="436224"/>
                  <a:pt x="6797619" y="621436"/>
                </a:cubicBezTo>
                <a:cubicBezTo>
                  <a:pt x="6776871" y="806648"/>
                  <a:pt x="6784912" y="1056325"/>
                  <a:pt x="6797619" y="1168300"/>
                </a:cubicBezTo>
                <a:cubicBezTo>
                  <a:pt x="6810326" y="1280275"/>
                  <a:pt x="6824103" y="1586125"/>
                  <a:pt x="6797619" y="1789736"/>
                </a:cubicBezTo>
                <a:cubicBezTo>
                  <a:pt x="6771135" y="1993347"/>
                  <a:pt x="6777470" y="2229765"/>
                  <a:pt x="6797619" y="2485745"/>
                </a:cubicBezTo>
                <a:cubicBezTo>
                  <a:pt x="6557584" y="2502421"/>
                  <a:pt x="6397568" y="2512589"/>
                  <a:pt x="6185833" y="2485745"/>
                </a:cubicBezTo>
                <a:cubicBezTo>
                  <a:pt x="5974098" y="2458901"/>
                  <a:pt x="5907485" y="2475232"/>
                  <a:pt x="5642024" y="2485745"/>
                </a:cubicBezTo>
                <a:cubicBezTo>
                  <a:pt x="5376563" y="2496258"/>
                  <a:pt x="5371531" y="2488127"/>
                  <a:pt x="5166190" y="2485745"/>
                </a:cubicBezTo>
                <a:cubicBezTo>
                  <a:pt x="4960849" y="2483363"/>
                  <a:pt x="4659354" y="2460714"/>
                  <a:pt x="4350476" y="2485745"/>
                </a:cubicBezTo>
                <a:cubicBezTo>
                  <a:pt x="4041598" y="2510776"/>
                  <a:pt x="3854874" y="2501576"/>
                  <a:pt x="3602738" y="2485745"/>
                </a:cubicBezTo>
                <a:cubicBezTo>
                  <a:pt x="3350602" y="2469914"/>
                  <a:pt x="3151083" y="2483293"/>
                  <a:pt x="2855000" y="2485745"/>
                </a:cubicBezTo>
                <a:cubicBezTo>
                  <a:pt x="2558917" y="2488197"/>
                  <a:pt x="2381180" y="2480909"/>
                  <a:pt x="2107262" y="2485745"/>
                </a:cubicBezTo>
                <a:cubicBezTo>
                  <a:pt x="1833344" y="2490581"/>
                  <a:pt x="1635076" y="2502193"/>
                  <a:pt x="1427500" y="2485745"/>
                </a:cubicBezTo>
                <a:cubicBezTo>
                  <a:pt x="1219924" y="2469297"/>
                  <a:pt x="963255" y="2488089"/>
                  <a:pt x="747738" y="2485745"/>
                </a:cubicBezTo>
                <a:cubicBezTo>
                  <a:pt x="532221" y="2483401"/>
                  <a:pt x="330150" y="2477839"/>
                  <a:pt x="0" y="2485745"/>
                </a:cubicBezTo>
                <a:cubicBezTo>
                  <a:pt x="8885" y="2303116"/>
                  <a:pt x="22179" y="2075176"/>
                  <a:pt x="0" y="1864309"/>
                </a:cubicBezTo>
                <a:cubicBezTo>
                  <a:pt x="-22179" y="1653442"/>
                  <a:pt x="-19005" y="1457033"/>
                  <a:pt x="0" y="1242873"/>
                </a:cubicBezTo>
                <a:cubicBezTo>
                  <a:pt x="19005" y="1028713"/>
                  <a:pt x="-26286" y="906116"/>
                  <a:pt x="0" y="621436"/>
                </a:cubicBezTo>
                <a:cubicBezTo>
                  <a:pt x="26286" y="336756"/>
                  <a:pt x="-9569" y="222253"/>
                  <a:pt x="0" y="0"/>
                </a:cubicBezTo>
                <a:close/>
              </a:path>
            </a:pathLst>
          </a:custGeom>
          <a:ln w="38100">
            <a:prstDash val="sysDash"/>
            <a:extLst>
              <a:ext uri="{C807C97D-BFC1-408E-A445-0C87EB9F89A2}">
                <ask:lineSketchStyleProps xmlns:ask="http://schemas.microsoft.com/office/drawing/2018/sketchyshapes" sd="75510608">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50000"/>
              </a:lnSpc>
              <a:buFont typeface="Wingdings 2" panose="05020102010507070707" pitchFamily="18" charset="2"/>
              <a:buNone/>
            </a:pPr>
            <a:r>
              <a:rPr lang="en-US" sz="4000" b="1" noProof="1">
                <a:solidFill>
                  <a:srgbClr val="00B050"/>
                </a:solidFill>
                <a:latin typeface="UTM Avo" panose="02040603050506020204" pitchFamily="18" charset="0"/>
                <a:cs typeface="Times New Roman" panose="02020603050405020304" pitchFamily="18" charset="0"/>
              </a:rPr>
              <a:t> </a:t>
            </a:r>
            <a:r>
              <a:rPr lang="en-US" sz="4000" b="1" noProof="1">
                <a:solidFill>
                  <a:srgbClr val="FF0000"/>
                </a:solidFill>
                <a:latin typeface="UTM Avo" panose="02040603050506020204" pitchFamily="18" charset="0"/>
                <a:cs typeface="Times New Roman" panose="02020603050405020304" pitchFamily="18" charset="0"/>
              </a:rPr>
              <a:t>gi</a:t>
            </a:r>
            <a:r>
              <a:rPr lang="en-US" sz="4000" b="1" noProof="1">
                <a:solidFill>
                  <a:srgbClr val="002060"/>
                </a:solidFill>
                <a:latin typeface="UTM Avo" panose="02040603050506020204" pitchFamily="18" charset="0"/>
                <a:cs typeface="Times New Roman" panose="02020603050405020304" pitchFamily="18" charset="0"/>
              </a:rPr>
              <a:t>ỏi </a:t>
            </a:r>
            <a:r>
              <a:rPr lang="en-US" sz="4000" b="1" noProof="1">
                <a:solidFill>
                  <a:srgbClr val="FF0000"/>
                </a:solidFill>
                <a:latin typeface="UTM Avo" panose="02040603050506020204" pitchFamily="18" charset="0"/>
                <a:cs typeface="Times New Roman" panose="02020603050405020304" pitchFamily="18" charset="0"/>
              </a:rPr>
              <a:t>gi</a:t>
            </a:r>
            <a:r>
              <a:rPr lang="en-US" sz="4000" b="1" noProof="1">
                <a:solidFill>
                  <a:srgbClr val="002060"/>
                </a:solidFill>
                <a:latin typeface="UTM Avo" panose="02040603050506020204" pitchFamily="18" charset="0"/>
                <a:cs typeface="Times New Roman" panose="02020603050405020304" pitchFamily="18" charset="0"/>
              </a:rPr>
              <a:t>ang</a:t>
            </a:r>
            <a:endParaRPr lang="en-US" sz="4000" b="1" noProof="1">
              <a:solidFill>
                <a:srgbClr val="00B050"/>
              </a:solidFill>
              <a:latin typeface="UTM Avo" panose="020406030505060202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7843E00-1432-439A-8FC8-23A67BD414C1}"/>
              </a:ext>
            </a:extLst>
          </p:cNvPr>
          <p:cNvSpPr txBox="1"/>
          <p:nvPr/>
        </p:nvSpPr>
        <p:spPr>
          <a:xfrm>
            <a:off x="7877769" y="5097733"/>
            <a:ext cx="3171390" cy="895758"/>
          </a:xfrm>
          <a:custGeom>
            <a:avLst/>
            <a:gdLst>
              <a:gd name="connsiteX0" fmla="*/ 0 w 6797619"/>
              <a:gd name="connsiteY0" fmla="*/ 0 h 2485745"/>
              <a:gd name="connsiteX1" fmla="*/ 475833 w 6797619"/>
              <a:gd name="connsiteY1" fmla="*/ 0 h 2485745"/>
              <a:gd name="connsiteX2" fmla="*/ 1291548 w 6797619"/>
              <a:gd name="connsiteY2" fmla="*/ 0 h 2485745"/>
              <a:gd name="connsiteX3" fmla="*/ 1903333 w 6797619"/>
              <a:gd name="connsiteY3" fmla="*/ 0 h 2485745"/>
              <a:gd name="connsiteX4" fmla="*/ 2515119 w 6797619"/>
              <a:gd name="connsiteY4" fmla="*/ 0 h 2485745"/>
              <a:gd name="connsiteX5" fmla="*/ 3262857 w 6797619"/>
              <a:gd name="connsiteY5" fmla="*/ 0 h 2485745"/>
              <a:gd name="connsiteX6" fmla="*/ 3806667 w 6797619"/>
              <a:gd name="connsiteY6" fmla="*/ 0 h 2485745"/>
              <a:gd name="connsiteX7" fmla="*/ 4486429 w 6797619"/>
              <a:gd name="connsiteY7" fmla="*/ 0 h 2485745"/>
              <a:gd name="connsiteX8" fmla="*/ 5166190 w 6797619"/>
              <a:gd name="connsiteY8" fmla="*/ 0 h 2485745"/>
              <a:gd name="connsiteX9" fmla="*/ 5913929 w 6797619"/>
              <a:gd name="connsiteY9" fmla="*/ 0 h 2485745"/>
              <a:gd name="connsiteX10" fmla="*/ 6797619 w 6797619"/>
              <a:gd name="connsiteY10" fmla="*/ 0 h 2485745"/>
              <a:gd name="connsiteX11" fmla="*/ 6797619 w 6797619"/>
              <a:gd name="connsiteY11" fmla="*/ 571721 h 2485745"/>
              <a:gd name="connsiteX12" fmla="*/ 6797619 w 6797619"/>
              <a:gd name="connsiteY12" fmla="*/ 1143443 h 2485745"/>
              <a:gd name="connsiteX13" fmla="*/ 6797619 w 6797619"/>
              <a:gd name="connsiteY13" fmla="*/ 1789736 h 2485745"/>
              <a:gd name="connsiteX14" fmla="*/ 6797619 w 6797619"/>
              <a:gd name="connsiteY14" fmla="*/ 2485745 h 2485745"/>
              <a:gd name="connsiteX15" fmla="*/ 5981905 w 6797619"/>
              <a:gd name="connsiteY15" fmla="*/ 2485745 h 2485745"/>
              <a:gd name="connsiteX16" fmla="*/ 5506071 w 6797619"/>
              <a:gd name="connsiteY16" fmla="*/ 2485745 h 2485745"/>
              <a:gd name="connsiteX17" fmla="*/ 5030238 w 6797619"/>
              <a:gd name="connsiteY17" fmla="*/ 2485745 h 2485745"/>
              <a:gd name="connsiteX18" fmla="*/ 4214524 w 6797619"/>
              <a:gd name="connsiteY18" fmla="*/ 2485745 h 2485745"/>
              <a:gd name="connsiteX19" fmla="*/ 3738690 w 6797619"/>
              <a:gd name="connsiteY19" fmla="*/ 2485745 h 2485745"/>
              <a:gd name="connsiteX20" fmla="*/ 2922976 w 6797619"/>
              <a:gd name="connsiteY20" fmla="*/ 2485745 h 2485745"/>
              <a:gd name="connsiteX21" fmla="*/ 2447143 w 6797619"/>
              <a:gd name="connsiteY21" fmla="*/ 2485745 h 2485745"/>
              <a:gd name="connsiteX22" fmla="*/ 1699405 w 6797619"/>
              <a:gd name="connsiteY22" fmla="*/ 2485745 h 2485745"/>
              <a:gd name="connsiteX23" fmla="*/ 883690 w 6797619"/>
              <a:gd name="connsiteY23" fmla="*/ 2485745 h 2485745"/>
              <a:gd name="connsiteX24" fmla="*/ 0 w 6797619"/>
              <a:gd name="connsiteY24" fmla="*/ 2485745 h 2485745"/>
              <a:gd name="connsiteX25" fmla="*/ 0 w 6797619"/>
              <a:gd name="connsiteY25" fmla="*/ 1938881 h 2485745"/>
              <a:gd name="connsiteX26" fmla="*/ 0 w 6797619"/>
              <a:gd name="connsiteY26" fmla="*/ 1367160 h 2485745"/>
              <a:gd name="connsiteX27" fmla="*/ 0 w 6797619"/>
              <a:gd name="connsiteY27" fmla="*/ 745724 h 2485745"/>
              <a:gd name="connsiteX28" fmla="*/ 0 w 6797619"/>
              <a:gd name="connsiteY28" fmla="*/ 0 h 248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97619" h="2485745" fill="none" extrusionOk="0">
                <a:moveTo>
                  <a:pt x="0" y="0"/>
                </a:moveTo>
                <a:cubicBezTo>
                  <a:pt x="115133" y="-17390"/>
                  <a:pt x="291760" y="21935"/>
                  <a:pt x="475833" y="0"/>
                </a:cubicBezTo>
                <a:cubicBezTo>
                  <a:pt x="659906" y="-21935"/>
                  <a:pt x="998806" y="-6460"/>
                  <a:pt x="1291548" y="0"/>
                </a:cubicBezTo>
                <a:cubicBezTo>
                  <a:pt x="1584291" y="6460"/>
                  <a:pt x="1719951" y="-18919"/>
                  <a:pt x="1903333" y="0"/>
                </a:cubicBezTo>
                <a:cubicBezTo>
                  <a:pt x="2086716" y="18919"/>
                  <a:pt x="2303227" y="16753"/>
                  <a:pt x="2515119" y="0"/>
                </a:cubicBezTo>
                <a:cubicBezTo>
                  <a:pt x="2727011" y="-16753"/>
                  <a:pt x="3016680" y="30683"/>
                  <a:pt x="3262857" y="0"/>
                </a:cubicBezTo>
                <a:cubicBezTo>
                  <a:pt x="3509034" y="-30683"/>
                  <a:pt x="3594365" y="10517"/>
                  <a:pt x="3806667" y="0"/>
                </a:cubicBezTo>
                <a:cubicBezTo>
                  <a:pt x="4018969" y="-10517"/>
                  <a:pt x="4262204" y="25181"/>
                  <a:pt x="4486429" y="0"/>
                </a:cubicBezTo>
                <a:cubicBezTo>
                  <a:pt x="4710654" y="-25181"/>
                  <a:pt x="4954748" y="24822"/>
                  <a:pt x="5166190" y="0"/>
                </a:cubicBezTo>
                <a:cubicBezTo>
                  <a:pt x="5377632" y="-24822"/>
                  <a:pt x="5573544" y="-17522"/>
                  <a:pt x="5913929" y="0"/>
                </a:cubicBezTo>
                <a:cubicBezTo>
                  <a:pt x="6254314" y="17522"/>
                  <a:pt x="6600256" y="3268"/>
                  <a:pt x="6797619" y="0"/>
                </a:cubicBezTo>
                <a:cubicBezTo>
                  <a:pt x="6822888" y="222852"/>
                  <a:pt x="6800331" y="316102"/>
                  <a:pt x="6797619" y="571721"/>
                </a:cubicBezTo>
                <a:cubicBezTo>
                  <a:pt x="6794907" y="827340"/>
                  <a:pt x="6819257" y="930285"/>
                  <a:pt x="6797619" y="1143443"/>
                </a:cubicBezTo>
                <a:cubicBezTo>
                  <a:pt x="6775981" y="1356601"/>
                  <a:pt x="6826615" y="1480066"/>
                  <a:pt x="6797619" y="1789736"/>
                </a:cubicBezTo>
                <a:cubicBezTo>
                  <a:pt x="6768623" y="2099406"/>
                  <a:pt x="6779788" y="2254809"/>
                  <a:pt x="6797619" y="2485745"/>
                </a:cubicBezTo>
                <a:cubicBezTo>
                  <a:pt x="6443827" y="2513213"/>
                  <a:pt x="6189213" y="2486788"/>
                  <a:pt x="5981905" y="2485745"/>
                </a:cubicBezTo>
                <a:cubicBezTo>
                  <a:pt x="5774597" y="2484702"/>
                  <a:pt x="5712756" y="2484984"/>
                  <a:pt x="5506071" y="2485745"/>
                </a:cubicBezTo>
                <a:cubicBezTo>
                  <a:pt x="5299386" y="2486506"/>
                  <a:pt x="5215490" y="2469136"/>
                  <a:pt x="5030238" y="2485745"/>
                </a:cubicBezTo>
                <a:cubicBezTo>
                  <a:pt x="4844986" y="2502354"/>
                  <a:pt x="4486508" y="2474662"/>
                  <a:pt x="4214524" y="2485745"/>
                </a:cubicBezTo>
                <a:cubicBezTo>
                  <a:pt x="3942540" y="2496828"/>
                  <a:pt x="3864442" y="2509236"/>
                  <a:pt x="3738690" y="2485745"/>
                </a:cubicBezTo>
                <a:cubicBezTo>
                  <a:pt x="3612938" y="2462254"/>
                  <a:pt x="3242889" y="2507777"/>
                  <a:pt x="2922976" y="2485745"/>
                </a:cubicBezTo>
                <a:cubicBezTo>
                  <a:pt x="2603063" y="2463713"/>
                  <a:pt x="2573407" y="2480959"/>
                  <a:pt x="2447143" y="2485745"/>
                </a:cubicBezTo>
                <a:cubicBezTo>
                  <a:pt x="2320879" y="2490531"/>
                  <a:pt x="1911860" y="2491738"/>
                  <a:pt x="1699405" y="2485745"/>
                </a:cubicBezTo>
                <a:cubicBezTo>
                  <a:pt x="1486950" y="2479752"/>
                  <a:pt x="1232425" y="2476382"/>
                  <a:pt x="883690" y="2485745"/>
                </a:cubicBezTo>
                <a:cubicBezTo>
                  <a:pt x="534955" y="2495108"/>
                  <a:pt x="393773" y="2454907"/>
                  <a:pt x="0" y="2485745"/>
                </a:cubicBezTo>
                <a:cubicBezTo>
                  <a:pt x="-24738" y="2296417"/>
                  <a:pt x="-25823" y="2096886"/>
                  <a:pt x="0" y="1938881"/>
                </a:cubicBezTo>
                <a:cubicBezTo>
                  <a:pt x="25823" y="1780876"/>
                  <a:pt x="17662" y="1560479"/>
                  <a:pt x="0" y="1367160"/>
                </a:cubicBezTo>
                <a:cubicBezTo>
                  <a:pt x="-17662" y="1173841"/>
                  <a:pt x="14261" y="1048875"/>
                  <a:pt x="0" y="745724"/>
                </a:cubicBezTo>
                <a:cubicBezTo>
                  <a:pt x="-14261" y="442573"/>
                  <a:pt x="-5150" y="254813"/>
                  <a:pt x="0" y="0"/>
                </a:cubicBezTo>
                <a:close/>
              </a:path>
              <a:path w="6797619" h="2485745" stroke="0" extrusionOk="0">
                <a:moveTo>
                  <a:pt x="0" y="0"/>
                </a:moveTo>
                <a:cubicBezTo>
                  <a:pt x="177097" y="19990"/>
                  <a:pt x="282546" y="-22057"/>
                  <a:pt x="475833" y="0"/>
                </a:cubicBezTo>
                <a:cubicBezTo>
                  <a:pt x="669120" y="22057"/>
                  <a:pt x="911092" y="-31036"/>
                  <a:pt x="1223571" y="0"/>
                </a:cubicBezTo>
                <a:cubicBezTo>
                  <a:pt x="1536050" y="31036"/>
                  <a:pt x="1569066" y="2525"/>
                  <a:pt x="1835357" y="0"/>
                </a:cubicBezTo>
                <a:cubicBezTo>
                  <a:pt x="2101648" y="-2525"/>
                  <a:pt x="2239682" y="-35701"/>
                  <a:pt x="2583095" y="0"/>
                </a:cubicBezTo>
                <a:cubicBezTo>
                  <a:pt x="2926508" y="35701"/>
                  <a:pt x="3111313" y="607"/>
                  <a:pt x="3262857" y="0"/>
                </a:cubicBezTo>
                <a:cubicBezTo>
                  <a:pt x="3414401" y="-607"/>
                  <a:pt x="3612857" y="-15877"/>
                  <a:pt x="3806667" y="0"/>
                </a:cubicBezTo>
                <a:cubicBezTo>
                  <a:pt x="4000477" y="15877"/>
                  <a:pt x="4049612" y="-5161"/>
                  <a:pt x="4282500" y="0"/>
                </a:cubicBezTo>
                <a:cubicBezTo>
                  <a:pt x="4515388" y="5161"/>
                  <a:pt x="4584743" y="-14148"/>
                  <a:pt x="4758333" y="0"/>
                </a:cubicBezTo>
                <a:cubicBezTo>
                  <a:pt x="4931923" y="14148"/>
                  <a:pt x="5108133" y="11691"/>
                  <a:pt x="5438095" y="0"/>
                </a:cubicBezTo>
                <a:cubicBezTo>
                  <a:pt x="5768057" y="-11691"/>
                  <a:pt x="6230766" y="51950"/>
                  <a:pt x="6797619" y="0"/>
                </a:cubicBezTo>
                <a:cubicBezTo>
                  <a:pt x="6790969" y="200973"/>
                  <a:pt x="6818367" y="436224"/>
                  <a:pt x="6797619" y="621436"/>
                </a:cubicBezTo>
                <a:cubicBezTo>
                  <a:pt x="6776871" y="806648"/>
                  <a:pt x="6784912" y="1056325"/>
                  <a:pt x="6797619" y="1168300"/>
                </a:cubicBezTo>
                <a:cubicBezTo>
                  <a:pt x="6810326" y="1280275"/>
                  <a:pt x="6824103" y="1586125"/>
                  <a:pt x="6797619" y="1789736"/>
                </a:cubicBezTo>
                <a:cubicBezTo>
                  <a:pt x="6771135" y="1993347"/>
                  <a:pt x="6777470" y="2229765"/>
                  <a:pt x="6797619" y="2485745"/>
                </a:cubicBezTo>
                <a:cubicBezTo>
                  <a:pt x="6557584" y="2502421"/>
                  <a:pt x="6397568" y="2512589"/>
                  <a:pt x="6185833" y="2485745"/>
                </a:cubicBezTo>
                <a:cubicBezTo>
                  <a:pt x="5974098" y="2458901"/>
                  <a:pt x="5907485" y="2475232"/>
                  <a:pt x="5642024" y="2485745"/>
                </a:cubicBezTo>
                <a:cubicBezTo>
                  <a:pt x="5376563" y="2496258"/>
                  <a:pt x="5371531" y="2488127"/>
                  <a:pt x="5166190" y="2485745"/>
                </a:cubicBezTo>
                <a:cubicBezTo>
                  <a:pt x="4960849" y="2483363"/>
                  <a:pt x="4659354" y="2460714"/>
                  <a:pt x="4350476" y="2485745"/>
                </a:cubicBezTo>
                <a:cubicBezTo>
                  <a:pt x="4041598" y="2510776"/>
                  <a:pt x="3854874" y="2501576"/>
                  <a:pt x="3602738" y="2485745"/>
                </a:cubicBezTo>
                <a:cubicBezTo>
                  <a:pt x="3350602" y="2469914"/>
                  <a:pt x="3151083" y="2483293"/>
                  <a:pt x="2855000" y="2485745"/>
                </a:cubicBezTo>
                <a:cubicBezTo>
                  <a:pt x="2558917" y="2488197"/>
                  <a:pt x="2381180" y="2480909"/>
                  <a:pt x="2107262" y="2485745"/>
                </a:cubicBezTo>
                <a:cubicBezTo>
                  <a:pt x="1833344" y="2490581"/>
                  <a:pt x="1635076" y="2502193"/>
                  <a:pt x="1427500" y="2485745"/>
                </a:cubicBezTo>
                <a:cubicBezTo>
                  <a:pt x="1219924" y="2469297"/>
                  <a:pt x="963255" y="2488089"/>
                  <a:pt x="747738" y="2485745"/>
                </a:cubicBezTo>
                <a:cubicBezTo>
                  <a:pt x="532221" y="2483401"/>
                  <a:pt x="330150" y="2477839"/>
                  <a:pt x="0" y="2485745"/>
                </a:cubicBezTo>
                <a:cubicBezTo>
                  <a:pt x="8885" y="2303116"/>
                  <a:pt x="22179" y="2075176"/>
                  <a:pt x="0" y="1864309"/>
                </a:cubicBezTo>
                <a:cubicBezTo>
                  <a:pt x="-22179" y="1653442"/>
                  <a:pt x="-19005" y="1457033"/>
                  <a:pt x="0" y="1242873"/>
                </a:cubicBezTo>
                <a:cubicBezTo>
                  <a:pt x="19005" y="1028713"/>
                  <a:pt x="-26286" y="906116"/>
                  <a:pt x="0" y="621436"/>
                </a:cubicBezTo>
                <a:cubicBezTo>
                  <a:pt x="26286" y="336756"/>
                  <a:pt x="-9569" y="222253"/>
                  <a:pt x="0" y="0"/>
                </a:cubicBezTo>
                <a:close/>
              </a:path>
            </a:pathLst>
          </a:custGeom>
          <a:ln w="38100">
            <a:prstDash val="sysDash"/>
            <a:extLst>
              <a:ext uri="{C807C97D-BFC1-408E-A445-0C87EB9F89A2}">
                <ask:lineSketchStyleProps xmlns:ask="http://schemas.microsoft.com/office/drawing/2018/sketchyshapes" sd="75510608">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50000"/>
              </a:lnSpc>
              <a:buFont typeface="Wingdings 2" panose="05020102010507070707" pitchFamily="18" charset="2"/>
              <a:buNone/>
            </a:pPr>
            <a:r>
              <a:rPr lang="en-US" sz="4000" b="1" noProof="1">
                <a:solidFill>
                  <a:srgbClr val="002060"/>
                </a:solidFill>
                <a:latin typeface="UTM Avo" panose="02040603050506020204" pitchFamily="18" charset="0"/>
                <a:cs typeface="Times New Roman" panose="02020603050405020304" pitchFamily="18" charset="0"/>
              </a:rPr>
              <a:t>quây quần</a:t>
            </a:r>
          </a:p>
        </p:txBody>
      </p:sp>
    </p:spTree>
    <p:extLst>
      <p:ext uri="{BB962C8B-B14F-4D97-AF65-F5344CB8AC3E}">
        <p14:creationId xmlns:p14="http://schemas.microsoft.com/office/powerpoint/2010/main" val="102987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1" y="-65100"/>
            <a:ext cx="12192000" cy="609601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67" y="-354327"/>
            <a:ext cx="6469722" cy="431314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7426" y="-65976"/>
            <a:ext cx="4314135" cy="287609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76817" y="4394470"/>
            <a:ext cx="3429000" cy="34290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393" y="3826721"/>
            <a:ext cx="5680534" cy="3031279"/>
          </a:xfrm>
          <a:prstGeom prst="rect">
            <a:avLst/>
          </a:prstGeom>
        </p:spPr>
      </p:pic>
      <p:sp>
        <p:nvSpPr>
          <p:cNvPr id="8" name="TextBox 7"/>
          <p:cNvSpPr txBox="1"/>
          <p:nvPr/>
        </p:nvSpPr>
        <p:spPr>
          <a:xfrm>
            <a:off x="3721759" y="3017653"/>
            <a:ext cx="7331325" cy="1862048"/>
          </a:xfrm>
          <a:prstGeom prst="rect">
            <a:avLst/>
          </a:prstGeom>
          <a:noFill/>
        </p:spPr>
        <p:txBody>
          <a:bodyPr wrap="square" rtlCol="0">
            <a:spAutoFit/>
          </a:bodyPr>
          <a:lstStyle/>
          <a:p>
            <a:pPr algn="ctr"/>
            <a:r>
              <a:rPr lang="en-US" sz="11500" b="1">
                <a:solidFill>
                  <a:srgbClr val="FF0000"/>
                </a:solidFill>
                <a:effectLst>
                  <a:outerShdw blurRad="38100" dist="38100" dir="2700000" algn="tl">
                    <a:srgbClr val="000000">
                      <a:alpha val="43137"/>
                    </a:srgbClr>
                  </a:outerShdw>
                </a:effectLst>
                <a:latin typeface="UTM Guanine" panose="02040603050506020204" pitchFamily="18" charset="0"/>
              </a:rPr>
              <a:t>VIẾT BÀI</a:t>
            </a:r>
          </a:p>
        </p:txBody>
      </p:sp>
      <p:sp>
        <p:nvSpPr>
          <p:cNvPr id="9" name="TextBox 8"/>
          <p:cNvSpPr txBox="1"/>
          <p:nvPr/>
        </p:nvSpPr>
        <p:spPr>
          <a:xfrm>
            <a:off x="4420726" y="4686650"/>
            <a:ext cx="5720605" cy="1569660"/>
          </a:xfrm>
          <a:prstGeom prst="rect">
            <a:avLst/>
          </a:prstGeom>
          <a:noFill/>
        </p:spPr>
        <p:txBody>
          <a:bodyPr wrap="square" rtlCol="0">
            <a:spAutoFit/>
          </a:bodyPr>
          <a:lstStyle/>
          <a:p>
            <a:pPr algn="ctr"/>
            <a:r>
              <a:rPr lang="en-US" sz="9600">
                <a:solidFill>
                  <a:srgbClr val="FF3399"/>
                </a:solidFill>
                <a:latin typeface="#9Slide05 SVNBulgary" pitchFamily="2" charset="0"/>
              </a:rPr>
              <a:t> </a:t>
            </a:r>
            <a:r>
              <a:rPr lang="en-US" sz="9600">
                <a:solidFill>
                  <a:srgbClr val="C00000"/>
                </a:solidFill>
                <a:latin typeface="#9Slide05 SVNBulgary" pitchFamily="2" charset="0"/>
              </a:rPr>
              <a:t>vào vở ô li</a:t>
            </a:r>
          </a:p>
        </p:txBody>
      </p:sp>
    </p:spTree>
    <p:extLst>
      <p:ext uri="{BB962C8B-B14F-4D97-AF65-F5344CB8AC3E}">
        <p14:creationId xmlns:p14="http://schemas.microsoft.com/office/powerpoint/2010/main" val="377587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8129" y="-666220"/>
            <a:ext cx="6271908" cy="6271908"/>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1244"/>
          <a:stretch/>
        </p:blipFill>
        <p:spPr>
          <a:xfrm>
            <a:off x="-65695" y="4587671"/>
            <a:ext cx="3540056" cy="2788026"/>
          </a:xfrm>
          <a:prstGeom prst="rect">
            <a:avLst/>
          </a:prstGeom>
          <a:effectLst>
            <a:outerShdw blurRad="50800" dist="38100" dir="2700000" algn="tl" rotWithShape="0">
              <a:prstClr val="black">
                <a:alpha val="40000"/>
              </a:prstClr>
            </a:outerShdw>
          </a:effectLst>
        </p:spPr>
      </p:pic>
      <p:pic>
        <p:nvPicPr>
          <p:cNvPr id="5" name="Picture 4">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25377" t="3494"/>
          <a:stretch/>
        </p:blipFill>
        <p:spPr>
          <a:xfrm>
            <a:off x="5755142" y="3980136"/>
            <a:ext cx="2513893" cy="3251104"/>
          </a:xfrm>
          <a:prstGeom prst="rect">
            <a:avLst/>
          </a:prstGeom>
          <a:effectLst>
            <a:outerShdw blurRad="50800" dist="38100" dir="5400000" algn="t" rotWithShape="0">
              <a:prstClr val="black">
                <a:alpha val="40000"/>
              </a:prstClr>
            </a:outerShdw>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178" y="6357048"/>
            <a:ext cx="6541575" cy="112176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1287" y="6357048"/>
            <a:ext cx="6541575" cy="1121761"/>
          </a:xfrm>
          <a:prstGeom prst="rect">
            <a:avLst/>
          </a:prstGeom>
        </p:spPr>
      </p:pic>
      <p:grpSp>
        <p:nvGrpSpPr>
          <p:cNvPr id="11" name="Group 10"/>
          <p:cNvGrpSpPr/>
          <p:nvPr/>
        </p:nvGrpSpPr>
        <p:grpSpPr>
          <a:xfrm>
            <a:off x="2963155" y="1252147"/>
            <a:ext cx="1745300" cy="1724826"/>
            <a:chOff x="6724842" y="2359026"/>
            <a:chExt cx="1745300" cy="1724826"/>
          </a:xfrm>
        </p:grpSpPr>
        <p:grpSp>
          <p:nvGrpSpPr>
            <p:cNvPr id="12" name="组合 68"/>
            <p:cNvGrpSpPr/>
            <p:nvPr/>
          </p:nvGrpSpPr>
          <p:grpSpPr>
            <a:xfrm>
              <a:off x="6724842" y="2359026"/>
              <a:ext cx="1745300" cy="1724826"/>
              <a:chOff x="5215429" y="1279018"/>
              <a:chExt cx="1745300" cy="1724826"/>
            </a:xfrm>
          </p:grpSpPr>
          <p:grpSp>
            <p:nvGrpSpPr>
              <p:cNvPr id="14" name="组合 71"/>
              <p:cNvGrpSpPr/>
              <p:nvPr/>
            </p:nvGrpSpPr>
            <p:grpSpPr>
              <a:xfrm>
                <a:off x="5217256" y="1279018"/>
                <a:ext cx="1724828" cy="1724826"/>
                <a:chOff x="5311169" y="2007983"/>
                <a:chExt cx="1569662" cy="1569660"/>
              </a:xfrm>
            </p:grpSpPr>
            <p:sp>
              <p:nvSpPr>
                <p:cNvPr id="16" name="菱形 21"/>
                <p:cNvSpPr/>
                <p:nvPr/>
              </p:nvSpPr>
              <p:spPr>
                <a:xfrm>
                  <a:off x="5311169" y="2007983"/>
                  <a:ext cx="1569662" cy="1569660"/>
                </a:xfrm>
                <a:prstGeom prst="ellipse">
                  <a:avLst/>
                </a:prstGeom>
                <a:solidFill>
                  <a:srgbClr val="F6B361"/>
                </a:solidFill>
                <a:ln w="28575">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思源黑体 CN Normal" panose="020B0400000000000000" charset="-122"/>
                    <a:ea typeface="思源黑体 CN Normal" panose="020B0400000000000000" charset="-122"/>
                    <a:sym typeface="思源黑体 CN Normal" panose="020B0400000000000000" charset="-122"/>
                  </a:endParaRPr>
                </a:p>
              </p:txBody>
            </p:sp>
            <p:sp>
              <p:nvSpPr>
                <p:cNvPr id="17" name="菱形 22"/>
                <p:cNvSpPr/>
                <p:nvPr/>
              </p:nvSpPr>
              <p:spPr>
                <a:xfrm>
                  <a:off x="5367277" y="2072434"/>
                  <a:ext cx="1457446" cy="1440759"/>
                </a:xfrm>
                <a:prstGeom prst="ellipse">
                  <a:avLst/>
                </a:prstGeom>
                <a:no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思源黑体 CN Normal" panose="020B0400000000000000" charset="-122"/>
                    <a:ea typeface="思源黑体 CN Normal" panose="020B0400000000000000" charset="-122"/>
                    <a:sym typeface="思源黑体 CN Normal" panose="020B0400000000000000" charset="-122"/>
                  </a:endParaRPr>
                </a:p>
              </p:txBody>
            </p:sp>
          </p:grpSp>
          <p:sp>
            <p:nvSpPr>
              <p:cNvPr id="15" name="文本框 70"/>
              <p:cNvSpPr txBox="1"/>
              <p:nvPr/>
            </p:nvSpPr>
            <p:spPr>
              <a:xfrm>
                <a:off x="5215429" y="1383536"/>
                <a:ext cx="1745300" cy="1445260"/>
              </a:xfrm>
              <a:prstGeom prst="rect">
                <a:avLst/>
              </a:prstGeom>
              <a:noFill/>
            </p:spPr>
            <p:txBody>
              <a:bodyPr wrap="square" rtlCol="0">
                <a:spAutoFit/>
              </a:bodyPr>
              <a:lstStyle>
                <a:defPPr>
                  <a:defRPr lang="zh-CN"/>
                </a:defPPr>
                <a:lvl1pPr algn="ctr">
                  <a:defRPr sz="6000" b="1">
                    <a:blipFill dpi="0" rotWithShape="1">
                      <a:blip r:embed="rId7"/>
                      <a:srcRect/>
                      <a:stretch>
                        <a:fillRect/>
                      </a:stretch>
                    </a:blip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8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字魂64号-萌趣软糖体" panose="00000500000000000000" charset="-122"/>
                  <a:ea typeface="字魂64号-萌趣软糖体" panose="00000500000000000000" charset="-122"/>
                  <a:cs typeface="Arial" panose="020B0604020202020204" pitchFamily="34" charset="0"/>
                  <a:sym typeface="思源黑体 CN Normal" panose="020B0400000000000000" charset="-122"/>
                </a:endParaRPr>
              </a:p>
            </p:txBody>
          </p:sp>
        </p:grpSp>
        <p:sp>
          <p:nvSpPr>
            <p:cNvPr id="13" name="TextBox 12"/>
            <p:cNvSpPr txBox="1"/>
            <p:nvPr/>
          </p:nvSpPr>
          <p:spPr>
            <a:xfrm>
              <a:off x="6996585" y="2697581"/>
              <a:ext cx="1402580" cy="1107996"/>
            </a:xfrm>
            <a:prstGeom prst="rect">
              <a:avLst/>
            </a:prstGeom>
            <a:noFill/>
          </p:spPr>
          <p:txBody>
            <a:bodyPr wrap="square" rtlCol="0">
              <a:spAutoFit/>
            </a:bodyPr>
            <a:lstStyle/>
            <a:p>
              <a:r>
                <a:rPr lang="en-US" sz="6600" b="1">
                  <a:solidFill>
                    <a:srgbClr val="FF0000"/>
                  </a:solidFill>
                  <a:latin typeface="UTM Avo" panose="02040603050506020204" pitchFamily="18" charset="0"/>
                </a:rPr>
                <a:t>02</a:t>
              </a:r>
            </a:p>
          </p:txBody>
        </p:sp>
      </p:grpSp>
      <p:sp>
        <p:nvSpPr>
          <p:cNvPr id="18" name="TextBox 17"/>
          <p:cNvSpPr txBox="1"/>
          <p:nvPr/>
        </p:nvSpPr>
        <p:spPr>
          <a:xfrm>
            <a:off x="223436" y="3105869"/>
            <a:ext cx="7397300" cy="1569660"/>
          </a:xfrm>
          <a:prstGeom prst="rect">
            <a:avLst/>
          </a:prstGeom>
          <a:noFill/>
        </p:spPr>
        <p:txBody>
          <a:bodyPr wrap="square" rtlCol="0">
            <a:spAutoFit/>
          </a:bodyPr>
          <a:lstStyle/>
          <a:p>
            <a:pPr algn="ctr"/>
            <a:r>
              <a:rPr lang="en-US" sz="9600">
                <a:solidFill>
                  <a:srgbClr val="FF0000"/>
                </a:solidFill>
                <a:effectLst>
                  <a:outerShdw blurRad="38100" dist="38100" dir="2700000" algn="tl">
                    <a:srgbClr val="000000">
                      <a:alpha val="43137"/>
                    </a:srgbClr>
                  </a:outerShdw>
                </a:effectLst>
                <a:latin typeface="#9Slide05 SVNBulgary" pitchFamily="2" charset="0"/>
              </a:rPr>
              <a:t>Bài tập chính tả</a:t>
            </a: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74361" y="-610165"/>
            <a:ext cx="6469722" cy="4313148"/>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2855" y="863437"/>
            <a:ext cx="4314135" cy="2876090"/>
          </a:xfrm>
          <a:prstGeom prst="rect">
            <a:avLst/>
          </a:prstGeom>
        </p:spPr>
      </p:pic>
    </p:spTree>
    <p:extLst>
      <p:ext uri="{BB962C8B-B14F-4D97-AF65-F5344CB8AC3E}">
        <p14:creationId xmlns:p14="http://schemas.microsoft.com/office/powerpoint/2010/main" val="32550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53"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1" y="-65100"/>
            <a:ext cx="12192000" cy="6096012"/>
          </a:xfrm>
          <a:prstGeom prst="rect">
            <a:avLst/>
          </a:prstGeom>
        </p:spPr>
      </p:pic>
      <p:grpSp>
        <p:nvGrpSpPr>
          <p:cNvPr id="6" name="Group 5"/>
          <p:cNvGrpSpPr/>
          <p:nvPr/>
        </p:nvGrpSpPr>
        <p:grpSpPr>
          <a:xfrm>
            <a:off x="774065" y="594416"/>
            <a:ext cx="10631607" cy="1049461"/>
            <a:chOff x="878942" y="1681713"/>
            <a:chExt cx="10631607" cy="1049461"/>
          </a:xfrm>
        </p:grpSpPr>
        <p:sp>
          <p:nvSpPr>
            <p:cNvPr id="4" name="矩形: 圆角 5"/>
            <p:cNvSpPr/>
            <p:nvPr/>
          </p:nvSpPr>
          <p:spPr>
            <a:xfrm>
              <a:off x="878942" y="1681713"/>
              <a:ext cx="10164195" cy="1049461"/>
            </a:xfrm>
            <a:prstGeom prst="roundRect">
              <a:avLst/>
            </a:prstGeom>
            <a:solidFill>
              <a:schemeClr val="bg1">
                <a:alpha val="98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TextBox 4"/>
            <p:cNvSpPr txBox="1"/>
            <p:nvPr/>
          </p:nvSpPr>
          <p:spPr>
            <a:xfrm>
              <a:off x="878943" y="1852501"/>
              <a:ext cx="10631606" cy="707886"/>
            </a:xfrm>
            <a:prstGeom prst="rect">
              <a:avLst/>
            </a:prstGeom>
            <a:noFill/>
          </p:spPr>
          <p:txBody>
            <a:bodyPr wrap="square" rtlCol="0">
              <a:spAutoFit/>
            </a:bodyPr>
            <a:lstStyle/>
            <a:p>
              <a:pPr algn="just"/>
              <a:r>
                <a:rPr lang="en-US" sz="4000" b="1">
                  <a:solidFill>
                    <a:srgbClr val="002060"/>
                  </a:solidFill>
                  <a:latin typeface="UTM Avo" panose="02040603050506020204" pitchFamily="18" charset="0"/>
                </a:rPr>
                <a:t>2. Chọn </a:t>
              </a:r>
              <a:r>
                <a:rPr lang="en-US" sz="4000" b="1">
                  <a:solidFill>
                    <a:srgbClr val="FF3399"/>
                  </a:solidFill>
                  <a:latin typeface="UTM Avo" panose="02040603050506020204" pitchFamily="18" charset="0"/>
                </a:rPr>
                <a:t>g</a:t>
              </a:r>
              <a:r>
                <a:rPr lang="en-US" sz="4000" b="1">
                  <a:solidFill>
                    <a:srgbClr val="002060"/>
                  </a:solidFill>
                  <a:latin typeface="UTM Avo" panose="02040603050506020204" pitchFamily="18" charset="0"/>
                </a:rPr>
                <a:t> hoặc </a:t>
              </a:r>
              <a:r>
                <a:rPr lang="en-US" sz="4000" b="1">
                  <a:solidFill>
                    <a:srgbClr val="FF3399"/>
                  </a:solidFill>
                  <a:latin typeface="UTM Avo" panose="02040603050506020204" pitchFamily="18" charset="0"/>
                </a:rPr>
                <a:t>gh</a:t>
              </a:r>
              <a:r>
                <a:rPr lang="en-US" sz="4000" b="1">
                  <a:solidFill>
                    <a:srgbClr val="002060"/>
                  </a:solidFill>
                  <a:latin typeface="UTM Avo" panose="02040603050506020204" pitchFamily="18" charset="0"/>
                </a:rPr>
                <a:t> thay cho ô vuông.</a:t>
              </a:r>
            </a:p>
          </p:txBody>
        </p:sp>
      </p:gr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7794928" y="3568008"/>
            <a:ext cx="4390941" cy="3409000"/>
          </a:xfrm>
          <a:prstGeom prst="rect">
            <a:avLst/>
          </a:prstGeom>
          <a:ln>
            <a:noFill/>
          </a:ln>
          <a:effectLst>
            <a:softEdge rad="112500"/>
          </a:effectLst>
        </p:spPr>
      </p:pic>
      <p:sp>
        <p:nvSpPr>
          <p:cNvPr id="8" name="TextBox 7"/>
          <p:cNvSpPr txBox="1"/>
          <p:nvPr/>
        </p:nvSpPr>
        <p:spPr>
          <a:xfrm>
            <a:off x="239869" y="1875237"/>
            <a:ext cx="9750529" cy="1692771"/>
          </a:xfrm>
          <a:prstGeom prst="rect">
            <a:avLst/>
          </a:prstGeom>
          <a:noFill/>
        </p:spPr>
        <p:txBody>
          <a:bodyPr wrap="square" rtlCol="0">
            <a:spAutoFit/>
          </a:bodyPr>
          <a:lstStyle/>
          <a:p>
            <a:pPr algn="ctr"/>
            <a:r>
              <a:rPr lang="en-US" sz="3600">
                <a:solidFill>
                  <a:schemeClr val="accent6">
                    <a:lumMod val="50000"/>
                  </a:schemeClr>
                </a:solidFill>
                <a:latin typeface="UTM Avo" panose="02040603050506020204" pitchFamily="18" charset="0"/>
              </a:rPr>
              <a:t>Chị tre chải tóc bên ao</a:t>
            </a:r>
          </a:p>
          <a:p>
            <a:pPr algn="ctr"/>
            <a:r>
              <a:rPr lang="en-US" sz="3600">
                <a:solidFill>
                  <a:schemeClr val="accent6">
                    <a:lumMod val="50000"/>
                  </a:schemeClr>
                </a:solidFill>
                <a:latin typeface="UTM Avo" panose="02040603050506020204" pitchFamily="18" charset="0"/>
              </a:rPr>
              <a:t>Nàng mây áo trắng </a:t>
            </a:r>
            <a:r>
              <a:rPr lang="en-US" sz="3600">
                <a:solidFill>
                  <a:srgbClr val="FF0000"/>
                </a:solidFill>
                <a:latin typeface="UTM Avo" panose="02040603050506020204" pitchFamily="18" charset="0"/>
              </a:rPr>
              <a:t>gh</a:t>
            </a:r>
            <a:r>
              <a:rPr lang="en-US" sz="3600">
                <a:solidFill>
                  <a:schemeClr val="accent6">
                    <a:lumMod val="50000"/>
                  </a:schemeClr>
                </a:solidFill>
                <a:latin typeface="UTM Avo" panose="02040603050506020204" pitchFamily="18" charset="0"/>
              </a:rPr>
              <a:t>é vào soi </a:t>
            </a:r>
            <a:r>
              <a:rPr lang="en-US" sz="3600">
                <a:solidFill>
                  <a:srgbClr val="FF0000"/>
                </a:solidFill>
                <a:latin typeface="UTM Avo" panose="02040603050506020204" pitchFamily="18" charset="0"/>
              </a:rPr>
              <a:t>g</a:t>
            </a:r>
            <a:r>
              <a:rPr lang="en-US" sz="3600">
                <a:solidFill>
                  <a:schemeClr val="accent6">
                    <a:lumMod val="50000"/>
                  </a:schemeClr>
                </a:solidFill>
                <a:latin typeface="UTM Avo" panose="02040603050506020204" pitchFamily="18" charset="0"/>
              </a:rPr>
              <a:t>ương.</a:t>
            </a:r>
          </a:p>
          <a:p>
            <a:pPr algn="r"/>
            <a:r>
              <a:rPr lang="en-US" sz="3200" i="1">
                <a:solidFill>
                  <a:schemeClr val="accent6">
                    <a:lumMod val="50000"/>
                  </a:schemeClr>
                </a:solidFill>
                <a:latin typeface="UTM Avo" panose="02040603050506020204" pitchFamily="18" charset="0"/>
              </a:rPr>
              <a:t>(Theo Trần Đăng Khoa)</a:t>
            </a:r>
            <a:endParaRPr lang="en-US" sz="2800" i="1">
              <a:solidFill>
                <a:schemeClr val="accent6">
                  <a:lumMod val="50000"/>
                </a:schemeClr>
              </a:solidFill>
              <a:latin typeface="UTM Avo" panose="02040603050506020204" pitchFamily="18" charset="0"/>
            </a:endParaRPr>
          </a:p>
        </p:txBody>
      </p:sp>
      <p:sp>
        <p:nvSpPr>
          <p:cNvPr id="9" name="Rounded Rectangle 8"/>
          <p:cNvSpPr/>
          <p:nvPr/>
        </p:nvSpPr>
        <p:spPr>
          <a:xfrm>
            <a:off x="5167504" y="2522690"/>
            <a:ext cx="638026" cy="518790"/>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889057" y="2586499"/>
            <a:ext cx="334642" cy="518790"/>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055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0" nodeType="clickEffect">
                                  <p:stCondLst>
                                    <p:cond delay="0"/>
                                  </p:stCondLst>
                                  <p:childTnLst>
                                    <p:anim calcmode="lin" valueType="num">
                                      <p:cBhvr>
                                        <p:cTn id="18" dur="500"/>
                                        <p:tgtEl>
                                          <p:spTgt spid="9"/>
                                        </p:tgtEl>
                                        <p:attrNameLst>
                                          <p:attrName>ppt_w</p:attrName>
                                        </p:attrNameLst>
                                      </p:cBhvr>
                                      <p:tavLst>
                                        <p:tav tm="0">
                                          <p:val>
                                            <p:strVal val="ppt_w"/>
                                          </p:val>
                                        </p:tav>
                                        <p:tav tm="100000">
                                          <p:val>
                                            <p:fltVal val="0"/>
                                          </p:val>
                                        </p:tav>
                                      </p:tavLst>
                                    </p:anim>
                                    <p:anim calcmode="lin" valueType="num">
                                      <p:cBhvr>
                                        <p:cTn id="19" dur="500"/>
                                        <p:tgtEl>
                                          <p:spTgt spid="9"/>
                                        </p:tgtEl>
                                        <p:attrNameLst>
                                          <p:attrName>ppt_h</p:attrName>
                                        </p:attrNameLst>
                                      </p:cBhvr>
                                      <p:tavLst>
                                        <p:tav tm="0">
                                          <p:val>
                                            <p:strVal val="ppt_h"/>
                                          </p:val>
                                        </p:tav>
                                        <p:tav tm="100000">
                                          <p:val>
                                            <p:fltVal val="0"/>
                                          </p:val>
                                        </p:tav>
                                      </p:tavLst>
                                    </p:anim>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grpId="0" nodeType="clickEffect">
                                  <p:stCondLst>
                                    <p:cond delay="0"/>
                                  </p:stCondLst>
                                  <p:childTnLst>
                                    <p:anim calcmode="lin" valueType="num">
                                      <p:cBhvr>
                                        <p:cTn id="25" dur="500"/>
                                        <p:tgtEl>
                                          <p:spTgt spid="10"/>
                                        </p:tgtEl>
                                        <p:attrNameLst>
                                          <p:attrName>ppt_w</p:attrName>
                                        </p:attrNameLst>
                                      </p:cBhvr>
                                      <p:tavLst>
                                        <p:tav tm="0">
                                          <p:val>
                                            <p:strVal val="ppt_w"/>
                                          </p:val>
                                        </p:tav>
                                        <p:tav tm="100000">
                                          <p:val>
                                            <p:fltVal val="0"/>
                                          </p:val>
                                        </p:tav>
                                      </p:tavLst>
                                    </p:anim>
                                    <p:anim calcmode="lin" valueType="num">
                                      <p:cBhvr>
                                        <p:cTn id="26" dur="500"/>
                                        <p:tgtEl>
                                          <p:spTgt spid="10"/>
                                        </p:tgtEl>
                                        <p:attrNameLst>
                                          <p:attrName>ppt_h</p:attrName>
                                        </p:attrNameLst>
                                      </p:cBhvr>
                                      <p:tavLst>
                                        <p:tav tm="0">
                                          <p:val>
                                            <p:strVal val="ppt_h"/>
                                          </p:val>
                                        </p:tav>
                                        <p:tav tm="100000">
                                          <p:val>
                                            <p:fltVal val="0"/>
                                          </p:val>
                                        </p:tav>
                                      </p:tavLst>
                                    </p:anim>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Awesome Teachers Meeting by Slidesgo">
  <a:themeElements>
    <a:clrScheme name="Simple Light">
      <a:dk1>
        <a:srgbClr val="513632"/>
      </a:dk1>
      <a:lt1>
        <a:srgbClr val="FFB64C"/>
      </a:lt1>
      <a:dk2>
        <a:srgbClr val="FFFFFF"/>
      </a:dk2>
      <a:lt2>
        <a:srgbClr val="FFC51C"/>
      </a:lt2>
      <a:accent1>
        <a:srgbClr val="FCF2BA"/>
      </a:accent1>
      <a:accent2>
        <a:srgbClr val="422B24"/>
      </a:accent2>
      <a:accent3>
        <a:srgbClr val="78909C"/>
      </a:accent3>
      <a:accent4>
        <a:srgbClr val="FFC18A"/>
      </a:accent4>
      <a:accent5>
        <a:srgbClr val="FF6374"/>
      </a:accent5>
      <a:accent6>
        <a:srgbClr val="D63E3D"/>
      </a:accent6>
      <a:hlink>
        <a:srgbClr val="FDFDF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476</Words>
  <Application>Microsoft Office PowerPoint</Application>
  <PresentationFormat>Widescreen</PresentationFormat>
  <Paragraphs>66</Paragraphs>
  <Slides>15</Slides>
  <Notes>0</Notes>
  <HiddenSlides>0</HiddenSlides>
  <MMClips>0</MMClips>
  <ScaleCrop>false</ScaleCrop>
  <HeadingPairs>
    <vt:vector size="6" baseType="variant">
      <vt:variant>
        <vt:lpstr>Fonts Used</vt:lpstr>
      </vt:variant>
      <vt:variant>
        <vt:i4>21</vt:i4>
      </vt:variant>
      <vt:variant>
        <vt:lpstr>Theme</vt:lpstr>
      </vt:variant>
      <vt:variant>
        <vt:i4>2</vt:i4>
      </vt:variant>
      <vt:variant>
        <vt:lpstr>Slide Titles</vt:lpstr>
      </vt:variant>
      <vt:variant>
        <vt:i4>15</vt:i4>
      </vt:variant>
    </vt:vector>
  </HeadingPairs>
  <TitlesOfParts>
    <vt:vector size="38" baseType="lpstr">
      <vt:lpstr>#9Slide07 HoneyCream</vt:lpstr>
      <vt:lpstr>字魂64号-萌趣软糖体</vt:lpstr>
      <vt:lpstr>UTM Aptima</vt:lpstr>
      <vt:lpstr>Times New Roman</vt:lpstr>
      <vt:lpstr>#9Slide07 IcielBC Cubano Normal</vt:lpstr>
      <vt:lpstr>思源黑体 CN Normal</vt:lpstr>
      <vt:lpstr>UTM Avo</vt:lpstr>
      <vt:lpstr>SVN-Poky's</vt:lpstr>
      <vt:lpstr>UVN Binh Duong</vt:lpstr>
      <vt:lpstr>#9Slide05 Aphrodite Pro</vt:lpstr>
      <vt:lpstr>UTM Soraya</vt:lpstr>
      <vt:lpstr>Arial</vt:lpstr>
      <vt:lpstr>UTM Atlas</vt:lpstr>
      <vt:lpstr>#9Slide07 IcielPony</vt:lpstr>
      <vt:lpstr>Wingdings 2</vt:lpstr>
      <vt:lpstr>SVN-Dancing Script</vt:lpstr>
      <vt:lpstr>UTM Guanine</vt:lpstr>
      <vt:lpstr>Chango</vt:lpstr>
      <vt:lpstr>SVN-Newton</vt:lpstr>
      <vt:lpstr>#9Slide05 SVNBulgary</vt:lpstr>
      <vt:lpstr>#9Slide05 VL Fadilla</vt:lpstr>
      <vt:lpstr>Office Theme</vt:lpstr>
      <vt:lpstr>4_Awesome Teachers Meeting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dc:creator>
  <cp:keywords>MĂNGNON</cp:keywords>
  <cp:lastModifiedBy>Dell</cp:lastModifiedBy>
  <cp:revision>21</cp:revision>
  <dcterms:created xsi:type="dcterms:W3CDTF">2022-12-25T15:19:10Z</dcterms:created>
  <dcterms:modified xsi:type="dcterms:W3CDTF">2025-02-11T02:46:20Z</dcterms:modified>
</cp:coreProperties>
</file>