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87" r:id="rId2"/>
    <p:sldId id="388" r:id="rId3"/>
    <p:sldId id="390" r:id="rId4"/>
    <p:sldId id="377" r:id="rId5"/>
    <p:sldId id="298" r:id="rId6"/>
    <p:sldId id="378" r:id="rId7"/>
    <p:sldId id="382" r:id="rId8"/>
    <p:sldId id="392" r:id="rId9"/>
    <p:sldId id="393" r:id="rId10"/>
    <p:sldId id="261" r:id="rId11"/>
    <p:sldId id="391" r:id="rId12"/>
    <p:sldId id="317" r:id="rId13"/>
    <p:sldId id="384" r:id="rId14"/>
    <p:sldId id="379" r:id="rId15"/>
    <p:sldId id="305" r:id="rId16"/>
    <p:sldId id="385" r:id="rId17"/>
    <p:sldId id="394" r:id="rId18"/>
    <p:sldId id="386" r:id="rId19"/>
    <p:sldId id="398" r:id="rId20"/>
    <p:sldId id="286" r:id="rId21"/>
    <p:sldId id="397" r:id="rId22"/>
    <p:sldId id="395" r:id="rId23"/>
    <p:sldId id="39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269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A3CA1-3D79-4391-9300-4EEA4F4C77C7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94AD7-FFF3-4388-89DD-9896200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48306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90f56ec055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90f56ec055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16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9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04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99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4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25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49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 userDrawn="1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 dirty="0"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596"/>
            </a:lvl1pPr>
            <a:lvl2pPr marL="1216152" lvl="1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4228" lvl="2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2304" lvl="3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0380" lvl="4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48456" lvl="5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56532" lvl="6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64608" lvl="7" indent="-396939" rtl="0">
              <a:spcBef>
                <a:spcPts val="2128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72684" lvl="8" indent="-396939" rtl="0">
              <a:spcBef>
                <a:spcPts val="2128"/>
              </a:spcBef>
              <a:spcAft>
                <a:spcPts val="2128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8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7" y="3051466"/>
            <a:ext cx="2133638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5" y="1053918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5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44785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5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9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0" r:id="rId3"/>
    <p:sldLayoutId id="2147483689" r:id="rId4"/>
    <p:sldLayoutId id="2147483688" r:id="rId5"/>
    <p:sldLayoutId id="2147483687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6.xml"/><Relationship Id="rId10" Type="http://schemas.openxmlformats.org/officeDocument/2006/relationships/image" Target="../media/image19.png"/><Relationship Id="rId4" Type="http://schemas.openxmlformats.org/officeDocument/2006/relationships/tags" Target="../tags/tag5.xml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9.xml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11.xml"/><Relationship Id="rId10" Type="http://schemas.openxmlformats.org/officeDocument/2006/relationships/image" Target="../media/image19.png"/><Relationship Id="rId4" Type="http://schemas.openxmlformats.org/officeDocument/2006/relationships/tags" Target="../tags/tag10.xml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/>
          <p:cNvSpPr/>
          <p:nvPr/>
        </p:nvSpPr>
        <p:spPr>
          <a:xfrm>
            <a:off x="2122360" y="3692379"/>
            <a:ext cx="8023599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6000" b="1" dirty="0">
                <a:solidFill>
                  <a:srgbClr val="FF0000"/>
                </a:solidFill>
              </a:rPr>
              <a:t>TIẾNG VIỆT - </a:t>
            </a:r>
            <a:r>
              <a:rPr lang="en-US" altLang="zh-CN" sz="6000" b="1" dirty="0" err="1">
                <a:solidFill>
                  <a:srgbClr val="FF0000"/>
                </a:solidFill>
              </a:rPr>
              <a:t>LỚP</a:t>
            </a:r>
            <a:r>
              <a:rPr lang="en-US" altLang="zh-CN" sz="6000" b="1" dirty="0">
                <a:solidFill>
                  <a:srgbClr val="FF0000"/>
                </a:solidFill>
              </a:rPr>
              <a:t> 2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947" y="2722883"/>
            <a:ext cx="113224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Nhiệt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liệt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thăm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2A5</a:t>
            </a:r>
          </a:p>
        </p:txBody>
      </p:sp>
    </p:spTree>
    <p:extLst>
      <p:ext uri="{BB962C8B-B14F-4D97-AF65-F5344CB8AC3E}">
        <p14:creationId xmlns:p14="http://schemas.microsoft.com/office/powerpoint/2010/main" val="37681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594526"/>
            <a:ext cx="11940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vững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50" name="Picture 2" descr="Giúp bé tập đi – cột mốc quan trọng trong đời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04" y="515188"/>
            <a:ext cx="7109960" cy="46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6C6F6282-807D-416A-955A-B78E5AE4CBFF}"/>
              </a:ext>
            </a:extLst>
          </p:cNvPr>
          <p:cNvSpPr/>
          <p:nvPr/>
        </p:nvSpPr>
        <p:spPr>
          <a:xfrm>
            <a:off x="856890" y="522625"/>
            <a:ext cx="10875566" cy="135370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đầu bạn nhỏ tả em mình như thế nào?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6261" y="1999155"/>
            <a:ext cx="6693493" cy="357014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4088FE-EE88-4A42-8E4E-043C28F46242}"/>
              </a:ext>
            </a:extLst>
          </p:cNvPr>
          <p:cNvCxnSpPr>
            <a:cxnSpLocks/>
          </p:cNvCxnSpPr>
          <p:nvPr/>
        </p:nvCxnSpPr>
        <p:spPr>
          <a:xfrm>
            <a:off x="3144624" y="1139688"/>
            <a:ext cx="288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D4A11E-ED30-40D4-8248-AC48E85F9AD8}"/>
              </a:ext>
            </a:extLst>
          </p:cNvPr>
          <p:cNvCxnSpPr>
            <a:cxnSpLocks/>
          </p:cNvCxnSpPr>
          <p:nvPr/>
        </p:nvCxnSpPr>
        <p:spPr>
          <a:xfrm>
            <a:off x="8326224" y="1139688"/>
            <a:ext cx="2606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09E41D-B84A-4BCF-A6D2-1FB0BCF27A92}"/>
              </a:ext>
            </a:extLst>
          </p:cNvPr>
          <p:cNvCxnSpPr>
            <a:cxnSpLocks/>
          </p:cNvCxnSpPr>
          <p:nvPr/>
        </p:nvCxnSpPr>
        <p:spPr>
          <a:xfrm>
            <a:off x="4231302" y="3468756"/>
            <a:ext cx="4094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976DC7-C530-404C-90E4-01287D909469}"/>
              </a:ext>
            </a:extLst>
          </p:cNvPr>
          <p:cNvCxnSpPr>
            <a:cxnSpLocks/>
          </p:cNvCxnSpPr>
          <p:nvPr/>
        </p:nvCxnSpPr>
        <p:spPr>
          <a:xfrm>
            <a:off x="4231302" y="3959086"/>
            <a:ext cx="3799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9F568-D92D-45BB-8A56-A2056B495F16}"/>
              </a:ext>
            </a:extLst>
          </p:cNvPr>
          <p:cNvCxnSpPr>
            <a:cxnSpLocks/>
          </p:cNvCxnSpPr>
          <p:nvPr/>
        </p:nvCxnSpPr>
        <p:spPr>
          <a:xfrm>
            <a:off x="4231302" y="4436164"/>
            <a:ext cx="4581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C72AC0-E6AF-4E0D-82EF-509C228157CF}"/>
              </a:ext>
            </a:extLst>
          </p:cNvPr>
          <p:cNvCxnSpPr>
            <a:cxnSpLocks/>
          </p:cNvCxnSpPr>
          <p:nvPr/>
        </p:nvCxnSpPr>
        <p:spPr>
          <a:xfrm>
            <a:off x="4231302" y="4926494"/>
            <a:ext cx="47669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7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73955" y="235821"/>
            <a:ext cx="1142538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thứ hai và thứ 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bạn nhỏ đoán em bé từ đâu đến?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6070F-7BBE-425C-BD2A-64BE7E5FDDDA}"/>
              </a:ext>
            </a:extLst>
          </p:cNvPr>
          <p:cNvSpPr/>
          <p:nvPr/>
        </p:nvSpPr>
        <p:spPr>
          <a:xfrm>
            <a:off x="1026276" y="1226167"/>
            <a:ext cx="10171812" cy="54463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140" t="38343" r="28509" b="21735"/>
          <a:stretch/>
        </p:blipFill>
        <p:spPr>
          <a:xfrm>
            <a:off x="1258957" y="1226167"/>
            <a:ext cx="9786324" cy="5446302"/>
          </a:xfrm>
          <a:prstGeom prst="rect">
            <a:avLst/>
          </a:prstGeom>
        </p:spPr>
      </p:pic>
      <p:pic>
        <p:nvPicPr>
          <p:cNvPr id="1026" name="Picture 2" descr="Đáp án đúng về ngành sơ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12" y="2968486"/>
            <a:ext cx="882197" cy="7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áp án đúng về ngành sơ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47" y="2968486"/>
            <a:ext cx="882197" cy="7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p án đúng về ngành sơ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86" y="5764695"/>
            <a:ext cx="882197" cy="7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p án đúng về ngành sơ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69" y="5764695"/>
            <a:ext cx="882197" cy="7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ánh Dấu X Kiểm Tra Biểu - Miễn Phí vector hình ảnh trên Pixabay -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37" y="5912460"/>
            <a:ext cx="941478" cy="6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A01A8-6B70-4C59-BCAD-3CA069024585}"/>
              </a:ext>
            </a:extLst>
          </p:cNvPr>
          <p:cNvCxnSpPr>
            <a:cxnSpLocks/>
          </p:cNvCxnSpPr>
          <p:nvPr/>
        </p:nvCxnSpPr>
        <p:spPr>
          <a:xfrm>
            <a:off x="2332243" y="503584"/>
            <a:ext cx="5115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33C114-8938-4501-B9F3-36E6659C7EE5}"/>
              </a:ext>
            </a:extLst>
          </p:cNvPr>
          <p:cNvCxnSpPr>
            <a:cxnSpLocks/>
          </p:cNvCxnSpPr>
          <p:nvPr/>
        </p:nvCxnSpPr>
        <p:spPr>
          <a:xfrm>
            <a:off x="9462052" y="503584"/>
            <a:ext cx="2358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6AECDF-1DD7-431F-9704-29C55CB356D0}"/>
              </a:ext>
            </a:extLst>
          </p:cNvPr>
          <p:cNvCxnSpPr>
            <a:cxnSpLocks/>
          </p:cNvCxnSpPr>
          <p:nvPr/>
        </p:nvCxnSpPr>
        <p:spPr>
          <a:xfrm>
            <a:off x="639418" y="1004284"/>
            <a:ext cx="1997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9298" y="1219384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8514" y="2462968"/>
            <a:ext cx="605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8514" y="3349943"/>
            <a:ext cx="605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8514" y="4236918"/>
            <a:ext cx="605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47734" y="3286246"/>
            <a:ext cx="773723" cy="77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08376-9849-40D4-9B01-9954BD7DEE37}"/>
              </a:ext>
            </a:extLst>
          </p:cNvPr>
          <p:cNvCxnSpPr>
            <a:cxnSpLocks/>
          </p:cNvCxnSpPr>
          <p:nvPr/>
        </p:nvCxnSpPr>
        <p:spPr>
          <a:xfrm>
            <a:off x="1126435" y="1484245"/>
            <a:ext cx="7447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5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89FC9C-28D5-4285-B224-665E14F38128}"/>
              </a:ext>
            </a:extLst>
          </p:cNvPr>
          <p:cNvSpPr/>
          <p:nvPr/>
        </p:nvSpPr>
        <p:spPr>
          <a:xfrm>
            <a:off x="1659699" y="2133134"/>
            <a:ext cx="90036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vi-VN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mang về yêu thương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</a:t>
            </a:r>
            <a:r>
              <a:rPr lang="vi-VN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 thơ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 yêu thương của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 nhỏ dành cho em bé.</a:t>
            </a:r>
            <a:endParaRPr lang="en-US" sz="4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9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A54BDA-136A-49E4-B58D-5FCEC1426823}"/>
              </a:ext>
            </a:extLst>
          </p:cNvPr>
          <p:cNvSpPr/>
          <p:nvPr/>
        </p:nvSpPr>
        <p:spPr>
          <a:xfrm>
            <a:off x="377417" y="158230"/>
            <a:ext cx="11466317" cy="6541541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276" y="941195"/>
            <a:ext cx="6022318" cy="612468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8098" y="1402860"/>
            <a:ext cx="5765636" cy="56630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6967" y="268331"/>
            <a:ext cx="875549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60116" y="922409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64404" y="4173978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040384" y="1889572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078098" y="4212151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06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văn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bản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10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0833" y="3166506"/>
            <a:ext cx="11668260" cy="11843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" name="Group 2"/>
          <p:cNvGrpSpPr/>
          <p:nvPr/>
        </p:nvGrpSpPr>
        <p:grpSpPr>
          <a:xfrm>
            <a:off x="1430562" y="530415"/>
            <a:ext cx="2678236" cy="1578244"/>
            <a:chOff x="1019898" y="1867152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49240" y="2393858"/>
              <a:ext cx="2181726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bẫm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40790" y="492947"/>
            <a:ext cx="2932395" cy="1516495"/>
            <a:chOff x="1019898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96481" y="2517416"/>
              <a:ext cx="2392193" cy="75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33219" y="364115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647216" y="2586861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bĩnh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49820" y="1599891"/>
            <a:ext cx="3656835" cy="1672590"/>
            <a:chOff x="819273" y="2104019"/>
            <a:chExt cx="3342969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73" y="2104019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433048" y="2683399"/>
              <a:ext cx="2729194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thương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86881" y="1724676"/>
            <a:ext cx="3133638" cy="1459873"/>
            <a:chOff x="1003816" y="1901387"/>
            <a:chExt cx="3510990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510990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545147" y="2448166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0833" y="0"/>
            <a:ext cx="1049666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EBFDA8-9AC6-4C59-B627-9AEC6F486186}"/>
              </a:ext>
            </a:extLst>
          </p:cNvPr>
          <p:cNvSpPr/>
          <p:nvPr/>
        </p:nvSpPr>
        <p:spPr>
          <a:xfrm>
            <a:off x="444810" y="3203589"/>
            <a:ext cx="113803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mũm mĩm, mập mạp, đáng yêu, xinh xắn, dễ thương, ch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ũ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chĩn, tròn trịa, ngây thơ, hồn nhiên,... 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80321" y="5757557"/>
            <a:ext cx="5081437" cy="9031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bẫm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833" y="4916242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với từ ngữ em tìm được ở bài tập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" name="Picture 2" descr="Ghim trên người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39" y="5109261"/>
            <a:ext cx="2199725" cy="21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589C0F4-7DA8-403F-A0CB-8072D884CA5E}"/>
              </a:ext>
            </a:extLst>
          </p:cNvPr>
          <p:cNvCxnSpPr>
            <a:cxnSpLocks/>
          </p:cNvCxnSpPr>
          <p:nvPr/>
        </p:nvCxnSpPr>
        <p:spPr>
          <a:xfrm>
            <a:off x="1007142" y="530415"/>
            <a:ext cx="63423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4" grpId="0"/>
      <p:bldP spid="23" grpId="0" animBg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202A9-F84A-377A-DB7C-6D955CD58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C2220-8D02-3F09-0CBD-1CFAE65AE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EDFB5E4-DA94-3600-97BE-2CF812CD5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DAF467C-8DB8-AFE8-C135-AA3141B4B0EC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22D21783-0D15-3A53-A878-DA42BC0153B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B2F3055-A311-CB4B-A09A-8302FBE5613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85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267749-DB61-4A89-8EB9-39478638A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1" b="96539" l="0" r="97209">
                        <a14:foregroundMark x1="15581" y1="67985" x2="16977" y2="71570"/>
                        <a14:foregroundMark x1="11860" y1="70457" x2="13605" y2="74413"/>
                        <a14:foregroundMark x1="74884" y1="18665" x2="84419" y2="26823"/>
                        <a14:foregroundMark x1="34419" y1="12608" x2="20465" y2="25464"/>
                        <a14:foregroundMark x1="62442" y1="69098" x2="54302" y2="82695"/>
                        <a14:foregroundMark x1="43372" y1="76638" x2="54302" y2="83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275" y="3655268"/>
            <a:ext cx="3636149" cy="3420517"/>
          </a:xfrm>
          <a:prstGeom prst="rect">
            <a:avLst/>
          </a:prstGeom>
        </p:spPr>
      </p:pic>
      <p:sp>
        <p:nvSpPr>
          <p:cNvPr id="13" name="Google Shape;9459;p125">
            <a:extLst>
              <a:ext uri="{FF2B5EF4-FFF2-40B4-BE49-F238E27FC236}">
                <a16:creationId xmlns:a16="http://schemas.microsoft.com/office/drawing/2014/main" id="{2BCF9090-C853-4B6C-B102-95FD1FF5AC2D}"/>
              </a:ext>
            </a:extLst>
          </p:cNvPr>
          <p:cNvSpPr/>
          <p:nvPr/>
        </p:nvSpPr>
        <p:spPr>
          <a:xfrm rot="866440">
            <a:off x="5312270" y="3351952"/>
            <a:ext cx="871175" cy="1240433"/>
          </a:xfrm>
          <a:custGeom>
            <a:avLst/>
            <a:gdLst/>
            <a:ahLst/>
            <a:cxnLst/>
            <a:rect l="l" t="t" r="r" b="b"/>
            <a:pathLst>
              <a:path w="6617" h="10012" extrusionOk="0">
                <a:moveTo>
                  <a:pt x="2945" y="1"/>
                </a:moveTo>
                <a:cubicBezTo>
                  <a:pt x="2900" y="1"/>
                  <a:pt x="2854" y="8"/>
                  <a:pt x="2805" y="25"/>
                </a:cubicBezTo>
                <a:cubicBezTo>
                  <a:pt x="2647" y="56"/>
                  <a:pt x="2521" y="214"/>
                  <a:pt x="2521" y="434"/>
                </a:cubicBezTo>
                <a:lnTo>
                  <a:pt x="2521" y="6924"/>
                </a:lnTo>
                <a:cubicBezTo>
                  <a:pt x="2301" y="6767"/>
                  <a:pt x="2017" y="6704"/>
                  <a:pt x="1702" y="6704"/>
                </a:cubicBezTo>
                <a:cubicBezTo>
                  <a:pt x="788" y="6704"/>
                  <a:pt x="64" y="7428"/>
                  <a:pt x="64" y="8342"/>
                </a:cubicBezTo>
                <a:cubicBezTo>
                  <a:pt x="1" y="9256"/>
                  <a:pt x="757" y="10012"/>
                  <a:pt x="1671" y="10012"/>
                </a:cubicBezTo>
                <a:cubicBezTo>
                  <a:pt x="2584" y="10012"/>
                  <a:pt x="3309" y="9256"/>
                  <a:pt x="3309" y="8342"/>
                </a:cubicBezTo>
                <a:lnTo>
                  <a:pt x="3309" y="1820"/>
                </a:lnTo>
                <a:cubicBezTo>
                  <a:pt x="3907" y="2545"/>
                  <a:pt x="4632" y="3144"/>
                  <a:pt x="5294" y="3616"/>
                </a:cubicBezTo>
                <a:cubicBezTo>
                  <a:pt x="5609" y="3868"/>
                  <a:pt x="5798" y="4215"/>
                  <a:pt x="5798" y="4593"/>
                </a:cubicBezTo>
                <a:cubicBezTo>
                  <a:pt x="5798" y="5286"/>
                  <a:pt x="5262" y="5822"/>
                  <a:pt x="4537" y="5822"/>
                </a:cubicBezTo>
                <a:cubicBezTo>
                  <a:pt x="4317" y="5822"/>
                  <a:pt x="4159" y="6011"/>
                  <a:pt x="4159" y="6263"/>
                </a:cubicBezTo>
                <a:cubicBezTo>
                  <a:pt x="4159" y="6483"/>
                  <a:pt x="4348" y="6704"/>
                  <a:pt x="4537" y="6704"/>
                </a:cubicBezTo>
                <a:cubicBezTo>
                  <a:pt x="5672" y="6704"/>
                  <a:pt x="6617" y="5727"/>
                  <a:pt x="6617" y="4593"/>
                </a:cubicBezTo>
                <a:cubicBezTo>
                  <a:pt x="6617" y="3931"/>
                  <a:pt x="6302" y="3333"/>
                  <a:pt x="5798" y="2955"/>
                </a:cubicBezTo>
                <a:cubicBezTo>
                  <a:pt x="5042" y="2388"/>
                  <a:pt x="4317" y="1726"/>
                  <a:pt x="3750" y="907"/>
                </a:cubicBezTo>
                <a:lnTo>
                  <a:pt x="3277" y="182"/>
                </a:lnTo>
                <a:cubicBezTo>
                  <a:pt x="3184" y="65"/>
                  <a:pt x="3073" y="1"/>
                  <a:pt x="2945" y="1"/>
                </a:cubicBezTo>
                <a:close/>
              </a:path>
            </a:pathLst>
          </a:custGeom>
          <a:solidFill>
            <a:srgbClr val="FF716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9460;p125">
            <a:extLst>
              <a:ext uri="{FF2B5EF4-FFF2-40B4-BE49-F238E27FC236}">
                <a16:creationId xmlns:a16="http://schemas.microsoft.com/office/drawing/2014/main" id="{7BB4B066-B323-4485-A3DB-E15C8970AADE}"/>
              </a:ext>
            </a:extLst>
          </p:cNvPr>
          <p:cNvSpPr/>
          <p:nvPr/>
        </p:nvSpPr>
        <p:spPr>
          <a:xfrm>
            <a:off x="1901753" y="168215"/>
            <a:ext cx="1110212" cy="1372875"/>
          </a:xfrm>
          <a:custGeom>
            <a:avLst/>
            <a:gdLst/>
            <a:ahLst/>
            <a:cxnLst/>
            <a:rect l="l" t="t" r="r" b="b"/>
            <a:pathLst>
              <a:path w="9164" h="10701" extrusionOk="0">
                <a:moveTo>
                  <a:pt x="8747" y="0"/>
                </a:moveTo>
                <a:cubicBezTo>
                  <a:pt x="8709" y="0"/>
                  <a:pt x="8671" y="7"/>
                  <a:pt x="8633" y="21"/>
                </a:cubicBezTo>
                <a:lnTo>
                  <a:pt x="2804" y="1659"/>
                </a:lnTo>
                <a:cubicBezTo>
                  <a:pt x="2584" y="1690"/>
                  <a:pt x="2489" y="1848"/>
                  <a:pt x="2489" y="2069"/>
                </a:cubicBezTo>
                <a:lnTo>
                  <a:pt x="2489" y="7645"/>
                </a:lnTo>
                <a:cubicBezTo>
                  <a:pt x="2237" y="7487"/>
                  <a:pt x="1985" y="7424"/>
                  <a:pt x="1670" y="7424"/>
                </a:cubicBezTo>
                <a:cubicBezTo>
                  <a:pt x="757" y="7424"/>
                  <a:pt x="1" y="8149"/>
                  <a:pt x="1" y="9063"/>
                </a:cubicBezTo>
                <a:cubicBezTo>
                  <a:pt x="1" y="9976"/>
                  <a:pt x="757" y="10701"/>
                  <a:pt x="1670" y="10701"/>
                </a:cubicBezTo>
                <a:cubicBezTo>
                  <a:pt x="2552" y="10701"/>
                  <a:pt x="3309" y="9976"/>
                  <a:pt x="3309" y="9063"/>
                </a:cubicBezTo>
                <a:lnTo>
                  <a:pt x="3309" y="3990"/>
                </a:lnTo>
                <a:lnTo>
                  <a:pt x="8318" y="2573"/>
                </a:lnTo>
                <a:lnTo>
                  <a:pt x="8318" y="5944"/>
                </a:lnTo>
                <a:cubicBezTo>
                  <a:pt x="8066" y="5786"/>
                  <a:pt x="7814" y="5723"/>
                  <a:pt x="7499" y="5723"/>
                </a:cubicBezTo>
                <a:cubicBezTo>
                  <a:pt x="6585" y="5723"/>
                  <a:pt x="5829" y="6448"/>
                  <a:pt x="5829" y="7361"/>
                </a:cubicBezTo>
                <a:cubicBezTo>
                  <a:pt x="5829" y="8275"/>
                  <a:pt x="6585" y="9031"/>
                  <a:pt x="7499" y="9031"/>
                </a:cubicBezTo>
                <a:cubicBezTo>
                  <a:pt x="8381" y="9031"/>
                  <a:pt x="9137" y="8275"/>
                  <a:pt x="9137" y="7361"/>
                </a:cubicBezTo>
                <a:lnTo>
                  <a:pt x="9137" y="367"/>
                </a:lnTo>
                <a:cubicBezTo>
                  <a:pt x="9164" y="207"/>
                  <a:pt x="8963" y="0"/>
                  <a:pt x="8747" y="0"/>
                </a:cubicBezTo>
                <a:close/>
              </a:path>
            </a:pathLst>
          </a:custGeom>
          <a:solidFill>
            <a:srgbClr val="FF716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8E4DA-9B93-4631-B4DB-CB53EB535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6" b="95550" l="1628" r="100000">
                        <a14:foregroundMark x1="10116" y1="14215" x2="4535" y2="12979"/>
                        <a14:foregroundMark x1="4535" y1="12979" x2="10930" y2="24969"/>
                        <a14:foregroundMark x1="94535" y1="76020" x2="93140" y2="69839"/>
                        <a14:backgroundMark x1="28605" y1="6180" x2="77558" y2="95674"/>
                        <a14:backgroundMark x1="90814" y1="11619" x2="10116" y2="81829"/>
                        <a14:backgroundMark x1="63953" y1="17923" x2="78953" y2="72559"/>
                        <a14:backgroundMark x1="93140" y1="33251" x2="18488" y2="93449"/>
                        <a14:backgroundMark x1="19651" y1="13473" x2="52326" y2="95674"/>
                        <a14:backgroundMark x1="61512" y1="865" x2="40116" y2="54635"/>
                        <a14:backgroundMark x1="55581" y1="27689" x2="62674" y2="92460"/>
                        <a14:backgroundMark x1="30116" y1="22991" x2="20233" y2="74784"/>
                        <a14:backgroundMark x1="8953" y1="53894" x2="34070" y2="26823"/>
                        <a14:backgroundMark x1="40465" y1="34363" x2="90116" y2="58467"/>
                        <a14:backgroundMark x1="56860" y1="47960" x2="37326" y2="72311"/>
                        <a14:backgroundMark x1="30930" y1="23609" x2="41047" y2="57478"/>
                        <a14:backgroundMark x1="63605" y1="8653" x2="30000" y2="9271"/>
                        <a14:backgroundMark x1="59302" y1="18665" x2="89070" y2="43881"/>
                        <a14:backgroundMark x1="75465" y1="35352" x2="31744" y2="93201"/>
                        <a14:backgroundMark x1="74535" y1="9147" x2="56860" y2="25587"/>
                        <a14:backgroundMark x1="31744" y1="40297" x2="9884" y2="56489"/>
                        <a14:backgroundMark x1="62209" y1="52040" x2="89070" y2="65760"/>
                        <a14:backgroundMark x1="90233" y1="43263" x2="74651" y2="57726"/>
                        <a14:backgroundMark x1="52907" y1="17553" x2="30349" y2="37577"/>
                        <a14:backgroundMark x1="38721" y1="10754" x2="49767" y2="15080"/>
                        <a14:backgroundMark x1="89302" y1="22991" x2="75814" y2="50803"/>
                        <a14:backgroundMark x1="61279" y1="62794" x2="47907" y2="82942"/>
                        <a14:backgroundMark x1="50814" y1="85785" x2="30930" y2="94314"/>
                        <a14:backgroundMark x1="66744" y1="56489" x2="73140" y2="79975"/>
                        <a14:backgroundMark x1="73488" y1="81459" x2="62442" y2="93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853" y="2338327"/>
            <a:ext cx="5605494" cy="5273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6D8917-A3E4-4DBD-AAB2-B88F3A8CC36B}"/>
              </a:ext>
            </a:extLst>
          </p:cNvPr>
          <p:cNvSpPr txBox="1"/>
          <p:nvPr/>
        </p:nvSpPr>
        <p:spPr>
          <a:xfrm>
            <a:off x="2582599" y="1407303"/>
            <a:ext cx="81483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1500" b="1" kern="0" dirty="0">
                <a:solidFill>
                  <a:srgbClr val="00B050"/>
                </a:solidFill>
                <a:latin typeface="Bevan" panose="00000500000000000000" pitchFamily="2" charset="0"/>
                <a:cs typeface="Arial"/>
                <a:sym typeface="Arial"/>
              </a:rPr>
              <a:t>KHỞI ĐỘNG</a:t>
            </a:r>
          </a:p>
        </p:txBody>
      </p:sp>
      <p:sp>
        <p:nvSpPr>
          <p:cNvPr id="19" name="Google Shape;9460;p125">
            <a:extLst>
              <a:ext uri="{FF2B5EF4-FFF2-40B4-BE49-F238E27FC236}">
                <a16:creationId xmlns:a16="http://schemas.microsoft.com/office/drawing/2014/main" id="{E31BDA12-D504-4269-9A9C-78F539345DE1}"/>
              </a:ext>
            </a:extLst>
          </p:cNvPr>
          <p:cNvSpPr/>
          <p:nvPr/>
        </p:nvSpPr>
        <p:spPr>
          <a:xfrm>
            <a:off x="7783941" y="4050010"/>
            <a:ext cx="617159" cy="719462"/>
          </a:xfrm>
          <a:custGeom>
            <a:avLst/>
            <a:gdLst/>
            <a:ahLst/>
            <a:cxnLst/>
            <a:rect l="l" t="t" r="r" b="b"/>
            <a:pathLst>
              <a:path w="9164" h="10701" extrusionOk="0">
                <a:moveTo>
                  <a:pt x="8747" y="0"/>
                </a:moveTo>
                <a:cubicBezTo>
                  <a:pt x="8709" y="0"/>
                  <a:pt x="8671" y="7"/>
                  <a:pt x="8633" y="21"/>
                </a:cubicBezTo>
                <a:lnTo>
                  <a:pt x="2804" y="1659"/>
                </a:lnTo>
                <a:cubicBezTo>
                  <a:pt x="2584" y="1690"/>
                  <a:pt x="2489" y="1848"/>
                  <a:pt x="2489" y="2069"/>
                </a:cubicBezTo>
                <a:lnTo>
                  <a:pt x="2489" y="7645"/>
                </a:lnTo>
                <a:cubicBezTo>
                  <a:pt x="2237" y="7487"/>
                  <a:pt x="1985" y="7424"/>
                  <a:pt x="1670" y="7424"/>
                </a:cubicBezTo>
                <a:cubicBezTo>
                  <a:pt x="757" y="7424"/>
                  <a:pt x="1" y="8149"/>
                  <a:pt x="1" y="9063"/>
                </a:cubicBezTo>
                <a:cubicBezTo>
                  <a:pt x="1" y="9976"/>
                  <a:pt x="757" y="10701"/>
                  <a:pt x="1670" y="10701"/>
                </a:cubicBezTo>
                <a:cubicBezTo>
                  <a:pt x="2552" y="10701"/>
                  <a:pt x="3309" y="9976"/>
                  <a:pt x="3309" y="9063"/>
                </a:cubicBezTo>
                <a:lnTo>
                  <a:pt x="3309" y="3990"/>
                </a:lnTo>
                <a:lnTo>
                  <a:pt x="8318" y="2573"/>
                </a:lnTo>
                <a:lnTo>
                  <a:pt x="8318" y="5944"/>
                </a:lnTo>
                <a:cubicBezTo>
                  <a:pt x="8066" y="5786"/>
                  <a:pt x="7814" y="5723"/>
                  <a:pt x="7499" y="5723"/>
                </a:cubicBezTo>
                <a:cubicBezTo>
                  <a:pt x="6585" y="5723"/>
                  <a:pt x="5829" y="6448"/>
                  <a:pt x="5829" y="7361"/>
                </a:cubicBezTo>
                <a:cubicBezTo>
                  <a:pt x="5829" y="8275"/>
                  <a:pt x="6585" y="9031"/>
                  <a:pt x="7499" y="9031"/>
                </a:cubicBezTo>
                <a:cubicBezTo>
                  <a:pt x="8381" y="9031"/>
                  <a:pt x="9137" y="8275"/>
                  <a:pt x="9137" y="7361"/>
                </a:cubicBezTo>
                <a:lnTo>
                  <a:pt x="9137" y="367"/>
                </a:lnTo>
                <a:cubicBezTo>
                  <a:pt x="9164" y="207"/>
                  <a:pt x="8963" y="0"/>
                  <a:pt x="8747" y="0"/>
                </a:cubicBezTo>
                <a:close/>
              </a:path>
            </a:pathLst>
          </a:custGeom>
          <a:solidFill>
            <a:srgbClr val="FF716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0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7.40741E-7 L -3.54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/>
      <p:bldP spid="15" grpId="1"/>
      <p:bldP spid="19" grpId="0" animBg="1"/>
      <p:bldP spid="19" grpId="1" animBg="1"/>
      <p:bldP spid="1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788" y="-287766"/>
            <a:ext cx="13550076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9677" y="2715278"/>
            <a:ext cx="7633146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thầy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dự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thăm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lớp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2A5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3998-64E4-6137-7775-EF89061C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CC1B-4CAD-B8D8-100A-C888DDD26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17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A09B1-051C-44D4-7065-B540D3D4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0A4C7A-A30B-867D-8E49-B963D6EE5149}"/>
              </a:ext>
            </a:extLst>
          </p:cNvPr>
          <p:cNvSpPr/>
          <p:nvPr/>
        </p:nvSpPr>
        <p:spPr>
          <a:xfrm>
            <a:off x="390617" y="355107"/>
            <a:ext cx="10807471" cy="63173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577E5-BA63-240C-B532-F3B1B5F34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140" t="38343" r="28509" b="21735"/>
          <a:stretch/>
        </p:blipFill>
        <p:spPr>
          <a:xfrm>
            <a:off x="2212439" y="2172400"/>
            <a:ext cx="7224523" cy="4020604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633468C-9B85-8F1A-612A-50EFC9F7A04C}"/>
              </a:ext>
            </a:extLst>
          </p:cNvPr>
          <p:cNvSpPr/>
          <p:nvPr/>
        </p:nvSpPr>
        <p:spPr>
          <a:xfrm>
            <a:off x="766620" y="959036"/>
            <a:ext cx="1142538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thứ hai và thứ 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bạn nhỏ đoán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 bé từ đâu đến?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7A8FF-0BA4-F228-91B7-1BF67E25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0D8A10-6713-234B-19B6-DE0D504E9F31}"/>
              </a:ext>
            </a:extLst>
          </p:cNvPr>
          <p:cNvSpPr/>
          <p:nvPr/>
        </p:nvSpPr>
        <p:spPr>
          <a:xfrm>
            <a:off x="300833" y="3166506"/>
            <a:ext cx="11668260" cy="11843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FEA8CE-B258-9125-4374-6BFF4601D31D}"/>
              </a:ext>
            </a:extLst>
          </p:cNvPr>
          <p:cNvGrpSpPr/>
          <p:nvPr/>
        </p:nvGrpSpPr>
        <p:grpSpPr>
          <a:xfrm>
            <a:off x="1430562" y="530415"/>
            <a:ext cx="2678236" cy="1578244"/>
            <a:chOff x="1019898" y="1867152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905EFC2D-7CB3-F58B-DD41-35E874691B2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B57B54-7450-34AD-3754-D195ABB95607}"/>
                </a:ext>
              </a:extLst>
            </p:cNvPr>
            <p:cNvSpPr txBox="1"/>
            <p:nvPr/>
          </p:nvSpPr>
          <p:spPr>
            <a:xfrm>
              <a:off x="1649240" y="2393858"/>
              <a:ext cx="2181726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bẫm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9BB5E9-437E-16FB-D4D4-8B9391101A8D}"/>
              </a:ext>
            </a:extLst>
          </p:cNvPr>
          <p:cNvGrpSpPr/>
          <p:nvPr/>
        </p:nvGrpSpPr>
        <p:grpSpPr>
          <a:xfrm>
            <a:off x="4740790" y="492947"/>
            <a:ext cx="2932395" cy="1516495"/>
            <a:chOff x="1019898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E5E1BED2-72C8-1775-7E0B-F3FFA1BC94C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CB64BB-823A-8DE4-A9F6-DC8B6A819532}"/>
                </a:ext>
              </a:extLst>
            </p:cNvPr>
            <p:cNvSpPr txBox="1"/>
            <p:nvPr/>
          </p:nvSpPr>
          <p:spPr>
            <a:xfrm>
              <a:off x="1596481" y="2517416"/>
              <a:ext cx="2392193" cy="75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A5179-1292-4D66-2307-18BA2068FACD}"/>
              </a:ext>
            </a:extLst>
          </p:cNvPr>
          <p:cNvGrpSpPr/>
          <p:nvPr/>
        </p:nvGrpSpPr>
        <p:grpSpPr>
          <a:xfrm>
            <a:off x="7833219" y="364115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18F0B101-CD17-A33B-0DCF-6C291EB294D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9C5809-8A9F-D668-0ED6-3A93091888B7}"/>
                </a:ext>
              </a:extLst>
            </p:cNvPr>
            <p:cNvSpPr txBox="1"/>
            <p:nvPr/>
          </p:nvSpPr>
          <p:spPr>
            <a:xfrm>
              <a:off x="1647216" y="2586861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bĩnh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33BA02-121A-3BB9-A8E3-7DF96A18C89E}"/>
              </a:ext>
            </a:extLst>
          </p:cNvPr>
          <p:cNvGrpSpPr/>
          <p:nvPr/>
        </p:nvGrpSpPr>
        <p:grpSpPr>
          <a:xfrm>
            <a:off x="2549820" y="1599891"/>
            <a:ext cx="3656835" cy="1672590"/>
            <a:chOff x="819273" y="2104019"/>
            <a:chExt cx="3342969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A7F2BD9F-21F1-30AC-2D95-367E3766CEA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73" y="2104019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A681D3-5361-C297-24A2-749F10DF4D25}"/>
                </a:ext>
              </a:extLst>
            </p:cNvPr>
            <p:cNvSpPr txBox="1"/>
            <p:nvPr/>
          </p:nvSpPr>
          <p:spPr>
            <a:xfrm>
              <a:off x="1433048" y="2683399"/>
              <a:ext cx="2729194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thương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6F277F-4808-F381-ADB5-9B8FDBAC6088}"/>
              </a:ext>
            </a:extLst>
          </p:cNvPr>
          <p:cNvGrpSpPr/>
          <p:nvPr/>
        </p:nvGrpSpPr>
        <p:grpSpPr>
          <a:xfrm>
            <a:off x="6486881" y="1724676"/>
            <a:ext cx="3133638" cy="1459873"/>
            <a:chOff x="1003816" y="1901387"/>
            <a:chExt cx="3510990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6C558A6-0834-EC6F-B4DF-4462C46D989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510990" cy="194793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AECAB7-F994-A7D6-AEE8-4E7DC3FA412E}"/>
                </a:ext>
              </a:extLst>
            </p:cNvPr>
            <p:cNvSpPr txBox="1"/>
            <p:nvPr/>
          </p:nvSpPr>
          <p:spPr>
            <a:xfrm>
              <a:off x="1545147" y="2448166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E1569DF-6A27-69DF-673C-7D2531F489CC}"/>
              </a:ext>
            </a:extLst>
          </p:cNvPr>
          <p:cNvSpPr txBox="1"/>
          <p:nvPr/>
        </p:nvSpPr>
        <p:spPr>
          <a:xfrm>
            <a:off x="300833" y="0"/>
            <a:ext cx="1049666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B51186-2503-A743-6F50-8689EDACCC54}"/>
              </a:ext>
            </a:extLst>
          </p:cNvPr>
          <p:cNvSpPr/>
          <p:nvPr/>
        </p:nvSpPr>
        <p:spPr>
          <a:xfrm>
            <a:off x="444810" y="3203589"/>
            <a:ext cx="113803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mũm mĩm, mập mạp, đáng yêu, xinh xắn, dễ thương, 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ũ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chĩn, tròn trịa, ngây thơ, hồn nhiên,...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EDCAF89-E9FD-634C-2D64-E83F8D2E6A6F}"/>
              </a:ext>
            </a:extLst>
          </p:cNvPr>
          <p:cNvSpPr/>
          <p:nvPr/>
        </p:nvSpPr>
        <p:spPr>
          <a:xfrm>
            <a:off x="1180321" y="5757557"/>
            <a:ext cx="5081437" cy="9031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bẫm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6771D1-82C4-B26D-8E9C-AF689ED5CFB5}"/>
              </a:ext>
            </a:extLst>
          </p:cNvPr>
          <p:cNvSpPr txBox="1"/>
          <p:nvPr/>
        </p:nvSpPr>
        <p:spPr>
          <a:xfrm>
            <a:off x="300833" y="4916242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với từ ngữ em tìm được ở bài tập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" name="Picture 2" descr="Ghim trên người">
            <a:extLst>
              <a:ext uri="{FF2B5EF4-FFF2-40B4-BE49-F238E27FC236}">
                <a16:creationId xmlns:a16="http://schemas.microsoft.com/office/drawing/2014/main" id="{0E0A4C08-E422-D5BE-6F83-ACC7911E3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39" y="5109261"/>
            <a:ext cx="2199725" cy="21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9A7F1B-62DE-195D-FBE7-46E21E9651C8}"/>
              </a:ext>
            </a:extLst>
          </p:cNvPr>
          <p:cNvCxnSpPr>
            <a:cxnSpLocks/>
          </p:cNvCxnSpPr>
          <p:nvPr/>
        </p:nvCxnSpPr>
        <p:spPr>
          <a:xfrm>
            <a:off x="1007142" y="530415"/>
            <a:ext cx="63423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81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4" grpId="0"/>
      <p:bldP spid="23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124A123C-85F1-41FB-84C8-B2099507B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30" end="88889.2333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9" y="113219"/>
            <a:ext cx="9856031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2423603" y="4222456"/>
            <a:ext cx="767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9344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A54BDA-136A-49E4-B58D-5FCEC1426823}"/>
              </a:ext>
            </a:extLst>
          </p:cNvPr>
          <p:cNvSpPr/>
          <p:nvPr/>
        </p:nvSpPr>
        <p:spPr>
          <a:xfrm>
            <a:off x="377417" y="158230"/>
            <a:ext cx="11466317" cy="6541541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276" y="941195"/>
            <a:ext cx="6022318" cy="612468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8098" y="1402860"/>
            <a:ext cx="5765636" cy="56630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6967" y="268331"/>
            <a:ext cx="875549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60116" y="922409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64404" y="4173978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040384" y="1889572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6078098" y="4212151"/>
            <a:ext cx="525700" cy="521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03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6C6F6282-807D-416A-955A-B78E5AE4CBFF}"/>
              </a:ext>
            </a:extLst>
          </p:cNvPr>
          <p:cNvSpPr/>
          <p:nvPr/>
        </p:nvSpPr>
        <p:spPr>
          <a:xfrm>
            <a:off x="744588" y="1379851"/>
            <a:ext cx="11737416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AE6D0-923A-AF7A-8295-1ECD38989A71}"/>
              </a:ext>
            </a:extLst>
          </p:cNvPr>
          <p:cNvSpPr txBox="1"/>
          <p:nvPr/>
        </p:nvSpPr>
        <p:spPr>
          <a:xfrm>
            <a:off x="665826" y="3124178"/>
            <a:ext cx="1207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02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9BC1E6-E405-BB6D-DF06-97D05A23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16B9C41E-A4D8-D01D-8078-477CA8AD95FB}"/>
              </a:ext>
            </a:extLst>
          </p:cNvPr>
          <p:cNvSpPr/>
          <p:nvPr/>
        </p:nvSpPr>
        <p:spPr>
          <a:xfrm>
            <a:off x="856890" y="522625"/>
            <a:ext cx="10875566" cy="135370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đầu bạn nhỏ tả em mình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72B08-70BE-2FC1-197F-2A20D7702CC3}"/>
              </a:ext>
            </a:extLst>
          </p:cNvPr>
          <p:cNvSpPr txBox="1"/>
          <p:nvPr/>
        </p:nvSpPr>
        <p:spPr>
          <a:xfrm>
            <a:off x="3646261" y="1999155"/>
            <a:ext cx="6693493" cy="357014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8C310B-AF3C-9B30-BBA4-36B5FF61195D}"/>
              </a:ext>
            </a:extLst>
          </p:cNvPr>
          <p:cNvCxnSpPr>
            <a:cxnSpLocks/>
          </p:cNvCxnSpPr>
          <p:nvPr/>
        </p:nvCxnSpPr>
        <p:spPr>
          <a:xfrm>
            <a:off x="3144624" y="1139688"/>
            <a:ext cx="288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D16654-98DB-63A0-66A2-941E5515FE94}"/>
              </a:ext>
            </a:extLst>
          </p:cNvPr>
          <p:cNvCxnSpPr>
            <a:cxnSpLocks/>
          </p:cNvCxnSpPr>
          <p:nvPr/>
        </p:nvCxnSpPr>
        <p:spPr>
          <a:xfrm>
            <a:off x="8326224" y="1139688"/>
            <a:ext cx="2606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3C099-E5B5-5A59-BA74-27BE7450E6A6}"/>
              </a:ext>
            </a:extLst>
          </p:cNvPr>
          <p:cNvCxnSpPr>
            <a:cxnSpLocks/>
          </p:cNvCxnSpPr>
          <p:nvPr/>
        </p:nvCxnSpPr>
        <p:spPr>
          <a:xfrm>
            <a:off x="4231302" y="3468756"/>
            <a:ext cx="4094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870C1C-D9AF-0CBD-F905-935EB39BAB1D}"/>
              </a:ext>
            </a:extLst>
          </p:cNvPr>
          <p:cNvCxnSpPr>
            <a:cxnSpLocks/>
          </p:cNvCxnSpPr>
          <p:nvPr/>
        </p:nvCxnSpPr>
        <p:spPr>
          <a:xfrm>
            <a:off x="4231302" y="3959086"/>
            <a:ext cx="3799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A2513F-5662-85E7-CCA6-241AF5708D9C}"/>
              </a:ext>
            </a:extLst>
          </p:cNvPr>
          <p:cNvCxnSpPr>
            <a:cxnSpLocks/>
          </p:cNvCxnSpPr>
          <p:nvPr/>
        </p:nvCxnSpPr>
        <p:spPr>
          <a:xfrm>
            <a:off x="4231302" y="4436164"/>
            <a:ext cx="4581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9BB94F-0D23-E405-BC70-2274336AB0B0}"/>
              </a:ext>
            </a:extLst>
          </p:cNvPr>
          <p:cNvCxnSpPr>
            <a:cxnSpLocks/>
          </p:cNvCxnSpPr>
          <p:nvPr/>
        </p:nvCxnSpPr>
        <p:spPr>
          <a:xfrm>
            <a:off x="4231302" y="4961426"/>
            <a:ext cx="4581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1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89EE9-3997-A4F9-3949-E7391933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7524384A-B6AD-9AE5-0E7F-11D2E67AC1FF}"/>
              </a:ext>
            </a:extLst>
          </p:cNvPr>
          <p:cNvSpPr/>
          <p:nvPr/>
        </p:nvSpPr>
        <p:spPr>
          <a:xfrm>
            <a:off x="856890" y="522625"/>
            <a:ext cx="10875566" cy="135370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đầu bạn nhỏ tả em mình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BA1A4-5C84-A3B3-A0C5-EC3C64582A68}"/>
              </a:ext>
            </a:extLst>
          </p:cNvPr>
          <p:cNvSpPr txBox="1"/>
          <p:nvPr/>
        </p:nvSpPr>
        <p:spPr>
          <a:xfrm>
            <a:off x="3646261" y="1999155"/>
            <a:ext cx="6693493" cy="357014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E77CFC-1A02-D7F3-F0CA-51718C04AA48}"/>
              </a:ext>
            </a:extLst>
          </p:cNvPr>
          <p:cNvCxnSpPr>
            <a:cxnSpLocks/>
          </p:cNvCxnSpPr>
          <p:nvPr/>
        </p:nvCxnSpPr>
        <p:spPr>
          <a:xfrm>
            <a:off x="3144624" y="1139688"/>
            <a:ext cx="288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9DAB4B-F968-870E-F604-B75C65F3AFE4}"/>
              </a:ext>
            </a:extLst>
          </p:cNvPr>
          <p:cNvCxnSpPr>
            <a:cxnSpLocks/>
          </p:cNvCxnSpPr>
          <p:nvPr/>
        </p:nvCxnSpPr>
        <p:spPr>
          <a:xfrm>
            <a:off x="8326224" y="1139688"/>
            <a:ext cx="2606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5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202657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757</Words>
  <Application>Microsoft Office PowerPoint</Application>
  <PresentationFormat>Widescreen</PresentationFormat>
  <Paragraphs>117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Arial</vt:lpstr>
      <vt:lpstr>Arial-Rounded</vt:lpstr>
      <vt:lpstr>Bevan</vt:lpstr>
      <vt:lpstr>Calibri</vt:lpstr>
      <vt:lpstr>Calibri Light</vt:lpstr>
      <vt:lpstr>iCiel Crocante</vt:lpstr>
      <vt:lpstr>iCiel Nabila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Dell</cp:lastModifiedBy>
  <cp:revision>66</cp:revision>
  <dcterms:created xsi:type="dcterms:W3CDTF">2021-07-21T23:19:42Z</dcterms:created>
  <dcterms:modified xsi:type="dcterms:W3CDTF">2025-02-11T03:05:22Z</dcterms:modified>
</cp:coreProperties>
</file>