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7" r:id="rId7"/>
    <p:sldId id="269" r:id="rId8"/>
    <p:sldId id="270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4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5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5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2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1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8B8DE2F-8645-4AC5-924A-C902F8633BBF}"/>
              </a:ext>
            </a:extLst>
          </p:cNvPr>
          <p:cNvGrpSpPr/>
          <p:nvPr/>
        </p:nvGrpSpPr>
        <p:grpSpPr>
          <a:xfrm>
            <a:off x="-861237" y="0"/>
            <a:ext cx="13053237" cy="2067871"/>
            <a:chOff x="0" y="-127504"/>
            <a:chExt cx="12192000" cy="136180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B526D5E0-4185-468A-9830-F65DDA1441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BBE1E133-67CB-4DEC-AEE0-13ABDBBC47C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B6D8D40-0191-47BC-8F91-F96E3475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26E6F6C-CA62-4256-86B7-36D4BAE1B7A5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9B99E40-B8CC-4A94-8A17-1BC72BB6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5EEABE6-49E3-4293-85A0-6F5B03358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D68A90D-FAB7-43D4-B00F-D373D716CE01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文本框 22">
            <a:extLst>
              <a:ext uri="{FF2B5EF4-FFF2-40B4-BE49-F238E27FC236}">
                <a16:creationId xmlns:a16="http://schemas.microsoft.com/office/drawing/2014/main" id="{51D7B24F-61DE-447B-BE63-141CB11A64C3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22">
            <a:extLst>
              <a:ext uri="{FF2B5EF4-FFF2-40B4-BE49-F238E27FC236}">
                <a16:creationId xmlns:a16="http://schemas.microsoft.com/office/drawing/2014/main" id="{A3EAD8E8-D9A2-4C84-AD48-DB84F5405AB4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57" name="文本框 22">
            <a:extLst>
              <a:ext uri="{FF2B5EF4-FFF2-40B4-BE49-F238E27FC236}">
                <a16:creationId xmlns:a16="http://schemas.microsoft.com/office/drawing/2014/main" id="{00814D79-2C31-4FC1-87ED-2981661BE03A}"/>
              </a:ext>
            </a:extLst>
          </p:cNvPr>
          <p:cNvSpPr txBox="1"/>
          <p:nvPr/>
        </p:nvSpPr>
        <p:spPr>
          <a:xfrm>
            <a:off x="2567858" y="4307700"/>
            <a:ext cx="762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 VIẾT: CHỮ HOA M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5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476091" y="2866950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MŎ c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wgựa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Ǉàu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5016295" y="322198"/>
            <a:ext cx="2718005" cy="80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tiêu</a:t>
            </a:r>
            <a:endParaRPr lang="en-US" altLang="en-US" sz="4000" b="1" dirty="0">
              <a:solidFill>
                <a:srgbClr val="FF0000"/>
              </a:solidFill>
              <a:latin typeface="iCiel Crocante" panose="020000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1185440" y="2078567"/>
            <a:ext cx="219867" cy="3798506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7568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5462" y="2999152"/>
            <a:ext cx="1256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7090096" y="91542"/>
            <a:ext cx="4571188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alt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6671640" y="1139058"/>
            <a:ext cx="552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 1 là nét móc ngược trái (gần giống nét 2 ở chữ K nhưng hơi lượn đầu sang phải)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1559197" y="784934"/>
            <a:ext cx="4738061" cy="251821"/>
            <a:chOff x="5440680" y="1322832"/>
            <a:chExt cx="3017520" cy="19507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476" y="376218"/>
            <a:ext cx="10718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 ô li</a:t>
            </a:r>
          </a:p>
        </p:txBody>
      </p:sp>
      <p:pic>
        <p:nvPicPr>
          <p:cNvPr id="24" name="Picture 4" descr="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t="2356" r="3983" b="3794"/>
          <a:stretch/>
        </p:blipFill>
        <p:spPr bwMode="auto">
          <a:xfrm>
            <a:off x="1524714" y="1139058"/>
            <a:ext cx="4875252" cy="481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31">
            <a:extLst>
              <a:ext uri="{FF2B5EF4-FFF2-40B4-BE49-F238E27FC236}">
                <a16:creationId xmlns:a16="http://schemas.microsoft.com/office/drawing/2014/main" id="{67B92BCB-E4A6-4330-ABBE-F82D971F075D}"/>
              </a:ext>
            </a:extLst>
          </p:cNvPr>
          <p:cNvSpPr/>
          <p:nvPr/>
        </p:nvSpPr>
        <p:spPr>
          <a:xfrm>
            <a:off x="6671640" y="2764002"/>
            <a:ext cx="4875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 2 là nét thẳng đứng hợi lượn một chút ở nét cuối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矩形 31">
            <a:extLst>
              <a:ext uri="{FF2B5EF4-FFF2-40B4-BE49-F238E27FC236}">
                <a16:creationId xmlns:a16="http://schemas.microsoft.com/office/drawing/2014/main" id="{D3295CF6-039D-445E-A6BB-6AE156D248D3}"/>
              </a:ext>
            </a:extLst>
          </p:cNvPr>
          <p:cNvSpPr/>
          <p:nvPr/>
        </p:nvSpPr>
        <p:spPr>
          <a:xfrm>
            <a:off x="6671640" y="3868862"/>
            <a:ext cx="4875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 3 là nét thẳng xiên hơi lượn ở 2 đầu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矩形 31">
            <a:extLst>
              <a:ext uri="{FF2B5EF4-FFF2-40B4-BE49-F238E27FC236}">
                <a16:creationId xmlns:a16="http://schemas.microsoft.com/office/drawing/2014/main" id="{ABBA3A59-29BC-43BE-BA96-810017907763}"/>
              </a:ext>
            </a:extLst>
          </p:cNvPr>
          <p:cNvSpPr/>
          <p:nvPr/>
        </p:nvSpPr>
        <p:spPr>
          <a:xfrm>
            <a:off x="6671640" y="4946080"/>
            <a:ext cx="5367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 4 là nét móc ngược phải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953AD7A-57B7-450F-A2ED-1CD6AA7FC7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2608374" y="4715237"/>
            <a:ext cx="729008" cy="8824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2556D0B-58E3-44D8-96BF-08C6F1E08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3925196" y="1740745"/>
            <a:ext cx="729008" cy="8824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38B219-4C6B-4064-9490-5E6D7F758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3888816" y="5478077"/>
            <a:ext cx="729008" cy="8824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5C09AA3-4BF4-4FCE-84A5-3A9DD655F7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5189209" y="1705014"/>
            <a:ext cx="729008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1.85185E-6 L 0.00469 -0.04583 L -0.00156 -0.07407 L -0.01471 -0.09629 L -0.03411 -0.10139 L -0.05703 -0.08889 L -0.07096 -0.06551 L -0.08138 -0.02592 L -0.08268 0.02338 L -0.07995 0.04676 L -0.06888 0.08148 L -0.05573 0.10116 L -0.0362 0.10972 L -0.02161 0.10857 L -0.0043 0.10232 L 0.0138 0.08009 L 0.03112 0.04445 L 0.04362 0.00116 L 0.05339 -0.0544 L 0.06029 -0.13958 L 0.06589 -0.22847 L 0.07279 -0.32106 L 0.08464 -0.39143 L 0.10547 -0.43588 " pathEditMode="relative" rAng="0" ptsTypes="AAAAAAAAAAAAAAAAAAAAAAAA">
                                      <p:cBhvr>
                                        <p:cTn id="3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23 L 0.00013 0.1581 L 0.00013 0.32592 L -0.0013 0.45069 L -0.00195 0.49259 L -0.0082 0.54583 " pathEditMode="relative" rAng="0" ptsTypes="AAAAAA">
                                      <p:cBhvr>
                                        <p:cTn id="4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47 L 0.01914 -0.03055 L 0.03021 -0.0787 L 0.03997 -0.14768 L 0.04831 -0.23055 L 0.05312 -0.30578 L 0.06224 -0.39213 L 0.07187 -0.4662 L 0.08724 -0.51574 L 0.10742 -0.55138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8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47 L -0.00365 0.17199 L -0.00365 0.28565 L -0.0043 0.40903 L -0.00156 0.47084 L 0.00195 0.49792 L 0.01094 0.52755 L 0.02617 0.54607 L 0.03529 0.54861 L 0.05195 0.54491 L 0.06992 0.5213 L 0.08112 0.48426 L 0.09088 0.44723 " pathEditMode="relative" rAng="0" ptsTypes="AAAAAAAAAAAAA">
                                      <p:cBhvr>
                                        <p:cTn id="7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2" grpId="0"/>
      <p:bldP spid="16" grpId="0"/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58" y="5351608"/>
            <a:ext cx="9068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pic>
        <p:nvPicPr>
          <p:cNvPr id="5" name="Picture 4" descr="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94" y="220073"/>
            <a:ext cx="5245031" cy="513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5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23173" r="11330" b="23124"/>
          <a:stretch/>
        </p:blipFill>
        <p:spPr bwMode="auto">
          <a:xfrm>
            <a:off x="7737401" y="2662558"/>
            <a:ext cx="2559023" cy="252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23320" y="2657317"/>
            <a:ext cx="4871159" cy="944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iCiel Crocante" panose="02000000000000000000" pitchFamily="2" charset="0"/>
              <a:cs typeface="Arial" pitchFamily="34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90524" y="1904614"/>
            <a:ext cx="1649531" cy="207935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469972" y="2062106"/>
            <a:ext cx="6681156" cy="1568600"/>
            <a:chOff x="3754849" y="1730426"/>
            <a:chExt cx="4545106" cy="1103838"/>
          </a:xfrm>
        </p:grpSpPr>
        <p:sp>
          <p:nvSpPr>
            <p:cNvPr id="11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5692" y="2091554"/>
              <a:ext cx="4005369" cy="41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ứng</a:t>
              </a: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dụng</a:t>
              </a: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12" name="Cloud Callout 11"/>
            <p:cNvSpPr/>
            <p:nvPr/>
          </p:nvSpPr>
          <p:spPr>
            <a:xfrm>
              <a:off x="3754849" y="1730426"/>
              <a:ext cx="4545106" cy="1103838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7" y="1185275"/>
            <a:ext cx="2798307" cy="2780017"/>
          </a:xfrm>
          <a:prstGeom prst="rect">
            <a:avLst/>
          </a:prstGeom>
        </p:spPr>
      </p:pic>
      <p:sp>
        <p:nvSpPr>
          <p:cNvPr id="17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250" y="2644115"/>
            <a:ext cx="958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lo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465973"/>
              </p:ext>
            </p:extLst>
          </p:nvPr>
        </p:nvGraphicFramePr>
        <p:xfrm>
          <a:off x="2627998" y="513194"/>
          <a:ext cx="7621353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615" y="375997"/>
            <a:ext cx="768673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MŎ c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wgựa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Ǉàu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F1F849-DFC1-4E59-9CB6-6F8AD6917F53}"/>
              </a:ext>
            </a:extLst>
          </p:cNvPr>
          <p:cNvSpPr txBox="1"/>
          <p:nvPr/>
        </p:nvSpPr>
        <p:spPr>
          <a:xfrm>
            <a:off x="2373783" y="3947145"/>
            <a:ext cx="927211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7ABB73-1B13-4D69-BF61-6543CBCBD2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0" y="3982661"/>
            <a:ext cx="2703269" cy="213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E1B3E2BD-14A6-4DFD-9838-7B7FE37F4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988983"/>
              </p:ext>
            </p:extLst>
          </p:nvPr>
        </p:nvGraphicFramePr>
        <p:xfrm>
          <a:off x="2326401" y="967094"/>
          <a:ext cx="7921872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392" y="2728172"/>
            <a:ext cx="10718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187" y="5743257"/>
            <a:ext cx="43721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68" y="2878275"/>
            <a:ext cx="7591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99262"/>
            <a:ext cx="11907964" cy="24929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nặng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(MŎ),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Ŕ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huyền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sz="3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533" y="3484003"/>
            <a:ext cx="69811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g, b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77" y="4453050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392" y="3175777"/>
            <a:ext cx="1056249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727">
            <a:extLst>
              <a:ext uri="{FF2B5EF4-FFF2-40B4-BE49-F238E27FC236}">
                <a16:creationId xmlns:a16="http://schemas.microsoft.com/office/drawing/2014/main" id="{79BDE563-A7B2-427D-A1F9-01F3CDDAF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758" y="5196503"/>
            <a:ext cx="39555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altLang="en-US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li. </a:t>
            </a: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721" y="3408126"/>
            <a:ext cx="767715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b="1" dirty="0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15">
            <a:extLst>
              <a:ext uri="{FF2B5EF4-FFF2-40B4-BE49-F238E27FC236}">
                <a16:creationId xmlns:a16="http://schemas.microsoft.com/office/drawing/2014/main" id="{1D558DC2-618F-4AEC-97A2-E4607DF53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201" y="821116"/>
            <a:ext cx="792187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MŎ c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wgựa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Ǉàu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9012832" y="3579465"/>
            <a:ext cx="2425815" cy="219328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9012832" y="867274"/>
            <a:ext cx="2425815" cy="2193289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558800" cy="558800"/>
          </a:xfrm>
          <a:prstGeom prst="rect">
            <a:avLst/>
          </a:prstGeom>
        </p:spPr>
      </p:pic>
      <p:pic>
        <p:nvPicPr>
          <p:cNvPr id="23" name="Picture 22" descr="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33" y="372490"/>
            <a:ext cx="3796543" cy="371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23173" r="11330" b="23124"/>
          <a:stretch/>
        </p:blipFill>
        <p:spPr bwMode="auto">
          <a:xfrm>
            <a:off x="5185607" y="2170925"/>
            <a:ext cx="1792867" cy="176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Group 150">
            <a:extLst>
              <a:ext uri="{FF2B5EF4-FFF2-40B4-BE49-F238E27FC236}">
                <a16:creationId xmlns:a16="http://schemas.microsoft.com/office/drawing/2014/main" id="{67DFB1A1-28C6-4AB6-A283-82F62CFE4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251469"/>
              </p:ext>
            </p:extLst>
          </p:nvPr>
        </p:nvGraphicFramePr>
        <p:xfrm>
          <a:off x="319801" y="4086880"/>
          <a:ext cx="7921872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Rectangle 115">
            <a:extLst>
              <a:ext uri="{FF2B5EF4-FFF2-40B4-BE49-F238E27FC236}">
                <a16:creationId xmlns:a16="http://schemas.microsoft.com/office/drawing/2014/main" id="{4F8A622C-8A97-45C8-A14B-0D594D17A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01" y="3940902"/>
            <a:ext cx="792187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MŎ c</a:t>
            </a:r>
            <a:r>
              <a:rPr lang="el-GR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wgựa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Ǉàu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altLang="en-US" sz="4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990099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403</Words>
  <Application>Microsoft Office PowerPoint</Application>
  <PresentationFormat>Widescreen</PresentationFormat>
  <Paragraphs>40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HP001 5 hàng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176</cp:revision>
  <dcterms:created xsi:type="dcterms:W3CDTF">2021-05-29T04:52:35Z</dcterms:created>
  <dcterms:modified xsi:type="dcterms:W3CDTF">2025-12-23T08:13:44Z</dcterms:modified>
</cp:coreProperties>
</file>