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8"/>
  </p:notesMasterIdLst>
  <p:sldIdLst>
    <p:sldId id="256" r:id="rId2"/>
    <p:sldId id="261" r:id="rId3"/>
    <p:sldId id="296" r:id="rId4"/>
    <p:sldId id="297" r:id="rId5"/>
    <p:sldId id="298" r:id="rId6"/>
    <p:sldId id="293" r:id="rId7"/>
  </p:sldIdLst>
  <p:sldSz cx="18288000" cy="1028700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DE0E8EC-7937-4DAF-AC1B-61941CE6FAFE}">
          <p14:sldIdLst>
            <p14:sldId id="256"/>
            <p14:sldId id="261"/>
            <p14:sldId id="296"/>
            <p14:sldId id="297"/>
            <p14:sldId id="298"/>
            <p14:sldId id="293"/>
          </p14:sldIdLst>
        </p14:section>
        <p14:section name="Untitled Section" id="{8AA49585-9E50-4410-ACFC-0AB8BB400973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F7C9CE"/>
    <a:srgbClr val="FFFFFF"/>
    <a:srgbClr val="D2E4F5"/>
    <a:srgbClr val="C6AACC"/>
    <a:srgbClr val="D2E8D5"/>
    <a:srgbClr val="7E9F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22" autoAdjust="0"/>
  </p:normalViewPr>
  <p:slideViewPr>
    <p:cSldViewPr>
      <p:cViewPr varScale="1">
        <p:scale>
          <a:sx n="53" d="100"/>
          <a:sy n="53" d="100"/>
        </p:scale>
        <p:origin x="178" y="-2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01702F-918C-470F-AC6F-8E50EE832EFB}" type="datetimeFigureOut">
              <a:rPr lang="en-US" smtClean="0"/>
              <a:t>4/22/2023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804BBE-C868-46B3-AFAF-6C72BF9C12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501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0" y="723900"/>
            <a:ext cx="2114550" cy="203550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90800" y="1866900"/>
            <a:ext cx="2419350" cy="232890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12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5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18" Type="http://schemas.openxmlformats.org/officeDocument/2006/relationships/image" Target="../media/image82.svg"/><Relationship Id="rId3" Type="http://schemas.openxmlformats.org/officeDocument/2006/relationships/image" Target="../media/image69.svg"/><Relationship Id="rId12" Type="http://schemas.openxmlformats.org/officeDocument/2006/relationships/image" Target="../media/image78.svg"/><Relationship Id="rId17" Type="http://schemas.openxmlformats.org/officeDocument/2006/relationships/image" Target="../media/image14.png"/><Relationship Id="rId2" Type="http://schemas.openxmlformats.org/officeDocument/2006/relationships/image" Target="../media/image8.png"/><Relationship Id="rId16" Type="http://schemas.openxmlformats.org/officeDocument/2006/relationships/image" Target="../media/image80.svg"/><Relationship Id="rId20" Type="http://schemas.openxmlformats.org/officeDocument/2006/relationships/image" Target="../media/image12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1.png"/><Relationship Id="rId5" Type="http://schemas.openxmlformats.org/officeDocument/2006/relationships/image" Target="../media/image71.svg"/><Relationship Id="rId15" Type="http://schemas.openxmlformats.org/officeDocument/2006/relationships/image" Target="../media/image13.png"/><Relationship Id="rId10" Type="http://schemas.openxmlformats.org/officeDocument/2006/relationships/image" Target="../media/image76.svg"/><Relationship Id="rId19" Type="http://schemas.openxmlformats.org/officeDocument/2006/relationships/image" Target="../media/image6.png"/><Relationship Id="rId4" Type="http://schemas.openxmlformats.org/officeDocument/2006/relationships/image" Target="../media/image9.png"/><Relationship Id="rId14" Type="http://schemas.openxmlformats.org/officeDocument/2006/relationships/image" Target="../media/image29.svg"/></Relationships>
</file>

<file path=ppt/slides/_rels/slide3.xml.rels><?xml version="1.0" encoding="UTF-8" standalone="yes"?>
<Relationships xmlns="http://schemas.openxmlformats.org/package/2006/relationships"><Relationship Id="rId18" Type="http://schemas.openxmlformats.org/officeDocument/2006/relationships/image" Target="../media/image65.svg"/><Relationship Id="rId21" Type="http://schemas.openxmlformats.org/officeDocument/2006/relationships/image" Target="../media/image21.png"/><Relationship Id="rId17" Type="http://schemas.openxmlformats.org/officeDocument/2006/relationships/image" Target="../media/image18.png"/><Relationship Id="rId2" Type="http://schemas.openxmlformats.org/officeDocument/2006/relationships/image" Target="../media/image15.png"/><Relationship Id="rId16" Type="http://schemas.openxmlformats.org/officeDocument/2006/relationships/image" Target="../media/image42.sv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6.png"/><Relationship Id="rId15" Type="http://schemas.openxmlformats.org/officeDocument/2006/relationships/image" Target="../media/image17.png"/><Relationship Id="rId10" Type="http://schemas.openxmlformats.org/officeDocument/2006/relationships/image" Target="../media/image36.svg"/><Relationship Id="rId19" Type="http://schemas.openxmlformats.org/officeDocument/2006/relationships/image" Target="../media/image19.png"/><Relationship Id="rId14" Type="http://schemas.openxmlformats.org/officeDocument/2006/relationships/image" Target="../media/image40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15" Type="http://schemas.openxmlformats.org/officeDocument/2006/relationships/image" Target="../media/image20.png"/><Relationship Id="rId14" Type="http://schemas.openxmlformats.org/officeDocument/2006/relationships/image" Target="../media/image40.svg"/></Relationships>
</file>

<file path=ppt/slides/_rels/slide5.xml.rels><?xml version="1.0" encoding="UTF-8" standalone="yes"?>
<Relationships xmlns="http://schemas.openxmlformats.org/package/2006/relationships"><Relationship Id="rId18" Type="http://schemas.openxmlformats.org/officeDocument/2006/relationships/image" Target="../media/image65.svg"/><Relationship Id="rId17" Type="http://schemas.openxmlformats.org/officeDocument/2006/relationships/image" Target="../media/image18.png"/><Relationship Id="rId2" Type="http://schemas.openxmlformats.org/officeDocument/2006/relationships/image" Target="../media/image15.png"/><Relationship Id="rId16" Type="http://schemas.openxmlformats.org/officeDocument/2006/relationships/image" Target="../media/image42.sv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6.png"/><Relationship Id="rId15" Type="http://schemas.openxmlformats.org/officeDocument/2006/relationships/image" Target="../media/image17.png"/><Relationship Id="rId10" Type="http://schemas.openxmlformats.org/officeDocument/2006/relationships/image" Target="../media/image36.svg"/><Relationship Id="rId19" Type="http://schemas.openxmlformats.org/officeDocument/2006/relationships/image" Target="../media/image22.png"/><Relationship Id="rId14" Type="http://schemas.openxmlformats.org/officeDocument/2006/relationships/image" Target="../media/image40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84.svg"/><Relationship Id="rId18" Type="http://schemas.openxmlformats.org/officeDocument/2006/relationships/image" Target="../media/image28.png"/><Relationship Id="rId21" Type="http://schemas.openxmlformats.org/officeDocument/2006/relationships/image" Target="../media/image113.svg"/><Relationship Id="rId7" Type="http://schemas.openxmlformats.org/officeDocument/2006/relationships/image" Target="../media/image4.svg"/><Relationship Id="rId12" Type="http://schemas.openxmlformats.org/officeDocument/2006/relationships/image" Target="../media/image26.png"/><Relationship Id="rId17" Type="http://schemas.openxmlformats.org/officeDocument/2006/relationships/image" Target="../media/image34.svg"/><Relationship Id="rId2" Type="http://schemas.openxmlformats.org/officeDocument/2006/relationships/image" Target="../media/image23.png"/><Relationship Id="rId16" Type="http://schemas.openxmlformats.org/officeDocument/2006/relationships/image" Target="../media/image27.png"/><Relationship Id="rId20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48.svg"/><Relationship Id="rId5" Type="http://schemas.openxmlformats.org/officeDocument/2006/relationships/image" Target="../media/image109.svg"/><Relationship Id="rId15" Type="http://schemas.openxmlformats.org/officeDocument/2006/relationships/image" Target="../media/image71.svg"/><Relationship Id="rId23" Type="http://schemas.openxmlformats.org/officeDocument/2006/relationships/image" Target="../media/image115.svg"/><Relationship Id="rId10" Type="http://schemas.openxmlformats.org/officeDocument/2006/relationships/image" Target="../media/image25.png"/><Relationship Id="rId19" Type="http://schemas.openxmlformats.org/officeDocument/2006/relationships/image" Target="../media/image111.svg"/><Relationship Id="rId9" Type="http://schemas.openxmlformats.org/officeDocument/2006/relationships/image" Target="../media/image18.svg"/><Relationship Id="rId14" Type="http://schemas.openxmlformats.org/officeDocument/2006/relationships/image" Target="../media/image9.png"/><Relationship Id="rId22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t="7878" r="33"/>
          <a:stretch>
            <a:fillRect/>
          </a:stretch>
        </p:blipFill>
        <p:spPr>
          <a:xfrm>
            <a:off x="0" y="0"/>
            <a:ext cx="17625903" cy="92583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r="34593" b="11025"/>
          <a:stretch>
            <a:fillRect/>
          </a:stretch>
        </p:blipFill>
        <p:spPr>
          <a:xfrm>
            <a:off x="13721517" y="5395128"/>
            <a:ext cx="4566483" cy="489187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7924355" y="8279115"/>
            <a:ext cx="2439290" cy="201851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3616767">
            <a:off x="16770744" y="-274193"/>
            <a:ext cx="1379058" cy="254791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3582318" flipH="1">
            <a:off x="137796" y="-274193"/>
            <a:ext cx="1379058" cy="254791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 l="45238" t="4814" b="24918"/>
          <a:stretch>
            <a:fillRect/>
          </a:stretch>
        </p:blipFill>
        <p:spPr>
          <a:xfrm>
            <a:off x="0" y="6586568"/>
            <a:ext cx="4760745" cy="371106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1385930">
            <a:off x="798437" y="7713465"/>
            <a:ext cx="2181916" cy="183826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312919" y="999763"/>
            <a:ext cx="11661359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8500" b="1" dirty="0"/>
              <a:t>BÀI 9: </a:t>
            </a:r>
            <a:endParaRPr lang="en-US" sz="8500" b="1" dirty="0" smtClean="0"/>
          </a:p>
          <a:p>
            <a:pPr algn="ctr">
              <a:lnSpc>
                <a:spcPct val="150000"/>
              </a:lnSpc>
            </a:pPr>
            <a:r>
              <a:rPr lang="vi-VN" sz="8500" b="1" dirty="0" smtClean="0"/>
              <a:t>LÀM </a:t>
            </a:r>
            <a:r>
              <a:rPr lang="vi-VN" sz="8500" b="1" dirty="0"/>
              <a:t>ĐỒ </a:t>
            </a:r>
            <a:r>
              <a:rPr lang="vi-VN" sz="8500" b="1" dirty="0" smtClean="0"/>
              <a:t>CHƠI</a:t>
            </a:r>
            <a:r>
              <a:rPr lang="en-US" sz="8500" b="1" dirty="0" smtClean="0"/>
              <a:t> (TIẾT </a:t>
            </a:r>
            <a:r>
              <a:rPr lang="en-US" sz="8500" b="1" dirty="0" smtClean="0"/>
              <a:t>4)</a:t>
            </a:r>
            <a:endParaRPr lang="en-US" sz="85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-2590800" y="723900"/>
            <a:ext cx="2590798" cy="40293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3872" t="5959" r="20304"/>
          <a:stretch>
            <a:fillRect/>
          </a:stretch>
        </p:blipFill>
        <p:spPr>
          <a:xfrm rot="-5400000" flipH="1">
            <a:off x="1690334" y="-2129091"/>
            <a:ext cx="10706099" cy="1412608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r="14608"/>
          <a:stretch>
            <a:fillRect/>
          </a:stretch>
        </p:blipFill>
        <p:spPr>
          <a:xfrm>
            <a:off x="11962906" y="7580083"/>
            <a:ext cx="6768732" cy="275454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-632686" y="8466358"/>
            <a:ext cx="2338298" cy="193494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 r="37391"/>
          <a:stretch>
            <a:fillRect/>
          </a:stretch>
        </p:blipFill>
        <p:spPr>
          <a:xfrm rot="1103129">
            <a:off x="10253452" y="9107607"/>
            <a:ext cx="1013848" cy="1095079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5702824" y="4351863"/>
            <a:ext cx="3151052" cy="1926081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14900633" y="4859506"/>
            <a:ext cx="2232196" cy="1880625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8"/>
              </a:ext>
            </a:extLst>
          </a:blip>
          <a:srcRect r="31571"/>
          <a:stretch>
            <a:fillRect/>
          </a:stretch>
        </p:blipFill>
        <p:spPr>
          <a:xfrm>
            <a:off x="8991600" y="258919"/>
            <a:ext cx="1348396" cy="1093633"/>
          </a:xfrm>
          <a:prstGeom prst="rect">
            <a:avLst/>
          </a:prstGeom>
        </p:spPr>
      </p:pic>
      <p:pic>
        <p:nvPicPr>
          <p:cNvPr id="17" name="Picture 2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0"/>
              </a:ext>
            </a:extLst>
          </a:blip>
          <a:srcRect l="45238" t="4814" b="24918"/>
          <a:stretch>
            <a:fillRect/>
          </a:stretch>
        </p:blipFill>
        <p:spPr>
          <a:xfrm rot="-10800000">
            <a:off x="14120614" y="0"/>
            <a:ext cx="4167386" cy="3248529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066800" y="1116432"/>
            <a:ext cx="8077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 CẦU CẦN ĐẠT</a:t>
            </a:r>
            <a:endParaRPr lang="en-US" sz="6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136366" y="2886317"/>
            <a:ext cx="959508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5400" b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nl-NL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Biết </a:t>
            </a:r>
            <a:r>
              <a:rPr lang="nl-NL" sz="5400" dirty="0">
                <a:latin typeface="Arial" panose="020B0604020202020204" pitchFamily="34" charset="0"/>
                <a:cs typeface="Arial" panose="020B0604020202020204" pitchFamily="34" charset="0"/>
              </a:rPr>
              <a:t>được các bước tính chi phí để làm xe đồ chơi</a:t>
            </a:r>
            <a:r>
              <a:rPr lang="nl-NL" sz="5400" dirty="0"/>
              <a:t>.</a:t>
            </a:r>
            <a:endParaRPr lang="en-US" sz="5400" dirty="0">
              <a:effectLst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172760" y="5400781"/>
            <a:ext cx="1031539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nl-NL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 Lập được bảng tính chi phí làm xe đồ chơi.</a:t>
            </a:r>
            <a:endParaRPr lang="en-US" sz="54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Pentagon 20"/>
          <p:cNvSpPr/>
          <p:nvPr/>
        </p:nvSpPr>
        <p:spPr>
          <a:xfrm>
            <a:off x="210824" y="2738594"/>
            <a:ext cx="1494788" cy="1422706"/>
          </a:xfrm>
          <a:prstGeom prst="homePlat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60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Pentagon 21"/>
          <p:cNvSpPr/>
          <p:nvPr/>
        </p:nvSpPr>
        <p:spPr>
          <a:xfrm>
            <a:off x="210824" y="5317425"/>
            <a:ext cx="1494788" cy="1422706"/>
          </a:xfrm>
          <a:prstGeom prst="homePlat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-2590800" y="723900"/>
            <a:ext cx="2448127" cy="40293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 animBg="1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019175" y="7660622"/>
            <a:ext cx="1800225" cy="2042808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5535275" y="190500"/>
            <a:ext cx="2362200" cy="199015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-534144" y="8397905"/>
            <a:ext cx="4080939" cy="1979255"/>
          </a:xfrm>
          <a:prstGeom prst="rect">
            <a:avLst/>
          </a:prstGeom>
        </p:spPr>
      </p:pic>
      <p:pic>
        <p:nvPicPr>
          <p:cNvPr id="24" name="Picture 19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 rot="-5400000">
            <a:off x="16007175" y="8031574"/>
            <a:ext cx="2795260" cy="171559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36328" y="450154"/>
            <a:ext cx="1147987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HĐ 1: </a:t>
            </a:r>
            <a:r>
              <a:rPr kumimoji="0" lang="en-US" sz="5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5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Tính</a:t>
            </a:r>
            <a:r>
              <a:rPr kumimoji="0" lang="en-US" sz="5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chi </a:t>
            </a:r>
            <a:r>
              <a:rPr kumimoji="0" lang="en-US" sz="5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phí</a:t>
            </a:r>
            <a:r>
              <a:rPr kumimoji="0" lang="en-US" sz="5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5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làm</a:t>
            </a:r>
            <a:r>
              <a:rPr kumimoji="0" lang="en-US" sz="5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5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đồ</a:t>
            </a:r>
            <a:r>
              <a:rPr kumimoji="0" lang="en-US" sz="5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5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chơi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66257" y="1501856"/>
            <a:ext cx="1329671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hãy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cùng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bạn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tính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chi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phí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làm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đồ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chơi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đơn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giản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theo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gợi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ý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dưới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đây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-3352800" y="-1848734"/>
            <a:ext cx="3373521" cy="668743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863162" y="3440848"/>
            <a:ext cx="11505272" cy="68021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0"/>
          <a:srcRect l="52536" r="1" b="44652"/>
          <a:stretch/>
        </p:blipFill>
        <p:spPr>
          <a:xfrm>
            <a:off x="1066800" y="912320"/>
            <a:ext cx="1411899" cy="179278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AE3C28E-6F0F-6B31-91F9-DBFB0F2EF629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4084475" y="5440291"/>
            <a:ext cx="3356998" cy="2365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663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5535275" y="190500"/>
            <a:ext cx="2362200" cy="199015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36328" y="450154"/>
            <a:ext cx="1147987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HĐ 1: </a:t>
            </a:r>
            <a:r>
              <a:rPr kumimoji="0" lang="en-US" sz="5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5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Tính</a:t>
            </a:r>
            <a:r>
              <a:rPr kumimoji="0" lang="en-US" sz="5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chi </a:t>
            </a:r>
            <a:r>
              <a:rPr kumimoji="0" lang="en-US" sz="5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phí</a:t>
            </a:r>
            <a:r>
              <a:rPr kumimoji="0" lang="en-US" sz="5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5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làm</a:t>
            </a:r>
            <a:r>
              <a:rPr kumimoji="0" lang="en-US" sz="5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5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đồ</a:t>
            </a:r>
            <a:r>
              <a:rPr kumimoji="0" lang="en-US" sz="5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5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chơi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66257" y="1501856"/>
            <a:ext cx="1329671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hãy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cùng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bạn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tính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chi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phí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làm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đồ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chơi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đơn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giản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theo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gợi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ý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dưới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đây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-3352800" y="-1848734"/>
            <a:ext cx="3373521" cy="668743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15"/>
          <a:srcRect l="52536" r="1" b="44652"/>
          <a:stretch/>
        </p:blipFill>
        <p:spPr>
          <a:xfrm>
            <a:off x="1066800" y="912320"/>
            <a:ext cx="1411899" cy="1792780"/>
          </a:xfrm>
          <a:prstGeom prst="rect">
            <a:avLst/>
          </a:prstGeom>
        </p:spPr>
      </p:pic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7679265"/>
              </p:ext>
            </p:extLst>
          </p:nvPr>
        </p:nvGraphicFramePr>
        <p:xfrm>
          <a:off x="3094815" y="3440848"/>
          <a:ext cx="12039600" cy="683489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79878">
                  <a:extLst>
                    <a:ext uri="{9D8B030D-6E8A-4147-A177-3AD203B41FA5}">
                      <a16:colId xmlns:a16="http://schemas.microsoft.com/office/drawing/2014/main" val="215141556"/>
                    </a:ext>
                  </a:extLst>
                </a:gridCol>
                <a:gridCol w="2602769">
                  <a:extLst>
                    <a:ext uri="{9D8B030D-6E8A-4147-A177-3AD203B41FA5}">
                      <a16:colId xmlns:a16="http://schemas.microsoft.com/office/drawing/2014/main" val="596699474"/>
                    </a:ext>
                  </a:extLst>
                </a:gridCol>
                <a:gridCol w="3322748">
                  <a:extLst>
                    <a:ext uri="{9D8B030D-6E8A-4147-A177-3AD203B41FA5}">
                      <a16:colId xmlns:a16="http://schemas.microsoft.com/office/drawing/2014/main" val="3452031348"/>
                    </a:ext>
                  </a:extLst>
                </a:gridCol>
                <a:gridCol w="2434205">
                  <a:extLst>
                    <a:ext uri="{9D8B030D-6E8A-4147-A177-3AD203B41FA5}">
                      <a16:colId xmlns:a16="http://schemas.microsoft.com/office/drawing/2014/main" val="3133198886"/>
                    </a:ext>
                  </a:extLst>
                </a:gridCol>
              </a:tblGrid>
              <a:tr h="17339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60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 err="1" smtClean="0">
                          <a:effectLst/>
                        </a:rPr>
                        <a:t>Vật</a:t>
                      </a:r>
                      <a:r>
                        <a:rPr lang="en-US" sz="3600" dirty="0" smtClean="0">
                          <a:effectLst/>
                        </a:rPr>
                        <a:t> </a:t>
                      </a:r>
                      <a:r>
                        <a:rPr lang="en-US" sz="3600" dirty="0" err="1">
                          <a:effectLst/>
                        </a:rPr>
                        <a:t>liệu</a:t>
                      </a:r>
                      <a:endParaRPr lang="en-US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60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 err="1" smtClean="0">
                          <a:effectLst/>
                        </a:rPr>
                        <a:t>Số</a:t>
                      </a:r>
                      <a:r>
                        <a:rPr lang="en-US" sz="3600" dirty="0" smtClean="0">
                          <a:effectLst/>
                        </a:rPr>
                        <a:t> </a:t>
                      </a:r>
                      <a:r>
                        <a:rPr lang="en-US" sz="3600" dirty="0" err="1">
                          <a:effectLst/>
                        </a:rPr>
                        <a:t>lượng</a:t>
                      </a:r>
                      <a:endParaRPr lang="en-US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60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 err="1" smtClean="0">
                          <a:effectLst/>
                        </a:rPr>
                        <a:t>Giá</a:t>
                      </a:r>
                      <a:r>
                        <a:rPr lang="en-US" sz="3600" dirty="0" smtClean="0">
                          <a:effectLst/>
                        </a:rPr>
                        <a:t> </a:t>
                      </a:r>
                      <a:r>
                        <a:rPr lang="en-US" sz="3600" dirty="0" err="1">
                          <a:effectLst/>
                        </a:rPr>
                        <a:t>tiền</a:t>
                      </a:r>
                      <a:r>
                        <a:rPr lang="en-US" sz="3600" dirty="0">
                          <a:effectLst/>
                        </a:rPr>
                        <a:t> (</a:t>
                      </a:r>
                      <a:r>
                        <a:rPr lang="en-US" sz="3600" dirty="0" err="1">
                          <a:effectLst/>
                        </a:rPr>
                        <a:t>đồng</a:t>
                      </a:r>
                      <a:r>
                        <a:rPr lang="en-US" sz="3600" dirty="0">
                          <a:effectLst/>
                        </a:rPr>
                        <a:t>)</a:t>
                      </a:r>
                      <a:endParaRPr lang="en-US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 err="1">
                          <a:effectLst/>
                        </a:rPr>
                        <a:t>Tổng</a:t>
                      </a:r>
                      <a:r>
                        <a:rPr lang="en-US" sz="3600" dirty="0">
                          <a:effectLst/>
                        </a:rPr>
                        <a:t> </a:t>
                      </a:r>
                      <a:r>
                        <a:rPr lang="en-US" sz="3600" dirty="0" err="1">
                          <a:effectLst/>
                        </a:rPr>
                        <a:t>tiền</a:t>
                      </a:r>
                      <a:r>
                        <a:rPr lang="en-US" sz="3600" dirty="0">
                          <a:effectLst/>
                        </a:rPr>
                        <a:t> (</a:t>
                      </a:r>
                      <a:r>
                        <a:rPr lang="en-US" sz="3600" dirty="0" err="1">
                          <a:effectLst/>
                        </a:rPr>
                        <a:t>đồng</a:t>
                      </a:r>
                      <a:r>
                        <a:rPr lang="en-US" sz="3600" dirty="0">
                          <a:effectLst/>
                        </a:rPr>
                        <a:t>)</a:t>
                      </a:r>
                      <a:endParaRPr lang="en-US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2980867073"/>
                  </a:ext>
                </a:extLst>
              </a:tr>
              <a:tr h="93210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 err="1">
                          <a:effectLst/>
                        </a:rPr>
                        <a:t>Bìa</a:t>
                      </a:r>
                      <a:r>
                        <a:rPr lang="en-US" sz="3600" dirty="0">
                          <a:effectLst/>
                        </a:rPr>
                        <a:t> </a:t>
                      </a:r>
                      <a:r>
                        <a:rPr lang="en-US" sz="3600" dirty="0" err="1">
                          <a:effectLst/>
                        </a:rPr>
                        <a:t>các</a:t>
                      </a:r>
                      <a:r>
                        <a:rPr lang="en-US" sz="3600" dirty="0">
                          <a:effectLst/>
                        </a:rPr>
                        <a:t> </a:t>
                      </a:r>
                      <a:r>
                        <a:rPr lang="en-US" sz="3600" dirty="0" err="1">
                          <a:effectLst/>
                        </a:rPr>
                        <a:t>tông</a:t>
                      </a:r>
                      <a:r>
                        <a:rPr lang="en-US" sz="3600" dirty="0">
                          <a:effectLst/>
                        </a:rPr>
                        <a:t> (to)</a:t>
                      </a:r>
                      <a:endParaRPr lang="en-US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4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2000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8000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18329033"/>
                  </a:ext>
                </a:extLst>
              </a:tr>
              <a:tr h="93210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 err="1">
                          <a:effectLst/>
                        </a:rPr>
                        <a:t>Băng</a:t>
                      </a:r>
                      <a:r>
                        <a:rPr lang="en-US" sz="3600" dirty="0">
                          <a:effectLst/>
                        </a:rPr>
                        <a:t> </a:t>
                      </a:r>
                      <a:r>
                        <a:rPr lang="en-US" sz="3600" dirty="0" err="1">
                          <a:effectLst/>
                        </a:rPr>
                        <a:t>dính</a:t>
                      </a:r>
                      <a:endParaRPr lang="en-US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1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5000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5000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296638515"/>
                  </a:ext>
                </a:extLst>
              </a:tr>
              <a:tr h="93210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 err="1">
                          <a:effectLst/>
                        </a:rPr>
                        <a:t>Keo</a:t>
                      </a:r>
                      <a:r>
                        <a:rPr lang="en-US" sz="3600" dirty="0">
                          <a:effectLst/>
                        </a:rPr>
                        <a:t> </a:t>
                      </a:r>
                      <a:r>
                        <a:rPr lang="en-US" sz="3600" dirty="0" err="1">
                          <a:effectLst/>
                        </a:rPr>
                        <a:t>sữa</a:t>
                      </a:r>
                      <a:endParaRPr lang="en-US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1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10.000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10.000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3789721872"/>
                  </a:ext>
                </a:extLst>
              </a:tr>
              <a:tr h="53334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 err="1">
                          <a:effectLst/>
                        </a:rPr>
                        <a:t>Ống</a:t>
                      </a:r>
                      <a:r>
                        <a:rPr lang="en-US" sz="3600" dirty="0">
                          <a:effectLst/>
                        </a:rPr>
                        <a:t> </a:t>
                      </a:r>
                      <a:r>
                        <a:rPr lang="en-US" sz="3600" dirty="0" err="1">
                          <a:effectLst/>
                        </a:rPr>
                        <a:t>hút</a:t>
                      </a:r>
                      <a:endParaRPr lang="en-US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4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500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2000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3506650847"/>
                  </a:ext>
                </a:extLst>
              </a:tr>
              <a:tr h="53334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</a:rPr>
                        <a:t>Que </a:t>
                      </a:r>
                      <a:r>
                        <a:rPr lang="en-US" sz="3600" dirty="0" err="1">
                          <a:effectLst/>
                        </a:rPr>
                        <a:t>tre</a:t>
                      </a:r>
                      <a:endParaRPr lang="en-US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4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500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2000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2526733727"/>
                  </a:ext>
                </a:extLst>
              </a:tr>
              <a:tr h="932105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 err="1">
                          <a:solidFill>
                            <a:srgbClr val="FF0000"/>
                          </a:solidFill>
                          <a:effectLst/>
                        </a:rPr>
                        <a:t>Tổng</a:t>
                      </a:r>
                      <a:r>
                        <a:rPr lang="en-US" sz="4000" dirty="0">
                          <a:solidFill>
                            <a:srgbClr val="FF0000"/>
                          </a:solidFill>
                          <a:effectLst/>
                        </a:rPr>
                        <a:t> chi </a:t>
                      </a:r>
                      <a:r>
                        <a:rPr lang="en-US" sz="4000" dirty="0" err="1">
                          <a:solidFill>
                            <a:srgbClr val="FF0000"/>
                          </a:solidFill>
                          <a:effectLst/>
                        </a:rPr>
                        <a:t>phí</a:t>
                      </a:r>
                      <a:endParaRPr lang="en-US" sz="4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27.000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84683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0503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019175" y="7660622"/>
            <a:ext cx="1800225" cy="2042808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5535275" y="190500"/>
            <a:ext cx="2362200" cy="199015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-534144" y="8397905"/>
            <a:ext cx="4080939" cy="1979255"/>
          </a:xfrm>
          <a:prstGeom prst="rect">
            <a:avLst/>
          </a:prstGeom>
        </p:spPr>
      </p:pic>
      <p:pic>
        <p:nvPicPr>
          <p:cNvPr id="24" name="Picture 19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 rot="-5400000">
            <a:off x="16007175" y="8031574"/>
            <a:ext cx="2795260" cy="171559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-3352800" y="-1848734"/>
            <a:ext cx="3373521" cy="668743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9"/>
          <a:srcRect t="33334" b="8332"/>
          <a:stretch/>
        </p:blipFill>
        <p:spPr>
          <a:xfrm>
            <a:off x="615631" y="1790700"/>
            <a:ext cx="17672369" cy="3622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07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68819" y="706846"/>
            <a:ext cx="15750363" cy="8873309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r="27568" b="24880"/>
          <a:stretch>
            <a:fillRect/>
          </a:stretch>
        </p:blipFill>
        <p:spPr>
          <a:xfrm>
            <a:off x="7220149" y="7004836"/>
            <a:ext cx="3847703" cy="328216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 r="34593" b="11025"/>
          <a:stretch>
            <a:fillRect/>
          </a:stretch>
        </p:blipFill>
        <p:spPr>
          <a:xfrm>
            <a:off x="15581384" y="7387521"/>
            <a:ext cx="2706616" cy="289947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 b="31612"/>
          <a:stretch>
            <a:fillRect/>
          </a:stretch>
        </p:blipFill>
        <p:spPr>
          <a:xfrm rot="-10800000">
            <a:off x="15270126" y="-169995"/>
            <a:ext cx="3017874" cy="194517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10800000">
            <a:off x="475978" y="-254516"/>
            <a:ext cx="2246864" cy="239346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 t="410" b="21238"/>
          <a:stretch>
            <a:fillRect/>
          </a:stretch>
        </p:blipFill>
        <p:spPr>
          <a:xfrm rot="1030521">
            <a:off x="-140492" y="7422223"/>
            <a:ext cx="2745930" cy="335510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6181772" y="4411586"/>
            <a:ext cx="4212457" cy="146382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5400000">
            <a:off x="-324437" y="3876417"/>
            <a:ext cx="1995656" cy="2534167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flipH="1">
            <a:off x="3747425" y="9823675"/>
            <a:ext cx="1770577" cy="621915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>
            <a:off x="8671720" y="338467"/>
            <a:ext cx="944560" cy="736757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9616280" y="533482"/>
            <a:ext cx="694541" cy="541742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7977178" y="533482"/>
            <a:ext cx="694541" cy="541742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12769999" y="9823675"/>
            <a:ext cx="1770577" cy="62191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838199" y="2725456"/>
            <a:ext cx="16611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smtClean="0">
                <a:latin typeface="Arial" panose="020B0604020202020204" pitchFamily="34" charset="0"/>
                <a:cs typeface="Arial" panose="020B0604020202020204" pitchFamily="34" charset="0"/>
              </a:rPr>
              <a:t>CẢM ƠN CÁC EM ĐÃ CHÚ Ý LẮNG NGHE BÀI GIẢNG!</a:t>
            </a:r>
            <a:endParaRPr lang="en-US" sz="8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2819400" y="533482"/>
            <a:ext cx="2819398" cy="4610018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8964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747</TotalTime>
  <Words>155</Words>
  <Application>Microsoft Office PowerPoint</Application>
  <PresentationFormat>Custom</PresentationFormat>
  <Paragraphs>41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Times New Roman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Yellow Cute First day School About Me Student Presentation</dc:title>
  <dc:creator>DELL</dc:creator>
  <cp:lastModifiedBy>DELL</cp:lastModifiedBy>
  <cp:revision>59</cp:revision>
  <dcterms:created xsi:type="dcterms:W3CDTF">2006-08-16T00:00:00Z</dcterms:created>
  <dcterms:modified xsi:type="dcterms:W3CDTF">2023-04-22T12:13:09Z</dcterms:modified>
  <dc:identifier>DAFQMwzJ03c</dc:identifier>
</cp:coreProperties>
</file>