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94" r:id="rId4"/>
    <p:sldId id="296" r:id="rId5"/>
    <p:sldId id="295" r:id="rId6"/>
    <p:sldId id="299" r:id="rId7"/>
    <p:sldId id="300" r:id="rId8"/>
    <p:sldId id="301" r:id="rId9"/>
    <p:sldId id="297" r:id="rId10"/>
    <p:sldId id="298" r:id="rId11"/>
    <p:sldId id="302" r:id="rId12"/>
    <p:sldId id="29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E0E8EC-7937-4DAF-AC1B-61941CE6FAFE}">
          <p14:sldIdLst>
            <p14:sldId id="256"/>
            <p14:sldId id="261"/>
            <p14:sldId id="294"/>
            <p14:sldId id="296"/>
            <p14:sldId id="295"/>
            <p14:sldId id="299"/>
            <p14:sldId id="300"/>
            <p14:sldId id="301"/>
            <p14:sldId id="297"/>
            <p14:sldId id="298"/>
            <p14:sldId id="302"/>
            <p14:sldId id="293"/>
          </p14:sldIdLst>
        </p14:section>
        <p14:section name="Untitled Section" id="{8AA49585-9E50-4410-ACFC-0AB8BB40097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7C9CE"/>
    <a:srgbClr val="FFFFFF"/>
    <a:srgbClr val="D2E4F5"/>
    <a:srgbClr val="C6AACC"/>
    <a:srgbClr val="D2E8D5"/>
    <a:srgbClr val="7E9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9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1702F-918C-470F-AC6F-8E50EE832EFB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04BBE-C868-46B3-AFAF-6C72BF9C1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01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0" y="723900"/>
            <a:ext cx="2114550" cy="20355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1866900"/>
            <a:ext cx="2419350" cy="23289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30.png"/><Relationship Id="rId1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31.png"/><Relationship Id="rId14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4.svg"/><Relationship Id="rId18" Type="http://schemas.openxmlformats.org/officeDocument/2006/relationships/image" Target="../media/image37.png"/><Relationship Id="rId21" Type="http://schemas.openxmlformats.org/officeDocument/2006/relationships/image" Target="../media/image113.svg"/><Relationship Id="rId7" Type="http://schemas.openxmlformats.org/officeDocument/2006/relationships/image" Target="../media/image4.svg"/><Relationship Id="rId12" Type="http://schemas.openxmlformats.org/officeDocument/2006/relationships/image" Target="../media/image35.png"/><Relationship Id="rId17" Type="http://schemas.openxmlformats.org/officeDocument/2006/relationships/image" Target="../media/image34.svg"/><Relationship Id="rId2" Type="http://schemas.openxmlformats.org/officeDocument/2006/relationships/image" Target="../media/image32.png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8.svg"/><Relationship Id="rId5" Type="http://schemas.openxmlformats.org/officeDocument/2006/relationships/image" Target="../media/image109.svg"/><Relationship Id="rId15" Type="http://schemas.openxmlformats.org/officeDocument/2006/relationships/image" Target="../media/image71.svg"/><Relationship Id="rId23" Type="http://schemas.openxmlformats.org/officeDocument/2006/relationships/image" Target="../media/image115.svg"/><Relationship Id="rId10" Type="http://schemas.openxmlformats.org/officeDocument/2006/relationships/image" Target="../media/image34.png"/><Relationship Id="rId19" Type="http://schemas.openxmlformats.org/officeDocument/2006/relationships/image" Target="../media/image111.svg"/><Relationship Id="rId9" Type="http://schemas.openxmlformats.org/officeDocument/2006/relationships/image" Target="../media/image18.svg"/><Relationship Id="rId14" Type="http://schemas.openxmlformats.org/officeDocument/2006/relationships/image" Target="../media/image9.png"/><Relationship Id="rId22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82.svg"/><Relationship Id="rId3" Type="http://schemas.openxmlformats.org/officeDocument/2006/relationships/image" Target="../media/image69.svg"/><Relationship Id="rId12" Type="http://schemas.openxmlformats.org/officeDocument/2006/relationships/image" Target="../media/image78.svg"/><Relationship Id="rId17" Type="http://schemas.openxmlformats.org/officeDocument/2006/relationships/image" Target="../media/image14.png"/><Relationship Id="rId2" Type="http://schemas.openxmlformats.org/officeDocument/2006/relationships/image" Target="../media/image8.png"/><Relationship Id="rId16" Type="http://schemas.openxmlformats.org/officeDocument/2006/relationships/image" Target="../media/image80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5" Type="http://schemas.openxmlformats.org/officeDocument/2006/relationships/image" Target="../media/image71.svg"/><Relationship Id="rId15" Type="http://schemas.openxmlformats.org/officeDocument/2006/relationships/image" Target="../media/image13.png"/><Relationship Id="rId10" Type="http://schemas.openxmlformats.org/officeDocument/2006/relationships/image" Target="../media/image76.svg"/><Relationship Id="rId19" Type="http://schemas.openxmlformats.org/officeDocument/2006/relationships/image" Target="../media/image6.png"/><Relationship Id="rId4" Type="http://schemas.openxmlformats.org/officeDocument/2006/relationships/image" Target="../media/image9.pn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19.png"/><Relationship Id="rId14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20.png"/><Relationship Id="rId14" Type="http://schemas.openxmlformats.org/officeDocument/2006/relationships/image" Target="../media/image40.sv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4.png"/><Relationship Id="rId17" Type="http://schemas.openxmlformats.org/officeDocument/2006/relationships/image" Target="../media/image23.png"/><Relationship Id="rId2" Type="http://schemas.openxmlformats.org/officeDocument/2006/relationships/image" Target="../media/image1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1.png"/><Relationship Id="rId14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5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7.png"/><Relationship Id="rId14" Type="http://schemas.openxmlformats.org/officeDocument/2006/relationships/image" Target="../media/image4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28.png"/><Relationship Id="rId14" Type="http://schemas.openxmlformats.org/officeDocument/2006/relationships/image" Target="../media/image40.svg"/></Relationships>
</file>

<file path=ppt/slides/_rels/slide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5.svg"/><Relationship Id="rId17" Type="http://schemas.openxmlformats.org/officeDocument/2006/relationships/image" Target="../media/image18.png"/><Relationship Id="rId2" Type="http://schemas.openxmlformats.org/officeDocument/2006/relationships/image" Target="../media/image15.png"/><Relationship Id="rId16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5" Type="http://schemas.openxmlformats.org/officeDocument/2006/relationships/image" Target="../media/image17.png"/><Relationship Id="rId10" Type="http://schemas.openxmlformats.org/officeDocument/2006/relationships/image" Target="../media/image36.svg"/><Relationship Id="rId19" Type="http://schemas.openxmlformats.org/officeDocument/2006/relationships/image" Target="../media/image29.png"/><Relationship Id="rId1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78" r="33"/>
          <a:stretch>
            <a:fillRect/>
          </a:stretch>
        </p:blipFill>
        <p:spPr>
          <a:xfrm>
            <a:off x="0" y="0"/>
            <a:ext cx="17625903" cy="9258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34593" b="11025"/>
          <a:stretch>
            <a:fillRect/>
          </a:stretch>
        </p:blipFill>
        <p:spPr>
          <a:xfrm>
            <a:off x="13721517" y="5395128"/>
            <a:ext cx="4566483" cy="489187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924355" y="8279115"/>
            <a:ext cx="2439290" cy="2018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3616767">
            <a:off x="16770744" y="-274193"/>
            <a:ext cx="1379058" cy="25479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582318" flipH="1">
            <a:off x="137796" y="-274193"/>
            <a:ext cx="1379058" cy="25479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45238" t="4814" b="24918"/>
          <a:stretch>
            <a:fillRect/>
          </a:stretch>
        </p:blipFill>
        <p:spPr>
          <a:xfrm>
            <a:off x="0" y="6586568"/>
            <a:ext cx="4760745" cy="371106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385930">
            <a:off x="798437" y="7713465"/>
            <a:ext cx="2181916" cy="18382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12919" y="999763"/>
            <a:ext cx="1166135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500" b="1" dirty="0"/>
              <a:t>BÀI 9: </a:t>
            </a:r>
            <a:endParaRPr lang="en-US" sz="8500" b="1" dirty="0" smtClean="0"/>
          </a:p>
          <a:p>
            <a:pPr algn="ctr">
              <a:lnSpc>
                <a:spcPct val="150000"/>
              </a:lnSpc>
            </a:pPr>
            <a:r>
              <a:rPr lang="vi-VN" sz="8500" b="1" dirty="0" smtClean="0"/>
              <a:t>LÀM </a:t>
            </a:r>
            <a:r>
              <a:rPr lang="vi-VN" sz="8500" b="1" dirty="0"/>
              <a:t>ĐỒ </a:t>
            </a:r>
            <a:r>
              <a:rPr lang="vi-VN" sz="8500" b="1" dirty="0" smtClean="0"/>
              <a:t>CHƠI</a:t>
            </a:r>
            <a:r>
              <a:rPr lang="en-US" sz="8500" b="1" dirty="0" smtClean="0"/>
              <a:t> (TIẾT </a:t>
            </a:r>
            <a:r>
              <a:rPr lang="en-US" sz="8500" b="1" dirty="0" smtClean="0"/>
              <a:t>3)</a:t>
            </a:r>
            <a:endParaRPr lang="en-US" sz="8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2590800" y="723900"/>
            <a:ext cx="2590798" cy="4029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9495" y="675907"/>
            <a:ext cx="9273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3: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00200" y="2019300"/>
            <a:ext cx="14770658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24200" y="495300"/>
            <a:ext cx="12235331" cy="730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6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819" y="706846"/>
            <a:ext cx="15750363" cy="8873309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27568" b="24880"/>
          <a:stretch>
            <a:fillRect/>
          </a:stretch>
        </p:blipFill>
        <p:spPr>
          <a:xfrm>
            <a:off x="7220149" y="7004836"/>
            <a:ext cx="3847703" cy="3282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34593" b="11025"/>
          <a:stretch>
            <a:fillRect/>
          </a:stretch>
        </p:blipFill>
        <p:spPr>
          <a:xfrm>
            <a:off x="15581384" y="7387521"/>
            <a:ext cx="2706616" cy="28994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31612"/>
          <a:stretch>
            <a:fillRect/>
          </a:stretch>
        </p:blipFill>
        <p:spPr>
          <a:xfrm rot="-10800000">
            <a:off x="15270126" y="-169995"/>
            <a:ext cx="3017874" cy="19451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475978" y="-254516"/>
            <a:ext cx="2246864" cy="23934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t="410" b="21238"/>
          <a:stretch>
            <a:fillRect/>
          </a:stretch>
        </p:blipFill>
        <p:spPr>
          <a:xfrm rot="1030521">
            <a:off x="-140492" y="7422223"/>
            <a:ext cx="2745930" cy="335510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181772" y="4411586"/>
            <a:ext cx="4212457" cy="146382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5400000">
            <a:off x="-324437" y="3876417"/>
            <a:ext cx="1995656" cy="25341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3747425" y="9823675"/>
            <a:ext cx="1770577" cy="6219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8671720" y="338467"/>
            <a:ext cx="944560" cy="73675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9616280" y="533482"/>
            <a:ext cx="694541" cy="54174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7977178" y="533482"/>
            <a:ext cx="694541" cy="54174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2769999" y="9823675"/>
            <a:ext cx="1770577" cy="621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199" y="2725456"/>
            <a:ext cx="1661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  <a:endParaRPr lang="en-US" sz="8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819400" y="533482"/>
            <a:ext cx="2819398" cy="461001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6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72" t="5959" r="20304"/>
          <a:stretch>
            <a:fillRect/>
          </a:stretch>
        </p:blipFill>
        <p:spPr>
          <a:xfrm rot="-5400000" flipH="1">
            <a:off x="1635921" y="-1995742"/>
            <a:ext cx="10706099" cy="14126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4608"/>
          <a:stretch>
            <a:fillRect/>
          </a:stretch>
        </p:blipFill>
        <p:spPr>
          <a:xfrm>
            <a:off x="11962906" y="7580083"/>
            <a:ext cx="6768732" cy="27545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632686" y="8466358"/>
            <a:ext cx="2338298" cy="193494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r="37391"/>
          <a:stretch>
            <a:fillRect/>
          </a:stretch>
        </p:blipFill>
        <p:spPr>
          <a:xfrm rot="1103129">
            <a:off x="10253452" y="9107607"/>
            <a:ext cx="1013848" cy="109507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02824" y="4351863"/>
            <a:ext cx="3151052" cy="1926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4900633" y="4859506"/>
            <a:ext cx="2232196" cy="18806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r="31571"/>
          <a:stretch>
            <a:fillRect/>
          </a:stretch>
        </p:blipFill>
        <p:spPr>
          <a:xfrm>
            <a:off x="8991600" y="258919"/>
            <a:ext cx="1348396" cy="1093633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 l="45238" t="4814" b="24918"/>
          <a:stretch>
            <a:fillRect/>
          </a:stretch>
        </p:blipFill>
        <p:spPr>
          <a:xfrm rot="-10800000">
            <a:off x="14120614" y="0"/>
            <a:ext cx="4167386" cy="32485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66800" y="1116432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6366" y="2886317"/>
            <a:ext cx="9595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nl-NL" sz="5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57609" y="5981700"/>
            <a:ext cx="90459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5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5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-20320" y="3330582"/>
            <a:ext cx="1494788" cy="14227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-20320" y="6655759"/>
            <a:ext cx="1494788" cy="142270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590800" y="723900"/>
            <a:ext cx="2448127" cy="4029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1080" y="510462"/>
            <a:ext cx="92613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257" y="1501856"/>
            <a:ext cx="13296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0" y="2517519"/>
            <a:ext cx="10587155" cy="274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9495" y="675907"/>
            <a:ext cx="84351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672822"/>
            <a:ext cx="158353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đủ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cụ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0801" y="3008912"/>
            <a:ext cx="12929614" cy="414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667"/>
            <a:ext cx="10439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01500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42965" y="1609883"/>
            <a:ext cx="4925122" cy="42838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90332" y="1862294"/>
            <a:ext cx="4772025" cy="39603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12080" y="5867892"/>
            <a:ext cx="4870792" cy="44075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72600" y="5893713"/>
            <a:ext cx="4990624" cy="411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667"/>
            <a:ext cx="10439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015003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57400" y="1765077"/>
            <a:ext cx="10972800" cy="34975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57400" y="5448300"/>
            <a:ext cx="10448925" cy="27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667"/>
            <a:ext cx="10439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015003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ống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đỡ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trục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bánh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63992" y="1943100"/>
            <a:ext cx="12571284" cy="55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9667"/>
            <a:ext cx="10439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5800" y="1494983"/>
            <a:ext cx="16722351" cy="50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9175" y="7660622"/>
            <a:ext cx="1800225" cy="204280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535275" y="190500"/>
            <a:ext cx="2362200" cy="1990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534144" y="8397905"/>
            <a:ext cx="4080939" cy="1979255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5400000">
            <a:off x="16007175" y="8031574"/>
            <a:ext cx="2795260" cy="17155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9495" y="675907"/>
            <a:ext cx="9273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2: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Báo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cáo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đánh</a:t>
            </a:r>
            <a:r>
              <a:rPr kumimoji="0" lang="en-US" sz="5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8580" y="1790700"/>
            <a:ext cx="14297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sản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phẩm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đánh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352800" y="-1848734"/>
            <a:ext cx="3373521" cy="6687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72719" y="3729692"/>
            <a:ext cx="10201535" cy="399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206</Words>
  <Application>Microsoft Office PowerPoint</Application>
  <PresentationFormat>Custom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Cute First day School About Me Student Presentation</dc:title>
  <dc:creator>DELL</dc:creator>
  <cp:lastModifiedBy>DELL</cp:lastModifiedBy>
  <cp:revision>55</cp:revision>
  <dcterms:created xsi:type="dcterms:W3CDTF">2006-08-16T00:00:00Z</dcterms:created>
  <dcterms:modified xsi:type="dcterms:W3CDTF">2023-04-15T13:32:46Z</dcterms:modified>
  <dc:identifier>DAFQMwzJ03c</dc:identifier>
</cp:coreProperties>
</file>