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6" r:id="rId2"/>
  </p:sldMasterIdLst>
  <p:notesMasterIdLst>
    <p:notesMasterId r:id="rId17"/>
  </p:notesMasterIdLst>
  <p:sldIdLst>
    <p:sldId id="286" r:id="rId3"/>
    <p:sldId id="3855" r:id="rId4"/>
    <p:sldId id="3854" r:id="rId5"/>
    <p:sldId id="1568" r:id="rId6"/>
    <p:sldId id="285" r:id="rId7"/>
    <p:sldId id="344" r:id="rId8"/>
    <p:sldId id="3856" r:id="rId9"/>
    <p:sldId id="3857" r:id="rId10"/>
    <p:sldId id="284" r:id="rId11"/>
    <p:sldId id="3861" r:id="rId12"/>
    <p:sldId id="3862" r:id="rId13"/>
    <p:sldId id="3860" r:id="rId14"/>
    <p:sldId id="295"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451"/>
    <a:srgbClr val="E9EDF9"/>
    <a:srgbClr val="E2F0D9"/>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4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1773-DEA5-461C-99B0-13A4383FFAE4}"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3199A-1DA4-4F34-972E-E87FD3BFB60A}" type="slidenum">
              <a:rPr lang="en-US" smtClean="0"/>
              <a:t>‹#›</a:t>
            </a:fld>
            <a:endParaRPr lang="en-US"/>
          </a:p>
        </p:txBody>
      </p:sp>
    </p:spTree>
    <p:extLst>
      <p:ext uri="{BB962C8B-B14F-4D97-AF65-F5344CB8AC3E}">
        <p14:creationId xmlns:p14="http://schemas.microsoft.com/office/powerpoint/2010/main" val="88798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4F5E-5352-B7DD-0E82-635C3AEAD5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9D44BAC-C9C7-80BF-6B7D-A32DDE2DCE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492BEE-83FA-1A35-D2E2-785C18FD317C}"/>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5" name="Footer Placeholder 4">
            <a:extLst>
              <a:ext uri="{FF2B5EF4-FFF2-40B4-BE49-F238E27FC236}">
                <a16:creationId xmlns:a16="http://schemas.microsoft.com/office/drawing/2014/main" id="{62D70309-EB28-ED4C-6C48-0AA96203C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BA2AEBA-53A6-75B9-CA3C-176654C41AD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1298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2C6-7067-F4EC-0F52-2A5BD2F2E7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5DA9B19-B590-70AE-AAC1-8130A85410D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229ABA-5A45-1098-2576-B4B406D6205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5" name="Footer Placeholder 4">
            <a:extLst>
              <a:ext uri="{FF2B5EF4-FFF2-40B4-BE49-F238E27FC236}">
                <a16:creationId xmlns:a16="http://schemas.microsoft.com/office/drawing/2014/main" id="{065C0951-2D55-7D90-497E-2EA6F37F11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12ED146-7BB2-4EDC-A15B-75324DB21AA8}"/>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1076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4D82-5E0B-1864-684B-39C22F9A4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1CA6CD-5FCF-1670-F6A5-0E18687293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B92951-E074-947C-99F7-1D2033F298D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5" name="Footer Placeholder 4">
            <a:extLst>
              <a:ext uri="{FF2B5EF4-FFF2-40B4-BE49-F238E27FC236}">
                <a16:creationId xmlns:a16="http://schemas.microsoft.com/office/drawing/2014/main" id="{DFCC3F72-712B-A15D-BE9C-A828E80A6B0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86629A2-0AC9-F5E7-F64B-F887A1DC0EF5}"/>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78388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gradFill flip="none" rotWithShape="1">
          <a:gsLst>
            <a:gs pos="73000">
              <a:srgbClr val="B8D9FF"/>
            </a:gs>
            <a:gs pos="29000">
              <a:srgbClr val="85BFFF"/>
            </a:gs>
          </a:gsLst>
          <a:lin ang="5400000" scaled="1"/>
          <a:tileRect/>
        </a:gradFill>
        <a:effectLst/>
      </p:bgPr>
    </p:bg>
    <p:spTree>
      <p:nvGrpSpPr>
        <p:cNvPr id="1" name=""/>
        <p:cNvGrpSpPr/>
        <p:nvPr/>
      </p:nvGrpSpPr>
      <p:grpSpPr>
        <a:xfrm>
          <a:off x="0" y="0"/>
          <a:ext cx="0" cy="0"/>
          <a:chOff x="0" y="0"/>
          <a:chExt cx="0" cy="0"/>
        </a:xfrm>
      </p:grpSpPr>
      <p:sp>
        <p:nvSpPr>
          <p:cNvPr id="2" name="PHẠM DUYÊN 2 - 9Slide.vn">
            <a:extLst>
              <a:ext uri="{FF2B5EF4-FFF2-40B4-BE49-F238E27FC236}">
                <a16:creationId xmlns:a16="http://schemas.microsoft.com/office/drawing/2014/main" id="{A6AAA9EF-C1FB-7658-C949-B1D16A8979CD}"/>
              </a:ext>
            </a:extLst>
          </p:cNvPr>
          <p:cNvSpPr/>
          <p:nvPr userDrawn="1"/>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PHẠM DUYÊN 3 - 9Slide.vn">
            <a:extLst>
              <a:ext uri="{FF2B5EF4-FFF2-40B4-BE49-F238E27FC236}">
                <a16:creationId xmlns:a16="http://schemas.microsoft.com/office/drawing/2014/main" id="{80C6EC78-AB0B-36BC-B8D1-CB30C9DE7D4F}"/>
              </a:ext>
            </a:extLst>
          </p:cNvPr>
          <p:cNvSpPr/>
          <p:nvPr userDrawn="1"/>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PHẠM DUYÊN 4 - 9Slide.vn">
            <a:extLst>
              <a:ext uri="{FF2B5EF4-FFF2-40B4-BE49-F238E27FC236}">
                <a16:creationId xmlns:a16="http://schemas.microsoft.com/office/drawing/2014/main" id="{893612C4-CE7E-9325-724D-1A607F53B59D}"/>
              </a:ext>
            </a:extLst>
          </p:cNvPr>
          <p:cNvSpPr/>
          <p:nvPr userDrawn="1"/>
        </p:nvSpPr>
        <p:spPr>
          <a:xfrm>
            <a:off x="764071" y="107884"/>
            <a:ext cx="566433" cy="636871"/>
          </a:xfrm>
          <a:custGeom>
            <a:avLst/>
            <a:gdLst>
              <a:gd name="connsiteX0" fmla="*/ 0 w 576208"/>
              <a:gd name="connsiteY0" fmla="*/ 0 h 613233"/>
              <a:gd name="connsiteX1" fmla="*/ 576208 w 576208"/>
              <a:gd name="connsiteY1" fmla="*/ 0 h 613233"/>
              <a:gd name="connsiteX2" fmla="*/ 576208 w 576208"/>
              <a:gd name="connsiteY2" fmla="*/ 145160 h 613233"/>
              <a:gd name="connsiteX3" fmla="*/ 576208 w 576208"/>
              <a:gd name="connsiteY3" fmla="*/ 387919 h 613233"/>
              <a:gd name="connsiteX4" fmla="*/ 576208 w 576208"/>
              <a:gd name="connsiteY4" fmla="*/ 519616 h 613233"/>
              <a:gd name="connsiteX5" fmla="*/ 481227 w 576208"/>
              <a:gd name="connsiteY5" fmla="*/ 613233 h 613233"/>
              <a:gd name="connsiteX6" fmla="*/ 94981 w 576208"/>
              <a:gd name="connsiteY6" fmla="*/ 613233 h 613233"/>
              <a:gd name="connsiteX7" fmla="*/ 0 w 576208"/>
              <a:gd name="connsiteY7" fmla="*/ 519616 h 613233"/>
              <a:gd name="connsiteX8" fmla="*/ 0 w 576208"/>
              <a:gd name="connsiteY8" fmla="*/ 387919 h 613233"/>
              <a:gd name="connsiteX9" fmla="*/ 0 w 576208"/>
              <a:gd name="connsiteY9" fmla="*/ 145160 h 613233"/>
              <a:gd name="connsiteX10" fmla="*/ 0 w 576208"/>
              <a:gd name="connsiteY10" fmla="*/ 0 h 6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08" h="613233">
                <a:moveTo>
                  <a:pt x="0" y="0"/>
                </a:moveTo>
                <a:lnTo>
                  <a:pt x="576208" y="0"/>
                </a:lnTo>
                <a:lnTo>
                  <a:pt x="576208" y="145160"/>
                </a:lnTo>
                <a:lnTo>
                  <a:pt x="576208" y="387919"/>
                </a:lnTo>
                <a:lnTo>
                  <a:pt x="576208" y="519616"/>
                </a:lnTo>
                <a:cubicBezTo>
                  <a:pt x="576208" y="571319"/>
                  <a:pt x="533684" y="613233"/>
                  <a:pt x="481227" y="613233"/>
                </a:cubicBezTo>
                <a:lnTo>
                  <a:pt x="94981" y="613233"/>
                </a:lnTo>
                <a:cubicBezTo>
                  <a:pt x="42525" y="613233"/>
                  <a:pt x="0" y="571319"/>
                  <a:pt x="0" y="519616"/>
                </a:cubicBezTo>
                <a:lnTo>
                  <a:pt x="0" y="387919"/>
                </a:lnTo>
                <a:lnTo>
                  <a:pt x="0" y="145160"/>
                </a:lnTo>
                <a:lnTo>
                  <a:pt x="0" y="0"/>
                </a:lnTo>
                <a:close/>
              </a:path>
            </a:pathLst>
          </a:custGeom>
          <a:solidFill>
            <a:srgbClr val="83BC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0" name="PHẠM DUYÊN 5 - 9Slide.vn">
            <a:extLst>
              <a:ext uri="{FF2B5EF4-FFF2-40B4-BE49-F238E27FC236}">
                <a16:creationId xmlns:a16="http://schemas.microsoft.com/office/drawing/2014/main" id="{E079B3AA-2341-F9B8-538F-965062BA790C}"/>
              </a:ext>
            </a:extLst>
          </p:cNvPr>
          <p:cNvSpPr txBox="1"/>
          <p:nvPr userDrawn="1"/>
        </p:nvSpPr>
        <p:spPr>
          <a:xfrm>
            <a:off x="778659" y="185815"/>
            <a:ext cx="534103" cy="231913"/>
          </a:xfrm>
          <a:prstGeom prst="rect">
            <a:avLst/>
          </a:prstGeom>
          <a:noFill/>
        </p:spPr>
        <p:txBody>
          <a:bodyPr wrap="square" lIns="34281" tIns="17140" rIns="34281" bIns="17140"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1687"/>
              </a:lnSpc>
            </a:pPr>
            <a:r>
              <a:rPr lang="en-US" sz="1400" dirty="0">
                <a:solidFill>
                  <a:schemeClr val="bg1"/>
                </a:solidFill>
                <a:effectLst>
                  <a:outerShdw blurRad="38100" dist="38100" dir="2700000" algn="tl">
                    <a:srgbClr val="000000">
                      <a:alpha val="43137"/>
                    </a:srgbClr>
                  </a:outerShdw>
                </a:effectLst>
                <a:latin typeface="HP-168" panose="020B0803050302020204" pitchFamily="34" charset="0"/>
                <a:ea typeface="AvantGarde-Demi" pitchFamily="18" charset="0"/>
                <a:cs typeface="AvantGarde-Demi" pitchFamily="18" charset="0"/>
              </a:rPr>
              <a:t>TOÁN</a:t>
            </a:r>
          </a:p>
        </p:txBody>
      </p:sp>
      <p:sp>
        <p:nvSpPr>
          <p:cNvPr id="21" name="PHẠM DUYÊN 6 - 9Slide.vn">
            <a:extLst>
              <a:ext uri="{FF2B5EF4-FFF2-40B4-BE49-F238E27FC236}">
                <a16:creationId xmlns:a16="http://schemas.microsoft.com/office/drawing/2014/main" id="{36039E13-F54B-B107-AEA3-509090188AE2}"/>
              </a:ext>
            </a:extLst>
          </p:cNvPr>
          <p:cNvSpPr txBox="1"/>
          <p:nvPr userDrawn="1"/>
        </p:nvSpPr>
        <p:spPr>
          <a:xfrm>
            <a:off x="907484" y="440540"/>
            <a:ext cx="276452" cy="313740"/>
          </a:xfrm>
          <a:prstGeom prst="rect">
            <a:avLst/>
          </a:prstGeom>
          <a:noFill/>
        </p:spPr>
        <p:txBody>
          <a:bodyPr wrap="square">
            <a:spAutoFit/>
          </a:bodyPr>
          <a:lstStyle/>
          <a:p>
            <a:pPr algn="ctr">
              <a:lnSpc>
                <a:spcPts val="1687"/>
              </a:lnSpc>
            </a:pPr>
            <a:r>
              <a:rPr lang="en-US" sz="2400" dirty="0">
                <a:solidFill>
                  <a:schemeClr val="bg1"/>
                </a:solidFill>
                <a:effectLst>
                  <a:outerShdw blurRad="38100" dist="38100" dir="2700000" algn="tl">
                    <a:srgbClr val="000000">
                      <a:alpha val="43137"/>
                    </a:srgbClr>
                  </a:outerShdw>
                </a:effectLst>
                <a:latin typeface="HP-167" panose="020B0803050302020204" pitchFamily="34" charset="0"/>
                <a:ea typeface="AvantGarde-Demi" pitchFamily="18" charset="0"/>
                <a:cs typeface="AvantGarde-Demi" pitchFamily="18" charset="0"/>
              </a:rPr>
              <a:t>3</a:t>
            </a:r>
          </a:p>
        </p:txBody>
      </p:sp>
      <p:pic>
        <p:nvPicPr>
          <p:cNvPr id="22" name="PHẠM DUYÊN 7 - 9Slide.vn" descr="Kết nối tri thức với cuộc sống">
            <a:extLst>
              <a:ext uri="{FF2B5EF4-FFF2-40B4-BE49-F238E27FC236}">
                <a16:creationId xmlns:a16="http://schemas.microsoft.com/office/drawing/2014/main" id="{CE21BA5C-BAB8-6568-0E89-95C26D2267E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974" y="235486"/>
            <a:ext cx="433026" cy="433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045E-A610-285A-C185-7EA6B44C27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5123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6C5F-BEC0-D5F4-2235-85EC6641A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211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63F5-D83D-88AF-C7D6-713ABE4F45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206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54BE-4360-6198-1A1E-7B6A42A3DD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167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4A32-F653-AFF0-619B-E7238C17E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9301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4056-2B07-CDD0-B3A6-C26EDB2971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3806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C088-5D1C-B522-5492-66526C6966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918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613-562C-4FE3-28D1-E7276142FD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000B8E-FE7E-335B-4F9A-017A3AB1AE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57F05-8875-7A0B-D15D-8B5FD980A57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5" name="Footer Placeholder 4">
            <a:extLst>
              <a:ext uri="{FF2B5EF4-FFF2-40B4-BE49-F238E27FC236}">
                <a16:creationId xmlns:a16="http://schemas.microsoft.com/office/drawing/2014/main" id="{8E702916-2E90-55B8-3093-12CA9A17CE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BD84097-0B0C-045B-6E00-1F06072A1127}"/>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65591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94E9-E8AF-C0CC-1732-5094861AB4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2013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7EF1-32B6-2556-25C9-6CAA442667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89897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F54D-6529-01AB-FC5E-993771EA2D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5781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794D-96BB-0F64-E021-3B26CE4ED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3100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B414-05AD-A93B-E3D1-E78E7E793A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666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9964-E3A1-3B28-FA14-087F1B1F00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2580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3DE4-03C7-41FB-6812-638488217D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9347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735A-A139-54D7-497D-D7E05A7801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8858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E1C1-A475-2D84-092D-42C43F0103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534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C217-CB89-CB83-CFC8-15BE1F4654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856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FD44-0247-7146-2E4E-60C117D516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A037B97-FD20-09D1-B08D-1B1BEBDD18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491CC-49E3-7FCF-435F-0D1DFF26B9E7}"/>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5" name="Footer Placeholder 4">
            <a:extLst>
              <a:ext uri="{FF2B5EF4-FFF2-40B4-BE49-F238E27FC236}">
                <a16:creationId xmlns:a16="http://schemas.microsoft.com/office/drawing/2014/main" id="{30007C33-1C1A-3DF8-EEB5-E35061316A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6BCFF79-F7DF-59C1-4099-0BAFF9CE851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642598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CA45-7CAB-249F-5D4E-B6F159677B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432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7FBA-1BDA-76B1-78CA-07CF1063C8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3642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0586-6E5A-C581-38E4-A5CDD5234D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4528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A425-FA6A-37E7-8C84-80F980946E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1291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6E00-C4A3-6257-E315-349F0F742F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608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9F3E-E897-7F8F-A99E-9F1E4972BE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203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CDD9-265B-89F4-68CD-3B3F2E170B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221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1FC1-86CB-F636-2A19-D120128D1F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06046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4F94-5BE8-53D7-309A-93FF05649E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86579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77A7-67BB-2541-CCCB-ADED22E734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486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368-6343-E45F-16CA-22460E8A58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7E259C-CA28-CC3D-1F96-0FFE682C99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1ACC79D-64F6-E9D7-8F9C-96635B7D255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F32713-914B-A365-0581-3C0999721B50}"/>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6" name="Footer Placeholder 5">
            <a:extLst>
              <a:ext uri="{FF2B5EF4-FFF2-40B4-BE49-F238E27FC236}">
                <a16:creationId xmlns:a16="http://schemas.microsoft.com/office/drawing/2014/main" id="{212E24E0-28AD-DB52-F996-64CCA70879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6E72D11-96E4-3FFC-D8C9-29AF400FD00E}"/>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4158873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A77-3BEB-A683-2A9C-47A5564285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508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DDE9-B833-D6DD-1068-ADF5A966AC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4324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4023-E7F2-EB9B-DCBA-D7E24764CE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1473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FBF1-96F6-03D2-9630-B452BAF70D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6769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C1D3-7D31-4D6D-A7A2-D04B59D3C6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54188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520C-4D97-7B14-D36D-52B55D4E51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7679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AA99-71F3-A8C3-D525-4625997E6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8415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BBEB-0F5D-0F90-7E7E-F804050E1B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3424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50AC-BD35-44DB-B050-618F01D0A4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6189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3971-C5CE-C968-5B9F-B70F602F8E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058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E32F-5628-67D2-6B39-D333FE49FB9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49025B-42F7-6AF8-4694-32135559CF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6CC0A-3E6C-B1F1-1286-5DB1684BF9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906E-0190-9DC2-37E4-A9F4350391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DA84-5881-E500-07F7-E01033CD5A5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6B9A00B-1030-EE86-F769-731D24B0E99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8" name="Footer Placeholder 7">
            <a:extLst>
              <a:ext uri="{FF2B5EF4-FFF2-40B4-BE49-F238E27FC236}">
                <a16:creationId xmlns:a16="http://schemas.microsoft.com/office/drawing/2014/main" id="{E78FC16C-33CC-514F-7ACF-B2033C07E14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877575E-1ECE-D758-3748-EC6DE7D0FC20}"/>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923685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F5D0-D079-CA97-CBB4-6178423CC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7871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AA01-55D3-67AF-EB1A-462C634652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3179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49CE-BBC8-5785-DC10-897BC8AB28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6032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AE27-D2E3-13FF-22D6-7FC2932039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7133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5C1F-5238-EB5F-D09A-32B1E2A83F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1646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B90A-3033-54F1-840F-5E4C480681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487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8011-8741-0769-4B89-6B0CC848F4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0442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0E3-AB25-1D09-C9C3-F9E111628E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9321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B213-F9F4-D604-30BB-18E77BB41C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2231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C478-65CE-6AE8-730B-213D9BA626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605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C3B-6C73-A170-4231-B4A8FDC95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BB5855-BFD6-0908-5890-23707CA1A352}"/>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4" name="Footer Placeholder 3">
            <a:extLst>
              <a:ext uri="{FF2B5EF4-FFF2-40B4-BE49-F238E27FC236}">
                <a16:creationId xmlns:a16="http://schemas.microsoft.com/office/drawing/2014/main" id="{0B4B4DEA-BCA9-EC17-D5DB-91ACB8BBD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7C202249-05B1-D3E2-0C0F-48B04B4A2BC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747984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6E57-8EFD-F245-74BC-6DBC5482B3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6251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51E7-15E6-30F0-8DD3-05A2E9043C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4591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4283-8DA4-C22D-D63F-7F9D76DE95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6315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3B7B-697B-9E92-A22B-B0F067597F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603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2E3F-4EF5-61CE-0FF5-91743EB8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9292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6DF1-93C8-58A5-E94B-319A807DD7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0853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3908-A0EB-716D-E2A8-69B8988DF0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55176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D7F1-128A-3A03-58B8-40F0D39BA3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45474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D77E-3656-78C7-FB82-3146E3CD3A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3369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46B3-5875-FE57-4775-E4F7E0D77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4663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2C738-D5DA-0F99-6E05-5DD7BDCEC4DF}"/>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3" name="Footer Placeholder 2">
            <a:extLst>
              <a:ext uri="{FF2B5EF4-FFF2-40B4-BE49-F238E27FC236}">
                <a16:creationId xmlns:a16="http://schemas.microsoft.com/office/drawing/2014/main" id="{667EF984-F713-23C6-F60E-CD5982B911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AE1D995-858E-B3B6-9AAB-E063174315A4}"/>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673007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90F0-C5E1-FC6B-1E67-DF86C22711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4601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498-3DFC-A8C4-B93B-26E3906114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99348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8DFB-5902-FFCC-DE68-6107F1EF08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843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3B6F-6CA0-9B90-A441-8A855D6CA0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7057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EDD6-6548-9479-E148-9355AD2B93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5846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05E5-DA7C-2C64-DB25-AFB62AA544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48844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1947-CA99-4FAA-9B27-46A60C891A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1846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8322-D527-35A7-79EA-E456EBBD15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1520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E0C9-9460-C53C-07C1-1F3042766D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721818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15F7-0A39-E016-E2D5-1055290863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759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D568-42A2-40C5-14A4-E9C3BB5377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5724CE6-AFE5-90F2-7F0D-BADF31316C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0BA16D8-84BC-A770-6208-956408779A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90F28-7262-8E2C-5814-FD965AAAFB5D}"/>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6" name="Footer Placeholder 5">
            <a:extLst>
              <a:ext uri="{FF2B5EF4-FFF2-40B4-BE49-F238E27FC236}">
                <a16:creationId xmlns:a16="http://schemas.microsoft.com/office/drawing/2014/main" id="{EA15CA57-1666-D3B8-EE1C-309F90044F3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0DE6A47-09B8-05FB-0ECD-C41E255DFD9F}"/>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8285943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7877-5541-D066-22AB-838A0D644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111805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CC3D-2DB7-E88B-919F-77595E0127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78491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D1B9-5F41-5E3A-58F0-90F5A0B4B5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38608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20B1-265A-736E-A5B3-C7142E6F68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6238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BDF1-3C26-E272-C0E2-52202580C7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3288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25C9-0F81-C2C3-3258-0473A3AA5C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554673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B154-0F8D-957F-FBED-4345D22470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9484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9616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3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42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1B1-B75B-87D1-10F0-B6CE01AB1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1147F6-4C25-AB0C-6BB1-4CA1742E7D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B105F4-7EFB-C2B5-4ED6-64B50DA7B8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A6D7-03AC-2BAF-DC76-1B20C714559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09/04/2023</a:t>
            </a:fld>
            <a:endParaRPr lang="vi-VN"/>
          </a:p>
        </p:txBody>
      </p:sp>
      <p:sp>
        <p:nvSpPr>
          <p:cNvPr id="6" name="Footer Placeholder 5">
            <a:extLst>
              <a:ext uri="{FF2B5EF4-FFF2-40B4-BE49-F238E27FC236}">
                <a16:creationId xmlns:a16="http://schemas.microsoft.com/office/drawing/2014/main" id="{8DC01858-4B07-B063-046A-3791E70E32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37C2E87-2391-9702-CDBF-BF6A813DEF0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359569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153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4" name="PHẠM DUYÊN 2 - 9Slide.vn">
            <a:extLst>
              <a:ext uri="{FF2B5EF4-FFF2-40B4-BE49-F238E27FC236}">
                <a16:creationId xmlns:a16="http://schemas.microsoft.com/office/drawing/2014/main" id="{7AAFC547-C3C6-5C51-79CA-6845FEE87B99}"/>
              </a:ext>
            </a:extLst>
          </p:cNvPr>
          <p:cNvSpPr/>
          <p:nvPr/>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PHẠM DUYÊN 3 - 9Slide.vn">
            <a:extLst>
              <a:ext uri="{FF2B5EF4-FFF2-40B4-BE49-F238E27FC236}">
                <a16:creationId xmlns:a16="http://schemas.microsoft.com/office/drawing/2014/main" id="{4FCDD280-F9AC-9459-00AB-677D85A76405}"/>
              </a:ext>
            </a:extLst>
          </p:cNvPr>
          <p:cNvSpPr/>
          <p:nvPr/>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PHẠM DUYÊN 5 - 9Slide.vn">
            <a:extLst>
              <a:ext uri="{FF2B5EF4-FFF2-40B4-BE49-F238E27FC236}">
                <a16:creationId xmlns:a16="http://schemas.microsoft.com/office/drawing/2014/main" id="{81DD7228-2BF9-5BA5-433B-6CE3BF48DC9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8224"/>
          <a:stretch/>
        </p:blipFill>
        <p:spPr>
          <a:xfrm>
            <a:off x="9666972" y="6183807"/>
            <a:ext cx="2525028" cy="682752"/>
          </a:xfrm>
          <a:prstGeom prst="rect">
            <a:avLst/>
          </a:prstGeom>
        </p:spPr>
      </p:pic>
      <p:pic>
        <p:nvPicPr>
          <p:cNvPr id="11" name="PHẠM DUYÊN 7 - 9Slide.vn">
            <a:extLst>
              <a:ext uri="{FF2B5EF4-FFF2-40B4-BE49-F238E27FC236}">
                <a16:creationId xmlns:a16="http://schemas.microsoft.com/office/drawing/2014/main" id="{BCBBA39B-1CF5-5081-C847-C8BCFC0FF192}"/>
              </a:ext>
            </a:extLst>
          </p:cNvPr>
          <p:cNvPicPr>
            <a:picLocks noChangeAspect="1"/>
          </p:cNvPicPr>
          <p:nvPr/>
        </p:nvPicPr>
        <p:blipFill>
          <a:blip r:embed="rId4"/>
          <a:srcRect/>
          <a:stretch>
            <a:fillRect/>
          </a:stretch>
        </p:blipFill>
        <p:spPr>
          <a:xfrm>
            <a:off x="10901817" y="5712394"/>
            <a:ext cx="641521" cy="680659"/>
          </a:xfrm>
          <a:prstGeom prst="rect">
            <a:avLst/>
          </a:prstGeom>
        </p:spPr>
      </p:pic>
      <p:pic>
        <p:nvPicPr>
          <p:cNvPr id="12" name="PHẠM DUYÊN 10 - 9Slide.vn">
            <a:extLst>
              <a:ext uri="{FF2B5EF4-FFF2-40B4-BE49-F238E27FC236}">
                <a16:creationId xmlns:a16="http://schemas.microsoft.com/office/drawing/2014/main" id="{D808E9FA-6ED3-FB36-E222-9824D53C1685}"/>
              </a:ext>
            </a:extLst>
          </p:cNvPr>
          <p:cNvPicPr>
            <a:picLocks noChangeAspect="1"/>
          </p:cNvPicPr>
          <p:nvPr/>
        </p:nvPicPr>
        <p:blipFill>
          <a:blip r:embed="rId5"/>
          <a:srcRect/>
          <a:stretch>
            <a:fillRect/>
          </a:stretch>
        </p:blipFill>
        <p:spPr>
          <a:xfrm>
            <a:off x="11053013" y="4978401"/>
            <a:ext cx="1104182" cy="1684900"/>
          </a:xfrm>
          <a:prstGeom prst="rect">
            <a:avLst/>
          </a:prstGeom>
        </p:spPr>
      </p:pic>
      <p:pic>
        <p:nvPicPr>
          <p:cNvPr id="13" name="PHẠM DUYÊN 16 - 9Slide.vn">
            <a:extLst>
              <a:ext uri="{FF2B5EF4-FFF2-40B4-BE49-F238E27FC236}">
                <a16:creationId xmlns:a16="http://schemas.microsoft.com/office/drawing/2014/main" id="{401BB59D-6B20-F9FC-868F-1ADDACF190E2}"/>
              </a:ext>
            </a:extLst>
          </p:cNvPr>
          <p:cNvPicPr>
            <a:picLocks noChangeAspect="1"/>
          </p:cNvPicPr>
          <p:nvPr/>
        </p:nvPicPr>
        <p:blipFill>
          <a:blip r:embed="rId6"/>
          <a:srcRect/>
          <a:stretch>
            <a:fillRect/>
          </a:stretch>
        </p:blipFill>
        <p:spPr>
          <a:xfrm>
            <a:off x="10194315" y="5927501"/>
            <a:ext cx="508289" cy="519989"/>
          </a:xfrm>
          <a:prstGeom prst="rect">
            <a:avLst/>
          </a:prstGeom>
        </p:spPr>
      </p:pic>
      <p:pic>
        <p:nvPicPr>
          <p:cNvPr id="14" name="PHẠM DUYÊN 21 - 9Slide.vn">
            <a:extLst>
              <a:ext uri="{FF2B5EF4-FFF2-40B4-BE49-F238E27FC236}">
                <a16:creationId xmlns:a16="http://schemas.microsoft.com/office/drawing/2014/main" id="{60D93C32-E690-1AE5-9A20-CACACEF417D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a:stretch>
            <a:fillRect/>
          </a:stretch>
        </p:blipFill>
        <p:spPr>
          <a:xfrm>
            <a:off x="10682312" y="5253780"/>
            <a:ext cx="324211" cy="777328"/>
          </a:xfrm>
          <a:prstGeom prst="rect">
            <a:avLst/>
          </a:prstGeom>
        </p:spPr>
      </p:pic>
    </p:spTree>
    <p:extLst>
      <p:ext uri="{BB962C8B-B14F-4D97-AF65-F5344CB8AC3E}">
        <p14:creationId xmlns:p14="http://schemas.microsoft.com/office/powerpoint/2010/main" val="735044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50205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2.jpe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2.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6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 id="2147483826" r:id="rId58"/>
    <p:sldLayoutId id="2147483827" r:id="rId59"/>
    <p:sldLayoutId id="2147483828" r:id="rId60"/>
    <p:sldLayoutId id="2147483829" r:id="rId61"/>
    <p:sldLayoutId id="2147483830" r:id="rId62"/>
    <p:sldLayoutId id="2147483831" r:id="rId63"/>
    <p:sldLayoutId id="2147483832" r:id="rId64"/>
    <p:sldLayoutId id="2147483833" r:id="rId65"/>
    <p:sldLayoutId id="2147483834" r:id="rId66"/>
    <p:sldLayoutId id="2147483835" r:id="rId67"/>
    <p:sldLayoutId id="2147483836" r:id="rId68"/>
    <p:sldLayoutId id="2147483837" r:id="rId69"/>
    <p:sldLayoutId id="2147483838" r:id="rId70"/>
    <p:sldLayoutId id="2147483839" r:id="rId71"/>
    <p:sldLayoutId id="2147483840" r:id="rId72"/>
    <p:sldLayoutId id="2147483841" r:id="rId73"/>
    <p:sldLayoutId id="2147483842" r:id="rId74"/>
    <p:sldLayoutId id="2147483843" r:id="rId75"/>
    <p:sldLayoutId id="2147483844" r:id="rId76"/>
    <p:sldLayoutId id="2147483845" r:id="rId77"/>
    <p:sldLayoutId id="2147483846" r:id="rId78"/>
    <p:sldLayoutId id="2147483847" r:id="rId79"/>
    <p:sldLayoutId id="2147483848" r:id="rId80"/>
    <p:sldLayoutId id="2147483849" r:id="rId81"/>
    <p:sldLayoutId id="2147483850" r:id="rId82"/>
    <p:sldLayoutId id="2147483851" r:id="rId83"/>
    <p:sldLayoutId id="2147483852" r:id="rId84"/>
    <p:sldLayoutId id="2147483853" r:id="rId85"/>
    <p:sldLayoutId id="2147483854" r:id="rId86"/>
    <p:sldLayoutId id="2147483855" r:id="rId8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7" cstate="hqprint">
            <a:extLst>
              <a:ext uri="{28A0092B-C50C-407E-A947-70E740481C1C}">
                <a14:useLocalDpi xmlns:a14="http://schemas.microsoft.com/office/drawing/2010/main" val="0"/>
              </a:ext>
            </a:extLst>
          </a:blip>
          <a:srcRect t="5555"/>
          <a:stretch/>
        </p:blipFill>
        <p:spPr>
          <a:xfrm>
            <a:off x="-1" y="0"/>
            <a:ext cx="12192001" cy="6858000"/>
          </a:xfrm>
          <a:prstGeom prst="rect">
            <a:avLst/>
          </a:prstGeom>
        </p:spPr>
      </p:pic>
      <p:sp>
        <p:nvSpPr>
          <p:cNvPr id="3" name="圆角矩形 2"/>
          <p:cNvSpPr/>
          <p:nvPr/>
        </p:nvSpPr>
        <p:spPr>
          <a:xfrm>
            <a:off x="395286" y="342900"/>
            <a:ext cx="11401425"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6736524"/>
      </p:ext>
    </p:extLst>
  </p:cSld>
  <p:clrMap bg1="lt1" tx1="dk1" bg2="lt2" tx2="dk2" accent1="accent1" accent2="accent2" accent3="accent3" accent4="accent4" accent5="accent5" accent6="accent6" hlink="hlink" folHlink="folHlink"/>
  <p:sldLayoutIdLst>
    <p:sldLayoutId id="2147483857" r:id="rId1"/>
    <p:sldLayoutId id="2147483861" r:id="rId2"/>
    <p:sldLayoutId id="2147483878" r:id="rId3"/>
    <p:sldLayoutId id="2147483879" r:id="rId4"/>
    <p:sldLayoutId id="2147483880"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2.xml"/><Relationship Id="rId1" Type="http://schemas.openxmlformats.org/officeDocument/2006/relationships/themeOverride" Target="../theme/themeOverride5.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50.png"/><Relationship Id="rId5" Type="http://schemas.openxmlformats.org/officeDocument/2006/relationships/slideLayout" Target="../slideLayouts/slideLayout92.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40.jpeg"/><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12.wdp"/><Relationship Id="rId1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47.png"/><Relationship Id="rId17" Type="http://schemas.microsoft.com/office/2007/relationships/hdphoto" Target="../media/hdphoto13.wdp"/><Relationship Id="rId2" Type="http://schemas.openxmlformats.org/officeDocument/2006/relationships/image" Target="../media/image40.jpe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11.wdp"/><Relationship Id="rId5" Type="http://schemas.openxmlformats.org/officeDocument/2006/relationships/image" Target="../media/image13.png"/><Relationship Id="rId15" Type="http://schemas.microsoft.com/office/2007/relationships/hdphoto" Target="../media/hdphoto7.wdp"/><Relationship Id="rId10" Type="http://schemas.openxmlformats.org/officeDocument/2006/relationships/image" Target="../media/image46.png"/><Relationship Id="rId19" Type="http://schemas.microsoft.com/office/2007/relationships/hdphoto" Target="../media/hdphoto14.wdp"/><Relationship Id="rId4" Type="http://schemas.microsoft.com/office/2007/relationships/hdphoto" Target="../media/hdphoto9.wdp"/><Relationship Id="rId9" Type="http://schemas.microsoft.com/office/2007/relationships/hdphoto" Target="../media/hdphoto10.wdp"/><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92.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2.xml"/><Relationship Id="rId1" Type="http://schemas.openxmlformats.org/officeDocument/2006/relationships/themeOverride" Target="../theme/themeOverride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slideLayout" Target="../slideLayouts/slideLayout92.xml"/><Relationship Id="rId1" Type="http://schemas.openxmlformats.org/officeDocument/2006/relationships/themeOverride" Target="../theme/themeOverride3.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slideLayout" Target="../slideLayouts/slideLayout92.xml"/><Relationship Id="rId1" Type="http://schemas.openxmlformats.org/officeDocument/2006/relationships/themeOverride" Target="../theme/themeOverride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FEF2F421-48D8-E4BB-5C77-3AEC34AC0D9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0DEFB6FF-19E3-66AF-A3C7-2F918C16BDC7}"/>
              </a:ext>
            </a:extLst>
          </p:cNvPr>
          <p:cNvPicPr>
            <a:picLocks noChangeAspect="1"/>
          </p:cNvPicPr>
          <p:nvPr/>
        </p:nvPicPr>
        <p:blipFill>
          <a:blip r:embed="rId9"/>
          <a:stretch>
            <a:fillRect/>
          </a:stretch>
        </p:blipFill>
        <p:spPr>
          <a:xfrm>
            <a:off x="1373384" y="986089"/>
            <a:ext cx="4694327" cy="3176291"/>
          </a:xfrm>
          <a:prstGeom prst="rect">
            <a:avLst/>
          </a:prstGeom>
        </p:spPr>
      </p:pic>
    </p:spTree>
    <p:extLst>
      <p:ext uri="{BB962C8B-B14F-4D97-AF65-F5344CB8AC3E}">
        <p14:creationId xmlns:p14="http://schemas.microsoft.com/office/powerpoint/2010/main" val="1084630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852689A4-3BD5-22E6-7311-1F11A9C4100B}"/>
              </a:ext>
            </a:extLst>
          </p:cNvPr>
          <p:cNvGrpSpPr/>
          <p:nvPr/>
        </p:nvGrpSpPr>
        <p:grpSpPr>
          <a:xfrm>
            <a:off x="492803" y="480084"/>
            <a:ext cx="668922" cy="707886"/>
            <a:chOff x="638175" y="506578"/>
            <a:chExt cx="668922" cy="707886"/>
          </a:xfrm>
        </p:grpSpPr>
        <p:sp>
          <p:nvSpPr>
            <p:cNvPr id="3" name="PHẠM DUYÊN 1 - 9Slide.vn">
              <a:extLst>
                <a:ext uri="{FF2B5EF4-FFF2-40B4-BE49-F238E27FC236}">
                  <a16:creationId xmlns:a16="http://schemas.microsoft.com/office/drawing/2014/main" id="{F006B593-D704-CA5E-8763-F979DF61A67F}"/>
                </a:ext>
              </a:extLst>
            </p:cNvPr>
            <p:cNvSpPr/>
            <p:nvPr/>
          </p:nvSpPr>
          <p:spPr>
            <a:xfrm>
              <a:off x="676988" y="57158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HẠM DUYÊN 2 - 9Slide.vn">
              <a:extLst>
                <a:ext uri="{FF2B5EF4-FFF2-40B4-BE49-F238E27FC236}">
                  <a16:creationId xmlns:a16="http://schemas.microsoft.com/office/drawing/2014/main" id="{2265498A-38D2-8DEA-C2C5-F65F282D26FD}"/>
                </a:ext>
              </a:extLst>
            </p:cNvPr>
            <p:cNvSpPr/>
            <p:nvPr/>
          </p:nvSpPr>
          <p:spPr>
            <a:xfrm>
              <a:off x="638175" y="528010"/>
              <a:ext cx="668922" cy="668922"/>
            </a:xfrm>
            <a:prstGeom prst="ellipse">
              <a:avLst/>
            </a:prstGeom>
            <a:noFill/>
            <a:ln w="28575">
              <a:solidFill>
                <a:srgbClr val="B8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HẠM DUYÊN 3 - 9Slide.vn">
              <a:extLst>
                <a:ext uri="{FF2B5EF4-FFF2-40B4-BE49-F238E27FC236}">
                  <a16:creationId xmlns:a16="http://schemas.microsoft.com/office/drawing/2014/main" id="{46CC2A31-AB0D-A9BE-4C97-AC5D78A3D0DF}"/>
                </a:ext>
              </a:extLst>
            </p:cNvPr>
            <p:cNvSpPr txBox="1"/>
            <p:nvPr/>
          </p:nvSpPr>
          <p:spPr>
            <a:xfrm>
              <a:off x="773835" y="506578"/>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6" name="PHẠM DUYÊN 2 - 9Slide.vn">
            <a:extLst>
              <a:ext uri="{FF2B5EF4-FFF2-40B4-BE49-F238E27FC236}">
                <a16:creationId xmlns:a16="http://schemas.microsoft.com/office/drawing/2014/main" id="{648546C4-1C28-B356-6BC9-78B0BF3C613B}"/>
              </a:ext>
            </a:extLst>
          </p:cNvPr>
          <p:cNvSpPr txBox="1"/>
          <p:nvPr/>
        </p:nvSpPr>
        <p:spPr>
          <a:xfrm>
            <a:off x="1339468" y="516242"/>
            <a:ext cx="1538376" cy="707886"/>
          </a:xfrm>
          <a:prstGeom prst="rect">
            <a:avLst/>
          </a:prstGeom>
          <a:noFill/>
        </p:spPr>
        <p:txBody>
          <a:bodyPr wrap="square" rtlCol="0">
            <a:spAutoFit/>
          </a:bodyPr>
          <a:lstStyle/>
          <a:p>
            <a:r>
              <a:rPr lang="en-GB" sz="4000" spc="107">
                <a:solidFill>
                  <a:srgbClr val="5366A3"/>
                </a:solidFill>
                <a:latin typeface="#9Slide03 Sofia Pro Soft Bold" panose="020B0000000000000000" pitchFamily="34" charset="0"/>
                <a:ea typeface="Arial-Rounded" panose="020B0500000000000000" pitchFamily="34" charset="0"/>
                <a:cs typeface="Arial-Rounded" panose="020B0500000000000000" pitchFamily="34" charset="0"/>
              </a:rPr>
              <a:t>Tính.</a:t>
            </a:r>
            <a:endParaRPr lang="en-US" sz="4000" spc="107" dirty="0">
              <a:solidFill>
                <a:srgbClr val="5366A3"/>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mc:AlternateContent xmlns:mc="http://schemas.openxmlformats.org/markup-compatibility/2006">
        <mc:Choice xmlns:a14="http://schemas.microsoft.com/office/drawing/2010/main" Requires="a14">
          <p:sp>
            <p:nvSpPr>
              <p:cNvPr id="9" name="PHẠM DUYÊN 5 - 9Slide.vn">
                <a:extLst>
                  <a:ext uri="{FF2B5EF4-FFF2-40B4-BE49-F238E27FC236}">
                    <a16:creationId xmlns:a16="http://schemas.microsoft.com/office/drawing/2014/main" id="{58F1C779-CF12-D27C-B86D-E7AB1CBC6611}"/>
                  </a:ext>
                </a:extLst>
              </p:cNvPr>
              <p:cNvSpPr txBox="1"/>
              <p:nvPr/>
            </p:nvSpPr>
            <p:spPr>
              <a:xfrm>
                <a:off x="1161725" y="2238830"/>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9" name="PHẠM DUYÊN 5 - 9Slide.vn">
                <a:extLst>
                  <a:ext uri="{FF2B5EF4-FFF2-40B4-BE49-F238E27FC236}">
                    <a16:creationId xmlns:a16="http://schemas.microsoft.com/office/drawing/2014/main" id="{58F1C779-CF12-D27C-B86D-E7AB1CBC6611}"/>
                  </a:ext>
                </a:extLst>
              </p:cNvPr>
              <p:cNvSpPr txBox="1">
                <a:spLocks noRot="1" noChangeAspect="1" noMove="1" noResize="1" noEditPoints="1" noAdjustHandles="1" noChangeArrowheads="1" noChangeShapeType="1" noTextEdit="1"/>
              </p:cNvSpPr>
              <p:nvPr/>
            </p:nvSpPr>
            <p:spPr>
              <a:xfrm>
                <a:off x="1161725" y="2238830"/>
                <a:ext cx="461517" cy="769441"/>
              </a:xfrm>
              <a:prstGeom prst="rect">
                <a:avLst/>
              </a:prstGeom>
              <a:blipFill>
                <a:blip r:embed="rId3"/>
                <a:stretch>
                  <a:fillRect/>
                </a:stretch>
              </a:blipFill>
            </p:spPr>
            <p:txBody>
              <a:bodyPr/>
              <a:lstStyle/>
              <a:p>
                <a:r>
                  <a:rPr lang="en-US">
                    <a:noFill/>
                  </a:rPr>
                  <a:t> </a:t>
                </a:r>
              </a:p>
            </p:txBody>
          </p:sp>
        </mc:Fallback>
      </mc:AlternateContent>
      <p:cxnSp>
        <p:nvCxnSpPr>
          <p:cNvPr id="10" name="PHẠM DUYÊN 6 - 9Slide.vn">
            <a:extLst>
              <a:ext uri="{FF2B5EF4-FFF2-40B4-BE49-F238E27FC236}">
                <a16:creationId xmlns:a16="http://schemas.microsoft.com/office/drawing/2014/main" id="{93524BD0-D2F1-4DC6-F4FA-1CC7DFB676E3}"/>
              </a:ext>
            </a:extLst>
          </p:cNvPr>
          <p:cNvCxnSpPr>
            <a:cxnSpLocks/>
          </p:cNvCxnSpPr>
          <p:nvPr/>
        </p:nvCxnSpPr>
        <p:spPr>
          <a:xfrm>
            <a:off x="1154669" y="3523113"/>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4" name="PHẠM DUYÊN 12 - 9Slide.vn">
            <a:extLst>
              <a:ext uri="{FF2B5EF4-FFF2-40B4-BE49-F238E27FC236}">
                <a16:creationId xmlns:a16="http://schemas.microsoft.com/office/drawing/2014/main" id="{CCA9C472-DCE1-464C-F548-518A97E61D14}"/>
              </a:ext>
            </a:extLst>
          </p:cNvPr>
          <p:cNvSpPr txBox="1"/>
          <p:nvPr/>
        </p:nvSpPr>
        <p:spPr>
          <a:xfrm>
            <a:off x="3146790" y="2495116"/>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a:t>
            </a:r>
          </a:p>
        </p:txBody>
      </p:sp>
      <p:sp>
        <p:nvSpPr>
          <p:cNvPr id="55" name="PHẠM DUYÊN 3 - 9Slide.vn">
            <a:extLst>
              <a:ext uri="{FF2B5EF4-FFF2-40B4-BE49-F238E27FC236}">
                <a16:creationId xmlns:a16="http://schemas.microsoft.com/office/drawing/2014/main" id="{C5B566FB-223C-3596-2235-98291A95B35A}"/>
              </a:ext>
            </a:extLst>
          </p:cNvPr>
          <p:cNvSpPr txBox="1"/>
          <p:nvPr/>
        </p:nvSpPr>
        <p:spPr>
          <a:xfrm>
            <a:off x="1621083" y="1723988"/>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47 253</a:t>
            </a:r>
          </a:p>
        </p:txBody>
      </p:sp>
      <p:sp>
        <p:nvSpPr>
          <p:cNvPr id="56" name="PHẠM DUYÊN 7 - 9Slide.vn">
            <a:extLst>
              <a:ext uri="{FF2B5EF4-FFF2-40B4-BE49-F238E27FC236}">
                <a16:creationId xmlns:a16="http://schemas.microsoft.com/office/drawing/2014/main" id="{A854B0E0-8A38-D5C9-16A4-696F444B4197}"/>
              </a:ext>
            </a:extLst>
          </p:cNvPr>
          <p:cNvSpPr txBox="1"/>
          <p:nvPr/>
        </p:nvSpPr>
        <p:spPr>
          <a:xfrm>
            <a:off x="1499437" y="3587982"/>
            <a:ext cx="2161130"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94 506</a:t>
            </a:r>
          </a:p>
        </p:txBody>
      </p:sp>
      <mc:AlternateContent xmlns:mc="http://schemas.openxmlformats.org/markup-compatibility/2006">
        <mc:Choice xmlns:a14="http://schemas.microsoft.com/office/drawing/2010/main" Requires="a14">
          <p:sp>
            <p:nvSpPr>
              <p:cNvPr id="57" name="PHẠM DUYÊN 5 - 9Slide.vn">
                <a:extLst>
                  <a:ext uri="{FF2B5EF4-FFF2-40B4-BE49-F238E27FC236}">
                    <a16:creationId xmlns:a16="http://schemas.microsoft.com/office/drawing/2014/main" id="{FDD62EFD-5C06-419F-7323-E0A135C2FC77}"/>
                  </a:ext>
                </a:extLst>
              </p:cNvPr>
              <p:cNvSpPr txBox="1"/>
              <p:nvPr/>
            </p:nvSpPr>
            <p:spPr>
              <a:xfrm>
                <a:off x="4841595" y="2238830"/>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57" name="PHẠM DUYÊN 5 - 9Slide.vn">
                <a:extLst>
                  <a:ext uri="{FF2B5EF4-FFF2-40B4-BE49-F238E27FC236}">
                    <a16:creationId xmlns:a16="http://schemas.microsoft.com/office/drawing/2014/main" id="{FDD62EFD-5C06-419F-7323-E0A135C2FC77}"/>
                  </a:ext>
                </a:extLst>
              </p:cNvPr>
              <p:cNvSpPr txBox="1">
                <a:spLocks noRot="1" noChangeAspect="1" noMove="1" noResize="1" noEditPoints="1" noAdjustHandles="1" noChangeArrowheads="1" noChangeShapeType="1" noTextEdit="1"/>
              </p:cNvSpPr>
              <p:nvPr/>
            </p:nvSpPr>
            <p:spPr>
              <a:xfrm>
                <a:off x="4841595" y="2238830"/>
                <a:ext cx="461517" cy="769441"/>
              </a:xfrm>
              <a:prstGeom prst="rect">
                <a:avLst/>
              </a:prstGeom>
              <a:blipFill>
                <a:blip r:embed="rId4"/>
                <a:stretch>
                  <a:fillRect/>
                </a:stretch>
              </a:blipFill>
            </p:spPr>
            <p:txBody>
              <a:bodyPr/>
              <a:lstStyle/>
              <a:p>
                <a:r>
                  <a:rPr lang="en-US">
                    <a:noFill/>
                  </a:rPr>
                  <a:t> </a:t>
                </a:r>
              </a:p>
            </p:txBody>
          </p:sp>
        </mc:Fallback>
      </mc:AlternateContent>
      <p:cxnSp>
        <p:nvCxnSpPr>
          <p:cNvPr id="58" name="PHẠM DUYÊN 6 - 9Slide.vn">
            <a:extLst>
              <a:ext uri="{FF2B5EF4-FFF2-40B4-BE49-F238E27FC236}">
                <a16:creationId xmlns:a16="http://schemas.microsoft.com/office/drawing/2014/main" id="{09AEEE7C-7A36-E0E5-9CDF-6BD705494D8D}"/>
              </a:ext>
            </a:extLst>
          </p:cNvPr>
          <p:cNvCxnSpPr>
            <a:cxnSpLocks/>
          </p:cNvCxnSpPr>
          <p:nvPr/>
        </p:nvCxnSpPr>
        <p:spPr>
          <a:xfrm>
            <a:off x="4834539" y="3523113"/>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59" name="PHẠM DUYÊN 12 - 9Slide.vn">
            <a:extLst>
              <a:ext uri="{FF2B5EF4-FFF2-40B4-BE49-F238E27FC236}">
                <a16:creationId xmlns:a16="http://schemas.microsoft.com/office/drawing/2014/main" id="{4D9BA960-2224-2B2B-4924-F6038FBE9F46}"/>
              </a:ext>
            </a:extLst>
          </p:cNvPr>
          <p:cNvSpPr txBox="1"/>
          <p:nvPr/>
        </p:nvSpPr>
        <p:spPr>
          <a:xfrm>
            <a:off x="6826660" y="2495116"/>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60" name="PHẠM DUYÊN 3 - 9Slide.vn">
            <a:extLst>
              <a:ext uri="{FF2B5EF4-FFF2-40B4-BE49-F238E27FC236}">
                <a16:creationId xmlns:a16="http://schemas.microsoft.com/office/drawing/2014/main" id="{8ECDF6FD-5D48-33D3-354B-540DBDC18D39}"/>
              </a:ext>
            </a:extLst>
          </p:cNvPr>
          <p:cNvSpPr txBox="1"/>
          <p:nvPr/>
        </p:nvSpPr>
        <p:spPr>
          <a:xfrm>
            <a:off x="5300953" y="1723988"/>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18 142</a:t>
            </a:r>
          </a:p>
        </p:txBody>
      </p:sp>
      <p:sp>
        <p:nvSpPr>
          <p:cNvPr id="61" name="PHẠM DUYÊN 7 - 9Slide.vn">
            <a:extLst>
              <a:ext uri="{FF2B5EF4-FFF2-40B4-BE49-F238E27FC236}">
                <a16:creationId xmlns:a16="http://schemas.microsoft.com/office/drawing/2014/main" id="{AEF2FBB4-6EA3-7271-B088-FD4D65CBD0A9}"/>
              </a:ext>
            </a:extLst>
          </p:cNvPr>
          <p:cNvSpPr txBox="1"/>
          <p:nvPr/>
        </p:nvSpPr>
        <p:spPr>
          <a:xfrm>
            <a:off x="5179307" y="3587982"/>
            <a:ext cx="2161130"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72 568</a:t>
            </a:r>
          </a:p>
        </p:txBody>
      </p:sp>
      <mc:AlternateContent xmlns:mc="http://schemas.openxmlformats.org/markup-compatibility/2006">
        <mc:Choice xmlns:a14="http://schemas.microsoft.com/office/drawing/2010/main" Requires="a14">
          <p:sp>
            <p:nvSpPr>
              <p:cNvPr id="62" name="PHẠM DUYÊN 5 - 9Slide.vn">
                <a:extLst>
                  <a:ext uri="{FF2B5EF4-FFF2-40B4-BE49-F238E27FC236}">
                    <a16:creationId xmlns:a16="http://schemas.microsoft.com/office/drawing/2014/main" id="{80099355-2494-AE5D-A41C-2F71F2CEC747}"/>
                  </a:ext>
                </a:extLst>
              </p:cNvPr>
              <p:cNvSpPr txBox="1"/>
              <p:nvPr/>
            </p:nvSpPr>
            <p:spPr>
              <a:xfrm>
                <a:off x="8531433" y="2238830"/>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62" name="PHẠM DUYÊN 5 - 9Slide.vn">
                <a:extLst>
                  <a:ext uri="{FF2B5EF4-FFF2-40B4-BE49-F238E27FC236}">
                    <a16:creationId xmlns:a16="http://schemas.microsoft.com/office/drawing/2014/main" id="{80099355-2494-AE5D-A41C-2F71F2CEC747}"/>
                  </a:ext>
                </a:extLst>
              </p:cNvPr>
              <p:cNvSpPr txBox="1">
                <a:spLocks noRot="1" noChangeAspect="1" noMove="1" noResize="1" noEditPoints="1" noAdjustHandles="1" noChangeArrowheads="1" noChangeShapeType="1" noTextEdit="1"/>
              </p:cNvSpPr>
              <p:nvPr/>
            </p:nvSpPr>
            <p:spPr>
              <a:xfrm>
                <a:off x="8531433" y="2238830"/>
                <a:ext cx="461517" cy="769441"/>
              </a:xfrm>
              <a:prstGeom prst="rect">
                <a:avLst/>
              </a:prstGeom>
              <a:blipFill>
                <a:blip r:embed="rId5"/>
                <a:stretch>
                  <a:fillRect/>
                </a:stretch>
              </a:blipFill>
            </p:spPr>
            <p:txBody>
              <a:bodyPr/>
              <a:lstStyle/>
              <a:p>
                <a:r>
                  <a:rPr lang="en-US">
                    <a:noFill/>
                  </a:rPr>
                  <a:t> </a:t>
                </a:r>
              </a:p>
            </p:txBody>
          </p:sp>
        </mc:Fallback>
      </mc:AlternateContent>
      <p:cxnSp>
        <p:nvCxnSpPr>
          <p:cNvPr id="63" name="PHẠM DUYÊN 6 - 9Slide.vn">
            <a:extLst>
              <a:ext uri="{FF2B5EF4-FFF2-40B4-BE49-F238E27FC236}">
                <a16:creationId xmlns:a16="http://schemas.microsoft.com/office/drawing/2014/main" id="{0AEED8A6-BFCB-D850-49D4-420CD522EE58}"/>
              </a:ext>
            </a:extLst>
          </p:cNvPr>
          <p:cNvCxnSpPr>
            <a:cxnSpLocks/>
          </p:cNvCxnSpPr>
          <p:nvPr/>
        </p:nvCxnSpPr>
        <p:spPr>
          <a:xfrm>
            <a:off x="8524377" y="3523113"/>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4" name="PHẠM DUYÊN 12 - 9Slide.vn">
            <a:extLst>
              <a:ext uri="{FF2B5EF4-FFF2-40B4-BE49-F238E27FC236}">
                <a16:creationId xmlns:a16="http://schemas.microsoft.com/office/drawing/2014/main" id="{2D06F4D0-CDD5-7737-3B0E-DD09F02D66A5}"/>
              </a:ext>
            </a:extLst>
          </p:cNvPr>
          <p:cNvSpPr txBox="1"/>
          <p:nvPr/>
        </p:nvSpPr>
        <p:spPr>
          <a:xfrm>
            <a:off x="10516498" y="2495116"/>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5</a:t>
            </a:r>
          </a:p>
        </p:txBody>
      </p:sp>
      <p:sp>
        <p:nvSpPr>
          <p:cNvPr id="65" name="PHẠM DUYÊN 3 - 9Slide.vn">
            <a:extLst>
              <a:ext uri="{FF2B5EF4-FFF2-40B4-BE49-F238E27FC236}">
                <a16:creationId xmlns:a16="http://schemas.microsoft.com/office/drawing/2014/main" id="{91B9F88D-F21B-B870-D329-174A926C6807}"/>
              </a:ext>
            </a:extLst>
          </p:cNvPr>
          <p:cNvSpPr txBox="1"/>
          <p:nvPr/>
        </p:nvSpPr>
        <p:spPr>
          <a:xfrm>
            <a:off x="8990791" y="1723988"/>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15 160</a:t>
            </a:r>
          </a:p>
        </p:txBody>
      </p:sp>
      <p:sp>
        <p:nvSpPr>
          <p:cNvPr id="66" name="PHẠM DUYÊN 7 - 9Slide.vn">
            <a:extLst>
              <a:ext uri="{FF2B5EF4-FFF2-40B4-BE49-F238E27FC236}">
                <a16:creationId xmlns:a16="http://schemas.microsoft.com/office/drawing/2014/main" id="{E9C2A2D5-300A-DAE8-11C8-974204B7E85B}"/>
              </a:ext>
            </a:extLst>
          </p:cNvPr>
          <p:cNvSpPr txBox="1"/>
          <p:nvPr/>
        </p:nvSpPr>
        <p:spPr>
          <a:xfrm>
            <a:off x="8869145" y="3587982"/>
            <a:ext cx="2161130"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75 800</a:t>
            </a:r>
          </a:p>
        </p:txBody>
      </p:sp>
      <p:sp>
        <p:nvSpPr>
          <p:cNvPr id="67" name="Cloud 66">
            <a:extLst>
              <a:ext uri="{FF2B5EF4-FFF2-40B4-BE49-F238E27FC236}">
                <a16:creationId xmlns:a16="http://schemas.microsoft.com/office/drawing/2014/main" id="{5A533CCD-6A03-79B4-9B1E-4D7EF0D1921D}"/>
              </a:ext>
            </a:extLst>
          </p:cNvPr>
          <p:cNvSpPr/>
          <p:nvPr/>
        </p:nvSpPr>
        <p:spPr>
          <a:xfrm>
            <a:off x="4417990" y="4458096"/>
            <a:ext cx="3161641" cy="1148398"/>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rgbClr val="FF0000"/>
                </a:solidFill>
              </a:rPr>
              <a:t>Làm</a:t>
            </a:r>
            <a:r>
              <a:rPr lang="en-US" sz="3200">
                <a:solidFill>
                  <a:srgbClr val="FF0000"/>
                </a:solidFill>
              </a:rPr>
              <a:t> SGK</a:t>
            </a:r>
            <a:endParaRPr lang="en-US" sz="3200" dirty="0">
              <a:solidFill>
                <a:srgbClr val="FF0000"/>
              </a:solidFill>
            </a:endParaRPr>
          </a:p>
        </p:txBody>
      </p:sp>
    </p:spTree>
    <p:extLst>
      <p:ext uri="{BB962C8B-B14F-4D97-AF65-F5344CB8AC3E}">
        <p14:creationId xmlns:p14="http://schemas.microsoft.com/office/powerpoint/2010/main" val="4009306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1000"/>
                                        <p:tgtEl>
                                          <p:spTgt spid="61"/>
                                        </p:tgtEl>
                                      </p:cBhvr>
                                    </p:animEffect>
                                    <p:anim calcmode="lin" valueType="num">
                                      <p:cBhvr>
                                        <p:cTn id="30" dur="1000" fill="hold"/>
                                        <p:tgtEl>
                                          <p:spTgt spid="61"/>
                                        </p:tgtEl>
                                        <p:attrNameLst>
                                          <p:attrName>ppt_x</p:attrName>
                                        </p:attrNameLst>
                                      </p:cBhvr>
                                      <p:tavLst>
                                        <p:tav tm="0">
                                          <p:val>
                                            <p:strVal val="#ppt_x"/>
                                          </p:val>
                                        </p:tav>
                                        <p:tav tm="100000">
                                          <p:val>
                                            <p:strVal val="#ppt_x"/>
                                          </p:val>
                                        </p:tav>
                                      </p:tavLst>
                                    </p:anim>
                                    <p:anim calcmode="lin" valueType="num">
                                      <p:cBhvr>
                                        <p:cTn id="3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p:bldP spid="61" grpId="0"/>
      <p:bldP spid="66" grpId="0"/>
      <p:bldP spid="67" grpId="0" animBg="1"/>
      <p:bldP spid="6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PHẠM DUYÊN 5 - 9Slide.vn">
                <a:extLst>
                  <a:ext uri="{FF2B5EF4-FFF2-40B4-BE49-F238E27FC236}">
                    <a16:creationId xmlns:a16="http://schemas.microsoft.com/office/drawing/2014/main" id="{58F1C779-CF12-D27C-B86D-E7AB1CBC6611}"/>
                  </a:ext>
                </a:extLst>
              </p:cNvPr>
              <p:cNvSpPr txBox="1"/>
              <p:nvPr/>
            </p:nvSpPr>
            <p:spPr>
              <a:xfrm>
                <a:off x="1767652" y="3417635"/>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9" name="PHẠM DUYÊN 5 - 9Slide.vn">
                <a:extLst>
                  <a:ext uri="{FF2B5EF4-FFF2-40B4-BE49-F238E27FC236}">
                    <a16:creationId xmlns:a16="http://schemas.microsoft.com/office/drawing/2014/main" id="{58F1C779-CF12-D27C-B86D-E7AB1CBC6611}"/>
                  </a:ext>
                </a:extLst>
              </p:cNvPr>
              <p:cNvSpPr txBox="1">
                <a:spLocks noRot="1" noChangeAspect="1" noMove="1" noResize="1" noEditPoints="1" noAdjustHandles="1" noChangeArrowheads="1" noChangeShapeType="1" noTextEdit="1"/>
              </p:cNvSpPr>
              <p:nvPr/>
            </p:nvSpPr>
            <p:spPr>
              <a:xfrm>
                <a:off x="1767652" y="3417635"/>
                <a:ext cx="461517" cy="769441"/>
              </a:xfrm>
              <a:prstGeom prst="rect">
                <a:avLst/>
              </a:prstGeom>
              <a:blipFill>
                <a:blip r:embed="rId2"/>
                <a:stretch>
                  <a:fillRect/>
                </a:stretch>
              </a:blipFill>
            </p:spPr>
            <p:txBody>
              <a:bodyPr/>
              <a:lstStyle/>
              <a:p>
                <a:r>
                  <a:rPr lang="en-US">
                    <a:noFill/>
                  </a:rPr>
                  <a:t> </a:t>
                </a:r>
              </a:p>
            </p:txBody>
          </p:sp>
        </mc:Fallback>
      </mc:AlternateContent>
      <p:cxnSp>
        <p:nvCxnSpPr>
          <p:cNvPr id="10" name="PHẠM DUYÊN 6 - 9Slide.vn">
            <a:extLst>
              <a:ext uri="{FF2B5EF4-FFF2-40B4-BE49-F238E27FC236}">
                <a16:creationId xmlns:a16="http://schemas.microsoft.com/office/drawing/2014/main" id="{93524BD0-D2F1-4DC6-F4FA-1CC7DFB676E3}"/>
              </a:ext>
            </a:extLst>
          </p:cNvPr>
          <p:cNvCxnSpPr>
            <a:cxnSpLocks/>
          </p:cNvCxnSpPr>
          <p:nvPr/>
        </p:nvCxnSpPr>
        <p:spPr>
          <a:xfrm>
            <a:off x="1760596" y="4701918"/>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4" name="PHẠM DUYÊN 12 - 9Slide.vn">
            <a:extLst>
              <a:ext uri="{FF2B5EF4-FFF2-40B4-BE49-F238E27FC236}">
                <a16:creationId xmlns:a16="http://schemas.microsoft.com/office/drawing/2014/main" id="{CCA9C472-DCE1-464C-F548-518A97E61D14}"/>
              </a:ext>
            </a:extLst>
          </p:cNvPr>
          <p:cNvSpPr txBox="1"/>
          <p:nvPr/>
        </p:nvSpPr>
        <p:spPr>
          <a:xfrm>
            <a:off x="3752717" y="3673921"/>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3</a:t>
            </a:r>
          </a:p>
        </p:txBody>
      </p:sp>
      <p:sp>
        <p:nvSpPr>
          <p:cNvPr id="55" name="PHẠM DUYÊN 3 - 9Slide.vn">
            <a:extLst>
              <a:ext uri="{FF2B5EF4-FFF2-40B4-BE49-F238E27FC236}">
                <a16:creationId xmlns:a16="http://schemas.microsoft.com/office/drawing/2014/main" id="{C5B566FB-223C-3596-2235-98291A95B35A}"/>
              </a:ext>
            </a:extLst>
          </p:cNvPr>
          <p:cNvSpPr txBox="1"/>
          <p:nvPr/>
        </p:nvSpPr>
        <p:spPr>
          <a:xfrm>
            <a:off x="2227010" y="2902793"/>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31 504</a:t>
            </a:r>
          </a:p>
        </p:txBody>
      </p:sp>
      <p:sp>
        <p:nvSpPr>
          <p:cNvPr id="56" name="PHẠM DUYÊN 7 - 9Slide.vn">
            <a:extLst>
              <a:ext uri="{FF2B5EF4-FFF2-40B4-BE49-F238E27FC236}">
                <a16:creationId xmlns:a16="http://schemas.microsoft.com/office/drawing/2014/main" id="{A854B0E0-8A38-D5C9-16A4-696F444B4197}"/>
              </a:ext>
            </a:extLst>
          </p:cNvPr>
          <p:cNvSpPr txBox="1"/>
          <p:nvPr/>
        </p:nvSpPr>
        <p:spPr>
          <a:xfrm>
            <a:off x="2105364" y="4766787"/>
            <a:ext cx="2161130"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94 512</a:t>
            </a:r>
          </a:p>
        </p:txBody>
      </p:sp>
      <mc:AlternateContent xmlns:mc="http://schemas.openxmlformats.org/markup-compatibility/2006">
        <mc:Choice xmlns:a14="http://schemas.microsoft.com/office/drawing/2010/main" Requires="a14">
          <p:sp>
            <p:nvSpPr>
              <p:cNvPr id="57" name="PHẠM DUYÊN 5 - 9Slide.vn">
                <a:extLst>
                  <a:ext uri="{FF2B5EF4-FFF2-40B4-BE49-F238E27FC236}">
                    <a16:creationId xmlns:a16="http://schemas.microsoft.com/office/drawing/2014/main" id="{FDD62EFD-5C06-419F-7323-E0A135C2FC77}"/>
                  </a:ext>
                </a:extLst>
              </p:cNvPr>
              <p:cNvSpPr txBox="1"/>
              <p:nvPr/>
            </p:nvSpPr>
            <p:spPr>
              <a:xfrm>
                <a:off x="7587794" y="3417635"/>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57" name="PHẠM DUYÊN 5 - 9Slide.vn">
                <a:extLst>
                  <a:ext uri="{FF2B5EF4-FFF2-40B4-BE49-F238E27FC236}">
                    <a16:creationId xmlns:a16="http://schemas.microsoft.com/office/drawing/2014/main" id="{FDD62EFD-5C06-419F-7323-E0A135C2FC77}"/>
                  </a:ext>
                </a:extLst>
              </p:cNvPr>
              <p:cNvSpPr txBox="1">
                <a:spLocks noRot="1" noChangeAspect="1" noMove="1" noResize="1" noEditPoints="1" noAdjustHandles="1" noChangeArrowheads="1" noChangeShapeType="1" noTextEdit="1"/>
              </p:cNvSpPr>
              <p:nvPr/>
            </p:nvSpPr>
            <p:spPr>
              <a:xfrm>
                <a:off x="7587794" y="3417635"/>
                <a:ext cx="461517" cy="769441"/>
              </a:xfrm>
              <a:prstGeom prst="rect">
                <a:avLst/>
              </a:prstGeom>
              <a:blipFill>
                <a:blip r:embed="rId3"/>
                <a:stretch>
                  <a:fillRect/>
                </a:stretch>
              </a:blipFill>
            </p:spPr>
            <p:txBody>
              <a:bodyPr/>
              <a:lstStyle/>
              <a:p>
                <a:r>
                  <a:rPr lang="en-US">
                    <a:noFill/>
                  </a:rPr>
                  <a:t> </a:t>
                </a:r>
              </a:p>
            </p:txBody>
          </p:sp>
        </mc:Fallback>
      </mc:AlternateContent>
      <p:cxnSp>
        <p:nvCxnSpPr>
          <p:cNvPr id="58" name="PHẠM DUYÊN 6 - 9Slide.vn">
            <a:extLst>
              <a:ext uri="{FF2B5EF4-FFF2-40B4-BE49-F238E27FC236}">
                <a16:creationId xmlns:a16="http://schemas.microsoft.com/office/drawing/2014/main" id="{09AEEE7C-7A36-E0E5-9CDF-6BD705494D8D}"/>
              </a:ext>
            </a:extLst>
          </p:cNvPr>
          <p:cNvCxnSpPr>
            <a:cxnSpLocks/>
          </p:cNvCxnSpPr>
          <p:nvPr/>
        </p:nvCxnSpPr>
        <p:spPr>
          <a:xfrm>
            <a:off x="7580738" y="4701918"/>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59" name="PHẠM DUYÊN 12 - 9Slide.vn">
            <a:extLst>
              <a:ext uri="{FF2B5EF4-FFF2-40B4-BE49-F238E27FC236}">
                <a16:creationId xmlns:a16="http://schemas.microsoft.com/office/drawing/2014/main" id="{4D9BA960-2224-2B2B-4924-F6038FBE9F46}"/>
              </a:ext>
            </a:extLst>
          </p:cNvPr>
          <p:cNvSpPr txBox="1"/>
          <p:nvPr/>
        </p:nvSpPr>
        <p:spPr>
          <a:xfrm>
            <a:off x="9572859" y="3673921"/>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60" name="PHẠM DUYÊN 3 - 9Slide.vn">
            <a:extLst>
              <a:ext uri="{FF2B5EF4-FFF2-40B4-BE49-F238E27FC236}">
                <a16:creationId xmlns:a16="http://schemas.microsoft.com/office/drawing/2014/main" id="{8ECDF6FD-5D48-33D3-354B-540DBDC18D39}"/>
              </a:ext>
            </a:extLst>
          </p:cNvPr>
          <p:cNvSpPr txBox="1"/>
          <p:nvPr/>
        </p:nvSpPr>
        <p:spPr>
          <a:xfrm>
            <a:off x="8047152" y="2902793"/>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23 162</a:t>
            </a:r>
          </a:p>
        </p:txBody>
      </p:sp>
      <p:sp>
        <p:nvSpPr>
          <p:cNvPr id="61" name="PHẠM DUYÊN 7 - 9Slide.vn">
            <a:extLst>
              <a:ext uri="{FF2B5EF4-FFF2-40B4-BE49-F238E27FC236}">
                <a16:creationId xmlns:a16="http://schemas.microsoft.com/office/drawing/2014/main" id="{AEF2FBB4-6EA3-7271-B088-FD4D65CBD0A9}"/>
              </a:ext>
            </a:extLst>
          </p:cNvPr>
          <p:cNvSpPr txBox="1"/>
          <p:nvPr/>
        </p:nvSpPr>
        <p:spPr>
          <a:xfrm>
            <a:off x="7925506" y="4766787"/>
            <a:ext cx="2161130"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92 648</a:t>
            </a:r>
          </a:p>
        </p:txBody>
      </p:sp>
      <p:grpSp>
        <p:nvGrpSpPr>
          <p:cNvPr id="7" name="PHẠM DUYÊN 1 - 9Slide.vn">
            <a:extLst>
              <a:ext uri="{FF2B5EF4-FFF2-40B4-BE49-F238E27FC236}">
                <a16:creationId xmlns:a16="http://schemas.microsoft.com/office/drawing/2014/main" id="{9D896840-C00A-6852-F95F-5DFBCFC896D5}"/>
              </a:ext>
            </a:extLst>
          </p:cNvPr>
          <p:cNvGrpSpPr/>
          <p:nvPr/>
        </p:nvGrpSpPr>
        <p:grpSpPr>
          <a:xfrm>
            <a:off x="547887" y="563455"/>
            <a:ext cx="668922" cy="707886"/>
            <a:chOff x="638175" y="501815"/>
            <a:chExt cx="668922" cy="707886"/>
          </a:xfrm>
        </p:grpSpPr>
        <p:sp>
          <p:nvSpPr>
            <p:cNvPr id="8" name="PHẠM DUYÊN 1 - 9Slide.vn">
              <a:extLst>
                <a:ext uri="{FF2B5EF4-FFF2-40B4-BE49-F238E27FC236}">
                  <a16:creationId xmlns:a16="http://schemas.microsoft.com/office/drawing/2014/main" id="{2566484A-0AFA-C135-827D-88D4357B3896}"/>
                </a:ext>
              </a:extLst>
            </p:cNvPr>
            <p:cNvSpPr/>
            <p:nvPr/>
          </p:nvSpPr>
          <p:spPr>
            <a:xfrm>
              <a:off x="676988" y="57158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HẠM DUYÊN 2 - 9Slide.vn">
              <a:extLst>
                <a:ext uri="{FF2B5EF4-FFF2-40B4-BE49-F238E27FC236}">
                  <a16:creationId xmlns:a16="http://schemas.microsoft.com/office/drawing/2014/main" id="{99B89B61-F003-0E60-BB91-E528B2FEE78E}"/>
                </a:ext>
              </a:extLst>
            </p:cNvPr>
            <p:cNvSpPr/>
            <p:nvPr/>
          </p:nvSpPr>
          <p:spPr>
            <a:xfrm>
              <a:off x="638175" y="528010"/>
              <a:ext cx="668922" cy="668922"/>
            </a:xfrm>
            <a:prstGeom prst="ellipse">
              <a:avLst/>
            </a:prstGeom>
            <a:noFill/>
            <a:ln w="28575">
              <a:solidFill>
                <a:srgbClr val="B8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HẠM DUYÊN 3 - 9Slide.vn">
              <a:extLst>
                <a:ext uri="{FF2B5EF4-FFF2-40B4-BE49-F238E27FC236}">
                  <a16:creationId xmlns:a16="http://schemas.microsoft.com/office/drawing/2014/main" id="{35F0C37B-0B5C-8008-F720-36CBF6F0EE28}"/>
                </a:ext>
              </a:extLst>
            </p:cNvPr>
            <p:cNvSpPr txBox="1"/>
            <p:nvPr/>
          </p:nvSpPr>
          <p:spPr>
            <a:xfrm>
              <a:off x="804791" y="501815"/>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13" name="PHẠM DUYÊN 2 - 9Slide.vn">
            <a:extLst>
              <a:ext uri="{FF2B5EF4-FFF2-40B4-BE49-F238E27FC236}">
                <a16:creationId xmlns:a16="http://schemas.microsoft.com/office/drawing/2014/main" id="{1C7FB4D0-2E2F-D0E4-AC68-794BF7E81DDB}"/>
              </a:ext>
            </a:extLst>
          </p:cNvPr>
          <p:cNvSpPr txBox="1"/>
          <p:nvPr/>
        </p:nvSpPr>
        <p:spPr>
          <a:xfrm>
            <a:off x="1347898" y="604376"/>
            <a:ext cx="4313853" cy="707886"/>
          </a:xfrm>
          <a:prstGeom prst="rect">
            <a:avLst/>
          </a:prstGeom>
          <a:noFill/>
        </p:spPr>
        <p:txBody>
          <a:bodyPr wrap="square" rtlCol="0">
            <a:spAutoFit/>
          </a:bodyPr>
          <a:lstStyle/>
          <a:p>
            <a:r>
              <a:rPr lang="en-GB" sz="4000" spc="107">
                <a:solidFill>
                  <a:srgbClr val="47578B"/>
                </a:solidFill>
                <a:latin typeface="#9Slide03 Sofia Pro Soft Bold" panose="020B0000000000000000" pitchFamily="34" charset="0"/>
                <a:ea typeface="Arial-Rounded" panose="020B0500000000000000" pitchFamily="34" charset="0"/>
                <a:cs typeface="Arial-Rounded" panose="020B0500000000000000" pitchFamily="34" charset="0"/>
              </a:rPr>
              <a:t>Đặt tính rồi tính</a:t>
            </a:r>
            <a:endParaRPr lang="en-US" sz="4000" spc="107" dirty="0">
              <a:solidFill>
                <a:srgbClr val="47578B"/>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mc:AlternateContent xmlns:mc="http://schemas.openxmlformats.org/markup-compatibility/2006">
        <mc:Choice xmlns:a14="http://schemas.microsoft.com/office/drawing/2010/main" Requires="a14">
          <p:sp>
            <p:nvSpPr>
              <p:cNvPr id="15" name="PHẠM DUYÊN 3 - 9Slide.vn">
                <a:extLst>
                  <a:ext uri="{FF2B5EF4-FFF2-40B4-BE49-F238E27FC236}">
                    <a16:creationId xmlns:a16="http://schemas.microsoft.com/office/drawing/2014/main" id="{A18031EE-7C5A-E6A2-5A86-7FC23671C4EA}"/>
                  </a:ext>
                </a:extLst>
              </p:cNvPr>
              <p:cNvSpPr txBox="1"/>
              <p:nvPr/>
            </p:nvSpPr>
            <p:spPr>
              <a:xfrm>
                <a:off x="1612822" y="1634520"/>
                <a:ext cx="3068661" cy="753861"/>
              </a:xfrm>
              <a:prstGeom prst="rect">
                <a:avLst/>
              </a:prstGeom>
              <a:noFill/>
            </p:spPr>
            <p:txBody>
              <a:bodyPr wrap="square" rtlCol="0">
                <a:spAutoFit/>
              </a:bodyPr>
              <a:lstStyle/>
              <a:p>
                <a:pPr algn="ctr"/>
                <a:r>
                  <a:rPr lang="en-US" sz="4000" b="1">
                    <a:solidFill>
                      <a:srgbClr val="AE4B24"/>
                    </a:solidFill>
                    <a:latin typeface="Cambria" panose="02040503050406030204" pitchFamily="18" charset="0"/>
                    <a:ea typeface="Cambria" panose="02040503050406030204" pitchFamily="18" charset="0"/>
                    <a:cs typeface="Arial" panose="020B0604020202020204" pitchFamily="34" charset="0"/>
                  </a:rPr>
                  <a:t>31 504 </a:t>
                </a:r>
                <a14:m>
                  <m:oMath xmlns:m="http://schemas.openxmlformats.org/officeDocument/2006/math">
                    <m:r>
                      <a:rPr lang="en-US" sz="44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AE4B24"/>
                    </a:solidFill>
                    <a:latin typeface="Cambria" panose="02040503050406030204" pitchFamily="18" charset="0"/>
                    <a:ea typeface="Cambria" panose="02040503050406030204" pitchFamily="18" charset="0"/>
                    <a:cs typeface="Arial" panose="020B0604020202020204" pitchFamily="34" charset="0"/>
                  </a:rPr>
                  <a:t> 3</a:t>
                </a:r>
              </a:p>
            </p:txBody>
          </p:sp>
        </mc:Choice>
        <mc:Fallback>
          <p:sp>
            <p:nvSpPr>
              <p:cNvPr id="15" name="PHẠM DUYÊN 3 - 9Slide.vn">
                <a:extLst>
                  <a:ext uri="{FF2B5EF4-FFF2-40B4-BE49-F238E27FC236}">
                    <a16:creationId xmlns:a16="http://schemas.microsoft.com/office/drawing/2014/main" id="{A18031EE-7C5A-E6A2-5A86-7FC23671C4EA}"/>
                  </a:ext>
                </a:extLst>
              </p:cNvPr>
              <p:cNvSpPr txBox="1">
                <a:spLocks noRot="1" noChangeAspect="1" noMove="1" noResize="1" noEditPoints="1" noAdjustHandles="1" noChangeArrowheads="1" noChangeShapeType="1" noTextEdit="1"/>
              </p:cNvSpPr>
              <p:nvPr/>
            </p:nvSpPr>
            <p:spPr>
              <a:xfrm>
                <a:off x="1612822" y="1634520"/>
                <a:ext cx="3068661" cy="753861"/>
              </a:xfrm>
              <a:prstGeom prst="rect">
                <a:avLst/>
              </a:prstGeom>
              <a:blipFill>
                <a:blip r:embed="rId4"/>
                <a:stretch>
                  <a:fillRect l="-1590" t="-9677" r="-1193" b="-32258"/>
                </a:stretch>
              </a:blipFill>
            </p:spPr>
            <p:txBody>
              <a:bodyPr/>
              <a:lstStyle/>
              <a:p>
                <a:r>
                  <a:rPr lang="en-US">
                    <a:noFill/>
                  </a:rPr>
                  <a:t> </a:t>
                </a:r>
              </a:p>
            </p:txBody>
          </p:sp>
        </mc:Fallback>
      </mc:AlternateContent>
      <p:sp>
        <p:nvSpPr>
          <p:cNvPr id="16" name="PHẠM DUYÊN 4 - 9Slide.vn">
            <a:extLst>
              <a:ext uri="{FF2B5EF4-FFF2-40B4-BE49-F238E27FC236}">
                <a16:creationId xmlns:a16="http://schemas.microsoft.com/office/drawing/2014/main" id="{CF1690C4-5C01-0283-823B-E6A706C8E7FD}"/>
              </a:ext>
            </a:extLst>
          </p:cNvPr>
          <p:cNvSpPr/>
          <p:nvPr/>
        </p:nvSpPr>
        <p:spPr>
          <a:xfrm>
            <a:off x="1470752" y="1657120"/>
            <a:ext cx="3352800"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PHẠM DUYÊN 3 - 9Slide.vn">
                <a:extLst>
                  <a:ext uri="{FF2B5EF4-FFF2-40B4-BE49-F238E27FC236}">
                    <a16:creationId xmlns:a16="http://schemas.microsoft.com/office/drawing/2014/main" id="{DEEEA589-6067-5808-91D5-DF4DBF2EA256}"/>
                  </a:ext>
                </a:extLst>
              </p:cNvPr>
              <p:cNvSpPr txBox="1"/>
              <p:nvPr/>
            </p:nvSpPr>
            <p:spPr>
              <a:xfrm>
                <a:off x="7413547" y="1634520"/>
                <a:ext cx="3068661" cy="753861"/>
              </a:xfrm>
              <a:prstGeom prst="rect">
                <a:avLst/>
              </a:prstGeom>
              <a:noFill/>
            </p:spPr>
            <p:txBody>
              <a:bodyPr wrap="square" rtlCol="0">
                <a:spAutoFit/>
              </a:bodyPr>
              <a:lstStyle/>
              <a:p>
                <a:pPr algn="ctr"/>
                <a:r>
                  <a:rPr lang="en-US" sz="4000" b="1">
                    <a:solidFill>
                      <a:srgbClr val="AE4B24"/>
                    </a:solidFill>
                    <a:latin typeface="Cambria" panose="02040503050406030204" pitchFamily="18" charset="0"/>
                    <a:ea typeface="Cambria" panose="02040503050406030204" pitchFamily="18" charset="0"/>
                    <a:cs typeface="Arial" panose="020B0604020202020204" pitchFamily="34" charset="0"/>
                  </a:rPr>
                  <a:t>23 162 </a:t>
                </a:r>
                <a14:m>
                  <m:oMath xmlns:m="http://schemas.openxmlformats.org/officeDocument/2006/math">
                    <m:r>
                      <a:rPr lang="en-US" sz="44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AE4B24"/>
                    </a:solidFill>
                    <a:latin typeface="Cambria" panose="02040503050406030204" pitchFamily="18" charset="0"/>
                    <a:ea typeface="Cambria" panose="02040503050406030204" pitchFamily="18" charset="0"/>
                    <a:cs typeface="Arial" panose="020B0604020202020204" pitchFamily="34" charset="0"/>
                  </a:rPr>
                  <a:t> 4</a:t>
                </a:r>
              </a:p>
            </p:txBody>
          </p:sp>
        </mc:Choice>
        <mc:Fallback>
          <p:sp>
            <p:nvSpPr>
              <p:cNvPr id="17" name="PHẠM DUYÊN 3 - 9Slide.vn">
                <a:extLst>
                  <a:ext uri="{FF2B5EF4-FFF2-40B4-BE49-F238E27FC236}">
                    <a16:creationId xmlns:a16="http://schemas.microsoft.com/office/drawing/2014/main" id="{DEEEA589-6067-5808-91D5-DF4DBF2EA256}"/>
                  </a:ext>
                </a:extLst>
              </p:cNvPr>
              <p:cNvSpPr txBox="1">
                <a:spLocks noRot="1" noChangeAspect="1" noMove="1" noResize="1" noEditPoints="1" noAdjustHandles="1" noChangeArrowheads="1" noChangeShapeType="1" noTextEdit="1"/>
              </p:cNvSpPr>
              <p:nvPr/>
            </p:nvSpPr>
            <p:spPr>
              <a:xfrm>
                <a:off x="7413547" y="1634520"/>
                <a:ext cx="3068661" cy="753861"/>
              </a:xfrm>
              <a:prstGeom prst="rect">
                <a:avLst/>
              </a:prstGeom>
              <a:blipFill>
                <a:blip r:embed="rId5"/>
                <a:stretch>
                  <a:fillRect l="-1389" t="-9677" r="-1190" b="-32258"/>
                </a:stretch>
              </a:blipFill>
            </p:spPr>
            <p:txBody>
              <a:bodyPr/>
              <a:lstStyle/>
              <a:p>
                <a:r>
                  <a:rPr lang="en-US">
                    <a:noFill/>
                  </a:rPr>
                  <a:t> </a:t>
                </a:r>
              </a:p>
            </p:txBody>
          </p:sp>
        </mc:Fallback>
      </mc:AlternateContent>
      <p:sp>
        <p:nvSpPr>
          <p:cNvPr id="18" name="PHẠM DUYÊN 4 - 9Slide.vn">
            <a:extLst>
              <a:ext uri="{FF2B5EF4-FFF2-40B4-BE49-F238E27FC236}">
                <a16:creationId xmlns:a16="http://schemas.microsoft.com/office/drawing/2014/main" id="{DEBEE5EB-3896-20FB-25B6-D56D7A406800}"/>
              </a:ext>
            </a:extLst>
          </p:cNvPr>
          <p:cNvSpPr/>
          <p:nvPr/>
        </p:nvSpPr>
        <p:spPr>
          <a:xfrm>
            <a:off x="7271477" y="1657120"/>
            <a:ext cx="3352800"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id="{42D8B87C-3864-2DFF-0B5E-315D74B17587}"/>
              </a:ext>
            </a:extLst>
          </p:cNvPr>
          <p:cNvSpPr/>
          <p:nvPr/>
        </p:nvSpPr>
        <p:spPr>
          <a:xfrm>
            <a:off x="4429006" y="3287513"/>
            <a:ext cx="3161641" cy="1148398"/>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Làm</a:t>
            </a:r>
            <a:r>
              <a:rPr lang="en-US" sz="3200" dirty="0">
                <a:solidFill>
                  <a:srgbClr val="FF0000"/>
                </a:solidFill>
              </a:rPr>
              <a:t> </a:t>
            </a:r>
            <a:r>
              <a:rPr lang="en-US" sz="3200" dirty="0" err="1">
                <a:solidFill>
                  <a:srgbClr val="FF0000"/>
                </a:solidFill>
              </a:rPr>
              <a:t>vở</a:t>
            </a:r>
            <a:endParaRPr lang="en-US" sz="3200" dirty="0">
              <a:solidFill>
                <a:srgbClr val="FF0000"/>
              </a:solidFill>
            </a:endParaRPr>
          </a:p>
        </p:txBody>
      </p:sp>
    </p:spTree>
    <p:extLst>
      <p:ext uri="{BB962C8B-B14F-4D97-AF65-F5344CB8AC3E}">
        <p14:creationId xmlns:p14="http://schemas.microsoft.com/office/powerpoint/2010/main" val="16238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500"/>
                                        <p:tgtEl>
                                          <p:spTgt spid="60"/>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500"/>
                                        <p:tgtEl>
                                          <p:spTgt spid="57"/>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up)">
                                      <p:cBhvr>
                                        <p:cTn id="51" dur="500"/>
                                        <p:tgtEl>
                                          <p:spTgt spid="58"/>
                                        </p:tgtEl>
                                      </p:cBhvr>
                                    </p:animEffect>
                                  </p:childTnLst>
                                </p:cTn>
                              </p:par>
                            </p:childTnLst>
                          </p:cTn>
                        </p:par>
                        <p:par>
                          <p:cTn id="52" fill="hold">
                            <p:stCondLst>
                              <p:cond delay="2000"/>
                            </p:stCondLst>
                            <p:childTnLst>
                              <p:par>
                                <p:cTn id="53" presetID="47"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55" grpId="0"/>
      <p:bldP spid="56" grpId="0"/>
      <p:bldP spid="57" grpId="0"/>
      <p:bldP spid="59" grpId="0"/>
      <p:bldP spid="60" grpId="0"/>
      <p:bldP spid="61" grpId="0"/>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8D4747C9-F860-D5D4-33F8-B2FC9C154A9F}"/>
              </a:ext>
            </a:extLst>
          </p:cNvPr>
          <p:cNvGrpSpPr/>
          <p:nvPr/>
        </p:nvGrpSpPr>
        <p:grpSpPr>
          <a:xfrm>
            <a:off x="448735" y="354135"/>
            <a:ext cx="668922" cy="707886"/>
            <a:chOff x="638175" y="501815"/>
            <a:chExt cx="668922" cy="707886"/>
          </a:xfrm>
        </p:grpSpPr>
        <p:sp>
          <p:nvSpPr>
            <p:cNvPr id="3" name="PHẠM DUYÊN 1 - 9Slide.vn">
              <a:extLst>
                <a:ext uri="{FF2B5EF4-FFF2-40B4-BE49-F238E27FC236}">
                  <a16:creationId xmlns:a16="http://schemas.microsoft.com/office/drawing/2014/main" id="{AF42C429-2EE4-EEAA-85C2-678CD64A252E}"/>
                </a:ext>
              </a:extLst>
            </p:cNvPr>
            <p:cNvSpPr/>
            <p:nvPr/>
          </p:nvSpPr>
          <p:spPr>
            <a:xfrm>
              <a:off x="676988" y="57158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HẠM DUYÊN 2 - 9Slide.vn">
              <a:extLst>
                <a:ext uri="{FF2B5EF4-FFF2-40B4-BE49-F238E27FC236}">
                  <a16:creationId xmlns:a16="http://schemas.microsoft.com/office/drawing/2014/main" id="{0995C2D8-1F5C-4AE1-2D0E-0249235686B2}"/>
                </a:ext>
              </a:extLst>
            </p:cNvPr>
            <p:cNvSpPr/>
            <p:nvPr/>
          </p:nvSpPr>
          <p:spPr>
            <a:xfrm>
              <a:off x="638175" y="528010"/>
              <a:ext cx="668922" cy="668922"/>
            </a:xfrm>
            <a:prstGeom prst="ellipse">
              <a:avLst/>
            </a:prstGeom>
            <a:noFill/>
            <a:ln w="28575">
              <a:solidFill>
                <a:srgbClr val="B8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HẠM DUYÊN 3 - 9Slide.vn">
              <a:extLst>
                <a:ext uri="{FF2B5EF4-FFF2-40B4-BE49-F238E27FC236}">
                  <a16:creationId xmlns:a16="http://schemas.microsoft.com/office/drawing/2014/main" id="{8A68993E-860C-F185-E8CF-1D1C3ABD235B}"/>
                </a:ext>
              </a:extLst>
            </p:cNvPr>
            <p:cNvSpPr txBox="1"/>
            <p:nvPr/>
          </p:nvSpPr>
          <p:spPr>
            <a:xfrm>
              <a:off x="804791" y="501815"/>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6" name="PHẠM DUYÊN 2 - 9Slide.vn">
            <a:extLst>
              <a:ext uri="{FF2B5EF4-FFF2-40B4-BE49-F238E27FC236}">
                <a16:creationId xmlns:a16="http://schemas.microsoft.com/office/drawing/2014/main" id="{47C333C1-5C01-D5D1-2C51-B0ACEFF3FEC1}"/>
              </a:ext>
            </a:extLst>
          </p:cNvPr>
          <p:cNvSpPr txBox="1"/>
          <p:nvPr/>
        </p:nvSpPr>
        <p:spPr>
          <a:xfrm>
            <a:off x="1239221" y="471256"/>
            <a:ext cx="10455706" cy="1661993"/>
          </a:xfrm>
          <a:prstGeom prst="rect">
            <a:avLst/>
          </a:prstGeom>
          <a:noFill/>
        </p:spPr>
        <p:txBody>
          <a:bodyPr wrap="square" rtlCol="0">
            <a:spAutoFit/>
          </a:bodyPr>
          <a:lstStyle/>
          <a:p>
            <a:pPr algn="just"/>
            <a:r>
              <a:rPr lang="vi-VN" sz="3400" spc="-13">
                <a:solidFill>
                  <a:srgbClr val="47578B"/>
                </a:solidFill>
                <a:latin typeface="#9Slide03 Sofia Pro Soft Bold" panose="020B0000000000000000" pitchFamily="34" charset="0"/>
                <a:ea typeface="Arial-Rounded" panose="020B0500000000000000" pitchFamily="34" charset="0"/>
                <a:cs typeface="Arial-Rounded" panose="020B0500000000000000" pitchFamily="34" charset="0"/>
              </a:rPr>
              <a:t>Mỗi lần người ta chuyển 15 250 kg thóc vào kho. Hỏi sau 3 lần chuyển như vậy, người ta chuyển được bao nhiêu ki-lô-gam thóc vào kho?</a:t>
            </a:r>
            <a:endParaRPr lang="en-US" sz="3400" spc="-13" dirty="0">
              <a:solidFill>
                <a:srgbClr val="47578B"/>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8" name="PHẠM DUYÊN 3 - 9Slide.vn">
            <a:extLst>
              <a:ext uri="{FF2B5EF4-FFF2-40B4-BE49-F238E27FC236}">
                <a16:creationId xmlns:a16="http://schemas.microsoft.com/office/drawing/2014/main" id="{429A5E30-AD57-F519-3686-D0E907087976}"/>
              </a:ext>
            </a:extLst>
          </p:cNvPr>
          <p:cNvSpPr txBox="1">
            <a:spLocks noChangeAspect="1"/>
          </p:cNvSpPr>
          <p:nvPr>
            <p:custDataLst>
              <p:tags r:id="rId1"/>
            </p:custDataLst>
          </p:nvPr>
        </p:nvSpPr>
        <p:spPr>
          <a:xfrm>
            <a:off x="423136" y="3218600"/>
            <a:ext cx="1621073" cy="578882"/>
          </a:xfrm>
          <a:prstGeom prst="roundRect">
            <a:avLst/>
          </a:prstGeom>
          <a:solidFill>
            <a:scrgbClr r="0" g="0" b="0">
              <a:alpha val="0"/>
            </a:scrgbClr>
          </a:solidFill>
        </p:spPr>
        <p:txBody>
          <a:bodyPr wrap="square" rtlCol="0">
            <a:spAutoFit/>
          </a:bodyPr>
          <a:lstStyle/>
          <a:p>
            <a:r>
              <a:rPr lang="en-US" sz="2800">
                <a:solidFill>
                  <a:srgbClr val="333333"/>
                </a:solidFill>
              </a:rPr>
              <a:t>Mỗi lần:</a:t>
            </a:r>
            <a:endParaRPr lang="vi-VN" sz="2800" spc="-100">
              <a:solidFill>
                <a:schemeClr val="tx1">
                  <a:lumMod val="75000"/>
                  <a:lumOff val="25000"/>
                </a:schemeClr>
              </a:solidFill>
            </a:endParaRPr>
          </a:p>
        </p:txBody>
      </p:sp>
      <p:sp>
        <p:nvSpPr>
          <p:cNvPr id="9" name="PHẠM DUYÊN 5 - 9Slide.vn">
            <a:extLst>
              <a:ext uri="{FF2B5EF4-FFF2-40B4-BE49-F238E27FC236}">
                <a16:creationId xmlns:a16="http://schemas.microsoft.com/office/drawing/2014/main" id="{667F967E-7493-54C5-6F75-0CA1665EA464}"/>
              </a:ext>
            </a:extLst>
          </p:cNvPr>
          <p:cNvSpPr txBox="1"/>
          <p:nvPr/>
        </p:nvSpPr>
        <p:spPr>
          <a:xfrm>
            <a:off x="1081507" y="2619349"/>
            <a:ext cx="1483098" cy="523220"/>
          </a:xfrm>
          <a:prstGeom prst="rect">
            <a:avLst/>
          </a:prstGeom>
          <a:noFill/>
        </p:spPr>
        <p:txBody>
          <a:bodyPr wrap="none" rtlCol="0">
            <a:spAutoFit/>
          </a:bodyPr>
          <a:lstStyle/>
          <a:p>
            <a:r>
              <a:rPr lang="en-US" sz="2800" b="1" u="sng">
                <a:solidFill>
                  <a:srgbClr val="FF0000"/>
                </a:solidFill>
              </a:rPr>
              <a:t>Tóm tắt</a:t>
            </a:r>
          </a:p>
        </p:txBody>
      </p:sp>
      <p:sp>
        <p:nvSpPr>
          <p:cNvPr id="10" name="PHẠM DUYÊN 6 - 9Slide.vn">
            <a:extLst>
              <a:ext uri="{FF2B5EF4-FFF2-40B4-BE49-F238E27FC236}">
                <a16:creationId xmlns:a16="http://schemas.microsoft.com/office/drawing/2014/main" id="{D21338F8-C361-3765-7D29-2DEFEAFA1719}"/>
              </a:ext>
            </a:extLst>
          </p:cNvPr>
          <p:cNvSpPr txBox="1">
            <a:spLocks noChangeAspect="1"/>
          </p:cNvSpPr>
          <p:nvPr>
            <p:custDataLst>
              <p:tags r:id="rId2"/>
            </p:custDataLst>
          </p:nvPr>
        </p:nvSpPr>
        <p:spPr>
          <a:xfrm>
            <a:off x="1767944" y="3236564"/>
            <a:ext cx="3171865" cy="578882"/>
          </a:xfrm>
          <a:prstGeom prst="roundRect">
            <a:avLst/>
          </a:prstGeom>
          <a:solidFill>
            <a:scrgbClr r="0" g="0" b="0">
              <a:alpha val="0"/>
            </a:scrgbClr>
          </a:solidFill>
        </p:spPr>
        <p:txBody>
          <a:bodyPr wrap="square" rtlCol="0">
            <a:spAutoFit/>
          </a:bodyPr>
          <a:lstStyle/>
          <a:p>
            <a:r>
              <a:rPr lang="en-US" sz="2800">
                <a:solidFill>
                  <a:srgbClr val="333333"/>
                </a:solidFill>
              </a:rPr>
              <a:t>15 250 kg thóc</a:t>
            </a:r>
            <a:endParaRPr lang="en-US" sz="2800" spc="-100">
              <a:solidFill>
                <a:schemeClr val="tx1">
                  <a:lumMod val="75000"/>
                  <a:lumOff val="25000"/>
                </a:schemeClr>
              </a:solidFill>
            </a:endParaRPr>
          </a:p>
        </p:txBody>
      </p:sp>
      <p:sp>
        <p:nvSpPr>
          <p:cNvPr id="11" name="PHẠM DUYÊN 3 - 9Slide.vn">
            <a:extLst>
              <a:ext uri="{FF2B5EF4-FFF2-40B4-BE49-F238E27FC236}">
                <a16:creationId xmlns:a16="http://schemas.microsoft.com/office/drawing/2014/main" id="{1D8FDCA1-638A-D925-16B7-214F1C8E0D09}"/>
              </a:ext>
            </a:extLst>
          </p:cNvPr>
          <p:cNvSpPr txBox="1">
            <a:spLocks noChangeAspect="1"/>
          </p:cNvSpPr>
          <p:nvPr>
            <p:custDataLst>
              <p:tags r:id="rId3"/>
            </p:custDataLst>
          </p:nvPr>
        </p:nvSpPr>
        <p:spPr>
          <a:xfrm>
            <a:off x="451975" y="3775367"/>
            <a:ext cx="1425618" cy="578882"/>
          </a:xfrm>
          <a:prstGeom prst="roundRect">
            <a:avLst/>
          </a:prstGeom>
          <a:solidFill>
            <a:scrgbClr r="0" g="0" b="0">
              <a:alpha val="0"/>
            </a:scrgbClr>
          </a:solidFill>
        </p:spPr>
        <p:txBody>
          <a:bodyPr wrap="square" rtlCol="0">
            <a:spAutoFit/>
          </a:bodyPr>
          <a:lstStyle/>
          <a:p>
            <a:r>
              <a:rPr lang="en-US" sz="2800">
                <a:solidFill>
                  <a:srgbClr val="333333"/>
                </a:solidFill>
              </a:rPr>
              <a:t>3 lần:</a:t>
            </a:r>
            <a:endParaRPr lang="vi-VN" sz="2800" spc="-100">
              <a:solidFill>
                <a:schemeClr val="tx1">
                  <a:lumMod val="75000"/>
                  <a:lumOff val="25000"/>
                </a:schemeClr>
              </a:solidFill>
            </a:endParaRPr>
          </a:p>
        </p:txBody>
      </p:sp>
      <p:sp>
        <p:nvSpPr>
          <p:cNvPr id="12" name="PHẠM DUYÊN 6 - 9Slide.vn">
            <a:extLst>
              <a:ext uri="{FF2B5EF4-FFF2-40B4-BE49-F238E27FC236}">
                <a16:creationId xmlns:a16="http://schemas.microsoft.com/office/drawing/2014/main" id="{4928FD6A-41CC-5A3E-EA72-3FA9B06F8F65}"/>
              </a:ext>
            </a:extLst>
          </p:cNvPr>
          <p:cNvSpPr txBox="1">
            <a:spLocks noChangeAspect="1"/>
          </p:cNvSpPr>
          <p:nvPr>
            <p:custDataLst>
              <p:tags r:id="rId4"/>
            </p:custDataLst>
          </p:nvPr>
        </p:nvSpPr>
        <p:spPr>
          <a:xfrm>
            <a:off x="1809744" y="3774549"/>
            <a:ext cx="2432047" cy="578882"/>
          </a:xfrm>
          <a:prstGeom prst="roundRect">
            <a:avLst/>
          </a:prstGeom>
          <a:solidFill>
            <a:scrgbClr r="0" g="0" b="0">
              <a:alpha val="0"/>
            </a:scrgbClr>
          </a:solidFill>
        </p:spPr>
        <p:txBody>
          <a:bodyPr wrap="square" rtlCol="0">
            <a:spAutoFit/>
          </a:bodyPr>
          <a:lstStyle/>
          <a:p>
            <a:r>
              <a:rPr lang="en-US" sz="2800">
                <a:solidFill>
                  <a:schemeClr val="accent5"/>
                </a:solidFill>
              </a:rPr>
              <a:t>...</a:t>
            </a:r>
            <a:r>
              <a:rPr lang="en-US" sz="2800">
                <a:solidFill>
                  <a:srgbClr val="333333"/>
                </a:solidFill>
              </a:rPr>
              <a:t> kg thóc ?</a:t>
            </a:r>
            <a:endParaRPr lang="en-US" sz="2800" spc="-100">
              <a:solidFill>
                <a:schemeClr val="tx1">
                  <a:lumMod val="75000"/>
                  <a:lumOff val="25000"/>
                </a:schemeClr>
              </a:solidFill>
            </a:endParaRPr>
          </a:p>
        </p:txBody>
      </p:sp>
      <p:sp>
        <p:nvSpPr>
          <p:cNvPr id="13" name="PHẠM DUYÊN 5 - 9Slide.vn">
            <a:extLst>
              <a:ext uri="{FF2B5EF4-FFF2-40B4-BE49-F238E27FC236}">
                <a16:creationId xmlns:a16="http://schemas.microsoft.com/office/drawing/2014/main" id="{D26EAFE7-65D1-74A9-4F19-E2905C3483FA}"/>
              </a:ext>
            </a:extLst>
          </p:cNvPr>
          <p:cNvSpPr txBox="1"/>
          <p:nvPr/>
        </p:nvSpPr>
        <p:spPr>
          <a:xfrm>
            <a:off x="7713325" y="2563139"/>
            <a:ext cx="1582484" cy="523220"/>
          </a:xfrm>
          <a:prstGeom prst="rect">
            <a:avLst/>
          </a:prstGeom>
          <a:noFill/>
        </p:spPr>
        <p:txBody>
          <a:bodyPr wrap="none" rtlCol="0">
            <a:spAutoFit/>
          </a:bodyPr>
          <a:lstStyle/>
          <a:p>
            <a:r>
              <a:rPr lang="en-US" sz="2800" b="1" u="sng">
                <a:solidFill>
                  <a:srgbClr val="FF0000"/>
                </a:solidFill>
              </a:rPr>
              <a:t>Bài giải:</a:t>
            </a:r>
          </a:p>
        </p:txBody>
      </p:sp>
      <p:grpSp>
        <p:nvGrpSpPr>
          <p:cNvPr id="30" name="Group 29">
            <a:extLst>
              <a:ext uri="{FF2B5EF4-FFF2-40B4-BE49-F238E27FC236}">
                <a16:creationId xmlns:a16="http://schemas.microsoft.com/office/drawing/2014/main" id="{8CAE1442-A909-7044-1048-9D8502F5DF62}"/>
              </a:ext>
            </a:extLst>
          </p:cNvPr>
          <p:cNvGrpSpPr/>
          <p:nvPr/>
        </p:nvGrpSpPr>
        <p:grpSpPr>
          <a:xfrm>
            <a:off x="4836404" y="3142569"/>
            <a:ext cx="6903801" cy="2695575"/>
            <a:chOff x="4836404" y="3142569"/>
            <a:chExt cx="6903801" cy="2695575"/>
          </a:xfrm>
        </p:grpSpPr>
        <p:sp>
          <p:nvSpPr>
            <p:cNvPr id="14" name="PHẠM DUYÊN 3 - 9Slide.vn">
              <a:extLst>
                <a:ext uri="{FF2B5EF4-FFF2-40B4-BE49-F238E27FC236}">
                  <a16:creationId xmlns:a16="http://schemas.microsoft.com/office/drawing/2014/main" id="{F88FA76E-CC69-4478-0BF6-21E21914E9F1}"/>
                </a:ext>
              </a:extLst>
            </p:cNvPr>
            <p:cNvSpPr/>
            <p:nvPr/>
          </p:nvSpPr>
          <p:spPr>
            <a:xfrm>
              <a:off x="4836404" y="3142569"/>
              <a:ext cx="6903801" cy="2695575"/>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solidFill>
              <a:srgbClr val="D9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PHẠM DUYÊN 8 - 9Slide.vn">
              <a:extLst>
                <a:ext uri="{FF2B5EF4-FFF2-40B4-BE49-F238E27FC236}">
                  <a16:creationId xmlns:a16="http://schemas.microsoft.com/office/drawing/2014/main" id="{CDC358E1-C806-4020-345D-60111334DA93}"/>
                </a:ext>
              </a:extLst>
            </p:cNvPr>
            <p:cNvSpPr txBox="1"/>
            <p:nvPr/>
          </p:nvSpPr>
          <p:spPr>
            <a:xfrm>
              <a:off x="4936569" y="3463028"/>
              <a:ext cx="6457132" cy="954107"/>
            </a:xfrm>
            <a:prstGeom prst="rect">
              <a:avLst/>
            </a:prstGeom>
            <a:noFill/>
          </p:spPr>
          <p:txBody>
            <a:bodyPr wrap="square" rtlCol="0">
              <a:spAutoFit/>
            </a:bodyPr>
            <a:lstStyle>
              <a:defPPr>
                <a:defRPr lang="en-US"/>
              </a:defPPr>
              <a:lvl1pPr>
                <a:defRPr sz="3600" spc="-40">
                  <a:solidFill>
                    <a:schemeClr val="accent5"/>
                  </a:solidFill>
                  <a:latin typeface="+mj-lt"/>
                </a:defRPr>
              </a:lvl1pPr>
            </a:lstStyle>
            <a:p>
              <a:r>
                <a:rPr lang="en-US" sz="2800">
                  <a:solidFill>
                    <a:schemeClr val="tx1">
                      <a:lumMod val="85000"/>
                      <a:lumOff val="15000"/>
                    </a:schemeClr>
                  </a:solidFill>
                  <a:latin typeface="+mn-lt"/>
                </a:rPr>
                <a:t>  Sau b</a:t>
              </a:r>
              <a:r>
                <a:rPr lang="vi-VN" sz="2800">
                  <a:solidFill>
                    <a:schemeClr val="tx1">
                      <a:lumMod val="85000"/>
                      <a:lumOff val="15000"/>
                    </a:schemeClr>
                  </a:solidFill>
                  <a:latin typeface="+mn-lt"/>
                </a:rPr>
                <a:t>a lần</a:t>
              </a:r>
              <a:r>
                <a:rPr lang="en-US" sz="2800">
                  <a:solidFill>
                    <a:schemeClr val="tx1">
                      <a:lumMod val="85000"/>
                      <a:lumOff val="15000"/>
                    </a:schemeClr>
                  </a:solidFill>
                  <a:latin typeface="+mn-lt"/>
                </a:rPr>
                <a:t>, </a:t>
              </a:r>
              <a:r>
                <a:rPr lang="vi-VN" sz="2800">
                  <a:solidFill>
                    <a:schemeClr val="tx1">
                      <a:lumMod val="85000"/>
                      <a:lumOff val="15000"/>
                    </a:schemeClr>
                  </a:solidFill>
                  <a:latin typeface="+mn-lt"/>
                </a:rPr>
                <a:t>người ta chuyển được số </a:t>
              </a:r>
              <a:r>
                <a:rPr lang="en-US" sz="2800">
                  <a:solidFill>
                    <a:schemeClr val="tx1">
                      <a:lumMod val="85000"/>
                      <a:lumOff val="15000"/>
                    </a:schemeClr>
                  </a:solidFill>
                  <a:latin typeface="+mn-lt"/>
                </a:rPr>
                <a:t>ki-lô-gam</a:t>
              </a:r>
              <a:r>
                <a:rPr lang="vi-VN" sz="2800">
                  <a:solidFill>
                    <a:schemeClr val="tx1">
                      <a:lumMod val="85000"/>
                      <a:lumOff val="15000"/>
                    </a:schemeClr>
                  </a:solidFill>
                  <a:latin typeface="+mn-lt"/>
                </a:rPr>
                <a:t> thóc vào kho là:</a:t>
              </a:r>
              <a:endParaRPr lang="en-US" sz="2800">
                <a:solidFill>
                  <a:schemeClr val="tx1">
                    <a:lumMod val="85000"/>
                    <a:lumOff val="15000"/>
                  </a:schemeClr>
                </a:solidFill>
                <a:latin typeface="+mn-lt"/>
              </a:endParaRPr>
            </a:p>
          </p:txBody>
        </p:sp>
        <mc:AlternateContent xmlns:mc="http://schemas.openxmlformats.org/markup-compatibility/2006" xmlns:a14="http://schemas.microsoft.com/office/drawing/2010/main">
          <mc:Choice Requires="a14">
            <p:sp>
              <p:nvSpPr>
                <p:cNvPr id="16" name="PHẠM DUYÊN 9 - 9Slide.vn">
                  <a:extLst>
                    <a:ext uri="{FF2B5EF4-FFF2-40B4-BE49-F238E27FC236}">
                      <a16:creationId xmlns:a16="http://schemas.microsoft.com/office/drawing/2014/main" id="{558BA122-67F7-18DA-DB8B-0B589C8278E5}"/>
                    </a:ext>
                  </a:extLst>
                </p:cNvPr>
                <p:cNvSpPr txBox="1"/>
                <p:nvPr/>
              </p:nvSpPr>
              <p:spPr>
                <a:xfrm>
                  <a:off x="5438460" y="4437025"/>
                  <a:ext cx="5453350" cy="523220"/>
                </a:xfrm>
                <a:prstGeom prst="rect">
                  <a:avLst/>
                </a:prstGeom>
                <a:noFill/>
              </p:spPr>
              <p:txBody>
                <a:bodyPr wrap="square" rtlCol="0">
                  <a:spAutoFit/>
                </a:bodyPr>
                <a:lstStyle/>
                <a:p>
                  <a:pPr algn="ctr"/>
                  <a:r>
                    <a:rPr lang="en-US" sz="2800">
                      <a:solidFill>
                        <a:srgbClr val="333333"/>
                      </a:solidFill>
                    </a:rPr>
                    <a:t>15 250 </a:t>
                  </a: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2800">
                      <a:solidFill>
                        <a:srgbClr val="333333"/>
                      </a:solidFill>
                    </a:rPr>
                    <a:t> 3 =</a:t>
                  </a:r>
                  <a:r>
                    <a:rPr lang="en-US" sz="2800">
                      <a:solidFill>
                        <a:schemeClr val="tx1">
                          <a:lumMod val="75000"/>
                          <a:lumOff val="25000"/>
                        </a:schemeClr>
                      </a:solidFill>
                    </a:rPr>
                    <a:t> </a:t>
                  </a:r>
                  <a:r>
                    <a:rPr lang="en-US" sz="2800">
                      <a:solidFill>
                        <a:srgbClr val="FF0000"/>
                      </a:solidFill>
                    </a:rPr>
                    <a:t>45 750 </a:t>
                  </a:r>
                  <a:r>
                    <a:rPr lang="en-US" sz="2800">
                      <a:solidFill>
                        <a:schemeClr val="tx1">
                          <a:lumMod val="75000"/>
                          <a:lumOff val="25000"/>
                        </a:schemeClr>
                      </a:solidFill>
                    </a:rPr>
                    <a:t>(</a:t>
                  </a:r>
                  <a:r>
                    <a:rPr lang="en-US" sz="2800">
                      <a:solidFill>
                        <a:srgbClr val="333333"/>
                      </a:solidFill>
                    </a:rPr>
                    <a:t>kg</a:t>
                  </a:r>
                  <a:r>
                    <a:rPr lang="en-US" sz="2800">
                      <a:solidFill>
                        <a:schemeClr val="tx1">
                          <a:lumMod val="75000"/>
                          <a:lumOff val="25000"/>
                        </a:schemeClr>
                      </a:solidFill>
                    </a:rPr>
                    <a:t>)</a:t>
                  </a:r>
                </a:p>
              </p:txBody>
            </p:sp>
          </mc:Choice>
          <mc:Fallback xmlns="">
            <p:sp>
              <p:nvSpPr>
                <p:cNvPr id="16" name="PHẠM DUYÊN 9 - 9Slide.vn">
                  <a:extLst>
                    <a:ext uri="{FF2B5EF4-FFF2-40B4-BE49-F238E27FC236}">
                      <a16:creationId xmlns:a16="http://schemas.microsoft.com/office/drawing/2014/main" id="{558BA122-67F7-18DA-DB8B-0B589C8278E5}"/>
                    </a:ext>
                  </a:extLst>
                </p:cNvPr>
                <p:cNvSpPr txBox="1">
                  <a:spLocks noRot="1" noChangeAspect="1" noMove="1" noResize="1" noEditPoints="1" noAdjustHandles="1" noChangeArrowheads="1" noChangeShapeType="1" noTextEdit="1"/>
                </p:cNvSpPr>
                <p:nvPr/>
              </p:nvSpPr>
              <p:spPr>
                <a:xfrm>
                  <a:off x="5438460" y="4437025"/>
                  <a:ext cx="5453350" cy="523220"/>
                </a:xfrm>
                <a:prstGeom prst="rect">
                  <a:avLst/>
                </a:prstGeom>
                <a:blipFill>
                  <a:blip r:embed="rId6"/>
                  <a:stretch>
                    <a:fillRect t="-12791" b="-31395"/>
                  </a:stretch>
                </a:blipFill>
              </p:spPr>
              <p:txBody>
                <a:bodyPr/>
                <a:lstStyle/>
                <a:p>
                  <a:r>
                    <a:rPr lang="en-US">
                      <a:noFill/>
                    </a:rPr>
                    <a:t> </a:t>
                  </a:r>
                </a:p>
              </p:txBody>
            </p:sp>
          </mc:Fallback>
        </mc:AlternateContent>
        <p:sp>
          <p:nvSpPr>
            <p:cNvPr id="17" name="PHẠM DUYÊN 11 - 9Slide.vn">
              <a:extLst>
                <a:ext uri="{FF2B5EF4-FFF2-40B4-BE49-F238E27FC236}">
                  <a16:creationId xmlns:a16="http://schemas.microsoft.com/office/drawing/2014/main" id="{E03A15B3-B7FB-66E4-23D6-E1E2323CF78E}"/>
                </a:ext>
              </a:extLst>
            </p:cNvPr>
            <p:cNvSpPr txBox="1"/>
            <p:nvPr/>
          </p:nvSpPr>
          <p:spPr>
            <a:xfrm>
              <a:off x="6810802" y="5072666"/>
              <a:ext cx="1633653"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800" spc="-140">
                  <a:solidFill>
                    <a:schemeClr val="tx1">
                      <a:lumMod val="85000"/>
                      <a:lumOff val="15000"/>
                    </a:schemeClr>
                  </a:solidFill>
                  <a:latin typeface="+mn-lt"/>
                </a:rPr>
                <a:t>Đáp số:</a:t>
              </a:r>
              <a:endParaRPr lang="vi-VN" sz="2800" spc="-140">
                <a:solidFill>
                  <a:schemeClr val="tx1">
                    <a:lumMod val="85000"/>
                    <a:lumOff val="15000"/>
                  </a:schemeClr>
                </a:solidFill>
                <a:latin typeface="+mn-lt"/>
              </a:endParaRPr>
            </a:p>
          </p:txBody>
        </p:sp>
        <p:sp>
          <p:nvSpPr>
            <p:cNvPr id="18" name="PHẠM DUYÊN 12 - 9Slide.vn">
              <a:extLst>
                <a:ext uri="{FF2B5EF4-FFF2-40B4-BE49-F238E27FC236}">
                  <a16:creationId xmlns:a16="http://schemas.microsoft.com/office/drawing/2014/main" id="{5AF6C0FE-4050-8857-9581-696FBFE06BB0}"/>
                </a:ext>
              </a:extLst>
            </p:cNvPr>
            <p:cNvSpPr txBox="1"/>
            <p:nvPr/>
          </p:nvSpPr>
          <p:spPr>
            <a:xfrm>
              <a:off x="8188105" y="5072666"/>
              <a:ext cx="2878579"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800">
                  <a:solidFill>
                    <a:srgbClr val="FF0000"/>
                  </a:solidFill>
                  <a:latin typeface="+mn-lt"/>
                </a:rPr>
                <a:t>45 750</a:t>
              </a:r>
              <a:r>
                <a:rPr lang="en-US" sz="2800" spc="-140">
                  <a:solidFill>
                    <a:schemeClr val="tx1">
                      <a:lumMod val="85000"/>
                      <a:lumOff val="15000"/>
                    </a:schemeClr>
                  </a:solidFill>
                  <a:latin typeface="+mn-lt"/>
                </a:rPr>
                <a:t> </a:t>
              </a:r>
              <a:r>
                <a:rPr lang="en-US" sz="2800">
                  <a:solidFill>
                    <a:srgbClr val="333333"/>
                  </a:solidFill>
                  <a:latin typeface="+mn-lt"/>
                </a:rPr>
                <a:t>kg thóc</a:t>
              </a:r>
              <a:endParaRPr lang="vi-VN" sz="2800">
                <a:solidFill>
                  <a:srgbClr val="333333"/>
                </a:solidFill>
                <a:latin typeface="+mn-lt"/>
              </a:endParaRPr>
            </a:p>
          </p:txBody>
        </p:sp>
      </p:grpSp>
      <p:cxnSp>
        <p:nvCxnSpPr>
          <p:cNvPr id="23" name="Straight Connector 22">
            <a:extLst>
              <a:ext uri="{FF2B5EF4-FFF2-40B4-BE49-F238E27FC236}">
                <a16:creationId xmlns:a16="http://schemas.microsoft.com/office/drawing/2014/main" id="{7D119838-3135-B87B-D603-0D8F07067605}"/>
              </a:ext>
            </a:extLst>
          </p:cNvPr>
          <p:cNvCxnSpPr/>
          <p:nvPr/>
        </p:nvCxnSpPr>
        <p:spPr>
          <a:xfrm>
            <a:off x="1410159" y="1014624"/>
            <a:ext cx="6610121"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254E64AA-E419-16EA-DB40-9B341964FF77}"/>
              </a:ext>
            </a:extLst>
          </p:cNvPr>
          <p:cNvCxnSpPr>
            <a:cxnSpLocks/>
          </p:cNvCxnSpPr>
          <p:nvPr/>
        </p:nvCxnSpPr>
        <p:spPr>
          <a:xfrm>
            <a:off x="1399142" y="1521400"/>
            <a:ext cx="1718631"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73E08EED-7EFC-A2B8-6BFD-045DD93F2851}"/>
              </a:ext>
            </a:extLst>
          </p:cNvPr>
          <p:cNvCxnSpPr>
            <a:cxnSpLocks/>
          </p:cNvCxnSpPr>
          <p:nvPr/>
        </p:nvCxnSpPr>
        <p:spPr>
          <a:xfrm>
            <a:off x="10836822" y="1521400"/>
            <a:ext cx="858105"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cxnSp>
        <p:nvCxnSpPr>
          <p:cNvPr id="28" name="Straight Connector 27">
            <a:extLst>
              <a:ext uri="{FF2B5EF4-FFF2-40B4-BE49-F238E27FC236}">
                <a16:creationId xmlns:a16="http://schemas.microsoft.com/office/drawing/2014/main" id="{884D6204-685B-DC7D-98CD-3C5AD4BC29E9}"/>
              </a:ext>
            </a:extLst>
          </p:cNvPr>
          <p:cNvCxnSpPr>
            <a:cxnSpLocks/>
          </p:cNvCxnSpPr>
          <p:nvPr/>
        </p:nvCxnSpPr>
        <p:spPr>
          <a:xfrm>
            <a:off x="1338891" y="2035169"/>
            <a:ext cx="3982256"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sp>
        <p:nvSpPr>
          <p:cNvPr id="7" name="Cloud 6">
            <a:extLst>
              <a:ext uri="{FF2B5EF4-FFF2-40B4-BE49-F238E27FC236}">
                <a16:creationId xmlns:a16="http://schemas.microsoft.com/office/drawing/2014/main" id="{C9F3B79B-D4FB-659D-2C44-F36F3BF3EF04}"/>
              </a:ext>
            </a:extLst>
          </p:cNvPr>
          <p:cNvSpPr/>
          <p:nvPr/>
        </p:nvSpPr>
        <p:spPr>
          <a:xfrm>
            <a:off x="6707483" y="3550237"/>
            <a:ext cx="3161641" cy="1148398"/>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Làm</a:t>
            </a:r>
            <a:r>
              <a:rPr lang="en-US" sz="3200" dirty="0">
                <a:solidFill>
                  <a:srgbClr val="FF0000"/>
                </a:solidFill>
              </a:rPr>
              <a:t> </a:t>
            </a:r>
            <a:r>
              <a:rPr lang="en-US" sz="3200" dirty="0" err="1">
                <a:solidFill>
                  <a:srgbClr val="FF0000"/>
                </a:solidFill>
              </a:rPr>
              <a:t>vở</a:t>
            </a:r>
            <a:endParaRPr lang="en-US" sz="3200" dirty="0">
              <a:solidFill>
                <a:srgbClr val="FF0000"/>
              </a:solidFill>
            </a:endParaRPr>
          </a:p>
        </p:txBody>
      </p:sp>
    </p:spTree>
    <p:extLst>
      <p:ext uri="{BB962C8B-B14F-4D97-AF65-F5344CB8AC3E}">
        <p14:creationId xmlns:p14="http://schemas.microsoft.com/office/powerpoint/2010/main" val="34451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5C07B-24C8-20B4-90C2-4998D8F91F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6154" y="-991472"/>
            <a:ext cx="12073674" cy="8671168"/>
          </a:xfrm>
          <a:prstGeom prst="rect">
            <a:avLst/>
          </a:prstGeom>
        </p:spPr>
      </p:pic>
      <p:pic>
        <p:nvPicPr>
          <p:cNvPr id="5" name="Picture 4">
            <a:extLst>
              <a:ext uri="{FF2B5EF4-FFF2-40B4-BE49-F238E27FC236}">
                <a16:creationId xmlns:a16="http://schemas.microsoft.com/office/drawing/2014/main" id="{7A118D6F-B9D8-DD02-94D1-B4C83A0B5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8BABA509-3A73-BE37-456F-DDDAB29AA58D}"/>
              </a:ext>
            </a:extLst>
          </p:cNvPr>
          <p:cNvPicPr>
            <a:picLocks noChangeAspect="1"/>
          </p:cNvPicPr>
          <p:nvPr/>
        </p:nvPicPr>
        <p:blipFill>
          <a:blip r:embed="rId5"/>
          <a:stretch>
            <a:fillRect/>
          </a:stretch>
        </p:blipFill>
        <p:spPr>
          <a:xfrm>
            <a:off x="1168763" y="439390"/>
            <a:ext cx="9854473" cy="6294120"/>
          </a:xfrm>
          <a:prstGeom prst="rect">
            <a:avLst/>
          </a:prstGeom>
        </p:spPr>
      </p:pic>
      <p:grpSp>
        <p:nvGrpSpPr>
          <p:cNvPr id="7" name="Group 6">
            <a:extLst>
              <a:ext uri="{FF2B5EF4-FFF2-40B4-BE49-F238E27FC236}">
                <a16:creationId xmlns:a16="http://schemas.microsoft.com/office/drawing/2014/main" id="{969BFBFC-6320-27EA-714E-FF8A2E0949AE}"/>
              </a:ext>
            </a:extLst>
          </p:cNvPr>
          <p:cNvGrpSpPr/>
          <p:nvPr/>
        </p:nvGrpSpPr>
        <p:grpSpPr>
          <a:xfrm>
            <a:off x="5350715" y="951044"/>
            <a:ext cx="2383576" cy="859572"/>
            <a:chOff x="3837008" y="330509"/>
            <a:chExt cx="1960217" cy="859572"/>
          </a:xfrm>
        </p:grpSpPr>
        <p:sp>
          <p:nvSpPr>
            <p:cNvPr id="8" name="TextBox 7">
              <a:extLst>
                <a:ext uri="{FF2B5EF4-FFF2-40B4-BE49-F238E27FC236}">
                  <a16:creationId xmlns:a16="http://schemas.microsoft.com/office/drawing/2014/main" id="{753760A9-7B5A-3692-8538-2C0215C65D11}"/>
                </a:ext>
              </a:extLst>
            </p:cNvPr>
            <p:cNvSpPr txBox="1"/>
            <p:nvPr/>
          </p:nvSpPr>
          <p:spPr>
            <a:xfrm>
              <a:off x="3837008" y="359084"/>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Dặn</a:t>
              </a:r>
              <a:r>
                <a:rPr kumimoji="0" lang="en-US" sz="4800" b="0" i="0" u="none" strike="noStrike" kern="1200" cap="none" spc="0" normalizeH="0" baseline="0" noProof="0" dirty="0">
                  <a:ln w="117475">
                    <a:solidFill>
                      <a:srgbClr val="FF0063"/>
                    </a:solidFill>
                  </a:ln>
                  <a:solidFill>
                    <a:srgbClr val="FF0063"/>
                  </a:solidFill>
                  <a:effectLst/>
                  <a:uLnTx/>
                  <a:uFillTx/>
                  <a:ea typeface="+mn-ea"/>
                  <a:cs typeface="+mn-cs"/>
                </a:rPr>
                <a:t> </a:t>
              </a: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dò</a:t>
              </a:r>
              <a:endParaRPr kumimoji="0" lang="vi-VN" sz="4800" b="0" i="0" u="none" strike="noStrike" kern="1200" cap="none" spc="0" normalizeH="0" baseline="0" noProof="0" dirty="0">
                <a:ln w="117475">
                  <a:solidFill>
                    <a:srgbClr val="FF0063"/>
                  </a:solidFill>
                </a:ln>
                <a:solidFill>
                  <a:srgbClr val="FF0063"/>
                </a:solidFill>
                <a:effectLst/>
                <a:uLnTx/>
                <a:uFillTx/>
                <a:ea typeface="+mn-ea"/>
                <a:cs typeface="+mn-cs"/>
              </a:endParaRPr>
            </a:p>
          </p:txBody>
        </p:sp>
        <p:sp>
          <p:nvSpPr>
            <p:cNvPr id="9" name="TextBox 8">
              <a:extLst>
                <a:ext uri="{FF2B5EF4-FFF2-40B4-BE49-F238E27FC236}">
                  <a16:creationId xmlns:a16="http://schemas.microsoft.com/office/drawing/2014/main" id="{BFE00AE7-8957-CE04-BCDB-0D076BE3F363}"/>
                </a:ext>
              </a:extLst>
            </p:cNvPr>
            <p:cNvSpPr txBox="1"/>
            <p:nvPr/>
          </p:nvSpPr>
          <p:spPr>
            <a:xfrm>
              <a:off x="3841103" y="330509"/>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ea typeface="+mn-ea"/>
                  <a:cs typeface="+mn-cs"/>
                </a:rPr>
                <a:t>Dặn</a:t>
              </a:r>
              <a:r>
                <a:rPr kumimoji="0" lang="en-US" sz="4800" b="0" i="0" u="none" strike="noStrike" kern="1200" cap="none" spc="0" normalizeH="0" baseline="0" noProof="0" dirty="0">
                  <a:ln>
                    <a:noFill/>
                  </a:ln>
                  <a:solidFill>
                    <a:prstClr val="white"/>
                  </a:solidFill>
                  <a:effectLst/>
                  <a:uLnTx/>
                  <a:uFillTx/>
                  <a:ea typeface="+mn-ea"/>
                  <a:cs typeface="+mn-cs"/>
                </a:rPr>
                <a:t> </a:t>
              </a:r>
              <a:r>
                <a:rPr kumimoji="0" lang="en-US" sz="4800" b="0" i="0" u="none" strike="noStrike" kern="1200" cap="none" spc="0" normalizeH="0" baseline="0" noProof="0" dirty="0" err="1">
                  <a:ln>
                    <a:noFill/>
                  </a:ln>
                  <a:solidFill>
                    <a:prstClr val="white"/>
                  </a:solidFill>
                  <a:effectLst/>
                  <a:uLnTx/>
                  <a:uFillTx/>
                  <a:ea typeface="+mn-ea"/>
                  <a:cs typeface="+mn-cs"/>
                </a:rPr>
                <a:t>dò</a:t>
              </a:r>
              <a:endParaRPr kumimoji="0" lang="vi-VN" sz="4800" b="0" i="0" u="none" strike="noStrike" kern="1200" cap="none" spc="0" normalizeH="0" baseline="0" noProof="0" dirty="0">
                <a:ln>
                  <a:noFill/>
                </a:ln>
                <a:solidFill>
                  <a:prstClr val="white"/>
                </a:solidFill>
                <a:effectLst/>
                <a:uLnTx/>
                <a:uFillTx/>
                <a:ea typeface="+mn-ea"/>
                <a:cs typeface="+mn-cs"/>
              </a:endParaRPr>
            </a:p>
          </p:txBody>
        </p:sp>
      </p:grpSp>
      <p:sp>
        <p:nvSpPr>
          <p:cNvPr id="10" name="Rectangle: Rounded Corners 9">
            <a:extLst>
              <a:ext uri="{FF2B5EF4-FFF2-40B4-BE49-F238E27FC236}">
                <a16:creationId xmlns:a16="http://schemas.microsoft.com/office/drawing/2014/main" id="{4FFFD2D1-369C-4442-D53E-0D87DD95D77F}"/>
              </a:ext>
            </a:extLst>
          </p:cNvPr>
          <p:cNvSpPr/>
          <p:nvPr/>
        </p:nvSpPr>
        <p:spPr>
          <a:xfrm>
            <a:off x="3426350" y="2059185"/>
            <a:ext cx="5662566"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ea typeface="+mn-ea"/>
                <a:cs typeface="Arial" panose="020B0604020202020204" pitchFamily="34" charset="0"/>
              </a:rPr>
              <a:t>- Thực</a:t>
            </a:r>
            <a:r>
              <a:rPr kumimoji="0" lang="en-US" sz="3600" b="0" i="1" u="none" strike="noStrike" kern="1200" cap="none" spc="0" normalizeH="0" noProof="0">
                <a:ln>
                  <a:noFill/>
                </a:ln>
                <a:solidFill>
                  <a:prstClr val="black"/>
                </a:solidFill>
                <a:effectLst/>
                <a:uLnTx/>
                <a:uFillTx/>
                <a:ea typeface="+mn-ea"/>
                <a:cs typeface="Arial" panose="020B0604020202020204" pitchFamily="34" charset="0"/>
              </a:rPr>
              <a:t> hành phép nhân</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868BBF60-12F3-8C0F-AF3D-DC59AEAAEED7}"/>
              </a:ext>
            </a:extLst>
          </p:cNvPr>
          <p:cNvSpPr/>
          <p:nvPr/>
        </p:nvSpPr>
        <p:spPr>
          <a:xfrm>
            <a:off x="3426350" y="3297621"/>
            <a:ext cx="6072600"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ea typeface="+mn-ea"/>
                <a:cs typeface="Arial" panose="020B0604020202020204" pitchFamily="34" charset="0"/>
              </a:rPr>
              <a:t>-  Chuẩn</a:t>
            </a:r>
            <a:r>
              <a:rPr kumimoji="0" lang="en-US" sz="3600" b="0" i="1" u="none" strike="noStrike" kern="1200" cap="none" spc="0" normalizeH="0" noProof="0">
                <a:ln>
                  <a:noFill/>
                </a:ln>
                <a:solidFill>
                  <a:prstClr val="black"/>
                </a:solidFill>
                <a:effectLst/>
                <a:uLnTx/>
                <a:uFillTx/>
                <a:ea typeface="+mn-ea"/>
                <a:cs typeface="Arial" panose="020B0604020202020204" pitchFamily="34" charset="0"/>
              </a:rPr>
              <a:t> bị bài sau: Luyện tập</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nvGrpSpPr>
          <p:cNvPr id="14" name="Group 13">
            <a:extLst>
              <a:ext uri="{FF2B5EF4-FFF2-40B4-BE49-F238E27FC236}">
                <a16:creationId xmlns:a16="http://schemas.microsoft.com/office/drawing/2014/main" id="{C3759C6A-945A-C407-5D33-B1DC9839B055}"/>
              </a:ext>
            </a:extLst>
          </p:cNvPr>
          <p:cNvGrpSpPr/>
          <p:nvPr/>
        </p:nvGrpSpPr>
        <p:grpSpPr>
          <a:xfrm>
            <a:off x="284479" y="3429000"/>
            <a:ext cx="2526552" cy="3382013"/>
            <a:chOff x="4837666" y="1863018"/>
            <a:chExt cx="2526552" cy="3382013"/>
          </a:xfrm>
        </p:grpSpPr>
        <p:pic>
          <p:nvPicPr>
            <p:cNvPr id="15" name="Picture 14">
              <a:extLst>
                <a:ext uri="{FF2B5EF4-FFF2-40B4-BE49-F238E27FC236}">
                  <a16:creationId xmlns:a16="http://schemas.microsoft.com/office/drawing/2014/main" id="{C68E4C13-06EB-086B-3CF4-58B1633DBD9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16" name="Picture 6">
              <a:extLst>
                <a:ext uri="{FF2B5EF4-FFF2-40B4-BE49-F238E27FC236}">
                  <a16:creationId xmlns:a16="http://schemas.microsoft.com/office/drawing/2014/main" id="{D45F2A83-6BEC-937A-E061-D7D36314D3EB}"/>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29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519" y="5949652"/>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7" name="Picture 6">
            <a:extLst>
              <a:ext uri="{FF2B5EF4-FFF2-40B4-BE49-F238E27FC236}">
                <a16:creationId xmlns:a16="http://schemas.microsoft.com/office/drawing/2014/main" id="{5E8F61B6-7FA0-EA83-63FF-F3A627C61240}"/>
              </a:ext>
            </a:extLst>
          </p:cNvPr>
          <p:cNvPicPr>
            <a:picLocks noChangeAspect="1"/>
          </p:cNvPicPr>
          <p:nvPr/>
        </p:nvPicPr>
        <p:blipFill>
          <a:blip r:embed="rId7"/>
          <a:stretch>
            <a:fillRect/>
          </a:stretch>
        </p:blipFill>
        <p:spPr>
          <a:xfrm flipH="1">
            <a:off x="7199525" y="2957171"/>
            <a:ext cx="2347393" cy="2694711"/>
          </a:xfrm>
          <a:prstGeom prst="rect">
            <a:avLst/>
          </a:prstGeom>
        </p:spPr>
      </p:pic>
      <p:pic>
        <p:nvPicPr>
          <p:cNvPr id="12" name="Picture 11">
            <a:extLst>
              <a:ext uri="{FF2B5EF4-FFF2-40B4-BE49-F238E27FC236}">
                <a16:creationId xmlns:a16="http://schemas.microsoft.com/office/drawing/2014/main" id="{90896D98-85FB-314C-9399-D2CDF07FD25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231680" y="746339"/>
            <a:ext cx="2101161" cy="5138709"/>
          </a:xfrm>
          <a:prstGeom prst="rect">
            <a:avLst/>
          </a:prstGeom>
        </p:spPr>
      </p:pic>
      <p:pic>
        <p:nvPicPr>
          <p:cNvPr id="14" name="Picture 13">
            <a:extLst>
              <a:ext uri="{FF2B5EF4-FFF2-40B4-BE49-F238E27FC236}">
                <a16:creationId xmlns:a16="http://schemas.microsoft.com/office/drawing/2014/main" id="{E66865C0-91E7-BDEB-8E0F-319273F137C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9933000" y="513173"/>
            <a:ext cx="2101161" cy="5138709"/>
          </a:xfrm>
          <a:prstGeom prst="rect">
            <a:avLst/>
          </a:prstGeom>
        </p:spPr>
      </p:pic>
      <p:grpSp>
        <p:nvGrpSpPr>
          <p:cNvPr id="17" name="Group 16">
            <a:extLst>
              <a:ext uri="{FF2B5EF4-FFF2-40B4-BE49-F238E27FC236}">
                <a16:creationId xmlns:a16="http://schemas.microsoft.com/office/drawing/2014/main" id="{B23DEE83-A451-E560-6312-7A99DA12FA9C}"/>
              </a:ext>
            </a:extLst>
          </p:cNvPr>
          <p:cNvGrpSpPr/>
          <p:nvPr/>
        </p:nvGrpSpPr>
        <p:grpSpPr>
          <a:xfrm>
            <a:off x="3294545" y="3223021"/>
            <a:ext cx="1932625" cy="2519731"/>
            <a:chOff x="1911626" y="1762337"/>
            <a:chExt cx="2743438" cy="3576859"/>
          </a:xfrm>
        </p:grpSpPr>
        <p:pic>
          <p:nvPicPr>
            <p:cNvPr id="10" name="Picture 9">
              <a:extLst>
                <a:ext uri="{FF2B5EF4-FFF2-40B4-BE49-F238E27FC236}">
                  <a16:creationId xmlns:a16="http://schemas.microsoft.com/office/drawing/2014/main" id="{352AD914-0975-61FA-B3BD-C27306A5B57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1911626" y="2187291"/>
              <a:ext cx="2743438" cy="3151905"/>
            </a:xfrm>
            <a:prstGeom prst="rect">
              <a:avLst/>
            </a:prstGeom>
          </p:spPr>
        </p:pic>
        <p:pic>
          <p:nvPicPr>
            <p:cNvPr id="2052" name="Picture 4">
              <a:extLst>
                <a:ext uri="{FF2B5EF4-FFF2-40B4-BE49-F238E27FC236}">
                  <a16:creationId xmlns:a16="http://schemas.microsoft.com/office/drawing/2014/main" id="{51EBE9FE-76E8-B960-7A6A-4DF3AD6B2E69}"/>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97007" y="1762337"/>
              <a:ext cx="1071431" cy="1071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FB010DD-9328-15EE-E57E-3CBC22FAC653}"/>
              </a:ext>
            </a:extLst>
          </p:cNvPr>
          <p:cNvGrpSpPr/>
          <p:nvPr/>
        </p:nvGrpSpPr>
        <p:grpSpPr>
          <a:xfrm>
            <a:off x="5462665" y="3315693"/>
            <a:ext cx="1779838" cy="2819320"/>
            <a:chOff x="5462665" y="3315693"/>
            <a:chExt cx="1779838" cy="2819320"/>
          </a:xfrm>
        </p:grpSpPr>
        <p:grpSp>
          <p:nvGrpSpPr>
            <p:cNvPr id="18" name="Group 17">
              <a:extLst>
                <a:ext uri="{FF2B5EF4-FFF2-40B4-BE49-F238E27FC236}">
                  <a16:creationId xmlns:a16="http://schemas.microsoft.com/office/drawing/2014/main" id="{99460E5B-ACAE-BB2E-4995-6025EA7A0A84}"/>
                </a:ext>
              </a:extLst>
            </p:cNvPr>
            <p:cNvGrpSpPr/>
            <p:nvPr/>
          </p:nvGrpSpPr>
          <p:grpSpPr>
            <a:xfrm>
              <a:off x="5462665" y="3315693"/>
              <a:ext cx="1779838" cy="2382471"/>
              <a:chOff x="4837666" y="1863018"/>
              <a:chExt cx="2526552" cy="3382013"/>
            </a:xfrm>
          </p:grpSpPr>
          <p:pic>
            <p:nvPicPr>
              <p:cNvPr id="28" name="Picture 27">
                <a:extLst>
                  <a:ext uri="{FF2B5EF4-FFF2-40B4-BE49-F238E27FC236}">
                    <a16:creationId xmlns:a16="http://schemas.microsoft.com/office/drawing/2014/main" id="{B41A6B85-899D-7ED6-21A5-6E4FD0CA4652}"/>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2054" name="Picture 6">
                <a:extLst>
                  <a:ext uri="{FF2B5EF4-FFF2-40B4-BE49-F238E27FC236}">
                    <a16:creationId xmlns:a16="http://schemas.microsoft.com/office/drawing/2014/main" id="{84FA277D-A38F-1C44-DA51-1D16F4F62A61}"/>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A05187A1-F506-B41E-0725-FE74C69EDF0F}"/>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contrast="40000"/>
                      </a14:imgEffect>
                    </a14:imgLayer>
                  </a14:imgProps>
                </a:ext>
              </a:extLst>
            </a:blip>
            <a:stretch>
              <a:fillRect/>
            </a:stretch>
          </p:blipFill>
          <p:spPr>
            <a:xfrm>
              <a:off x="5761017" y="5074217"/>
              <a:ext cx="1047623" cy="1060796"/>
            </a:xfrm>
            <a:prstGeom prst="rect">
              <a:avLst/>
            </a:prstGeom>
          </p:spPr>
        </p:pic>
      </p:grpSp>
      <p:pic>
        <p:nvPicPr>
          <p:cNvPr id="8" name="Picture 7">
            <a:extLst>
              <a:ext uri="{FF2B5EF4-FFF2-40B4-BE49-F238E27FC236}">
                <a16:creationId xmlns:a16="http://schemas.microsoft.com/office/drawing/2014/main" id="{9C9FFF78-984A-E37E-907D-4A54078B7FC5}"/>
              </a:ext>
            </a:extLst>
          </p:cNvPr>
          <p:cNvPicPr>
            <a:picLocks noChangeAspect="1"/>
          </p:cNvPicPr>
          <p:nvPr/>
        </p:nvPicPr>
        <p:blipFill>
          <a:blip r:embed="rId20"/>
          <a:stretch>
            <a:fillRect/>
          </a:stretch>
        </p:blipFill>
        <p:spPr>
          <a:xfrm>
            <a:off x="2055896" y="1874825"/>
            <a:ext cx="8327858" cy="1755800"/>
          </a:xfrm>
          <a:prstGeom prst="rect">
            <a:avLst/>
          </a:prstGeom>
        </p:spPr>
      </p:pic>
    </p:spTree>
    <p:extLst>
      <p:ext uri="{BB962C8B-B14F-4D97-AF65-F5344CB8AC3E}">
        <p14:creationId xmlns:p14="http://schemas.microsoft.com/office/powerpoint/2010/main" val="359487070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75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14:presetBounceEnd="60000">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0-#ppt_w/2"/>
                                              </p:val>
                                            </p:tav>
                                            <p:tav tm="100000">
                                              <p:val>
                                                <p:strVal val="#ppt_x"/>
                                              </p:val>
                                            </p:tav>
                                          </p:tavLst>
                                        </p:anim>
                                        <p:anim calcmode="lin" valueType="num">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013247">
            <a:off x="9743188" y="630381"/>
            <a:ext cx="2447139" cy="867236"/>
          </a:xfrm>
          <a:prstGeom prst="rect">
            <a:avLst/>
          </a:prstGeom>
        </p:spPr>
      </p:pic>
      <p:pic>
        <p:nvPicPr>
          <p:cNvPr id="9" name="PHẠM DUYÊN 1 - 9Slide.vn">
            <a:extLst>
              <a:ext uri="{FF2B5EF4-FFF2-40B4-BE49-F238E27FC236}">
                <a16:creationId xmlns:a16="http://schemas.microsoft.com/office/drawing/2014/main" id="{18D336BA-8ED6-F747-1409-423C4FDE0AC0}"/>
              </a:ext>
            </a:extLst>
          </p:cNvPr>
          <p:cNvPicPr>
            <a:picLocks noChangeAspect="1"/>
          </p:cNvPicPr>
          <p:nvPr/>
        </p:nvPicPr>
        <p:blipFill>
          <a:blip r:embed="rId5"/>
          <a:stretch>
            <a:fillRect/>
          </a:stretch>
        </p:blipFill>
        <p:spPr>
          <a:xfrm>
            <a:off x="353732" y="1663259"/>
            <a:ext cx="3061496" cy="2707583"/>
          </a:xfrm>
          <a:prstGeom prst="rect">
            <a:avLst/>
          </a:prstGeom>
        </p:spPr>
      </p:pic>
      <p:pic>
        <p:nvPicPr>
          <p:cNvPr id="10" name="PHẠM DUYÊN 2 - 9Slide.vn">
            <a:extLst>
              <a:ext uri="{FF2B5EF4-FFF2-40B4-BE49-F238E27FC236}">
                <a16:creationId xmlns:a16="http://schemas.microsoft.com/office/drawing/2014/main" id="{881A3774-22C1-C916-C5FD-9AC0F5A7F0A3}"/>
              </a:ext>
            </a:extLst>
          </p:cNvPr>
          <p:cNvPicPr>
            <a:picLocks noChangeAspect="1"/>
          </p:cNvPicPr>
          <p:nvPr/>
        </p:nvPicPr>
        <p:blipFill>
          <a:blip r:embed="rId6"/>
          <a:stretch>
            <a:fillRect/>
          </a:stretch>
        </p:blipFill>
        <p:spPr>
          <a:xfrm>
            <a:off x="3043884" y="2658504"/>
            <a:ext cx="8640146" cy="2640860"/>
          </a:xfrm>
          <a:prstGeom prst="rect">
            <a:avLst/>
          </a:prstGeom>
        </p:spPr>
      </p:pic>
      <p:pic>
        <p:nvPicPr>
          <p:cNvPr id="2" name="Picture 1">
            <a:extLst>
              <a:ext uri="{FF2B5EF4-FFF2-40B4-BE49-F238E27FC236}">
                <a16:creationId xmlns:a16="http://schemas.microsoft.com/office/drawing/2014/main" id="{B816AF56-8161-A794-66EB-4C4FF23672C7}"/>
              </a:ext>
            </a:extLst>
          </p:cNvPr>
          <p:cNvPicPr>
            <a:picLocks noChangeAspect="1"/>
          </p:cNvPicPr>
          <p:nvPr/>
        </p:nvPicPr>
        <p:blipFill>
          <a:blip r:embed="rId7"/>
          <a:stretch>
            <a:fillRect/>
          </a:stretch>
        </p:blipFill>
        <p:spPr>
          <a:xfrm>
            <a:off x="4301632" y="591040"/>
            <a:ext cx="4130479" cy="2144438"/>
          </a:xfrm>
          <a:prstGeom prst="rect">
            <a:avLst/>
          </a:prstGeom>
        </p:spPr>
      </p:pic>
    </p:spTree>
    <p:extLst>
      <p:ext uri="{BB962C8B-B14F-4D97-AF65-F5344CB8AC3E}">
        <p14:creationId xmlns:p14="http://schemas.microsoft.com/office/powerpoint/2010/main" val="98137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iterate type="lt">
                                    <p:tmPct val="0"/>
                                  </p:iterate>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013247">
            <a:off x="9743188" y="630381"/>
            <a:ext cx="2447139" cy="867236"/>
          </a:xfrm>
          <a:prstGeom prst="rect">
            <a:avLst/>
          </a:prstGeom>
        </p:spPr>
      </p:pic>
      <p:pic>
        <p:nvPicPr>
          <p:cNvPr id="5" name="Picture 4">
            <a:extLst>
              <a:ext uri="{FF2B5EF4-FFF2-40B4-BE49-F238E27FC236}">
                <a16:creationId xmlns:a16="http://schemas.microsoft.com/office/drawing/2014/main" id="{BBB5BC0D-BC52-79A2-FE55-AB1E17E9B33F}"/>
              </a:ext>
            </a:extLst>
          </p:cNvPr>
          <p:cNvPicPr>
            <a:picLocks noChangeAspect="1"/>
          </p:cNvPicPr>
          <p:nvPr/>
        </p:nvPicPr>
        <p:blipFill>
          <a:blip r:embed="rId5"/>
          <a:stretch>
            <a:fillRect/>
          </a:stretch>
        </p:blipFill>
        <p:spPr>
          <a:xfrm>
            <a:off x="4030760" y="704650"/>
            <a:ext cx="4130479" cy="2144438"/>
          </a:xfrm>
          <a:prstGeom prst="rect">
            <a:avLst/>
          </a:prstGeom>
        </p:spPr>
      </p:pic>
      <p:pic>
        <p:nvPicPr>
          <p:cNvPr id="7" name="Picture 6">
            <a:extLst>
              <a:ext uri="{FF2B5EF4-FFF2-40B4-BE49-F238E27FC236}">
                <a16:creationId xmlns:a16="http://schemas.microsoft.com/office/drawing/2014/main" id="{857AD448-5EA9-A3A3-8C5B-EFC8489C8E95}"/>
              </a:ext>
            </a:extLst>
          </p:cNvPr>
          <p:cNvPicPr>
            <a:picLocks noChangeAspect="1"/>
          </p:cNvPicPr>
          <p:nvPr/>
        </p:nvPicPr>
        <p:blipFill>
          <a:blip r:embed="rId6"/>
          <a:stretch>
            <a:fillRect/>
          </a:stretch>
        </p:blipFill>
        <p:spPr>
          <a:xfrm>
            <a:off x="1117182" y="2533276"/>
            <a:ext cx="10124313" cy="2107950"/>
          </a:xfrm>
          <a:prstGeom prst="rect">
            <a:avLst/>
          </a:prstGeom>
        </p:spPr>
      </p:pic>
      <p:sp>
        <p:nvSpPr>
          <p:cNvPr id="8" name="TextBox 7">
            <a:extLst>
              <a:ext uri="{FF2B5EF4-FFF2-40B4-BE49-F238E27FC236}">
                <a16:creationId xmlns:a16="http://schemas.microsoft.com/office/drawing/2014/main" id="{835F5F10-2BA7-228D-B5D5-739F225649EB}"/>
              </a:ext>
            </a:extLst>
          </p:cNvPr>
          <p:cNvSpPr txBox="1"/>
          <p:nvPr/>
        </p:nvSpPr>
        <p:spPr>
          <a:xfrm>
            <a:off x="2803284" y="4875938"/>
            <a:ext cx="705289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9Slide05 Good Vibes Pro" panose="02000507080000020002" pitchFamily="2" charset="0"/>
                <a:cs typeface="Times New Roman" panose="02020603050405020304" pitchFamily="18" charset="0"/>
              </a:rPr>
              <a:t>(</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9Slide05 Good Vibes Pro" panose="02000507080000020002" pitchFamily="2" charset="0"/>
                <a:cs typeface="Times New Roman" panose="02020603050405020304" pitchFamily="18" charset="0"/>
              </a:rPr>
              <a:t>Tiết</a:t>
            </a:r>
            <a:r>
              <a:rPr kumimoji="0" lang="en-US" sz="44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9Slide05 Good Vibes Pro" panose="02000507080000020002" pitchFamily="2" charset="0"/>
                <a:cs typeface="Times New Roman" panose="02020603050405020304" pitchFamily="18" charset="0"/>
              </a:rPr>
              <a:t> 1)</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9Slide05 Good Vibes Pro" panose="02000507080000020002" pitchFamily="2" charset="0"/>
              <a:cs typeface="Times New Roman" panose="02020603050405020304" pitchFamily="18" charset="0"/>
            </a:endParaRPr>
          </a:p>
        </p:txBody>
      </p:sp>
    </p:spTree>
    <p:extLst>
      <p:ext uri="{BB962C8B-B14F-4D97-AF65-F5344CB8AC3E}">
        <p14:creationId xmlns:p14="http://schemas.microsoft.com/office/powerpoint/2010/main" val="1810638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1D45D70-BF16-405B-871F-CA45656E5F3B}"/>
              </a:ext>
            </a:extLst>
          </p:cNvPr>
          <p:cNvGrpSpPr/>
          <p:nvPr/>
        </p:nvGrpSpPr>
        <p:grpSpPr>
          <a:xfrm>
            <a:off x="873500" y="1894538"/>
            <a:ext cx="10026267" cy="1682000"/>
            <a:chOff x="887951" y="413357"/>
            <a:chExt cx="10210800" cy="1682000"/>
          </a:xfrm>
        </p:grpSpPr>
        <p:pic>
          <p:nvPicPr>
            <p:cNvPr id="15"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87951" y="413357"/>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2B4FDD4-2861-4472-9607-00D2E10B1D1A}"/>
                </a:ext>
              </a:extLst>
            </p:cNvPr>
            <p:cNvSpPr txBox="1"/>
            <p:nvPr/>
          </p:nvSpPr>
          <p:spPr>
            <a:xfrm>
              <a:off x="2048822" y="539859"/>
              <a:ext cx="9049929" cy="1115766"/>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srgbClr val="FF0000"/>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1</a:t>
              </a:r>
              <a:r>
                <a:rPr kumimoji="0" lang="en-US" altLang="zh-CN" sz="2600" b="1" i="0" u="none" strike="noStrike" kern="1200" cap="none" spc="0" normalizeH="0" baseline="0" noProof="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sym typeface="+mn-lt"/>
                </a:rPr>
                <a:t>.</a:t>
              </a:r>
              <a:r>
                <a:rPr kumimoji="0" lang="en-US" sz="2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2600">
                  <a:latin typeface="Arial" panose="020B0604020202020204" pitchFamily="34" charset="0"/>
                  <a:cs typeface="Arial" panose="020B0604020202020204" pitchFamily="34" charset="0"/>
                </a:rPr>
                <a:t>Nhận biết và thực hiện được phép nhân số có năm chữ số với số có một chữ số (có nhớ).</a:t>
              </a:r>
              <a:endParaRPr lang="vi-VN" sz="2600" dirty="0">
                <a:latin typeface="Arial" panose="020B0604020202020204" pitchFamily="34" charset="0"/>
                <a:cs typeface="Arial" panose="020B0604020202020204" pitchFamily="34" charset="0"/>
              </a:endParaRPr>
            </a:p>
          </p:txBody>
        </p:sp>
      </p:grpSp>
      <p:pic>
        <p:nvPicPr>
          <p:cNvPr id="2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013247">
            <a:off x="390144" y="569882"/>
            <a:ext cx="2447139" cy="867236"/>
          </a:xfrm>
          <a:prstGeom prst="rect">
            <a:avLst/>
          </a:prstGeom>
        </p:spPr>
      </p:pic>
      <p:pic>
        <p:nvPicPr>
          <p:cNvPr id="6" name="Picture 5">
            <a:extLst>
              <a:ext uri="{FF2B5EF4-FFF2-40B4-BE49-F238E27FC236}">
                <a16:creationId xmlns:a16="http://schemas.microsoft.com/office/drawing/2014/main" id="{AE2A7887-1EE6-ACB5-5D1A-2064631E809B}"/>
              </a:ext>
            </a:extLst>
          </p:cNvPr>
          <p:cNvPicPr>
            <a:picLocks noChangeAspect="1"/>
          </p:cNvPicPr>
          <p:nvPr/>
        </p:nvPicPr>
        <p:blipFill>
          <a:blip r:embed="rId7"/>
          <a:stretch>
            <a:fillRect/>
          </a:stretch>
        </p:blipFill>
        <p:spPr>
          <a:xfrm>
            <a:off x="3603029" y="428206"/>
            <a:ext cx="5168542" cy="1422700"/>
          </a:xfrm>
          <a:prstGeom prst="rect">
            <a:avLst/>
          </a:prstGeom>
        </p:spPr>
      </p:pic>
      <p:pic>
        <p:nvPicPr>
          <p:cNvPr id="3" name="Picture 2" descr="Cute happy smiling book Royalty Free Vector Image">
            <a:extLst>
              <a:ext uri="{FF2B5EF4-FFF2-40B4-BE49-F238E27FC236}">
                <a16:creationId xmlns:a16="http://schemas.microsoft.com/office/drawing/2014/main" id="{10CB0719-7282-0287-1F7A-52A8810E6FB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17902" y="3575800"/>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5632C2-0544-9596-2528-7C0AADCEC5CE}"/>
              </a:ext>
            </a:extLst>
          </p:cNvPr>
          <p:cNvSpPr txBox="1"/>
          <p:nvPr/>
        </p:nvSpPr>
        <p:spPr>
          <a:xfrm>
            <a:off x="2031339" y="3548561"/>
            <a:ext cx="8985528" cy="1646976"/>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nSpc>
                <a:spcPct val="120000"/>
              </a:lnSpc>
              <a:defRPr/>
            </a:pPr>
            <a:r>
              <a:rPr lang="en-US" altLang="zh-CN" sz="2600" b="1" dirty="0">
                <a:solidFill>
                  <a:srgbClr val="FF0000"/>
                </a:solidFill>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3</a:t>
            </a:r>
            <a:r>
              <a:rPr kumimoji="0" lang="en-US" altLang="zh-CN" sz="2600" b="1" i="0" u="none" strike="noStrike" kern="1200" cap="none" spc="0" normalizeH="0" baseline="0" noProof="0">
                <a:ln>
                  <a:noFill/>
                </a:ln>
                <a:solidFill>
                  <a:srgbClr val="FF0000"/>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 </a:t>
            </a:r>
            <a:r>
              <a:rPr lang="vi-VN" sz="2600">
                <a:latin typeface="Arial" panose="020B0604020202020204" pitchFamily="34" charset="0"/>
                <a:cs typeface="Arial" panose="020B0604020202020204" pitchFamily="34" charset="0"/>
              </a:rPr>
              <a:t>Vận dụng thực hành vào giải một số bài tập, bài toán có lời văn (2 bước tính) liên quan đến phép nhân số có năm chữ số với số có một chữ số.</a:t>
            </a:r>
          </a:p>
        </p:txBody>
      </p:sp>
    </p:spTree>
    <p:extLst>
      <p:ext uri="{BB962C8B-B14F-4D97-AF65-F5344CB8AC3E}">
        <p14:creationId xmlns:p14="http://schemas.microsoft.com/office/powerpoint/2010/main" val="31425323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15D1ECC9-8B2C-D039-DB87-115096E429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2" name="Picture 1">
            <a:extLst>
              <a:ext uri="{FF2B5EF4-FFF2-40B4-BE49-F238E27FC236}">
                <a16:creationId xmlns:a16="http://schemas.microsoft.com/office/drawing/2014/main" id="{5CEEAFFC-413C-6696-FA10-EF8A5F38FD8C}"/>
              </a:ext>
            </a:extLst>
          </p:cNvPr>
          <p:cNvPicPr>
            <a:picLocks noChangeAspect="1"/>
          </p:cNvPicPr>
          <p:nvPr/>
        </p:nvPicPr>
        <p:blipFill>
          <a:blip r:embed="rId9"/>
          <a:stretch>
            <a:fillRect/>
          </a:stretch>
        </p:blipFill>
        <p:spPr>
          <a:xfrm>
            <a:off x="965690" y="1551776"/>
            <a:ext cx="5986791" cy="1249788"/>
          </a:xfrm>
          <a:prstGeom prst="rect">
            <a:avLst/>
          </a:prstGeom>
        </p:spPr>
      </p:pic>
    </p:spTree>
    <p:extLst>
      <p:ext uri="{BB962C8B-B14F-4D97-AF65-F5344CB8AC3E}">
        <p14:creationId xmlns:p14="http://schemas.microsoft.com/office/powerpoint/2010/main" val="2500525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ẠM DUYÊN 1 - 9Slide.vn">
            <a:extLst>
              <a:ext uri="{FF2B5EF4-FFF2-40B4-BE49-F238E27FC236}">
                <a16:creationId xmlns:a16="http://schemas.microsoft.com/office/drawing/2014/main" id="{A3FA1028-ED69-67FF-2DC8-9A4FEA033CD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399381" y="185340"/>
            <a:ext cx="1246188" cy="623094"/>
          </a:xfrm>
          <a:prstGeom prst="rect">
            <a:avLst/>
          </a:prstGeom>
        </p:spPr>
      </p:pic>
      <p:pic>
        <p:nvPicPr>
          <p:cNvPr id="4" name="PHẠM DUYÊN 2 - 9Slide.vn">
            <a:extLst>
              <a:ext uri="{FF2B5EF4-FFF2-40B4-BE49-F238E27FC236}">
                <a16:creationId xmlns:a16="http://schemas.microsoft.com/office/drawing/2014/main" id="{87050ECC-D27E-E864-8B05-B69C0FAB9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38898"/>
            <a:ext cx="11582400" cy="5685354"/>
          </a:xfrm>
          <a:prstGeom prst="roundRect">
            <a:avLst>
              <a:gd name="adj" fmla="val 7067"/>
            </a:avLst>
          </a:prstGeom>
        </p:spPr>
      </p:pic>
      <p:sp>
        <p:nvSpPr>
          <p:cNvPr id="5" name="PHẠM DUYÊN 3 - 9Slide.vn">
            <a:extLst>
              <a:ext uri="{FF2B5EF4-FFF2-40B4-BE49-F238E27FC236}">
                <a16:creationId xmlns:a16="http://schemas.microsoft.com/office/drawing/2014/main" id="{4527BD6E-5641-246B-D508-2A311F1386E7}"/>
              </a:ext>
            </a:extLst>
          </p:cNvPr>
          <p:cNvSpPr txBox="1"/>
          <p:nvPr/>
        </p:nvSpPr>
        <p:spPr>
          <a:xfrm>
            <a:off x="476250" y="1676400"/>
            <a:ext cx="2286000" cy="830997"/>
          </a:xfrm>
          <a:prstGeom prst="rect">
            <a:avLst/>
          </a:prstGeom>
          <a:noFill/>
        </p:spPr>
        <p:txBody>
          <a:bodyPr wrap="square" rtlCol="0">
            <a:spAutoFit/>
          </a:bodyPr>
          <a:lstStyle/>
          <a:p>
            <a:pPr algn="ctr"/>
            <a:r>
              <a:rPr lang="en-US" sz="2400" b="1" spc="-40">
                <a:solidFill>
                  <a:srgbClr val="002060"/>
                </a:solidFill>
              </a:rPr>
              <a:t>Đội 1 trồng</a:t>
            </a:r>
            <a:br>
              <a:rPr lang="en-US" sz="2400" b="1" spc="-40">
                <a:solidFill>
                  <a:srgbClr val="002060"/>
                </a:solidFill>
              </a:rPr>
            </a:br>
            <a:r>
              <a:rPr lang="en-US" sz="2400" b="1" spc="-40">
                <a:solidFill>
                  <a:srgbClr val="002060"/>
                </a:solidFill>
              </a:rPr>
              <a:t>được 12 415 cây</a:t>
            </a:r>
          </a:p>
        </p:txBody>
      </p:sp>
      <p:sp>
        <p:nvSpPr>
          <p:cNvPr id="6" name="PHẠM DUYÊN 4 - 9Slide.vn">
            <a:extLst>
              <a:ext uri="{FF2B5EF4-FFF2-40B4-BE49-F238E27FC236}">
                <a16:creationId xmlns:a16="http://schemas.microsoft.com/office/drawing/2014/main" id="{00E5227E-8540-BB6B-268B-7D73A012F6E1}"/>
              </a:ext>
            </a:extLst>
          </p:cNvPr>
          <p:cNvSpPr txBox="1"/>
          <p:nvPr/>
        </p:nvSpPr>
        <p:spPr>
          <a:xfrm>
            <a:off x="4486275" y="1314450"/>
            <a:ext cx="2895600" cy="1200329"/>
          </a:xfrm>
          <a:prstGeom prst="rect">
            <a:avLst/>
          </a:prstGeom>
          <a:noFill/>
        </p:spPr>
        <p:txBody>
          <a:bodyPr wrap="square" rtlCol="0">
            <a:spAutoFit/>
          </a:bodyPr>
          <a:lstStyle/>
          <a:p>
            <a:pPr algn="ctr"/>
            <a:r>
              <a:rPr lang="en-US" sz="2400" b="1" spc="-40">
                <a:solidFill>
                  <a:srgbClr val="002060"/>
                </a:solidFill>
              </a:rPr>
              <a:t>Đội 2 trồng gấp</a:t>
            </a:r>
            <a:br>
              <a:rPr lang="en-US" sz="2400" b="1" spc="-40">
                <a:solidFill>
                  <a:srgbClr val="002060"/>
                </a:solidFill>
              </a:rPr>
            </a:br>
            <a:r>
              <a:rPr lang="en-US" sz="2400" b="1" spc="-40">
                <a:solidFill>
                  <a:srgbClr val="002060"/>
                </a:solidFill>
              </a:rPr>
              <a:t>3 lần đội 1 thì được bao nhiêu cây nhỉ?</a:t>
            </a:r>
          </a:p>
        </p:txBody>
      </p:sp>
      <p:sp>
        <p:nvSpPr>
          <p:cNvPr id="7" name="PHẠM DUYÊN 5 - 9Slide.vn">
            <a:extLst>
              <a:ext uri="{FF2B5EF4-FFF2-40B4-BE49-F238E27FC236}">
                <a16:creationId xmlns:a16="http://schemas.microsoft.com/office/drawing/2014/main" id="{5AB7BF9E-D899-E988-F692-6F1AA3C08CCB}"/>
              </a:ext>
            </a:extLst>
          </p:cNvPr>
          <p:cNvSpPr txBox="1"/>
          <p:nvPr/>
        </p:nvSpPr>
        <p:spPr>
          <a:xfrm>
            <a:off x="8210550" y="1495425"/>
            <a:ext cx="3409950" cy="1200329"/>
          </a:xfrm>
          <a:prstGeom prst="rect">
            <a:avLst/>
          </a:prstGeom>
          <a:noFill/>
        </p:spPr>
        <p:txBody>
          <a:bodyPr wrap="square" rtlCol="0">
            <a:spAutoFit/>
          </a:bodyPr>
          <a:lstStyle/>
          <a:p>
            <a:pPr algn="ctr"/>
            <a:r>
              <a:rPr lang="en-US" sz="2400" b="1" spc="-40">
                <a:solidFill>
                  <a:srgbClr val="002060"/>
                </a:solidFill>
              </a:rPr>
              <a:t>Cách nhân tương tự như nhân số có bốn chữ số với số có một chữ số.</a:t>
            </a:r>
          </a:p>
        </p:txBody>
      </p:sp>
      <mc:AlternateContent xmlns:mc="http://schemas.openxmlformats.org/markup-compatibility/2006">
        <mc:Choice xmlns:a14="http://schemas.microsoft.com/office/drawing/2010/main" Requires="a14">
          <p:sp>
            <p:nvSpPr>
              <p:cNvPr id="8" name="PHẠM DUYÊN 6 - 9Slide.vn">
                <a:extLst>
                  <a:ext uri="{FF2B5EF4-FFF2-40B4-BE49-F238E27FC236}">
                    <a16:creationId xmlns:a16="http://schemas.microsoft.com/office/drawing/2014/main" id="{455E31C7-4B5D-6290-7411-A5F2D82560A2}"/>
                  </a:ext>
                </a:extLst>
              </p:cNvPr>
              <p:cNvSpPr txBox="1"/>
              <p:nvPr/>
            </p:nvSpPr>
            <p:spPr>
              <a:xfrm>
                <a:off x="4543196" y="5339720"/>
                <a:ext cx="3260648"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cs typeface="Arial" panose="020B0604020202020204" pitchFamily="34" charset="0"/>
                  </a:rPr>
                  <a:t>12 415 </a:t>
                </a:r>
                <a14:m>
                  <m:oMath xmlns:m="http://schemas.openxmlformats.org/officeDocument/2006/math">
                    <m:r>
                      <a:rPr lang="en-US" sz="3600" b="1"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b="1">
                    <a:solidFill>
                      <a:srgbClr val="002060"/>
                    </a:solidFill>
                    <a:latin typeface="Cambria" panose="02040503050406030204" pitchFamily="18" charset="0"/>
                    <a:ea typeface="Cambria" panose="02040503050406030204" pitchFamily="18" charset="0"/>
                    <a:cs typeface="Arial" panose="020B0604020202020204" pitchFamily="34" charset="0"/>
                  </a:rPr>
                  <a:t> 3 = ?</a:t>
                </a:r>
              </a:p>
            </p:txBody>
          </p:sp>
        </mc:Choice>
        <mc:Fallback>
          <p:sp>
            <p:nvSpPr>
              <p:cNvPr id="8" name="PHẠM DUYÊN 6 - 9Slide.vn">
                <a:extLst>
                  <a:ext uri="{FF2B5EF4-FFF2-40B4-BE49-F238E27FC236}">
                    <a16:creationId xmlns:a16="http://schemas.microsoft.com/office/drawing/2014/main" id="{455E31C7-4B5D-6290-7411-A5F2D82560A2}"/>
                  </a:ext>
                </a:extLst>
              </p:cNvPr>
              <p:cNvSpPr txBox="1">
                <a:spLocks noRot="1" noChangeAspect="1" noMove="1" noResize="1" noEditPoints="1" noAdjustHandles="1" noChangeArrowheads="1" noChangeShapeType="1" noTextEdit="1"/>
              </p:cNvSpPr>
              <p:nvPr/>
            </p:nvSpPr>
            <p:spPr>
              <a:xfrm>
                <a:off x="4543196" y="5339720"/>
                <a:ext cx="3260648" cy="646331"/>
              </a:xfrm>
              <a:prstGeom prst="rect">
                <a:avLst/>
              </a:prstGeom>
              <a:blipFill>
                <a:blip r:embed="rId5"/>
                <a:stretch>
                  <a:fillRect l="-3551" t="-15094" r="-3551" b="-34906"/>
                </a:stretch>
              </a:blipFill>
            </p:spPr>
            <p:txBody>
              <a:bodyPr/>
              <a:lstStyle/>
              <a:p>
                <a:r>
                  <a:rPr lang="en-US">
                    <a:noFill/>
                  </a:rPr>
                  <a:t> </a:t>
                </a:r>
              </a:p>
            </p:txBody>
          </p:sp>
        </mc:Fallback>
      </mc:AlternateContent>
    </p:spTree>
    <p:extLst>
      <p:ext uri="{BB962C8B-B14F-4D97-AF65-F5344CB8AC3E}">
        <p14:creationId xmlns:p14="http://schemas.microsoft.com/office/powerpoint/2010/main" val="322034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013247">
            <a:off x="-253107" y="302869"/>
            <a:ext cx="2319636" cy="822051"/>
          </a:xfrm>
          <a:prstGeom prst="rect">
            <a:avLst/>
          </a:prstGeom>
        </p:spPr>
      </p:pic>
      <p:sp>
        <p:nvSpPr>
          <p:cNvPr id="2" name="PHẠM DUYÊN 1 - 9Slide.vn">
            <a:extLst>
              <a:ext uri="{FF2B5EF4-FFF2-40B4-BE49-F238E27FC236}">
                <a16:creationId xmlns:a16="http://schemas.microsoft.com/office/drawing/2014/main" id="{3D33ECFD-8170-CEC2-8D11-9D7830E95562}"/>
              </a:ext>
            </a:extLst>
          </p:cNvPr>
          <p:cNvSpPr/>
          <p:nvPr/>
        </p:nvSpPr>
        <p:spPr>
          <a:xfrm>
            <a:off x="3502779" y="5308600"/>
            <a:ext cx="5186443" cy="708660"/>
          </a:xfrm>
          <a:prstGeom prst="roundRect">
            <a:avLst>
              <a:gd name="adj" fmla="val 42494"/>
            </a:avLst>
          </a:prstGeom>
          <a:solidFill>
            <a:schemeClr val="accent6">
              <a:lumMod val="20000"/>
              <a:lumOff val="80000"/>
            </a:schemeClr>
          </a:solid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3" name="PHẠM DUYÊN 2 - 9Slide.vn">
                <a:extLst>
                  <a:ext uri="{FF2B5EF4-FFF2-40B4-BE49-F238E27FC236}">
                    <a16:creationId xmlns:a16="http://schemas.microsoft.com/office/drawing/2014/main" id="{E9AC3D30-E50E-88C6-EEBE-7F4791CB2914}"/>
                  </a:ext>
                </a:extLst>
              </p:cNvPr>
              <p:cNvSpPr txBox="1"/>
              <p:nvPr/>
            </p:nvSpPr>
            <p:spPr>
              <a:xfrm>
                <a:off x="3962400" y="558700"/>
                <a:ext cx="4267200" cy="707886"/>
              </a:xfrm>
              <a:prstGeom prst="rect">
                <a:avLst/>
              </a:prstGeom>
              <a:noFill/>
            </p:spPr>
            <p:txBody>
              <a:bodyPr wrap="square" rtlCol="0">
                <a:spAutoFit/>
              </a:bodyPr>
              <a:lstStyle/>
              <a:p>
                <a:pPr algn="ctr"/>
                <a:r>
                  <a:rPr lang="en-US" sz="4000" b="1">
                    <a:solidFill>
                      <a:srgbClr val="CE2451"/>
                    </a:solidFill>
                    <a:ea typeface="Cambria" panose="02040503050406030204" pitchFamily="18" charset="0"/>
                    <a:cs typeface="Arial" panose="020B0604020202020204" pitchFamily="34" charset="0"/>
                  </a:rPr>
                  <a:t>12 415 </a:t>
                </a:r>
                <a14:m>
                  <m:oMath xmlns:m="http://schemas.openxmlformats.org/officeDocument/2006/math">
                    <m:r>
                      <a:rPr lang="en-US" sz="4000" b="1" i="1">
                        <a:solidFill>
                          <a:srgbClr val="CE245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CE2451"/>
                    </a:solidFill>
                    <a:ea typeface="Cambria" panose="02040503050406030204" pitchFamily="18" charset="0"/>
                    <a:cs typeface="Arial" panose="020B0604020202020204" pitchFamily="34" charset="0"/>
                  </a:rPr>
                  <a:t> 3 = </a:t>
                </a:r>
                <a:r>
                  <a:rPr lang="en-US" sz="4000" b="1">
                    <a:solidFill>
                      <a:srgbClr val="0070C0"/>
                    </a:solidFill>
                    <a:ea typeface="Cambria" panose="02040503050406030204" pitchFamily="18" charset="0"/>
                    <a:cs typeface="Arial" panose="020B0604020202020204" pitchFamily="34" charset="0"/>
                  </a:rPr>
                  <a:t>?</a:t>
                </a:r>
              </a:p>
            </p:txBody>
          </p:sp>
        </mc:Choice>
        <mc:Fallback xmlns="">
          <p:sp>
            <p:nvSpPr>
              <p:cNvPr id="3" name="PHẠM DUYÊN 2 - 9Slide.vn">
                <a:extLst>
                  <a:ext uri="{FF2B5EF4-FFF2-40B4-BE49-F238E27FC236}">
                    <a16:creationId xmlns:a16="http://schemas.microsoft.com/office/drawing/2014/main" id="{E9AC3D30-E50E-88C6-EEBE-7F4791CB2914}"/>
                  </a:ext>
                </a:extLst>
              </p:cNvPr>
              <p:cNvSpPr txBox="1">
                <a:spLocks noRot="1" noChangeAspect="1" noMove="1" noResize="1" noEditPoints="1" noAdjustHandles="1" noChangeArrowheads="1" noChangeShapeType="1" noTextEdit="1"/>
              </p:cNvSpPr>
              <p:nvPr/>
            </p:nvSpPr>
            <p:spPr>
              <a:xfrm>
                <a:off x="3962400" y="558700"/>
                <a:ext cx="4267200" cy="707886"/>
              </a:xfrm>
              <a:prstGeom prst="rect">
                <a:avLst/>
              </a:prstGeom>
              <a:blipFill>
                <a:blip r:embed="rId5"/>
                <a:stretch>
                  <a:fillRect t="-15517" b="-36207"/>
                </a:stretch>
              </a:blipFill>
            </p:spPr>
            <p:txBody>
              <a:bodyPr/>
              <a:lstStyle/>
              <a:p>
                <a:r>
                  <a:rPr lang="en-US">
                    <a:noFill/>
                  </a:rPr>
                  <a:t> </a:t>
                </a:r>
              </a:p>
            </p:txBody>
          </p:sp>
        </mc:Fallback>
      </mc:AlternateContent>
      <p:sp>
        <p:nvSpPr>
          <p:cNvPr id="4" name="PHẠM DUYÊN 3 - 9Slide.vn">
            <a:extLst>
              <a:ext uri="{FF2B5EF4-FFF2-40B4-BE49-F238E27FC236}">
                <a16:creationId xmlns:a16="http://schemas.microsoft.com/office/drawing/2014/main" id="{0D8B5145-55DA-4E79-6AAF-9A5A04CAE800}"/>
              </a:ext>
            </a:extLst>
          </p:cNvPr>
          <p:cNvSpPr/>
          <p:nvPr/>
        </p:nvSpPr>
        <p:spPr>
          <a:xfrm>
            <a:off x="4158344" y="533400"/>
            <a:ext cx="3875314"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0" name="PHẠM DUYÊN 5 - 9Slide.vn">
                <a:extLst>
                  <a:ext uri="{FF2B5EF4-FFF2-40B4-BE49-F238E27FC236}">
                    <a16:creationId xmlns:a16="http://schemas.microsoft.com/office/drawing/2014/main" id="{30A401AF-EAD7-FA04-2950-FDAFECAAE4B9}"/>
                  </a:ext>
                </a:extLst>
              </p:cNvPr>
              <p:cNvSpPr txBox="1"/>
              <p:nvPr/>
            </p:nvSpPr>
            <p:spPr>
              <a:xfrm>
                <a:off x="1295400" y="2152545"/>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a:solidFill>
                    <a:srgbClr val="002060"/>
                  </a:solidFill>
                  <a:ea typeface="Cambria" panose="02040503050406030204" pitchFamily="18" charset="0"/>
                  <a:cs typeface="Arial" panose="020B0604020202020204" pitchFamily="34" charset="0"/>
                </a:endParaRPr>
              </a:p>
            </p:txBody>
          </p:sp>
        </mc:Choice>
        <mc:Fallback xmlns="">
          <p:sp>
            <p:nvSpPr>
              <p:cNvPr id="10" name="PHẠM DUYÊN 5 - 9Slide.vn">
                <a:extLst>
                  <a:ext uri="{FF2B5EF4-FFF2-40B4-BE49-F238E27FC236}">
                    <a16:creationId xmlns:a16="http://schemas.microsoft.com/office/drawing/2014/main" id="{30A401AF-EAD7-FA04-2950-FDAFECAAE4B9}"/>
                  </a:ext>
                </a:extLst>
              </p:cNvPr>
              <p:cNvSpPr txBox="1">
                <a:spLocks noRot="1" noChangeAspect="1" noMove="1" noResize="1" noEditPoints="1" noAdjustHandles="1" noChangeArrowheads="1" noChangeShapeType="1" noTextEdit="1"/>
              </p:cNvSpPr>
              <p:nvPr/>
            </p:nvSpPr>
            <p:spPr>
              <a:xfrm>
                <a:off x="1295400" y="2152545"/>
                <a:ext cx="461517" cy="769441"/>
              </a:xfrm>
              <a:prstGeom prst="rect">
                <a:avLst/>
              </a:prstGeom>
              <a:blipFill>
                <a:blip r:embed="rId6"/>
                <a:stretch>
                  <a:fillRect l="-1333"/>
                </a:stretch>
              </a:blipFill>
            </p:spPr>
            <p:txBody>
              <a:bodyPr/>
              <a:lstStyle/>
              <a:p>
                <a:r>
                  <a:rPr lang="en-US">
                    <a:noFill/>
                  </a:rPr>
                  <a:t> </a:t>
                </a:r>
              </a:p>
            </p:txBody>
          </p:sp>
        </mc:Fallback>
      </mc:AlternateContent>
      <p:cxnSp>
        <p:nvCxnSpPr>
          <p:cNvPr id="11" name="PHẠM DUYÊN 6 - 9Slide.vn">
            <a:extLst>
              <a:ext uri="{FF2B5EF4-FFF2-40B4-BE49-F238E27FC236}">
                <a16:creationId xmlns:a16="http://schemas.microsoft.com/office/drawing/2014/main" id="{4E4222D3-80D9-263E-3ED0-9B4EBCBBFFF8}"/>
              </a:ext>
            </a:extLst>
          </p:cNvPr>
          <p:cNvCxnSpPr>
            <a:cxnSpLocks/>
          </p:cNvCxnSpPr>
          <p:nvPr/>
        </p:nvCxnSpPr>
        <p:spPr>
          <a:xfrm>
            <a:off x="1296955" y="3429000"/>
            <a:ext cx="2655920" cy="0"/>
          </a:xfrm>
          <a:prstGeom prst="line">
            <a:avLst/>
          </a:prstGeom>
          <a:ln w="34925" cap="rnd">
            <a:solidFill>
              <a:srgbClr val="002060"/>
            </a:solidFill>
            <a:round/>
          </a:ln>
        </p:spPr>
        <p:style>
          <a:lnRef idx="1">
            <a:schemeClr val="accent1"/>
          </a:lnRef>
          <a:fillRef idx="0">
            <a:schemeClr val="accent1"/>
          </a:fillRef>
          <a:effectRef idx="0">
            <a:schemeClr val="accent1"/>
          </a:effectRef>
          <a:fontRef idx="minor">
            <a:schemeClr val="tx1"/>
          </a:fontRef>
        </p:style>
      </p:cxnSp>
      <p:sp>
        <p:nvSpPr>
          <p:cNvPr id="15" name="PHẠM DUYÊN 12 - 9Slide.vn">
            <a:extLst>
              <a:ext uri="{FF2B5EF4-FFF2-40B4-BE49-F238E27FC236}">
                <a16:creationId xmlns:a16="http://schemas.microsoft.com/office/drawing/2014/main" id="{27240313-0E32-AC45-BA32-8DDFA794958D}"/>
              </a:ext>
            </a:extLst>
          </p:cNvPr>
          <p:cNvSpPr txBox="1"/>
          <p:nvPr/>
        </p:nvSpPr>
        <p:spPr>
          <a:xfrm>
            <a:off x="3176420" y="2520698"/>
            <a:ext cx="507215" cy="769441"/>
          </a:xfrm>
          <a:prstGeom prst="rect">
            <a:avLst/>
          </a:prstGeom>
          <a:noFill/>
        </p:spPr>
        <p:txBody>
          <a:bodyPr wrap="square" rtlCol="0">
            <a:spAutoFit/>
          </a:bodyPr>
          <a:lstStyle/>
          <a:p>
            <a:pPr algn="ctr"/>
            <a:r>
              <a:rPr lang="en-US" sz="4400" b="1">
                <a:solidFill>
                  <a:srgbClr val="002060"/>
                </a:solidFill>
                <a:ea typeface="Cambria" panose="02040503050406030204" pitchFamily="18" charset="0"/>
                <a:cs typeface="Arial" panose="020B0604020202020204" pitchFamily="34" charset="0"/>
              </a:rPr>
              <a:t>3</a:t>
            </a:r>
          </a:p>
        </p:txBody>
      </p:sp>
      <p:sp>
        <p:nvSpPr>
          <p:cNvPr id="17" name="PHẠM DUYÊN 5 - 9Slide.vn">
            <a:extLst>
              <a:ext uri="{FF2B5EF4-FFF2-40B4-BE49-F238E27FC236}">
                <a16:creationId xmlns:a16="http://schemas.microsoft.com/office/drawing/2014/main" id="{8C37AA20-6449-3415-5089-5C829289A70C}"/>
              </a:ext>
            </a:extLst>
          </p:cNvPr>
          <p:cNvSpPr txBox="1"/>
          <p:nvPr/>
        </p:nvSpPr>
        <p:spPr>
          <a:xfrm>
            <a:off x="3204251" y="3516275"/>
            <a:ext cx="374173" cy="769441"/>
          </a:xfrm>
          <a:prstGeom prst="rect">
            <a:avLst/>
          </a:prstGeom>
          <a:noFill/>
        </p:spPr>
        <p:txBody>
          <a:bodyPr wrap="square" rtlCol="0">
            <a:spAutoFit/>
          </a:bodyPr>
          <a:lstStyle/>
          <a:p>
            <a:pPr algn="ctr"/>
            <a:r>
              <a:rPr lang="en-US" sz="4400" b="1">
                <a:solidFill>
                  <a:srgbClr val="FF0000"/>
                </a:solidFill>
                <a:ea typeface="Cambria" panose="02040503050406030204" pitchFamily="18" charset="0"/>
                <a:cs typeface="Arial" panose="020B0604020202020204" pitchFamily="34" charset="0"/>
              </a:rPr>
              <a:t>5</a:t>
            </a:r>
          </a:p>
        </p:txBody>
      </p:sp>
      <p:sp>
        <p:nvSpPr>
          <p:cNvPr id="18" name="PHẠM DUYÊN 6 - 9Slide.vn">
            <a:extLst>
              <a:ext uri="{FF2B5EF4-FFF2-40B4-BE49-F238E27FC236}">
                <a16:creationId xmlns:a16="http://schemas.microsoft.com/office/drawing/2014/main" id="{1FA76BD5-083D-6289-AC29-76B3CE08D90F}"/>
              </a:ext>
            </a:extLst>
          </p:cNvPr>
          <p:cNvSpPr/>
          <p:nvPr/>
        </p:nvSpPr>
        <p:spPr>
          <a:xfrm>
            <a:off x="5262515" y="1782736"/>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PHẠM DUYÊN 7 - 9Slide.vn">
            <a:extLst>
              <a:ext uri="{FF2B5EF4-FFF2-40B4-BE49-F238E27FC236}">
                <a16:creationId xmlns:a16="http://schemas.microsoft.com/office/drawing/2014/main" id="{EF3BF8E3-E156-1068-643A-50F04F33E1F5}"/>
              </a:ext>
            </a:extLst>
          </p:cNvPr>
          <p:cNvSpPr txBox="1"/>
          <p:nvPr/>
        </p:nvSpPr>
        <p:spPr>
          <a:xfrm>
            <a:off x="5506799" y="1589394"/>
            <a:ext cx="4702569" cy="523220"/>
          </a:xfrm>
          <a:prstGeom prst="rect">
            <a:avLst/>
          </a:prstGeom>
          <a:noFill/>
        </p:spPr>
        <p:txBody>
          <a:bodyPr wrap="none" rtlCol="0">
            <a:spAutoFit/>
          </a:bodyPr>
          <a:lstStyle>
            <a:defPPr>
              <a:defRPr lang="en-US"/>
            </a:defPPr>
            <a:lvl1pPr>
              <a:defRPr sz="4400" spc="-60"/>
            </a:lvl1pPr>
          </a:lstStyle>
          <a:p>
            <a:r>
              <a:rPr lang="en-US" sz="2800" spc="-120"/>
              <a:t>3 nhân 5 bằng 15, viết 5 nhớ 1.</a:t>
            </a:r>
          </a:p>
        </p:txBody>
      </p:sp>
      <p:sp>
        <p:nvSpPr>
          <p:cNvPr id="20" name="PHẠM DUYÊN 9 - 9Slide.vn">
            <a:extLst>
              <a:ext uri="{FF2B5EF4-FFF2-40B4-BE49-F238E27FC236}">
                <a16:creationId xmlns:a16="http://schemas.microsoft.com/office/drawing/2014/main" id="{D1F4843E-E687-6223-3BA8-FF87440CDF96}"/>
              </a:ext>
            </a:extLst>
          </p:cNvPr>
          <p:cNvSpPr/>
          <p:nvPr/>
        </p:nvSpPr>
        <p:spPr>
          <a:xfrm>
            <a:off x="5262515" y="2501030"/>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PHẠM DUYÊN 10 - 9Slide.vn">
            <a:extLst>
              <a:ext uri="{FF2B5EF4-FFF2-40B4-BE49-F238E27FC236}">
                <a16:creationId xmlns:a16="http://schemas.microsoft.com/office/drawing/2014/main" id="{B1D39DA5-12B0-F408-8CB8-725194866A35}"/>
              </a:ext>
            </a:extLst>
          </p:cNvPr>
          <p:cNvSpPr txBox="1"/>
          <p:nvPr/>
        </p:nvSpPr>
        <p:spPr>
          <a:xfrm>
            <a:off x="5506799" y="2307688"/>
            <a:ext cx="5842625" cy="523220"/>
          </a:xfrm>
          <a:prstGeom prst="rect">
            <a:avLst/>
          </a:prstGeom>
          <a:noFill/>
        </p:spPr>
        <p:txBody>
          <a:bodyPr wrap="none" rtlCol="0">
            <a:spAutoFit/>
          </a:bodyPr>
          <a:lstStyle/>
          <a:p>
            <a:r>
              <a:rPr lang="en-US" sz="2800" spc="-120"/>
              <a:t>3 nhân 1 bằng 3, thêm 1 bằng 4, viết 4.</a:t>
            </a:r>
          </a:p>
        </p:txBody>
      </p:sp>
      <p:sp>
        <p:nvSpPr>
          <p:cNvPr id="22" name="PHẠM DUYÊN 11 - 9Slide.vn">
            <a:extLst>
              <a:ext uri="{FF2B5EF4-FFF2-40B4-BE49-F238E27FC236}">
                <a16:creationId xmlns:a16="http://schemas.microsoft.com/office/drawing/2014/main" id="{FD98470A-C3D9-1D33-00EC-0C8AE8350EC1}"/>
              </a:ext>
            </a:extLst>
          </p:cNvPr>
          <p:cNvSpPr txBox="1"/>
          <p:nvPr/>
        </p:nvSpPr>
        <p:spPr>
          <a:xfrm>
            <a:off x="2563995" y="3496269"/>
            <a:ext cx="374173" cy="769441"/>
          </a:xfrm>
          <a:prstGeom prst="rect">
            <a:avLst/>
          </a:prstGeom>
          <a:noFill/>
        </p:spPr>
        <p:txBody>
          <a:bodyPr wrap="square" rtlCol="0">
            <a:spAutoFit/>
          </a:bodyPr>
          <a:lstStyle/>
          <a:p>
            <a:pPr algn="ctr"/>
            <a:r>
              <a:rPr lang="en-US" sz="4400" b="1">
                <a:solidFill>
                  <a:srgbClr val="FF0000"/>
                </a:solidFill>
                <a:ea typeface="Cambria" panose="02040503050406030204" pitchFamily="18" charset="0"/>
                <a:cs typeface="Arial" panose="020B0604020202020204" pitchFamily="34" charset="0"/>
              </a:rPr>
              <a:t>2</a:t>
            </a:r>
          </a:p>
        </p:txBody>
      </p:sp>
      <p:sp>
        <p:nvSpPr>
          <p:cNvPr id="24" name="PHẠM DUYÊN 12 - 9Slide.vn">
            <a:extLst>
              <a:ext uri="{FF2B5EF4-FFF2-40B4-BE49-F238E27FC236}">
                <a16:creationId xmlns:a16="http://schemas.microsoft.com/office/drawing/2014/main" id="{96B6B3BD-8D3B-627E-F194-6133BC17ACBA}"/>
              </a:ext>
            </a:extLst>
          </p:cNvPr>
          <p:cNvSpPr/>
          <p:nvPr/>
        </p:nvSpPr>
        <p:spPr>
          <a:xfrm>
            <a:off x="5262515" y="3219324"/>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PHẠM DUYÊN 13 - 9Slide.vn">
            <a:extLst>
              <a:ext uri="{FF2B5EF4-FFF2-40B4-BE49-F238E27FC236}">
                <a16:creationId xmlns:a16="http://schemas.microsoft.com/office/drawing/2014/main" id="{D4A9E4AB-EA0E-3FAF-65E4-2894F89E35D9}"/>
              </a:ext>
            </a:extLst>
          </p:cNvPr>
          <p:cNvSpPr txBox="1"/>
          <p:nvPr/>
        </p:nvSpPr>
        <p:spPr>
          <a:xfrm>
            <a:off x="5506799" y="3025982"/>
            <a:ext cx="4702569" cy="523220"/>
          </a:xfrm>
          <a:prstGeom prst="rect">
            <a:avLst/>
          </a:prstGeom>
          <a:noFill/>
        </p:spPr>
        <p:txBody>
          <a:bodyPr wrap="none" rtlCol="0">
            <a:spAutoFit/>
          </a:bodyPr>
          <a:lstStyle>
            <a:defPPr>
              <a:defRPr lang="en-US"/>
            </a:defPPr>
            <a:lvl1pPr>
              <a:defRPr sz="4400" spc="-60"/>
            </a:lvl1pPr>
          </a:lstStyle>
          <a:p>
            <a:r>
              <a:rPr lang="en-US" sz="2800" spc="-120"/>
              <a:t>3 nhân 4 bằng 12, viết 2 nhớ 1.</a:t>
            </a:r>
          </a:p>
        </p:txBody>
      </p:sp>
      <p:sp>
        <p:nvSpPr>
          <p:cNvPr id="26" name="PHẠM DUYÊN 15 - 9Slide.vn">
            <a:extLst>
              <a:ext uri="{FF2B5EF4-FFF2-40B4-BE49-F238E27FC236}">
                <a16:creationId xmlns:a16="http://schemas.microsoft.com/office/drawing/2014/main" id="{5333A96D-B498-6BB1-6E42-46F2401707DB}"/>
              </a:ext>
            </a:extLst>
          </p:cNvPr>
          <p:cNvSpPr/>
          <p:nvPr/>
        </p:nvSpPr>
        <p:spPr>
          <a:xfrm>
            <a:off x="5262515" y="3937618"/>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PHẠM DUYÊN 16 - 9Slide.vn">
            <a:extLst>
              <a:ext uri="{FF2B5EF4-FFF2-40B4-BE49-F238E27FC236}">
                <a16:creationId xmlns:a16="http://schemas.microsoft.com/office/drawing/2014/main" id="{5AA9AD98-9BAB-6B7C-642C-1191A8146B18}"/>
              </a:ext>
            </a:extLst>
          </p:cNvPr>
          <p:cNvSpPr txBox="1"/>
          <p:nvPr/>
        </p:nvSpPr>
        <p:spPr>
          <a:xfrm>
            <a:off x="5506799" y="3744276"/>
            <a:ext cx="5794535" cy="523220"/>
          </a:xfrm>
          <a:prstGeom prst="rect">
            <a:avLst/>
          </a:prstGeom>
          <a:noFill/>
        </p:spPr>
        <p:txBody>
          <a:bodyPr wrap="none" rtlCol="0">
            <a:spAutoFit/>
          </a:bodyPr>
          <a:lstStyle>
            <a:defPPr>
              <a:defRPr lang="en-US"/>
            </a:defPPr>
            <a:lvl1pPr>
              <a:defRPr sz="4400" spc="-60"/>
            </a:lvl1pPr>
          </a:lstStyle>
          <a:p>
            <a:r>
              <a:rPr lang="en-US" sz="2800" spc="-120"/>
              <a:t>3 nhân 2 bằng 6, thêm 1 bằng 7, viết 7.</a:t>
            </a:r>
          </a:p>
        </p:txBody>
      </p:sp>
      <mc:AlternateContent xmlns:mc="http://schemas.openxmlformats.org/markup-compatibility/2006" xmlns:a14="http://schemas.microsoft.com/office/drawing/2010/main">
        <mc:Choice Requires="a14">
          <p:sp>
            <p:nvSpPr>
              <p:cNvPr id="28" name="PHẠM DUYÊN 17 - 9Slide.vn">
                <a:extLst>
                  <a:ext uri="{FF2B5EF4-FFF2-40B4-BE49-F238E27FC236}">
                    <a16:creationId xmlns:a16="http://schemas.microsoft.com/office/drawing/2014/main" id="{1A5162D1-3015-FF92-446B-5BE9ED02590E}"/>
                  </a:ext>
                </a:extLst>
              </p:cNvPr>
              <p:cNvSpPr txBox="1"/>
              <p:nvPr/>
            </p:nvSpPr>
            <p:spPr>
              <a:xfrm>
                <a:off x="3701580" y="5376561"/>
                <a:ext cx="4788840" cy="646331"/>
              </a:xfrm>
              <a:prstGeom prst="rect">
                <a:avLst/>
              </a:prstGeom>
              <a:noFill/>
            </p:spPr>
            <p:txBody>
              <a:bodyPr wrap="square" rtlCol="0">
                <a:spAutoFit/>
              </a:bodyPr>
              <a:lstStyle/>
              <a:p>
                <a:pPr algn="ctr"/>
                <a:r>
                  <a:rPr lang="en-US" sz="3600" b="1">
                    <a:solidFill>
                      <a:srgbClr val="CE2451"/>
                    </a:solidFill>
                    <a:ea typeface="Cambria" panose="02040503050406030204" pitchFamily="18" charset="0"/>
                    <a:cs typeface="Arial" panose="020B0604020202020204" pitchFamily="34" charset="0"/>
                  </a:rPr>
                  <a:t>12 415 </a:t>
                </a:r>
                <a14:m>
                  <m:oMath xmlns:m="http://schemas.openxmlformats.org/officeDocument/2006/math">
                    <m:r>
                      <a:rPr lang="en-US" sz="3600" b="1">
                        <a:solidFill>
                          <a:srgbClr val="CE2451"/>
                        </a:solidFill>
                        <a:latin typeface="Cambria Math" panose="02040503050406030204" pitchFamily="18" charset="0"/>
                        <a:ea typeface="Cambria" panose="02040503050406030204" pitchFamily="18" charset="0"/>
                        <a:cs typeface="Arial" panose="020B0604020202020204" pitchFamily="34" charset="0"/>
                      </a:rPr>
                      <m:t>×</m:t>
                    </m:r>
                  </m:oMath>
                </a14:m>
                <a:r>
                  <a:rPr lang="en-US" sz="3600" b="1">
                    <a:solidFill>
                      <a:srgbClr val="CE2451"/>
                    </a:solidFill>
                    <a:ea typeface="Cambria" panose="02040503050406030204" pitchFamily="18" charset="0"/>
                    <a:cs typeface="Arial" panose="020B0604020202020204" pitchFamily="34" charset="0"/>
                  </a:rPr>
                  <a:t> 3 =</a:t>
                </a:r>
                <a:r>
                  <a:rPr lang="en-US" sz="3600" b="1">
                    <a:solidFill>
                      <a:srgbClr val="AE4B24"/>
                    </a:solidFill>
                    <a:ea typeface="Cambria" panose="02040503050406030204" pitchFamily="18" charset="0"/>
                    <a:cs typeface="Arial" panose="020B0604020202020204" pitchFamily="34" charset="0"/>
                  </a:rPr>
                  <a:t> </a:t>
                </a:r>
                <a:r>
                  <a:rPr lang="en-US" sz="3600" b="1">
                    <a:solidFill>
                      <a:srgbClr val="0070C0"/>
                    </a:solidFill>
                    <a:ea typeface="Cambria" panose="02040503050406030204" pitchFamily="18" charset="0"/>
                    <a:cs typeface="Arial" panose="020B0604020202020204" pitchFamily="34" charset="0"/>
                  </a:rPr>
                  <a:t>37 245</a:t>
                </a:r>
              </a:p>
            </p:txBody>
          </p:sp>
        </mc:Choice>
        <mc:Fallback xmlns="">
          <p:sp>
            <p:nvSpPr>
              <p:cNvPr id="28" name="PHẠM DUYÊN 17 - 9Slide.vn">
                <a:extLst>
                  <a:ext uri="{FF2B5EF4-FFF2-40B4-BE49-F238E27FC236}">
                    <a16:creationId xmlns:a16="http://schemas.microsoft.com/office/drawing/2014/main" id="{1A5162D1-3015-FF92-446B-5BE9ED02590E}"/>
                  </a:ext>
                </a:extLst>
              </p:cNvPr>
              <p:cNvSpPr txBox="1">
                <a:spLocks noRot="1" noChangeAspect="1" noMove="1" noResize="1" noEditPoints="1" noAdjustHandles="1" noChangeArrowheads="1" noChangeShapeType="1" noTextEdit="1"/>
              </p:cNvSpPr>
              <p:nvPr/>
            </p:nvSpPr>
            <p:spPr>
              <a:xfrm>
                <a:off x="3701580" y="5376561"/>
                <a:ext cx="4788840" cy="646331"/>
              </a:xfrm>
              <a:prstGeom prst="rect">
                <a:avLst/>
              </a:prstGeom>
              <a:blipFill>
                <a:blip r:embed="rId7"/>
                <a:stretch>
                  <a:fillRect t="-15094" b="-34906"/>
                </a:stretch>
              </a:blipFill>
            </p:spPr>
            <p:txBody>
              <a:bodyPr/>
              <a:lstStyle/>
              <a:p>
                <a:r>
                  <a:rPr lang="en-US">
                    <a:noFill/>
                  </a:rPr>
                  <a:t> </a:t>
                </a:r>
              </a:p>
            </p:txBody>
          </p:sp>
        </mc:Fallback>
      </mc:AlternateContent>
      <p:sp>
        <p:nvSpPr>
          <p:cNvPr id="33" name="PHẠM DUYÊN 14 - 9Slide.vn">
            <a:extLst>
              <a:ext uri="{FF2B5EF4-FFF2-40B4-BE49-F238E27FC236}">
                <a16:creationId xmlns:a16="http://schemas.microsoft.com/office/drawing/2014/main" id="{F6A40B1D-E85C-6AEF-5A96-9F27FC7AB48A}"/>
              </a:ext>
            </a:extLst>
          </p:cNvPr>
          <p:cNvSpPr txBox="1"/>
          <p:nvPr/>
        </p:nvSpPr>
        <p:spPr>
          <a:xfrm>
            <a:off x="1815573" y="3496269"/>
            <a:ext cx="385633" cy="769441"/>
          </a:xfrm>
          <a:prstGeom prst="rect">
            <a:avLst/>
          </a:prstGeom>
          <a:noFill/>
        </p:spPr>
        <p:txBody>
          <a:bodyPr wrap="square" rtlCol="0">
            <a:spAutoFit/>
          </a:bodyPr>
          <a:lstStyle/>
          <a:p>
            <a:pPr algn="ctr"/>
            <a:r>
              <a:rPr lang="en-US" sz="4400" b="1">
                <a:solidFill>
                  <a:srgbClr val="FF0000"/>
                </a:solidFill>
                <a:ea typeface="Cambria" panose="02040503050406030204" pitchFamily="18" charset="0"/>
                <a:cs typeface="Arial" panose="020B0604020202020204" pitchFamily="34" charset="0"/>
              </a:rPr>
              <a:t>3</a:t>
            </a:r>
          </a:p>
        </p:txBody>
      </p:sp>
      <p:sp>
        <p:nvSpPr>
          <p:cNvPr id="35" name="PHẠM DUYÊN 15 - 9Slide.vn">
            <a:extLst>
              <a:ext uri="{FF2B5EF4-FFF2-40B4-BE49-F238E27FC236}">
                <a16:creationId xmlns:a16="http://schemas.microsoft.com/office/drawing/2014/main" id="{E79686EE-27F4-B815-B115-9725E6075C72}"/>
              </a:ext>
            </a:extLst>
          </p:cNvPr>
          <p:cNvSpPr/>
          <p:nvPr/>
        </p:nvSpPr>
        <p:spPr>
          <a:xfrm>
            <a:off x="5262515" y="4655913"/>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6" name="PHẠM DUYÊN 16 - 9Slide.vn">
            <a:extLst>
              <a:ext uri="{FF2B5EF4-FFF2-40B4-BE49-F238E27FC236}">
                <a16:creationId xmlns:a16="http://schemas.microsoft.com/office/drawing/2014/main" id="{15968193-21D0-CD96-2CE2-A1E14F4A28D3}"/>
              </a:ext>
            </a:extLst>
          </p:cNvPr>
          <p:cNvSpPr txBox="1"/>
          <p:nvPr/>
        </p:nvSpPr>
        <p:spPr>
          <a:xfrm>
            <a:off x="5506799" y="4462571"/>
            <a:ext cx="3574376" cy="523220"/>
          </a:xfrm>
          <a:prstGeom prst="rect">
            <a:avLst/>
          </a:prstGeom>
          <a:noFill/>
        </p:spPr>
        <p:txBody>
          <a:bodyPr wrap="none" rtlCol="0">
            <a:spAutoFit/>
          </a:bodyPr>
          <a:lstStyle>
            <a:defPPr>
              <a:defRPr lang="en-US"/>
            </a:defPPr>
            <a:lvl1pPr>
              <a:defRPr sz="4400" spc="-60"/>
            </a:lvl1pPr>
          </a:lstStyle>
          <a:p>
            <a:r>
              <a:rPr lang="en-US" sz="2800" spc="-120"/>
              <a:t>3 nhân 1 bằng 3, viết 3.</a:t>
            </a:r>
          </a:p>
        </p:txBody>
      </p:sp>
      <p:sp>
        <p:nvSpPr>
          <p:cNvPr id="39" name="PHẠM DUYÊN 8 - 9Slide.vn">
            <a:extLst>
              <a:ext uri="{FF2B5EF4-FFF2-40B4-BE49-F238E27FC236}">
                <a16:creationId xmlns:a16="http://schemas.microsoft.com/office/drawing/2014/main" id="{0F48EFCC-6306-3656-6EB8-084B70D8724D}"/>
              </a:ext>
            </a:extLst>
          </p:cNvPr>
          <p:cNvSpPr txBox="1"/>
          <p:nvPr/>
        </p:nvSpPr>
        <p:spPr>
          <a:xfrm>
            <a:off x="2884123" y="3516276"/>
            <a:ext cx="374173" cy="769441"/>
          </a:xfrm>
          <a:prstGeom prst="rect">
            <a:avLst/>
          </a:prstGeom>
          <a:noFill/>
        </p:spPr>
        <p:txBody>
          <a:bodyPr wrap="square" rtlCol="0">
            <a:spAutoFit/>
          </a:bodyPr>
          <a:lstStyle/>
          <a:p>
            <a:pPr algn="ctr"/>
            <a:r>
              <a:rPr lang="en-US" sz="4400" b="1">
                <a:solidFill>
                  <a:srgbClr val="FF0000"/>
                </a:solidFill>
                <a:ea typeface="Cambria" panose="02040503050406030204" pitchFamily="18" charset="0"/>
                <a:cs typeface="Arial" panose="020B0604020202020204" pitchFamily="34" charset="0"/>
              </a:rPr>
              <a:t>4</a:t>
            </a:r>
          </a:p>
        </p:txBody>
      </p:sp>
      <p:sp>
        <p:nvSpPr>
          <p:cNvPr id="40" name="PHẠM DUYÊN 14 - 9Slide.vn">
            <a:extLst>
              <a:ext uri="{FF2B5EF4-FFF2-40B4-BE49-F238E27FC236}">
                <a16:creationId xmlns:a16="http://schemas.microsoft.com/office/drawing/2014/main" id="{36FE85C2-7292-97B8-732C-896515A36F26}"/>
              </a:ext>
            </a:extLst>
          </p:cNvPr>
          <p:cNvSpPr txBox="1"/>
          <p:nvPr/>
        </p:nvSpPr>
        <p:spPr>
          <a:xfrm>
            <a:off x="2143960" y="3496269"/>
            <a:ext cx="385633" cy="769441"/>
          </a:xfrm>
          <a:prstGeom prst="rect">
            <a:avLst/>
          </a:prstGeom>
          <a:noFill/>
        </p:spPr>
        <p:txBody>
          <a:bodyPr wrap="square" rtlCol="0">
            <a:spAutoFit/>
          </a:bodyPr>
          <a:lstStyle/>
          <a:p>
            <a:pPr algn="ctr"/>
            <a:r>
              <a:rPr lang="en-US" sz="4400" b="1">
                <a:solidFill>
                  <a:srgbClr val="FF0000"/>
                </a:solidFill>
                <a:ea typeface="Cambria" panose="02040503050406030204" pitchFamily="18" charset="0"/>
                <a:cs typeface="Arial" panose="020B0604020202020204" pitchFamily="34" charset="0"/>
              </a:rPr>
              <a:t>7</a:t>
            </a:r>
          </a:p>
        </p:txBody>
      </p:sp>
      <p:sp>
        <p:nvSpPr>
          <p:cNvPr id="41" name="PHẠM DUYÊN 3 - 9Slide.vn">
            <a:extLst>
              <a:ext uri="{FF2B5EF4-FFF2-40B4-BE49-F238E27FC236}">
                <a16:creationId xmlns:a16="http://schemas.microsoft.com/office/drawing/2014/main" id="{EA310CAD-9895-99EF-5A3F-399A431417E3}"/>
              </a:ext>
            </a:extLst>
          </p:cNvPr>
          <p:cNvSpPr txBox="1"/>
          <p:nvPr/>
        </p:nvSpPr>
        <p:spPr>
          <a:xfrm>
            <a:off x="1614901" y="1628964"/>
            <a:ext cx="2172199" cy="769441"/>
          </a:xfrm>
          <a:prstGeom prst="rect">
            <a:avLst/>
          </a:prstGeom>
          <a:noFill/>
        </p:spPr>
        <p:txBody>
          <a:bodyPr wrap="square" rtlCol="0">
            <a:spAutoFit/>
          </a:bodyPr>
          <a:lstStyle/>
          <a:p>
            <a:pPr algn="ctr"/>
            <a:r>
              <a:rPr lang="en-US" sz="4400" b="1">
                <a:solidFill>
                  <a:srgbClr val="002060"/>
                </a:solidFill>
                <a:ea typeface="Cambria" panose="02040503050406030204" pitchFamily="18" charset="0"/>
                <a:cs typeface="Arial" panose="020B0604020202020204" pitchFamily="34" charset="0"/>
              </a:rPr>
              <a:t>12 415</a:t>
            </a:r>
          </a:p>
        </p:txBody>
      </p:sp>
    </p:spTree>
    <p:extLst>
      <p:ext uri="{BB962C8B-B14F-4D97-AF65-F5344CB8AC3E}">
        <p14:creationId xmlns:p14="http://schemas.microsoft.com/office/powerpoint/2010/main" val="3440955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47"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47"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500"/>
                            </p:stCondLst>
                            <p:childTnLst>
                              <p:par>
                                <p:cTn id="74" presetID="47"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ppt_x</p:attrName>
                                        </p:attrNameLst>
                                      </p:cBhvr>
                                      <p:tavLst>
                                        <p:tav tm="0">
                                          <p:val>
                                            <p:strVal val="#ppt_x"/>
                                          </p:val>
                                        </p:tav>
                                        <p:tav tm="100000">
                                          <p:val>
                                            <p:strVal val="#ppt_x"/>
                                          </p:val>
                                        </p:tav>
                                      </p:tavLst>
                                    </p:anim>
                                    <p:anim calcmode="lin" valueType="num">
                                      <p:cBhvr>
                                        <p:cTn id="7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500"/>
                            </p:stCondLst>
                            <p:childTnLst>
                              <p:par>
                                <p:cTn id="88" presetID="47"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1000"/>
                                        <p:tgtEl>
                                          <p:spTgt spid="33"/>
                                        </p:tgtEl>
                                      </p:cBhvr>
                                    </p:animEffect>
                                    <p:anim calcmode="lin" valueType="num">
                                      <p:cBhvr>
                                        <p:cTn id="91" dur="1000" fill="hold"/>
                                        <p:tgtEl>
                                          <p:spTgt spid="33"/>
                                        </p:tgtEl>
                                        <p:attrNameLst>
                                          <p:attrName>ppt_x</p:attrName>
                                        </p:attrNameLst>
                                      </p:cBhvr>
                                      <p:tavLst>
                                        <p:tav tm="0">
                                          <p:val>
                                            <p:strVal val="#ppt_x"/>
                                          </p:val>
                                        </p:tav>
                                        <p:tav tm="100000">
                                          <p:val>
                                            <p:strVal val="#ppt_x"/>
                                          </p:val>
                                        </p:tav>
                                      </p:tavLst>
                                    </p:anim>
                                    <p:anim calcmode="lin" valueType="num">
                                      <p:cBhvr>
                                        <p:cTn id="9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arn(inVertical)">
                                      <p:cBhvr>
                                        <p:cTn id="10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5" grpId="0"/>
      <p:bldP spid="17" grpId="0"/>
      <p:bldP spid="18" grpId="0" animBg="1"/>
      <p:bldP spid="19" grpId="0"/>
      <p:bldP spid="20" grpId="0" animBg="1"/>
      <p:bldP spid="21" grpId="0"/>
      <p:bldP spid="22" grpId="0"/>
      <p:bldP spid="24" grpId="0" animBg="1"/>
      <p:bldP spid="25" grpId="0"/>
      <p:bldP spid="26" grpId="0" animBg="1"/>
      <p:bldP spid="27" grpId="0"/>
      <p:bldP spid="28" grpId="0"/>
      <p:bldP spid="33" grpId="0"/>
      <p:bldP spid="35" grpId="0" animBg="1"/>
      <p:bldP spid="36"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013247">
            <a:off x="-253107" y="302869"/>
            <a:ext cx="2319636" cy="822051"/>
          </a:xfrm>
          <a:prstGeom prst="rect">
            <a:avLst/>
          </a:prstGeom>
        </p:spPr>
      </p:pic>
      <p:grpSp>
        <p:nvGrpSpPr>
          <p:cNvPr id="12" name="Group 11">
            <a:extLst>
              <a:ext uri="{FF2B5EF4-FFF2-40B4-BE49-F238E27FC236}">
                <a16:creationId xmlns:a16="http://schemas.microsoft.com/office/drawing/2014/main" id="{5D526995-5DA0-6639-B9E8-B24B7DE132F1}"/>
              </a:ext>
            </a:extLst>
          </p:cNvPr>
          <p:cNvGrpSpPr/>
          <p:nvPr/>
        </p:nvGrpSpPr>
        <p:grpSpPr>
          <a:xfrm>
            <a:off x="1470227" y="1210714"/>
            <a:ext cx="9590708" cy="2355737"/>
            <a:chOff x="1470227" y="610517"/>
            <a:chExt cx="9590708" cy="2429639"/>
          </a:xfrm>
        </p:grpSpPr>
        <p:sp>
          <p:nvSpPr>
            <p:cNvPr id="7" name="PHẠM DUYÊN 3 - 9Slide.vn">
              <a:extLst>
                <a:ext uri="{FF2B5EF4-FFF2-40B4-BE49-F238E27FC236}">
                  <a16:creationId xmlns:a16="http://schemas.microsoft.com/office/drawing/2014/main" id="{BF3829DA-01EF-FB3A-E9FF-1975505F35AF}"/>
                </a:ext>
              </a:extLst>
            </p:cNvPr>
            <p:cNvSpPr/>
            <p:nvPr/>
          </p:nvSpPr>
          <p:spPr>
            <a:xfrm>
              <a:off x="1470227" y="610517"/>
              <a:ext cx="9590708" cy="2429639"/>
            </a:xfrm>
            <a:prstGeom prst="roundRect">
              <a:avLst>
                <a:gd name="adj" fmla="val 14511"/>
              </a:avLst>
            </a:prstGeom>
            <a:solidFill>
              <a:srgbClr val="E9EDF9"/>
            </a:solid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cs typeface="Arial" panose="020B0604020202020204" pitchFamily="34" charset="0"/>
              </a:endParaRPr>
            </a:p>
          </p:txBody>
        </p:sp>
        <p:sp>
          <p:nvSpPr>
            <p:cNvPr id="5" name="TextBox 45">
              <a:extLst>
                <a:ext uri="{FF2B5EF4-FFF2-40B4-BE49-F238E27FC236}">
                  <a16:creationId xmlns:a16="http://schemas.microsoft.com/office/drawing/2014/main" id="{837CEA2F-4AD0-66D7-3E0A-140CBF746501}"/>
                </a:ext>
              </a:extLst>
            </p:cNvPr>
            <p:cNvSpPr txBox="1">
              <a:spLocks noChangeArrowheads="1"/>
            </p:cNvSpPr>
            <p:nvPr/>
          </p:nvSpPr>
          <p:spPr bwMode="auto">
            <a:xfrm>
              <a:off x="1672351" y="713894"/>
              <a:ext cx="91792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1219170">
                <a:buClr>
                  <a:srgbClr val="000000"/>
                </a:buClr>
              </a:pPr>
              <a:r>
                <a:rPr lang="en-US" altLang="en-US" sz="2400" b="1" kern="0">
                  <a:solidFill>
                    <a:srgbClr val="002060"/>
                  </a:solidFill>
                  <a:latin typeface="+mn-lt"/>
                  <a:cs typeface="Calibri" panose="020F0502020204030204" pitchFamily="34" charset="0"/>
                  <a:sym typeface="Arial"/>
                </a:rPr>
                <a:t>BƯỚC 1:</a:t>
              </a:r>
              <a:r>
                <a:rPr lang="en-US" altLang="en-US" sz="2800" kern="0">
                  <a:solidFill>
                    <a:srgbClr val="002060"/>
                  </a:solidFill>
                  <a:latin typeface="+mn-lt"/>
                  <a:cs typeface="Calibri" panose="020F0502020204030204" pitchFamily="34" charset="0"/>
                  <a:sym typeface="Arial"/>
                </a:rPr>
                <a:t>             </a:t>
              </a:r>
              <a:r>
                <a:rPr lang="en-US" altLang="en-US" sz="2800" kern="0">
                  <a:solidFill>
                    <a:srgbClr val="FF0000"/>
                  </a:solidFill>
                  <a:latin typeface="+mn-lt"/>
                  <a:cs typeface="Calibri" panose="020F0502020204030204" pitchFamily="34" charset="0"/>
                  <a:sym typeface="Arial"/>
                </a:rPr>
                <a:t>Đặt tính</a:t>
              </a:r>
              <a:endParaRPr lang="en-US" altLang="en-US" sz="2800" kern="0" dirty="0">
                <a:solidFill>
                  <a:srgbClr val="FF0000"/>
                </a:solidFill>
                <a:latin typeface="+mn-lt"/>
                <a:cs typeface="Calibri" panose="020F0502020204030204" pitchFamily="34" charset="0"/>
                <a:sym typeface="Arial"/>
              </a:endParaRPr>
            </a:p>
            <a:p>
              <a:pPr marL="571486" indent="-571486" defTabSz="1219170">
                <a:buClr>
                  <a:srgbClr val="000000"/>
                </a:buClr>
                <a:buFontTx/>
                <a:buChar char="-"/>
              </a:pPr>
              <a:r>
                <a:rPr lang="en-US" altLang="en-US" sz="2800" kern="0" dirty="0" err="1">
                  <a:solidFill>
                    <a:srgbClr val="000000"/>
                  </a:solidFill>
                  <a:latin typeface="+mn-lt"/>
                  <a:cs typeface="Calibri" panose="020F0502020204030204" pitchFamily="34" charset="0"/>
                  <a:sym typeface="Arial"/>
                </a:rPr>
                <a:t>Thừa</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số</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thứ</a:t>
              </a:r>
              <a:r>
                <a:rPr lang="en-US" altLang="en-US" sz="2800" kern="0" dirty="0">
                  <a:solidFill>
                    <a:srgbClr val="000000"/>
                  </a:solidFill>
                  <a:latin typeface="+mn-lt"/>
                  <a:cs typeface="Calibri" panose="020F0502020204030204" pitchFamily="34" charset="0"/>
                  <a:sym typeface="Arial"/>
                </a:rPr>
                <a:t> </a:t>
              </a:r>
              <a:r>
                <a:rPr lang="en-US" altLang="en-US" sz="2800" kern="0" err="1">
                  <a:solidFill>
                    <a:srgbClr val="000000"/>
                  </a:solidFill>
                  <a:latin typeface="+mn-lt"/>
                  <a:cs typeface="Calibri" panose="020F0502020204030204" pitchFamily="34" charset="0"/>
                  <a:sym typeface="Arial"/>
                </a:rPr>
                <a:t>nhất</a:t>
              </a:r>
              <a:r>
                <a:rPr lang="en-US" altLang="en-US" sz="2800" kern="0">
                  <a:solidFill>
                    <a:srgbClr val="000000"/>
                  </a:solidFill>
                  <a:latin typeface="+mn-lt"/>
                  <a:cs typeface="Calibri" panose="020F0502020204030204" pitchFamily="34" charset="0"/>
                  <a:sym typeface="Arial"/>
                </a:rPr>
                <a:t> đặt </a:t>
              </a:r>
              <a:r>
                <a:rPr lang="en-US" altLang="en-US" sz="2800" kern="0" dirty="0">
                  <a:solidFill>
                    <a:srgbClr val="000000"/>
                  </a:solidFill>
                  <a:latin typeface="+mn-lt"/>
                  <a:cs typeface="Calibri" panose="020F0502020204030204" pitchFamily="34" charset="0"/>
                  <a:sym typeface="Arial"/>
                </a:rPr>
                <a:t>ở </a:t>
              </a:r>
              <a:r>
                <a:rPr lang="en-US" altLang="en-US" sz="2800" kern="0" err="1">
                  <a:solidFill>
                    <a:srgbClr val="000000"/>
                  </a:solidFill>
                  <a:latin typeface="+mn-lt"/>
                  <a:cs typeface="Calibri" panose="020F0502020204030204" pitchFamily="34" charset="0"/>
                  <a:sym typeface="Arial"/>
                </a:rPr>
                <a:t>hàng</a:t>
              </a:r>
              <a:r>
                <a:rPr lang="en-US" altLang="en-US" sz="2800" kern="0">
                  <a:solidFill>
                    <a:srgbClr val="000000"/>
                  </a:solidFill>
                  <a:latin typeface="+mn-lt"/>
                  <a:cs typeface="Calibri" panose="020F0502020204030204" pitchFamily="34" charset="0"/>
                  <a:sym typeface="Arial"/>
                </a:rPr>
                <a:t> trên</a:t>
              </a:r>
              <a:endParaRPr lang="en-US" altLang="en-US" sz="2800" kern="0" dirty="0">
                <a:solidFill>
                  <a:srgbClr val="000000"/>
                </a:solidFill>
                <a:latin typeface="+mn-lt"/>
                <a:cs typeface="Calibri" panose="020F0502020204030204" pitchFamily="34" charset="0"/>
                <a:sym typeface="Arial"/>
              </a:endParaRPr>
            </a:p>
            <a:p>
              <a:pPr marL="571486" indent="-571486" defTabSz="1219170">
                <a:buClr>
                  <a:srgbClr val="000000"/>
                </a:buClr>
                <a:buFontTx/>
                <a:buChar char="-"/>
              </a:pPr>
              <a:r>
                <a:rPr lang="en-US" altLang="en-US" sz="2800" kern="0">
                  <a:solidFill>
                    <a:srgbClr val="000000"/>
                  </a:solidFill>
                  <a:latin typeface="+mn-lt"/>
                  <a:cs typeface="Calibri" panose="020F0502020204030204" pitchFamily="34" charset="0"/>
                  <a:sym typeface="Arial"/>
                </a:rPr>
                <a:t>Thừa </a:t>
              </a:r>
              <a:r>
                <a:rPr lang="en-US" altLang="en-US" sz="2800" kern="0" dirty="0" err="1">
                  <a:solidFill>
                    <a:srgbClr val="000000"/>
                  </a:solidFill>
                  <a:latin typeface="+mn-lt"/>
                  <a:cs typeface="Calibri" panose="020F0502020204030204" pitchFamily="34" charset="0"/>
                  <a:sym typeface="Arial"/>
                </a:rPr>
                <a:t>số</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thứ</a:t>
              </a:r>
              <a:r>
                <a:rPr lang="en-US" altLang="en-US" sz="2800" kern="0" dirty="0">
                  <a:solidFill>
                    <a:srgbClr val="000000"/>
                  </a:solidFill>
                  <a:latin typeface="+mn-lt"/>
                  <a:cs typeface="Calibri" panose="020F0502020204030204" pitchFamily="34" charset="0"/>
                  <a:sym typeface="Arial"/>
                </a:rPr>
                <a:t> </a:t>
              </a:r>
              <a:r>
                <a:rPr lang="en-US" altLang="en-US" sz="2800" kern="0" err="1">
                  <a:solidFill>
                    <a:srgbClr val="000000"/>
                  </a:solidFill>
                  <a:latin typeface="+mn-lt"/>
                  <a:cs typeface="Calibri" panose="020F0502020204030204" pitchFamily="34" charset="0"/>
                  <a:sym typeface="Arial"/>
                </a:rPr>
                <a:t>hai</a:t>
              </a:r>
              <a:r>
                <a:rPr lang="en-US" altLang="en-US" sz="2800" kern="0">
                  <a:solidFill>
                    <a:srgbClr val="000000"/>
                  </a:solidFill>
                  <a:latin typeface="+mn-lt"/>
                  <a:cs typeface="Calibri" panose="020F0502020204030204" pitchFamily="34" charset="0"/>
                  <a:sym typeface="Arial"/>
                </a:rPr>
                <a:t> đặt </a:t>
              </a:r>
              <a:r>
                <a:rPr lang="en-US" altLang="en-US" sz="2800" kern="0" dirty="0">
                  <a:solidFill>
                    <a:srgbClr val="000000"/>
                  </a:solidFill>
                  <a:latin typeface="+mn-lt"/>
                  <a:cs typeface="Calibri" panose="020F0502020204030204" pitchFamily="34" charset="0"/>
                  <a:sym typeface="Arial"/>
                </a:rPr>
                <a:t>ở </a:t>
              </a:r>
              <a:r>
                <a:rPr lang="en-US" altLang="en-US" sz="2800" kern="0" dirty="0" err="1">
                  <a:solidFill>
                    <a:srgbClr val="000000"/>
                  </a:solidFill>
                  <a:latin typeface="+mn-lt"/>
                  <a:cs typeface="Calibri" panose="020F0502020204030204" pitchFamily="34" charset="0"/>
                  <a:sym typeface="Arial"/>
                </a:rPr>
                <a:t>hàng</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dưới</a:t>
              </a:r>
              <a:endParaRPr lang="en-US" altLang="en-US" sz="2800" kern="0" dirty="0">
                <a:solidFill>
                  <a:srgbClr val="000000"/>
                </a:solidFill>
                <a:latin typeface="+mn-lt"/>
                <a:cs typeface="Calibri" panose="020F0502020204030204" pitchFamily="34" charset="0"/>
                <a:sym typeface="Arial"/>
              </a:endParaRPr>
            </a:p>
            <a:p>
              <a:pPr marL="571486" indent="-571486" defTabSz="1219170">
                <a:buClr>
                  <a:srgbClr val="000000"/>
                </a:buClr>
                <a:buFontTx/>
                <a:buChar char="-"/>
              </a:pPr>
              <a:r>
                <a:rPr lang="en-US" altLang="en-US" sz="2800" kern="0">
                  <a:solidFill>
                    <a:srgbClr val="000000"/>
                  </a:solidFill>
                  <a:latin typeface="+mn-lt"/>
                  <a:cs typeface="Calibri" panose="020F0502020204030204" pitchFamily="34" charset="0"/>
                  <a:sym typeface="Arial"/>
                </a:rPr>
                <a:t>Viết dấu </a:t>
              </a:r>
              <a:r>
                <a:rPr lang="en-US" altLang="en-US" sz="2800" kern="0" dirty="0" err="1">
                  <a:solidFill>
                    <a:srgbClr val="000000"/>
                  </a:solidFill>
                  <a:latin typeface="+mn-lt"/>
                  <a:cs typeface="Calibri" panose="020F0502020204030204" pitchFamily="34" charset="0"/>
                  <a:sym typeface="Arial"/>
                </a:rPr>
                <a:t>nhân</a:t>
              </a:r>
              <a:r>
                <a:rPr lang="en-US" altLang="en-US" sz="2800" kern="0" dirty="0">
                  <a:solidFill>
                    <a:srgbClr val="000000"/>
                  </a:solidFill>
                  <a:latin typeface="+mn-lt"/>
                  <a:cs typeface="Calibri" panose="020F0502020204030204" pitchFamily="34" charset="0"/>
                  <a:sym typeface="Arial"/>
                </a:rPr>
                <a:t> ở </a:t>
              </a:r>
              <a:r>
                <a:rPr lang="en-US" altLang="en-US" sz="2800" kern="0" dirty="0" err="1">
                  <a:solidFill>
                    <a:srgbClr val="000000"/>
                  </a:solidFill>
                  <a:latin typeface="+mn-lt"/>
                  <a:cs typeface="Calibri" panose="020F0502020204030204" pitchFamily="34" charset="0"/>
                  <a:sym typeface="Arial"/>
                </a:rPr>
                <a:t>giữa</a:t>
              </a:r>
              <a:r>
                <a:rPr lang="en-US" altLang="en-US" sz="2800" kern="0" dirty="0">
                  <a:solidFill>
                    <a:srgbClr val="000000"/>
                  </a:solidFill>
                  <a:latin typeface="+mn-lt"/>
                  <a:cs typeface="Calibri" panose="020F0502020204030204" pitchFamily="34" charset="0"/>
                  <a:sym typeface="Arial"/>
                </a:rPr>
                <a:t> </a:t>
              </a:r>
              <a:r>
                <a:rPr lang="en-US" altLang="en-US" sz="2800" kern="0">
                  <a:solidFill>
                    <a:srgbClr val="000000"/>
                  </a:solidFill>
                  <a:latin typeface="+mn-lt"/>
                  <a:cs typeface="Calibri" panose="020F0502020204030204" pitchFamily="34" charset="0"/>
                  <a:sym typeface="Arial"/>
                </a:rPr>
                <a:t>2 số - Kẻ gạch ngang</a:t>
              </a:r>
              <a:endParaRPr lang="en-US" altLang="en-US" sz="2800" kern="0" dirty="0">
                <a:solidFill>
                  <a:srgbClr val="000000"/>
                </a:solidFill>
                <a:latin typeface="+mn-lt"/>
                <a:cs typeface="Calibri" panose="020F0502020204030204" pitchFamily="34" charset="0"/>
                <a:sym typeface="Arial"/>
              </a:endParaRPr>
            </a:p>
            <a:p>
              <a:pPr marL="571486" indent="-571486" defTabSz="1219170">
                <a:buClr>
                  <a:srgbClr val="000000"/>
                </a:buClr>
                <a:buFontTx/>
                <a:buChar char="-"/>
              </a:pPr>
              <a:r>
                <a:rPr lang="en-US" altLang="en-US" sz="2800" kern="0" dirty="0" err="1">
                  <a:solidFill>
                    <a:srgbClr val="FF0000"/>
                  </a:solidFill>
                  <a:latin typeface="+mn-lt"/>
                  <a:cs typeface="Calibri" panose="020F0502020204030204" pitchFamily="34" charset="0"/>
                  <a:sym typeface="Arial"/>
                </a:rPr>
                <a:t>Lưu</a:t>
              </a:r>
              <a:r>
                <a:rPr lang="en-US" altLang="en-US" sz="2800" kern="0" dirty="0">
                  <a:solidFill>
                    <a:srgbClr val="FF0000"/>
                  </a:solidFill>
                  <a:latin typeface="+mn-lt"/>
                  <a:cs typeface="Calibri" panose="020F0502020204030204" pitchFamily="34" charset="0"/>
                  <a:sym typeface="Arial"/>
                </a:rPr>
                <a:t> ý:</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Đặt</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các</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chữ</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số</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cùng</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hàng</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thẳng</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cột</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với</a:t>
              </a:r>
              <a:r>
                <a:rPr lang="en-US" altLang="en-US" sz="2800" kern="0" dirty="0">
                  <a:solidFill>
                    <a:srgbClr val="000000"/>
                  </a:solidFill>
                  <a:latin typeface="+mn-lt"/>
                  <a:cs typeface="Calibri" panose="020F0502020204030204" pitchFamily="34" charset="0"/>
                  <a:sym typeface="Arial"/>
                </a:rPr>
                <a:t> </a:t>
              </a:r>
              <a:r>
                <a:rPr lang="en-US" altLang="en-US" sz="2800" kern="0" dirty="0" err="1">
                  <a:solidFill>
                    <a:srgbClr val="000000"/>
                  </a:solidFill>
                  <a:latin typeface="+mn-lt"/>
                  <a:cs typeface="Calibri" panose="020F0502020204030204" pitchFamily="34" charset="0"/>
                  <a:sym typeface="Arial"/>
                </a:rPr>
                <a:t>nhau</a:t>
              </a:r>
              <a:r>
                <a:rPr lang="en-US" altLang="en-US" sz="2800" kern="0" dirty="0">
                  <a:solidFill>
                    <a:srgbClr val="000000"/>
                  </a:solidFill>
                  <a:latin typeface="+mn-lt"/>
                  <a:cs typeface="Calibri" panose="020F0502020204030204" pitchFamily="34" charset="0"/>
                  <a:sym typeface="Arial"/>
                </a:rPr>
                <a:t>.</a:t>
              </a:r>
            </a:p>
          </p:txBody>
        </p:sp>
      </p:grpSp>
      <p:grpSp>
        <p:nvGrpSpPr>
          <p:cNvPr id="13" name="Group 12">
            <a:extLst>
              <a:ext uri="{FF2B5EF4-FFF2-40B4-BE49-F238E27FC236}">
                <a16:creationId xmlns:a16="http://schemas.microsoft.com/office/drawing/2014/main" id="{CFB6834C-79C4-8F06-BE3F-4BF76D0CD08D}"/>
              </a:ext>
            </a:extLst>
          </p:cNvPr>
          <p:cNvGrpSpPr/>
          <p:nvPr/>
        </p:nvGrpSpPr>
        <p:grpSpPr>
          <a:xfrm>
            <a:off x="1470227" y="3768495"/>
            <a:ext cx="9885962" cy="2511120"/>
            <a:chOff x="1471932" y="3570191"/>
            <a:chExt cx="9885962" cy="2677656"/>
          </a:xfrm>
        </p:grpSpPr>
        <p:sp>
          <p:nvSpPr>
            <p:cNvPr id="8" name="PHẠM DUYÊN 3 - 9Slide.vn">
              <a:extLst>
                <a:ext uri="{FF2B5EF4-FFF2-40B4-BE49-F238E27FC236}">
                  <a16:creationId xmlns:a16="http://schemas.microsoft.com/office/drawing/2014/main" id="{2C9387C3-9574-ACB5-87B8-593D742312D0}"/>
                </a:ext>
              </a:extLst>
            </p:cNvPr>
            <p:cNvSpPr/>
            <p:nvPr/>
          </p:nvSpPr>
          <p:spPr>
            <a:xfrm>
              <a:off x="1471932" y="3570191"/>
              <a:ext cx="9590708" cy="2677656"/>
            </a:xfrm>
            <a:prstGeom prst="roundRect">
              <a:avLst>
                <a:gd name="adj" fmla="val 14511"/>
              </a:avLst>
            </a:prstGeom>
            <a:solidFill>
              <a:srgbClr val="E9EDF9"/>
            </a:solid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cs typeface="Arial" panose="020B0604020202020204" pitchFamily="34" charset="0"/>
              </a:endParaRPr>
            </a:p>
          </p:txBody>
        </p:sp>
        <p:sp>
          <p:nvSpPr>
            <p:cNvPr id="6" name="TextBox 45">
              <a:extLst>
                <a:ext uri="{FF2B5EF4-FFF2-40B4-BE49-F238E27FC236}">
                  <a16:creationId xmlns:a16="http://schemas.microsoft.com/office/drawing/2014/main" id="{4EE3A1B6-9338-A8DA-7262-D4B3A9198C97}"/>
                </a:ext>
              </a:extLst>
            </p:cNvPr>
            <p:cNvSpPr txBox="1">
              <a:spLocks noChangeArrowheads="1"/>
            </p:cNvSpPr>
            <p:nvPr/>
          </p:nvSpPr>
          <p:spPr bwMode="auto">
            <a:xfrm>
              <a:off x="1672351" y="3785634"/>
              <a:ext cx="96855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1219170">
                <a:buClr>
                  <a:srgbClr val="000000"/>
                </a:buClr>
              </a:pPr>
              <a:r>
                <a:rPr lang="en-US" altLang="en-US" sz="2400" b="1" kern="0">
                  <a:solidFill>
                    <a:srgbClr val="002060"/>
                  </a:solidFill>
                  <a:latin typeface="+mn-lt"/>
                  <a:cs typeface="Calibri" panose="020F0502020204030204" pitchFamily="34" charset="0"/>
                  <a:sym typeface="Arial"/>
                </a:rPr>
                <a:t>BƯỚC 2</a:t>
              </a:r>
              <a:r>
                <a:rPr lang="en-US" altLang="en-US" sz="2800" kern="0">
                  <a:solidFill>
                    <a:srgbClr val="002060"/>
                  </a:solidFill>
                  <a:latin typeface="+mn-lt"/>
                  <a:cs typeface="Calibri" panose="020F0502020204030204" pitchFamily="34" charset="0"/>
                  <a:sym typeface="Arial"/>
                </a:rPr>
                <a:t>:             </a:t>
              </a:r>
              <a:r>
                <a:rPr lang="en-US" altLang="en-US" sz="2800" kern="0">
                  <a:solidFill>
                    <a:srgbClr val="FF0000"/>
                  </a:solidFill>
                  <a:latin typeface="+mn-lt"/>
                  <a:cs typeface="Calibri" panose="020F0502020204030204" pitchFamily="34" charset="0"/>
                  <a:sym typeface="Arial"/>
                </a:rPr>
                <a:t>Tính</a:t>
              </a:r>
              <a:endParaRPr lang="en-US" altLang="en-US" sz="2800" kern="0" dirty="0">
                <a:solidFill>
                  <a:srgbClr val="FF0000"/>
                </a:solidFill>
                <a:latin typeface="+mn-lt"/>
                <a:cs typeface="Calibri" panose="020F0502020204030204" pitchFamily="34" charset="0"/>
                <a:sym typeface="Arial"/>
              </a:endParaRPr>
            </a:p>
            <a:p>
              <a:pPr marL="457200" indent="-457200" defTabSz="1219170">
                <a:buClr>
                  <a:srgbClr val="000000"/>
                </a:buClr>
                <a:buFontTx/>
                <a:buChar char="-"/>
              </a:pPr>
              <a:r>
                <a:rPr lang="en-US" sz="2800" kern="0">
                  <a:solidFill>
                    <a:srgbClr val="000000"/>
                  </a:solidFill>
                  <a:latin typeface="+mn-lt"/>
                  <a:cs typeface="Calibri" panose="020F0502020204030204" pitchFamily="34" charset="0"/>
                  <a:sym typeface="Arial"/>
                </a:rPr>
                <a:t>Lấy thừa số thứ hai nhân với từng chữ số của thừa số thứ nhất theo thứ tự từ phải sang trái.</a:t>
              </a:r>
            </a:p>
            <a:p>
              <a:pPr marL="457200" indent="-457200" defTabSz="1219170">
                <a:buClr>
                  <a:srgbClr val="000000"/>
                </a:buClr>
                <a:buFontTx/>
                <a:buChar char="-"/>
              </a:pPr>
              <a:r>
                <a:rPr lang="en-US" sz="2800" kern="0">
                  <a:solidFill>
                    <a:srgbClr val="000000"/>
                  </a:solidFill>
                  <a:latin typeface="+mn-lt"/>
                  <a:cs typeface="Calibri" panose="020F0502020204030204" pitchFamily="34" charset="0"/>
                </a:rPr>
                <a:t>Khi thực hiện các phép nhân có nhớ cần thêm số nhớ vào kết quả của lần nhân liền sau.</a:t>
              </a:r>
              <a:endParaRPr lang="en-US" sz="2800" kern="0">
                <a:solidFill>
                  <a:srgbClr val="000000"/>
                </a:solidFill>
                <a:latin typeface="+mn-lt"/>
                <a:cs typeface="Calibri" panose="020F0502020204030204" pitchFamily="34" charset="0"/>
                <a:sym typeface="Arial"/>
              </a:endParaRPr>
            </a:p>
          </p:txBody>
        </p:sp>
      </p:grpSp>
      <p:pic>
        <p:nvPicPr>
          <p:cNvPr id="9" name="图片 4">
            <a:extLst>
              <a:ext uri="{FF2B5EF4-FFF2-40B4-BE49-F238E27FC236}">
                <a16:creationId xmlns:a16="http://schemas.microsoft.com/office/drawing/2014/main" id="{F302509E-F578-1662-A09B-45974E4E59E9}"/>
              </a:ext>
            </a:extLst>
          </p:cNvPr>
          <p:cNvPicPr>
            <a:picLocks noChangeAspect="1"/>
          </p:cNvPicPr>
          <p:nvPr/>
        </p:nvPicPr>
        <p:blipFill>
          <a:blip r:embed="rId4"/>
          <a:stretch>
            <a:fillRect/>
          </a:stretch>
        </p:blipFill>
        <p:spPr>
          <a:xfrm>
            <a:off x="185621" y="4672575"/>
            <a:ext cx="1442179" cy="2185425"/>
          </a:xfrm>
          <a:prstGeom prst="rect">
            <a:avLst/>
          </a:prstGeom>
          <a:effectLst>
            <a:outerShdw blurRad="50800" dist="38100" dir="10800000" algn="r" rotWithShape="0">
              <a:prstClr val="black">
                <a:alpha val="40000"/>
              </a:prstClr>
            </a:outerShdw>
          </a:effectLst>
        </p:spPr>
      </p:pic>
      <p:sp>
        <p:nvSpPr>
          <p:cNvPr id="2" name="PHẠM DUYÊN 3 - 9Slide.vn">
            <a:extLst>
              <a:ext uri="{FF2B5EF4-FFF2-40B4-BE49-F238E27FC236}">
                <a16:creationId xmlns:a16="http://schemas.microsoft.com/office/drawing/2014/main" id="{869674B5-10DD-E613-2CDA-5765FAFEA1C9}"/>
              </a:ext>
            </a:extLst>
          </p:cNvPr>
          <p:cNvSpPr/>
          <p:nvPr/>
        </p:nvSpPr>
        <p:spPr>
          <a:xfrm>
            <a:off x="2355774" y="359564"/>
            <a:ext cx="7480452"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cs typeface="Arial" panose="020B0604020202020204" pitchFamily="34" charset="0"/>
              </a:rPr>
              <a:t>Các bước thực hiện phép nhân:</a:t>
            </a:r>
          </a:p>
        </p:txBody>
      </p:sp>
    </p:spTree>
    <p:extLst>
      <p:ext uri="{BB962C8B-B14F-4D97-AF65-F5344CB8AC3E}">
        <p14:creationId xmlns:p14="http://schemas.microsoft.com/office/powerpoint/2010/main" val="25137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6" name="Picture 5">
            <a:extLst>
              <a:ext uri="{FF2B5EF4-FFF2-40B4-BE49-F238E27FC236}">
                <a16:creationId xmlns:a16="http://schemas.microsoft.com/office/drawing/2014/main" id="{4F80A50A-F1FB-D704-3B4D-F1C9B804131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8188981B-C858-79E2-2A87-B55F48FF8A2A}"/>
              </a:ext>
            </a:extLst>
          </p:cNvPr>
          <p:cNvPicPr>
            <a:picLocks noChangeAspect="1"/>
          </p:cNvPicPr>
          <p:nvPr/>
        </p:nvPicPr>
        <p:blipFill>
          <a:blip r:embed="rId9"/>
          <a:stretch>
            <a:fillRect/>
          </a:stretch>
        </p:blipFill>
        <p:spPr>
          <a:xfrm>
            <a:off x="583646" y="828522"/>
            <a:ext cx="5657578" cy="3133616"/>
          </a:xfrm>
          <a:prstGeom prst="rect">
            <a:avLst/>
          </a:prstGeom>
        </p:spPr>
      </p:pic>
    </p:spTree>
    <p:extLst>
      <p:ext uri="{BB962C8B-B14F-4D97-AF65-F5344CB8AC3E}">
        <p14:creationId xmlns:p14="http://schemas.microsoft.com/office/powerpoint/2010/main" val="33976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378</TotalTime>
  <Words>453</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#9Slide03 Arima Madurai ExtraBo</vt:lpstr>
      <vt:lpstr>#9Slide03 Sofia Pro Soft Bold</vt:lpstr>
      <vt:lpstr>#9Slide05 Good Vibes Pro</vt:lpstr>
      <vt:lpstr>Arial</vt:lpstr>
      <vt:lpstr>Calibri</vt:lpstr>
      <vt:lpstr>Calibri Light</vt:lpstr>
      <vt:lpstr>Cambria</vt:lpstr>
      <vt:lpstr>Cambria Math</vt:lpstr>
      <vt:lpstr>HP-167</vt:lpstr>
      <vt:lpstr>HP-168</vt:lpstr>
      <vt:lpstr>Times New Roman</vt:lpstr>
      <vt:lpstr>思源黑体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Vip855</cp:lastModifiedBy>
  <cp:revision>17</cp:revision>
  <dcterms:created xsi:type="dcterms:W3CDTF">2023-02-05T12:11:11Z</dcterms:created>
  <dcterms:modified xsi:type="dcterms:W3CDTF">2023-04-09T13:23:38Z</dcterms:modified>
</cp:coreProperties>
</file>