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257" r:id="rId4"/>
    <p:sldId id="258" r:id="rId5"/>
    <p:sldId id="300" r:id="rId6"/>
    <p:sldId id="284" r:id="rId7"/>
    <p:sldId id="301" r:id="rId8"/>
    <p:sldId id="285" r:id="rId9"/>
    <p:sldId id="304" r:id="rId10"/>
    <p:sldId id="286" r:id="rId11"/>
    <p:sldId id="302" r:id="rId12"/>
    <p:sldId id="287" r:id="rId13"/>
    <p:sldId id="288" r:id="rId14"/>
    <p:sldId id="303" r:id="rId15"/>
    <p:sldId id="289" r:id="rId16"/>
    <p:sldId id="306" r:id="rId17"/>
    <p:sldId id="307" r:id="rId18"/>
    <p:sldId id="308" r:id="rId19"/>
    <p:sldId id="309" r:id="rId20"/>
    <p:sldId id="296" r:id="rId21"/>
    <p:sldId id="256" r:id="rId22"/>
    <p:sldId id="297" r:id="rId23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13240EC-DE11-4CBD-9189-CCA67FA22240}">
          <p14:sldIdLst>
            <p14:sldId id="257"/>
            <p14:sldId id="258"/>
            <p14:sldId id="300"/>
            <p14:sldId id="284"/>
            <p14:sldId id="301"/>
            <p14:sldId id="285"/>
            <p14:sldId id="304"/>
            <p14:sldId id="286"/>
            <p14:sldId id="302"/>
            <p14:sldId id="287"/>
            <p14:sldId id="288"/>
            <p14:sldId id="303"/>
            <p14:sldId id="289"/>
            <p14:sldId id="306"/>
            <p14:sldId id="307"/>
            <p14:sldId id="308"/>
            <p14:sldId id="309"/>
            <p14:sldId id="296"/>
            <p14:sldId id="256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588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77D81-0B29-4C50-8D21-17553FB3766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339A0-19DA-4A0C-9204-F201D344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53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C96F82-7318-E057-7F1C-DD586D439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84AD7AE-0272-C181-B79A-344DEAC0F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7DA178-8B82-9965-9BF0-71729309B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2A2D56-1103-41FA-016B-0A0462852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27261E-1925-9F9C-1C6A-FE480918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41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7ED1F1-9E48-73E2-B72E-765AB2DA9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7F6BD4-FD65-1F5A-D49E-10327E12A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174C6E-3711-A22E-9058-596B31D34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5FA9A-A582-56A9-59F3-287A0BEE0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8354DD-1EC8-01D8-F39A-66E2E73A7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85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0E2ED8-E8BC-1D5C-83FC-DB3C6A050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7992AEE-CAFC-6339-00F8-2AAC4CFE9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6685CF-5F62-AD71-331E-BFE2A3F39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221AE6-827A-B0E7-B80C-BEDC59481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0CA5EF-AEB7-2FC5-B940-7EA2F6C6B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02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81613A-2B2F-D74C-F7A3-6EB835E89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1F248E-8615-7B2C-28D9-1F88AA56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C8D4CBC-0563-E3D9-B526-60872D944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606E9B-E239-3FB6-B8ED-B7E394376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F43235-DBC1-F39A-C026-A0E9C280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E55187-FB42-A556-5EE5-F1C62FF5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67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9B521C-8B02-387E-E05E-AFC6833EA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BFEE0B-B546-8AA3-1384-065639DE0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E656DD-14A7-9F33-6F91-BD1B6B8B1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1F94348-7E91-9106-593B-C9C2111478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7737E1A-0B97-0D00-F994-74115E1422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D36F242-CBFA-6747-0764-4A033E2C6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A6BE161-36AB-BA57-28EA-D43A2A0A0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7DD6502-3371-4B8D-C59A-DEDFD9D2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xmlns="" id="{3F3A5000-E3DB-64C2-CE0E-986B97D10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8886665" y="-3239441"/>
            <a:ext cx="3787128" cy="378712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1587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F972FC-5037-885E-A250-9EDDDE398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DB14EAA-9024-D57B-282C-B7278DD60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C4620E-F238-65D0-3937-6A2F454A8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D122E37-E557-6605-5F3B-96CABFE2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FAFA09-A471-B1DF-76DD-1DC2972C2F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319" y="-2837659"/>
            <a:ext cx="2258540" cy="22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74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CAE474-8DFF-1966-8665-D46E00853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DADDD8E-BE20-608B-034E-193C1093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8738AD5-20FD-9078-FE24-52AC4D49E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214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BB2D8E-1B57-2A7B-A92A-B9B5DE3C4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80F3E3-07D6-011F-F2B9-F56889D90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038D6C-5214-6F53-924F-F051D768E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C572DE-9A9F-8F69-8C31-2BCBBE423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F6B50E-99BE-0531-4188-B4A04A7B8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718AE7-BBD2-81E5-32FC-8FFBD2883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2495516D-E642-9273-DB33-129515497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7726080" y="296736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05307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1823F1-8E6A-FF37-9698-16A509F8D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2F4BF5A-76E0-7EC6-F53A-FD43B35EA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8E1A39-7DE1-7EAC-1086-C8E51214F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1CD424-518E-5F8E-CE1F-6B338B331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7DDB7A-4517-CC9D-E1C6-FF3D29846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6E212B-4E5F-5210-C9E3-0045C7DE0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526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CBE9A9-4988-B67C-96E9-ACBD7DD1D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8C42BC-AF70-AEE9-BDD5-6C7124E58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60CEA5-319B-18B6-ACA6-C3EEE2CCA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05BB52-68AC-6C8A-D0A7-EF939AA34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5B5F7F-9C65-A9DE-E279-E1379F74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8FAD573-A20B-495B-6346-3457B7E18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9162" y="-231619"/>
            <a:ext cx="1812218" cy="181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5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4CFF635-0FB9-47BA-2507-E52562531A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837ED1B-D9B5-EF42-90E3-DFB362E34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C2E57D-A2C1-4742-981C-D6E44BD96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61806C-E441-A4A0-5B8E-26C08DFE3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A961F6-C0FA-29A9-7253-95D6676BD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62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C96F82-7318-E057-7F1C-DD586D439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84AD7AE-0272-C181-B79A-344DEAC0F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7DA178-8B82-9965-9BF0-71729309B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2A2D56-1103-41FA-016B-0A0462852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27261E-1925-9F9C-1C6A-FE480918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628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7ED1F1-9E48-73E2-B72E-765AB2DA9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7F6BD4-FD65-1F5A-D49E-10327E12A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174C6E-3711-A22E-9058-596B31D34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5FA9A-A582-56A9-59F3-287A0BEE0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8354DD-1EC8-01D8-F39A-66E2E73A7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067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0E2ED8-E8BC-1D5C-83FC-DB3C6A050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7992AEE-CAFC-6339-00F8-2AAC4CFE9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6685CF-5F62-AD71-331E-BFE2A3F39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221AE6-827A-B0E7-B80C-BEDC59481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0CA5EF-AEB7-2FC5-B940-7EA2F6C6B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134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81613A-2B2F-D74C-F7A3-6EB835E89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1F248E-8615-7B2C-28D9-1F88AA56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C8D4CBC-0563-E3D9-B526-60872D944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606E9B-E239-3FB6-B8ED-B7E394376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F43235-DBC1-F39A-C026-A0E9C280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E55187-FB42-A556-5EE5-F1C62FF5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471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9B521C-8B02-387E-E05E-AFC6833EA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BFEE0B-B546-8AA3-1384-065639DE0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E656DD-14A7-9F33-6F91-BD1B6B8B1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1F94348-7E91-9106-593B-C9C2111478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7737E1A-0B97-0D00-F994-74115E1422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D36F242-CBFA-6747-0764-4A033E2C6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A6BE161-36AB-BA57-28EA-D43A2A0A0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7DD6502-3371-4B8D-C59A-DEDFD9D2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xmlns="" id="{3F3A5000-E3DB-64C2-CE0E-986B97D10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8886665" y="-3239441"/>
            <a:ext cx="3787128" cy="378712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57895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F972FC-5037-885E-A250-9EDDDE398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DB14EAA-9024-D57B-282C-B7278DD60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C4620E-F238-65D0-3937-6A2F454A8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D122E37-E557-6605-5F3B-96CABFE2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FAFA09-A471-B1DF-76DD-1DC2972C2F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319" y="-2837659"/>
            <a:ext cx="2258540" cy="22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898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CAE474-8DFF-1966-8665-D46E00853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DADDD8E-BE20-608B-034E-193C1093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8738AD5-20FD-9078-FE24-52AC4D49E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95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BB2D8E-1B57-2A7B-A92A-B9B5DE3C4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80F3E3-07D6-011F-F2B9-F56889D90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038D6C-5214-6F53-924F-F051D768E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C572DE-9A9F-8F69-8C31-2BCBBE423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F6B50E-99BE-0531-4188-B4A04A7B8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718AE7-BBD2-81E5-32FC-8FFBD2883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2495516D-E642-9273-DB33-129515497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7726080" y="296736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59139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1823F1-8E6A-FF37-9698-16A509F8D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2F4BF5A-76E0-7EC6-F53A-FD43B35EA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8E1A39-7DE1-7EAC-1086-C8E51214F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1CD424-518E-5F8E-CE1F-6B338B331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7DDB7A-4517-CC9D-E1C6-FF3D29846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6E212B-4E5F-5210-C9E3-0045C7DE0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3471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CBE9A9-4988-B67C-96E9-ACBD7DD1D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8C42BC-AF70-AEE9-BDD5-6C7124E58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60CEA5-319B-18B6-ACA6-C3EEE2CCA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05BB52-68AC-6C8A-D0A7-EF939AA34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5B5F7F-9C65-A9DE-E279-E1379F74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8FAD573-A20B-495B-6346-3457B7E18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9162" y="-231619"/>
            <a:ext cx="1812218" cy="181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05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4CFF635-0FB9-47BA-2507-E52562531A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837ED1B-D9B5-EF42-90E3-DFB362E34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C2E57D-A2C1-4742-981C-D6E44BD96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61806C-E441-A4A0-5B8E-26C08DFE3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A961F6-C0FA-29A9-7253-95D6676BD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72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0" y="3619500"/>
            <a:ext cx="2114550" cy="20355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4E4F319-B793-58AB-8366-79C47176A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531770-8472-7EAD-BCF8-1853A20D6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5875C3-9029-0091-073A-92693715C5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3C8F2-EF4F-47CE-A7CF-119002D7CA8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F4256C-898C-1830-FA96-0A716FF48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1DEC0F-8E4E-5783-D57F-0BB368ED7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75239-7A7F-415C-9EE6-8BCCE88964A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4F545705-3054-E070-A664-C445A5D36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21910432" y="8771662"/>
            <a:ext cx="3030677" cy="3030677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467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4E4F319-B793-58AB-8366-79C47176A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531770-8472-7EAD-BCF8-1853A20D6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5875C3-9029-0091-073A-92693715C5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3C8F2-EF4F-47CE-A7CF-119002D7CA8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F4256C-898C-1830-FA96-0A716FF48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1DEC0F-8E4E-5783-D57F-0BB368ED7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75239-7A7F-415C-9EE6-8BCCE88964A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4F545705-3054-E070-A664-C445A5D36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21910432" y="8771662"/>
            <a:ext cx="3030677" cy="3030677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914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4.svg"/><Relationship Id="rId21" Type="http://schemas.openxmlformats.org/officeDocument/2006/relationships/image" Target="../media/image26.svg"/><Relationship Id="rId7" Type="http://schemas.openxmlformats.org/officeDocument/2006/relationships/image" Target="../media/image20.svg"/><Relationship Id="rId12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2.svg"/><Relationship Id="rId5" Type="http://schemas.openxmlformats.org/officeDocument/2006/relationships/image" Target="../media/image18.svg"/><Relationship Id="rId23" Type="http://schemas.openxmlformats.org/officeDocument/2006/relationships/image" Target="../media/image117.svg"/><Relationship Id="rId14" Type="http://schemas.openxmlformats.org/officeDocument/2006/relationships/image" Target="../media/image10.png"/><Relationship Id="rId2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27.svg"/><Relationship Id="rId23" Type="http://schemas.openxmlformats.org/officeDocument/2006/relationships/image" Target="../media/image57.svg"/><Relationship Id="rId10" Type="http://schemas.openxmlformats.org/officeDocument/2006/relationships/image" Target="../media/image20.svg"/><Relationship Id="rId31" Type="http://schemas.openxmlformats.org/officeDocument/2006/relationships/image" Target="../media/image30.png"/><Relationship Id="rId30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3.png"/><Relationship Id="rId25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png"/><Relationship Id="rId24" Type="http://schemas.openxmlformats.org/officeDocument/2006/relationships/image" Target="../media/image31.png"/><Relationship Id="rId23" Type="http://schemas.openxmlformats.org/officeDocument/2006/relationships/image" Target="../media/image57.svg"/><Relationship Id="rId10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5.png"/><Relationship Id="rId25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png"/><Relationship Id="rId24" Type="http://schemas.openxmlformats.org/officeDocument/2006/relationships/image" Target="../media/image31.png"/><Relationship Id="rId23" Type="http://schemas.openxmlformats.org/officeDocument/2006/relationships/image" Target="../media/image57.svg"/><Relationship Id="rId10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25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png"/><Relationship Id="rId24" Type="http://schemas.openxmlformats.org/officeDocument/2006/relationships/image" Target="../media/image36.png"/><Relationship Id="rId23" Type="http://schemas.openxmlformats.org/officeDocument/2006/relationships/image" Target="../media/image57.svg"/><Relationship Id="rId10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25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png"/><Relationship Id="rId24" Type="http://schemas.openxmlformats.org/officeDocument/2006/relationships/image" Target="../media/image37.png"/><Relationship Id="rId23" Type="http://schemas.openxmlformats.org/officeDocument/2006/relationships/image" Target="../media/image57.svg"/><Relationship Id="rId10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png"/><Relationship Id="rId24" Type="http://schemas.openxmlformats.org/officeDocument/2006/relationships/image" Target="../media/image39.png"/><Relationship Id="rId23" Type="http://schemas.openxmlformats.org/officeDocument/2006/relationships/image" Target="../media/image57.svg"/><Relationship Id="rId10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25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png"/><Relationship Id="rId24" Type="http://schemas.openxmlformats.org/officeDocument/2006/relationships/image" Target="../media/image40.png"/><Relationship Id="rId23" Type="http://schemas.openxmlformats.org/officeDocument/2006/relationships/image" Target="../media/image57.svg"/><Relationship Id="rId10" Type="http://schemas.openxmlformats.org/officeDocument/2006/relationships/image" Target="../media/image2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png"/><Relationship Id="rId23" Type="http://schemas.openxmlformats.org/officeDocument/2006/relationships/image" Target="../media/image57.svg"/><Relationship Id="rId10" Type="http://schemas.openxmlformats.org/officeDocument/2006/relationships/image" Target="../media/image2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png"/><Relationship Id="rId23" Type="http://schemas.openxmlformats.org/officeDocument/2006/relationships/image" Target="../media/image57.svg"/><Relationship Id="rId10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17" Type="http://schemas.openxmlformats.org/officeDocument/2006/relationships/image" Target="../media/image16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8.sv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6.png"/><Relationship Id="rId3" Type="http://schemas.openxmlformats.org/officeDocument/2006/relationships/image" Target="../media/image28.svg"/><Relationship Id="rId7" Type="http://schemas.openxmlformats.org/officeDocument/2006/relationships/image" Target="../media/image14.png"/><Relationship Id="rId12" Type="http://schemas.openxmlformats.org/officeDocument/2006/relationships/image" Target="../media/image12.svg"/><Relationship Id="rId17" Type="http://schemas.openxmlformats.org/officeDocument/2006/relationships/image" Target="../media/image105.svg"/><Relationship Id="rId2" Type="http://schemas.openxmlformats.org/officeDocument/2006/relationships/image" Target="../media/image12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113.svg"/><Relationship Id="rId15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10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7" Type="http://schemas.openxmlformats.org/officeDocument/2006/relationships/image" Target="../media/image51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10.svg"/><Relationship Id="rId5" Type="http://schemas.openxmlformats.org/officeDocument/2006/relationships/image" Target="../media/image61.svg"/><Relationship Id="rId10" Type="http://schemas.openxmlformats.org/officeDocument/2006/relationships/image" Target="../media/image47.png"/><Relationship Id="rId9" Type="http://schemas.openxmlformats.org/officeDocument/2006/relationships/image" Target="../media/image6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png"/><Relationship Id="rId23" Type="http://schemas.openxmlformats.org/officeDocument/2006/relationships/image" Target="../media/image57.svg"/><Relationship Id="rId10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3" Type="http://schemas.openxmlformats.org/officeDocument/2006/relationships/image" Target="../media/image7.png"/><Relationship Id="rId25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png"/><Relationship Id="rId24" Type="http://schemas.openxmlformats.org/officeDocument/2006/relationships/image" Target="../media/image23.png"/><Relationship Id="rId23" Type="http://schemas.openxmlformats.org/officeDocument/2006/relationships/image" Target="../media/image57.svg"/><Relationship Id="rId5" Type="http://schemas.openxmlformats.org/officeDocument/2006/relationships/image" Target="NULL"/><Relationship Id="rId10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5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png"/><Relationship Id="rId24" Type="http://schemas.openxmlformats.org/officeDocument/2006/relationships/image" Target="../media/image23.png"/><Relationship Id="rId23" Type="http://schemas.openxmlformats.org/officeDocument/2006/relationships/image" Target="../media/image57.svg"/><Relationship Id="rId5" Type="http://schemas.openxmlformats.org/officeDocument/2006/relationships/image" Target="NULL"/><Relationship Id="rId10" Type="http://schemas.openxmlformats.org/officeDocument/2006/relationships/image" Target="../media/image20.svg"/><Relationship Id="rId27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.png"/><Relationship Id="rId3" Type="http://schemas.openxmlformats.org/officeDocument/2006/relationships/image" Target="../media/image101.svg"/><Relationship Id="rId25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png"/><Relationship Id="rId24" Type="http://schemas.openxmlformats.org/officeDocument/2006/relationships/image" Target="../media/image26.png"/><Relationship Id="rId23" Type="http://schemas.openxmlformats.org/officeDocument/2006/relationships/image" Target="../media/image57.svg"/><Relationship Id="rId5" Type="http://schemas.openxmlformats.org/officeDocument/2006/relationships/image" Target="../media/image107.svg"/><Relationship Id="rId10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695994"/>
            <a:ext cx="18288000" cy="3507346"/>
            <a:chOff x="0" y="0"/>
            <a:chExt cx="6350000" cy="1217828"/>
          </a:xfrm>
        </p:grpSpPr>
        <p:sp>
          <p:nvSpPr>
            <p:cNvPr id="3" name="Freeform 3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73C4D4">
                <a:alpha val="80000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31221"/>
          <a:stretch>
            <a:fillRect/>
          </a:stretch>
        </p:blipFill>
        <p:spPr>
          <a:xfrm rot="-6640818">
            <a:off x="15585460" y="277223"/>
            <a:ext cx="4201873" cy="25536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848860">
            <a:off x="-1251847" y="-1276961"/>
            <a:ext cx="4294383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29845">
            <a:off x="88381" y="116080"/>
            <a:ext cx="2914096" cy="20398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0958">
            <a:off x="14255644" y="3412288"/>
            <a:ext cx="3762113" cy="73635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523526" y="4261741"/>
            <a:ext cx="743636" cy="83908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flipH="1">
            <a:off x="14688828" y="1519823"/>
            <a:ext cx="613671" cy="692436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609600" y="5590733"/>
            <a:ext cx="3067396" cy="4114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32198" y="2128021"/>
            <a:ext cx="136236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BÀI 8. LÀM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BIỂN BÁO GIAO THÔNG</a:t>
            </a:r>
          </a:p>
          <a:p>
            <a:pPr algn="ctr">
              <a:lnSpc>
                <a:spcPct val="150000"/>
              </a:lnSpc>
            </a:pP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2) 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295400" y="6502957"/>
            <a:ext cx="7315200" cy="300837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55966" y="9258300"/>
            <a:ext cx="18417041" cy="3532094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842122">
            <a:off x="-2147192" y="-1160326"/>
            <a:ext cx="4294383" cy="4114800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6275084" y="-1579060"/>
            <a:ext cx="4160184" cy="4114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24810" y="896188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BƯỚC 1: LÀM BIỂN BÁO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609766" y="2548856"/>
            <a:ext cx="5705958" cy="6368633"/>
            <a:chOff x="11667642" y="3397135"/>
            <a:chExt cx="4792679" cy="582899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22" t="40598" r="12126" b="13767"/>
            <a:stretch/>
          </p:blipFill>
          <p:spPr>
            <a:xfrm>
              <a:off x="11667642" y="3397135"/>
              <a:ext cx="4792679" cy="4731274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12158981" y="8399998"/>
              <a:ext cx="3810000" cy="826135"/>
            </a:xfrm>
            <a:prstGeom prst="roundRect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 phẩm mẫu </a:t>
              </a:r>
              <a:endParaRPr lang="en-US" sz="35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90600" y="3281164"/>
            <a:ext cx="9067800" cy="316682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06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55966" y="9258300"/>
            <a:ext cx="18417041" cy="3532094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842122">
            <a:off x="-2147192" y="-1160326"/>
            <a:ext cx="4294383" cy="4114800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6275084" y="-1579060"/>
            <a:ext cx="4160184" cy="4114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24810" y="896188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LÀM MÔ HÌNH BIỂN BÁO GIAO THÔNG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51776" y="3009900"/>
            <a:ext cx="4973522" cy="411998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25570" y="7363918"/>
            <a:ext cx="4825934" cy="152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11707" y="2871636"/>
            <a:ext cx="5688948" cy="4396507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731034" y="7353300"/>
            <a:ext cx="4825934" cy="152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Ở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li,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6cm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2879887" y="3234954"/>
            <a:ext cx="5475289" cy="4033189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2725402" y="7353300"/>
            <a:ext cx="4825934" cy="152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28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55966" y="9258300"/>
            <a:ext cx="18417041" cy="3532094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842122">
            <a:off x="-2147192" y="-1160326"/>
            <a:ext cx="4294383" cy="4114800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6207908" y="-1788860"/>
            <a:ext cx="4160184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4"/>
          <a:srcRect r="18114"/>
          <a:stretch/>
        </p:blipFill>
        <p:spPr>
          <a:xfrm>
            <a:off x="871418" y="1620884"/>
            <a:ext cx="4072624" cy="411998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15222" y="6102906"/>
            <a:ext cx="5446630" cy="19955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cm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endParaRPr lang="en-US" sz="3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376791" y="6102906"/>
            <a:ext cx="5791200" cy="32422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2725402" y="6092288"/>
            <a:ext cx="4825934" cy="152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endParaRPr lang="en-US" sz="3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62800" y="1181100"/>
            <a:ext cx="4059957" cy="45320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2725402" y="1943100"/>
            <a:ext cx="4785019" cy="416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7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55966" y="9258300"/>
            <a:ext cx="18417041" cy="3532094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842122">
            <a:off x="-2147192" y="-1160326"/>
            <a:ext cx="4294383" cy="4114800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6275084" y="-1579060"/>
            <a:ext cx="4160184" cy="41148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38817" y="6210300"/>
            <a:ext cx="7696200" cy="2362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Bôi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viền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829800" y="5981700"/>
            <a:ext cx="8001000" cy="39453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Bôi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li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855860" y="1703215"/>
            <a:ext cx="3948880" cy="382855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537816" y="1413230"/>
            <a:ext cx="4785019" cy="4160886"/>
            <a:chOff x="2537816" y="1413230"/>
            <a:chExt cx="4785019" cy="416088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537816" y="1413230"/>
              <a:ext cx="4785019" cy="4160886"/>
            </a:xfrm>
            <a:prstGeom prst="rect">
              <a:avLst/>
            </a:prstGeom>
          </p:spPr>
        </p:pic>
        <p:sp>
          <p:nvSpPr>
            <p:cNvPr id="2" name="Up Arrow 1"/>
            <p:cNvSpPr/>
            <p:nvPr/>
          </p:nvSpPr>
          <p:spPr>
            <a:xfrm>
              <a:off x="3505200" y="2030296"/>
              <a:ext cx="2133600" cy="2884603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585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842122">
            <a:off x="-2147192" y="-1160326"/>
            <a:ext cx="4294383" cy="4114800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5697200" y="-2417285"/>
            <a:ext cx="4160184" cy="4114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0927" y="191221"/>
            <a:ext cx="1828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2: LÀM CỘT BIỂN BÁO</a:t>
            </a:r>
            <a:endParaRPr lang="en-US" sz="5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2678" y="1697515"/>
            <a:ext cx="9229587" cy="29136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20cm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52678" y="5038131"/>
            <a:ext cx="9203353" cy="18781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6445" y="7158923"/>
            <a:ext cx="9229586" cy="30137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1cm,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4"/>
          <a:srcRect l="52570" t="58148" b="28065"/>
          <a:stretch/>
        </p:blipFill>
        <p:spPr>
          <a:xfrm>
            <a:off x="10591800" y="1440351"/>
            <a:ext cx="7431519" cy="31707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4"/>
          <a:srcRect l="51483" t="71193" b="18436"/>
          <a:stretch/>
        </p:blipFill>
        <p:spPr>
          <a:xfrm>
            <a:off x="10561820" y="4633010"/>
            <a:ext cx="7461499" cy="23222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5"/>
          <a:srcRect l="52176" t="57082" b="19904"/>
          <a:stretch/>
        </p:blipFill>
        <p:spPr>
          <a:xfrm>
            <a:off x="10784319" y="7384412"/>
            <a:ext cx="7239000" cy="214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842122">
            <a:off x="-2147192" y="-1160326"/>
            <a:ext cx="4294383" cy="4114800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5697200" y="-2417285"/>
            <a:ext cx="4160184" cy="4114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0927" y="191221"/>
            <a:ext cx="1828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</a:t>
            </a:r>
            <a:r>
              <a:rPr lang="en-US" sz="5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US" sz="5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</a:t>
            </a:r>
            <a:r>
              <a:rPr lang="en-US" sz="5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 BIỂN BÁO</a:t>
            </a:r>
            <a:endParaRPr lang="en-US" sz="5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4"/>
          <a:srcRect t="21110" b="12222"/>
          <a:stretch/>
        </p:blipFill>
        <p:spPr>
          <a:xfrm>
            <a:off x="1053932" y="1866900"/>
            <a:ext cx="16301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842122">
            <a:off x="-2147192" y="-1160326"/>
            <a:ext cx="4294383" cy="4114800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5697200" y="-2417285"/>
            <a:ext cx="4160184" cy="4114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0927" y="191221"/>
            <a:ext cx="1828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</a:t>
            </a:r>
            <a:r>
              <a:rPr lang="en-US" sz="5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LẮP GHÉP VÀ HOÀN THIỆN</a:t>
            </a:r>
            <a:endParaRPr lang="en-US" sz="5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4"/>
          <a:srcRect l="35255" t="41160" r="49360" b="20145"/>
          <a:stretch/>
        </p:blipFill>
        <p:spPr>
          <a:xfrm>
            <a:off x="4191000" y="1257300"/>
            <a:ext cx="1828800" cy="64664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5"/>
          <a:srcRect l="62495"/>
          <a:stretch/>
        </p:blipFill>
        <p:spPr>
          <a:xfrm>
            <a:off x="13030200" y="930177"/>
            <a:ext cx="1829223" cy="690127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133600" y="8260558"/>
            <a:ext cx="5446630" cy="14212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dính</a:t>
            </a:r>
            <a:endParaRPr lang="en-US" sz="3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221496" y="8231555"/>
            <a:ext cx="5446630" cy="14212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endParaRPr lang="en-US" sz="3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92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60" t="41309" r="12818" b="6221"/>
          <a:stretch/>
        </p:blipFill>
        <p:spPr>
          <a:xfrm>
            <a:off x="7467600" y="2400300"/>
            <a:ext cx="2358752" cy="761694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842122">
            <a:off x="-2938781" y="-1601049"/>
            <a:ext cx="4294383" cy="4114800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6992600" y="-1813933"/>
            <a:ext cx="4160184" cy="411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293318"/>
            <a:ext cx="16535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cấm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68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5" t="30506" r="6675"/>
          <a:stretch/>
        </p:blipFill>
        <p:spPr>
          <a:xfrm>
            <a:off x="2617263" y="4538520"/>
            <a:ext cx="12670579" cy="55163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" y="2103463"/>
            <a:ext cx="18288000" cy="8694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 cáo và đánh giá </a:t>
            </a:r>
            <a:endParaRPr lang="en-US" sz="45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55966" y="9258300"/>
            <a:ext cx="18417041" cy="3532094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842122">
            <a:off x="-2147192" y="-1160326"/>
            <a:ext cx="4294383" cy="4114800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6275084" y="-1579060"/>
            <a:ext cx="4160184" cy="4114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24810" y="896188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LÀM MÔ HÌNH BIỂN BÁO GIAO THÔNG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7753" y="2972912"/>
            <a:ext cx="1584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Quan sát sản phẩm em đã làm và thực hành tự đánh giá dựa vào các tiêu chí dưới đây: 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06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1113" b="34661"/>
          <a:stretch>
            <a:fillRect/>
          </a:stretch>
        </p:blipFill>
        <p:spPr>
          <a:xfrm rot="5639570">
            <a:off x="-4927424" y="2671337"/>
            <a:ext cx="12595565" cy="59179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821" r="56483" b="56933"/>
          <a:stretch>
            <a:fillRect/>
          </a:stretch>
        </p:blipFill>
        <p:spPr>
          <a:xfrm rot="-5400000">
            <a:off x="12503632" y="1303331"/>
            <a:ext cx="7228987" cy="43397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717947" flipH="1">
            <a:off x="15406711" y="599143"/>
            <a:ext cx="2061147" cy="17725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16323" y="590552"/>
            <a:ext cx="1789768" cy="17897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45326" y="7236415"/>
            <a:ext cx="3531762" cy="24722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0321561">
            <a:off x="15046834" y="7674835"/>
            <a:ext cx="5033394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2867216" y="5090192"/>
            <a:ext cx="4716635" cy="45108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45456" y="977604"/>
            <a:ext cx="8461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02653" y="2467926"/>
            <a:ext cx="9808874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nay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sz="4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cấm</a:t>
            </a:r>
            <a:r>
              <a:rPr lang="en-US" sz="4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4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1025" t="73237"/>
          <a:stretch>
            <a:fillRect/>
          </a:stretch>
        </p:blipFill>
        <p:spPr>
          <a:xfrm rot="-1602916">
            <a:off x="-1437522" y="-515839"/>
            <a:ext cx="5488788" cy="29993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11484" b="13215"/>
          <a:stretch>
            <a:fillRect/>
          </a:stretch>
        </p:blipFill>
        <p:spPr>
          <a:xfrm>
            <a:off x="13029431" y="6096006"/>
            <a:ext cx="5504339" cy="53967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31221"/>
          <a:stretch>
            <a:fillRect/>
          </a:stretch>
        </p:blipFill>
        <p:spPr>
          <a:xfrm rot="-6640818">
            <a:off x="15585460" y="277223"/>
            <a:ext cx="4201873" cy="25536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5400000">
            <a:off x="-2278046" y="7755457"/>
            <a:ext cx="5033394" cy="411480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20497573">
            <a:off x="-1001464" y="-2485116"/>
            <a:ext cx="3905581" cy="6550239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4251" y="3973097"/>
            <a:ext cx="3816675" cy="60342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07094" y="1333500"/>
            <a:ext cx="1203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658405" y="3039180"/>
            <a:ext cx="12410904" cy="1643985"/>
            <a:chOff x="4658405" y="3039180"/>
            <a:chExt cx="12410904" cy="1643985"/>
          </a:xfrm>
        </p:grpSpPr>
        <p:sp>
          <p:nvSpPr>
            <p:cNvPr id="14" name="Flowchart: Connector 13"/>
            <p:cNvSpPr/>
            <p:nvPr/>
          </p:nvSpPr>
          <p:spPr>
            <a:xfrm>
              <a:off x="4658405" y="3039180"/>
              <a:ext cx="1398172" cy="1348978"/>
            </a:xfrm>
            <a:prstGeom prst="flowChartConnector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5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53200" y="3359726"/>
              <a:ext cx="1051610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Lựa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liệu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cụ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”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58405" y="5764453"/>
            <a:ext cx="12275062" cy="1541706"/>
            <a:chOff x="4658405" y="3039180"/>
            <a:chExt cx="12275062" cy="1541706"/>
          </a:xfrm>
        </p:grpSpPr>
        <p:sp>
          <p:nvSpPr>
            <p:cNvPr id="18" name="Flowchart: Connector 17"/>
            <p:cNvSpPr/>
            <p:nvPr/>
          </p:nvSpPr>
          <p:spPr>
            <a:xfrm>
              <a:off x="4658405" y="3039180"/>
              <a:ext cx="1398172" cy="1348978"/>
            </a:xfrm>
            <a:prstGeom prst="flowChartConnector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17358" y="3257447"/>
              <a:ext cx="1051610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”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5169247" y="6472373"/>
            <a:ext cx="3528441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0853" y="8443161"/>
            <a:ext cx="21930915" cy="4205999"/>
            <a:chOff x="0" y="0"/>
            <a:chExt cx="6350000" cy="1217828"/>
          </a:xfrm>
        </p:grpSpPr>
        <p:sp>
          <p:nvSpPr>
            <p:cNvPr id="3" name="Freeform 3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ADDFB8">
                <a:alpha val="80000"/>
              </a:srgbClr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31221"/>
          <a:stretch>
            <a:fillRect/>
          </a:stretch>
        </p:blipFill>
        <p:spPr>
          <a:xfrm rot="-7383210">
            <a:off x="15931041" y="30135"/>
            <a:ext cx="3446899" cy="209485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491045">
            <a:off x="-1440277" y="-1039874"/>
            <a:ext cx="3764424" cy="360700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931800" flipH="1">
            <a:off x="317345" y="7835026"/>
            <a:ext cx="2183352" cy="187768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07524">
            <a:off x="14909327" y="7443139"/>
            <a:ext cx="2857207" cy="200004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90600" y="2257672"/>
            <a:ext cx="163360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smtClean="0">
                <a:latin typeface="Arial" panose="020B0604020202020204" pitchFamily="34" charset="0"/>
                <a:cs typeface="Arial" panose="020B0604020202020204" pitchFamily="34" charset="0"/>
              </a:rPr>
              <a:t>TẠM BIỆT CÁC EM!</a:t>
            </a:r>
          </a:p>
          <a:p>
            <a:pPr algn="ctr">
              <a:lnSpc>
                <a:spcPct val="150000"/>
              </a:lnSpc>
            </a:pPr>
            <a:r>
              <a:rPr lang="en-US" sz="7200" b="1" smtClean="0">
                <a:latin typeface="Arial" panose="020B0604020202020204" pitchFamily="34" charset="0"/>
                <a:cs typeface="Arial" panose="020B0604020202020204" pitchFamily="34" charset="0"/>
              </a:rPr>
              <a:t>CẢM ƠN CÁC EM ĐÃ CHÚ Ý </a:t>
            </a:r>
          </a:p>
          <a:p>
            <a:pPr algn="ctr">
              <a:lnSpc>
                <a:spcPct val="150000"/>
              </a:lnSpc>
            </a:pPr>
            <a:r>
              <a:rPr lang="en-US" sz="7200" b="1" smtClean="0">
                <a:latin typeface="Arial" panose="020B0604020202020204" pitchFamily="34" charset="0"/>
                <a:cs typeface="Arial" panose="020B0604020202020204" pitchFamily="34" charset="0"/>
              </a:rPr>
              <a:t>LẮNG NGHE BÀI GIẢNG!</a:t>
            </a:r>
            <a:endParaRPr lang="en-US" sz="7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726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1"/>
            <a:ext cx="18288000" cy="10323095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xmlns="" id="{0C61CA82-FCBD-AADA-F612-BE76F04C26F0}"/>
              </a:ext>
            </a:extLst>
          </p:cNvPr>
          <p:cNvSpPr/>
          <p:nvPr/>
        </p:nvSpPr>
        <p:spPr>
          <a:xfrm>
            <a:off x="332556" y="1588168"/>
            <a:ext cx="17242800" cy="8195750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 dirty="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5BD413-528B-1D21-9EB2-BEF1354D2F1C}"/>
              </a:ext>
            </a:extLst>
          </p:cNvPr>
          <p:cNvSpPr txBox="1"/>
          <p:nvPr/>
        </p:nvSpPr>
        <p:spPr>
          <a:xfrm>
            <a:off x="2267766" y="3743868"/>
            <a:ext cx="136396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8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10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8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10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8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10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8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10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8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10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8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108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136105" y="768253"/>
            <a:ext cx="5930750" cy="1935135"/>
            <a:chOff x="1989221" y="3619907"/>
            <a:chExt cx="3482680" cy="1290090"/>
          </a:xfrm>
        </p:grpSpPr>
        <p:sp>
          <p:nvSpPr>
            <p:cNvPr id="11" name="Hình chữ nhật: Góc Tròn 17">
              <a:extLst>
                <a:ext uri="{FF2B5EF4-FFF2-40B4-BE49-F238E27FC236}">
                  <a16:creationId xmlns:a16="http://schemas.microsoft.com/office/drawing/2014/main" xmlns="" id="{0A711A67-09A8-6E55-3552-02AD22382CCB}"/>
                </a:ext>
              </a:extLst>
            </p:cNvPr>
            <p:cNvSpPr/>
            <p:nvPr/>
          </p:nvSpPr>
          <p:spPr>
            <a:xfrm>
              <a:off x="1989221" y="3619907"/>
              <a:ext cx="3482680" cy="1290090"/>
            </a:xfrm>
            <a:custGeom>
              <a:avLst/>
              <a:gdLst>
                <a:gd name="connsiteX0" fmla="*/ 0 w 3482680"/>
                <a:gd name="connsiteY0" fmla="*/ 215019 h 1290090"/>
                <a:gd name="connsiteX1" fmla="*/ 215019 w 3482680"/>
                <a:gd name="connsiteY1" fmla="*/ 0 h 1290090"/>
                <a:gd name="connsiteX2" fmla="*/ 3267661 w 3482680"/>
                <a:gd name="connsiteY2" fmla="*/ 0 h 1290090"/>
                <a:gd name="connsiteX3" fmla="*/ 3482680 w 3482680"/>
                <a:gd name="connsiteY3" fmla="*/ 215019 h 1290090"/>
                <a:gd name="connsiteX4" fmla="*/ 3482680 w 3482680"/>
                <a:gd name="connsiteY4" fmla="*/ 1075071 h 1290090"/>
                <a:gd name="connsiteX5" fmla="*/ 3267661 w 3482680"/>
                <a:gd name="connsiteY5" fmla="*/ 1290090 h 1290090"/>
                <a:gd name="connsiteX6" fmla="*/ 215019 w 3482680"/>
                <a:gd name="connsiteY6" fmla="*/ 1290090 h 1290090"/>
                <a:gd name="connsiteX7" fmla="*/ 0 w 3482680"/>
                <a:gd name="connsiteY7" fmla="*/ 1075071 h 1290090"/>
                <a:gd name="connsiteX8" fmla="*/ 0 w 3482680"/>
                <a:gd name="connsiteY8" fmla="*/ 215019 h 129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82680" h="1290090" fill="none" extrusionOk="0">
                  <a:moveTo>
                    <a:pt x="0" y="215019"/>
                  </a:moveTo>
                  <a:cubicBezTo>
                    <a:pt x="-23533" y="97730"/>
                    <a:pt x="94724" y="8764"/>
                    <a:pt x="215019" y="0"/>
                  </a:cubicBezTo>
                  <a:cubicBezTo>
                    <a:pt x="1635008" y="77600"/>
                    <a:pt x="2514811" y="-27269"/>
                    <a:pt x="3267661" y="0"/>
                  </a:cubicBezTo>
                  <a:cubicBezTo>
                    <a:pt x="3400551" y="-18651"/>
                    <a:pt x="3491668" y="98913"/>
                    <a:pt x="3482680" y="215019"/>
                  </a:cubicBezTo>
                  <a:cubicBezTo>
                    <a:pt x="3528324" y="497728"/>
                    <a:pt x="3558820" y="772123"/>
                    <a:pt x="3482680" y="1075071"/>
                  </a:cubicBezTo>
                  <a:cubicBezTo>
                    <a:pt x="3465928" y="1187270"/>
                    <a:pt x="3366383" y="1298924"/>
                    <a:pt x="3267661" y="1290090"/>
                  </a:cubicBezTo>
                  <a:cubicBezTo>
                    <a:pt x="2216813" y="1339267"/>
                    <a:pt x="703883" y="1167388"/>
                    <a:pt x="215019" y="1290090"/>
                  </a:cubicBezTo>
                  <a:cubicBezTo>
                    <a:pt x="95398" y="1296760"/>
                    <a:pt x="-17282" y="1208703"/>
                    <a:pt x="0" y="1075071"/>
                  </a:cubicBezTo>
                  <a:cubicBezTo>
                    <a:pt x="31763" y="872503"/>
                    <a:pt x="36511" y="391514"/>
                    <a:pt x="0" y="215019"/>
                  </a:cubicBezTo>
                  <a:close/>
                </a:path>
                <a:path w="3482680" h="1290090" stroke="0" extrusionOk="0">
                  <a:moveTo>
                    <a:pt x="0" y="215019"/>
                  </a:moveTo>
                  <a:cubicBezTo>
                    <a:pt x="17887" y="94222"/>
                    <a:pt x="109577" y="-888"/>
                    <a:pt x="215019" y="0"/>
                  </a:cubicBezTo>
                  <a:cubicBezTo>
                    <a:pt x="847140" y="-129276"/>
                    <a:pt x="2834994" y="-77778"/>
                    <a:pt x="3267661" y="0"/>
                  </a:cubicBezTo>
                  <a:cubicBezTo>
                    <a:pt x="3383382" y="-9663"/>
                    <a:pt x="3481478" y="103199"/>
                    <a:pt x="3482680" y="215019"/>
                  </a:cubicBezTo>
                  <a:cubicBezTo>
                    <a:pt x="3453559" y="588556"/>
                    <a:pt x="3431670" y="745837"/>
                    <a:pt x="3482680" y="1075071"/>
                  </a:cubicBezTo>
                  <a:cubicBezTo>
                    <a:pt x="3486768" y="1202444"/>
                    <a:pt x="3380762" y="1292011"/>
                    <a:pt x="3267661" y="1290090"/>
                  </a:cubicBezTo>
                  <a:cubicBezTo>
                    <a:pt x="1763317" y="1334310"/>
                    <a:pt x="546335" y="1260708"/>
                    <a:pt x="215019" y="1290090"/>
                  </a:cubicBezTo>
                  <a:cubicBezTo>
                    <a:pt x="94458" y="1283140"/>
                    <a:pt x="-22269" y="1188676"/>
                    <a:pt x="0" y="1075071"/>
                  </a:cubicBezTo>
                  <a:cubicBezTo>
                    <a:pt x="60487" y="659937"/>
                    <a:pt x="23627" y="565527"/>
                    <a:pt x="0" y="215019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black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1029072-7D40-8FC6-E91A-DD3CB4F34C88}"/>
                </a:ext>
              </a:extLst>
            </p:cNvPr>
            <p:cNvSpPr txBox="1"/>
            <p:nvPr/>
          </p:nvSpPr>
          <p:spPr>
            <a:xfrm>
              <a:off x="2106642" y="3805251"/>
              <a:ext cx="3231502" cy="817245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Hoạt</a:t>
              </a:r>
              <a:r>
                <a:rPr lang="en-US" sz="6600" b="1" dirty="0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6600" b="1" dirty="0" err="1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động</a:t>
              </a:r>
              <a:r>
                <a:rPr lang="en-US" sz="6600" b="1" dirty="0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 </a:t>
              </a:r>
              <a:r>
                <a:rPr lang="vi-VN" sz="6600" b="1" dirty="0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1</a:t>
              </a:r>
              <a:endParaRPr lang="en-US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919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60" t="41309" r="12818" b="6221"/>
          <a:stretch/>
        </p:blipFill>
        <p:spPr>
          <a:xfrm>
            <a:off x="13563600" y="2293997"/>
            <a:ext cx="2358752" cy="761694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55966" y="9258300"/>
            <a:ext cx="18417041" cy="3532094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842122">
            <a:off x="-2938781" y="-1601049"/>
            <a:ext cx="4294383" cy="4114800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6992600" y="-1813933"/>
            <a:ext cx="4160184" cy="411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8953" y="624070"/>
            <a:ext cx="165354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371600" y="4183817"/>
            <a:ext cx="9162298" cy="4205413"/>
          </a:xfrm>
          <a:prstGeom prst="roundRect">
            <a:avLst/>
          </a:prstGeom>
          <a:noFill/>
          <a:ln w="571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5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sản phẩm: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 bộ phận: đế, cột, biển báo.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hình dạng, màu sắc biển báo.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 chắn, cân đối.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Đẹp.</a:t>
            </a:r>
            <a:endParaRPr lang="en-US" sz="3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2169042" y="7607633"/>
            <a:ext cx="1752600" cy="100103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1272273" y="6684754"/>
            <a:ext cx="1529327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endParaRPr lang="en-US" sz="4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4767960" y="5683716"/>
            <a:ext cx="1997029" cy="100103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6619631" y="4738870"/>
            <a:ext cx="1552951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endParaRPr lang="en-US" sz="4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363998" y="3181207"/>
            <a:ext cx="2502323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endParaRPr lang="en-US" sz="4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>
            <a:endCxn id="15" idx="3"/>
          </p:cNvCxnSpPr>
          <p:nvPr/>
        </p:nvCxnSpPr>
        <p:spPr>
          <a:xfrm flipH="1" flipV="1">
            <a:off x="12866321" y="3600307"/>
            <a:ext cx="925879" cy="30043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76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7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1"/>
            <a:ext cx="18288000" cy="10323095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xmlns="" id="{0C61CA82-FCBD-AADA-F612-BE76F04C26F0}"/>
              </a:ext>
            </a:extLst>
          </p:cNvPr>
          <p:cNvSpPr/>
          <p:nvPr/>
        </p:nvSpPr>
        <p:spPr>
          <a:xfrm>
            <a:off x="332556" y="1588168"/>
            <a:ext cx="17242800" cy="8195750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 dirty="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5BD413-528B-1D21-9EB2-BEF1354D2F1C}"/>
              </a:ext>
            </a:extLst>
          </p:cNvPr>
          <p:cNvSpPr txBox="1"/>
          <p:nvPr/>
        </p:nvSpPr>
        <p:spPr>
          <a:xfrm>
            <a:off x="2267766" y="3743869"/>
            <a:ext cx="136396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8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10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8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0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8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0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8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10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8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0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8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0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8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endParaRPr lang="en-US" sz="108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136105" y="768253"/>
            <a:ext cx="5930750" cy="1935135"/>
            <a:chOff x="1989221" y="3619907"/>
            <a:chExt cx="3482680" cy="1290090"/>
          </a:xfrm>
        </p:grpSpPr>
        <p:sp>
          <p:nvSpPr>
            <p:cNvPr id="11" name="Hình chữ nhật: Góc Tròn 17">
              <a:extLst>
                <a:ext uri="{FF2B5EF4-FFF2-40B4-BE49-F238E27FC236}">
                  <a16:creationId xmlns:a16="http://schemas.microsoft.com/office/drawing/2014/main" xmlns="" id="{0A711A67-09A8-6E55-3552-02AD22382CCB}"/>
                </a:ext>
              </a:extLst>
            </p:cNvPr>
            <p:cNvSpPr/>
            <p:nvPr/>
          </p:nvSpPr>
          <p:spPr>
            <a:xfrm>
              <a:off x="1989221" y="3619907"/>
              <a:ext cx="3482680" cy="1290090"/>
            </a:xfrm>
            <a:custGeom>
              <a:avLst/>
              <a:gdLst>
                <a:gd name="connsiteX0" fmla="*/ 0 w 3482680"/>
                <a:gd name="connsiteY0" fmla="*/ 215019 h 1290090"/>
                <a:gd name="connsiteX1" fmla="*/ 215019 w 3482680"/>
                <a:gd name="connsiteY1" fmla="*/ 0 h 1290090"/>
                <a:gd name="connsiteX2" fmla="*/ 3267661 w 3482680"/>
                <a:gd name="connsiteY2" fmla="*/ 0 h 1290090"/>
                <a:gd name="connsiteX3" fmla="*/ 3482680 w 3482680"/>
                <a:gd name="connsiteY3" fmla="*/ 215019 h 1290090"/>
                <a:gd name="connsiteX4" fmla="*/ 3482680 w 3482680"/>
                <a:gd name="connsiteY4" fmla="*/ 1075071 h 1290090"/>
                <a:gd name="connsiteX5" fmla="*/ 3267661 w 3482680"/>
                <a:gd name="connsiteY5" fmla="*/ 1290090 h 1290090"/>
                <a:gd name="connsiteX6" fmla="*/ 215019 w 3482680"/>
                <a:gd name="connsiteY6" fmla="*/ 1290090 h 1290090"/>
                <a:gd name="connsiteX7" fmla="*/ 0 w 3482680"/>
                <a:gd name="connsiteY7" fmla="*/ 1075071 h 1290090"/>
                <a:gd name="connsiteX8" fmla="*/ 0 w 3482680"/>
                <a:gd name="connsiteY8" fmla="*/ 215019 h 129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82680" h="1290090" fill="none" extrusionOk="0">
                  <a:moveTo>
                    <a:pt x="0" y="215019"/>
                  </a:moveTo>
                  <a:cubicBezTo>
                    <a:pt x="-23533" y="97730"/>
                    <a:pt x="94724" y="8764"/>
                    <a:pt x="215019" y="0"/>
                  </a:cubicBezTo>
                  <a:cubicBezTo>
                    <a:pt x="1635008" y="77600"/>
                    <a:pt x="2514811" y="-27269"/>
                    <a:pt x="3267661" y="0"/>
                  </a:cubicBezTo>
                  <a:cubicBezTo>
                    <a:pt x="3400551" y="-18651"/>
                    <a:pt x="3491668" y="98913"/>
                    <a:pt x="3482680" y="215019"/>
                  </a:cubicBezTo>
                  <a:cubicBezTo>
                    <a:pt x="3528324" y="497728"/>
                    <a:pt x="3558820" y="772123"/>
                    <a:pt x="3482680" y="1075071"/>
                  </a:cubicBezTo>
                  <a:cubicBezTo>
                    <a:pt x="3465928" y="1187270"/>
                    <a:pt x="3366383" y="1298924"/>
                    <a:pt x="3267661" y="1290090"/>
                  </a:cubicBezTo>
                  <a:cubicBezTo>
                    <a:pt x="2216813" y="1339267"/>
                    <a:pt x="703883" y="1167388"/>
                    <a:pt x="215019" y="1290090"/>
                  </a:cubicBezTo>
                  <a:cubicBezTo>
                    <a:pt x="95398" y="1296760"/>
                    <a:pt x="-17282" y="1208703"/>
                    <a:pt x="0" y="1075071"/>
                  </a:cubicBezTo>
                  <a:cubicBezTo>
                    <a:pt x="31763" y="872503"/>
                    <a:pt x="36511" y="391514"/>
                    <a:pt x="0" y="215019"/>
                  </a:cubicBezTo>
                  <a:close/>
                </a:path>
                <a:path w="3482680" h="1290090" stroke="0" extrusionOk="0">
                  <a:moveTo>
                    <a:pt x="0" y="215019"/>
                  </a:moveTo>
                  <a:cubicBezTo>
                    <a:pt x="17887" y="94222"/>
                    <a:pt x="109577" y="-888"/>
                    <a:pt x="215019" y="0"/>
                  </a:cubicBezTo>
                  <a:cubicBezTo>
                    <a:pt x="847140" y="-129276"/>
                    <a:pt x="2834994" y="-77778"/>
                    <a:pt x="3267661" y="0"/>
                  </a:cubicBezTo>
                  <a:cubicBezTo>
                    <a:pt x="3383382" y="-9663"/>
                    <a:pt x="3481478" y="103199"/>
                    <a:pt x="3482680" y="215019"/>
                  </a:cubicBezTo>
                  <a:cubicBezTo>
                    <a:pt x="3453559" y="588556"/>
                    <a:pt x="3431670" y="745837"/>
                    <a:pt x="3482680" y="1075071"/>
                  </a:cubicBezTo>
                  <a:cubicBezTo>
                    <a:pt x="3486768" y="1202444"/>
                    <a:pt x="3380762" y="1292011"/>
                    <a:pt x="3267661" y="1290090"/>
                  </a:cubicBezTo>
                  <a:cubicBezTo>
                    <a:pt x="1763317" y="1334310"/>
                    <a:pt x="546335" y="1260708"/>
                    <a:pt x="215019" y="1290090"/>
                  </a:cubicBezTo>
                  <a:cubicBezTo>
                    <a:pt x="94458" y="1283140"/>
                    <a:pt x="-22269" y="1188676"/>
                    <a:pt x="0" y="1075071"/>
                  </a:cubicBezTo>
                  <a:cubicBezTo>
                    <a:pt x="60487" y="659937"/>
                    <a:pt x="23627" y="565527"/>
                    <a:pt x="0" y="215019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black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1029072-7D40-8FC6-E91A-DD3CB4F34C88}"/>
                </a:ext>
              </a:extLst>
            </p:cNvPr>
            <p:cNvSpPr txBox="1"/>
            <p:nvPr/>
          </p:nvSpPr>
          <p:spPr>
            <a:xfrm>
              <a:off x="2106642" y="3805251"/>
              <a:ext cx="3231502" cy="817245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Hoạt</a:t>
              </a:r>
              <a:r>
                <a:rPr lang="en-US" sz="6600" b="1" dirty="0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6600" b="1" dirty="0" err="1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động</a:t>
              </a:r>
              <a:r>
                <a:rPr lang="en-US" sz="6600" b="1" dirty="0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414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3" t="34802" r="5651"/>
          <a:stretch/>
        </p:blipFill>
        <p:spPr>
          <a:xfrm>
            <a:off x="1061317" y="3438312"/>
            <a:ext cx="13061080" cy="4994272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grpSp>
        <p:nvGrpSpPr>
          <p:cNvPr id="3" name="Group 3"/>
          <p:cNvGrpSpPr/>
          <p:nvPr/>
        </p:nvGrpSpPr>
        <p:grpSpPr>
          <a:xfrm>
            <a:off x="-255966" y="9258300"/>
            <a:ext cx="18417041" cy="3532094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842122">
            <a:off x="-2147192" y="-1160326"/>
            <a:ext cx="4294383" cy="4114800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6275084" y="-1579060"/>
            <a:ext cx="4160184" cy="4114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7183" y="454939"/>
            <a:ext cx="1828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LÀM MÔ HÌNH BIỂN BÁO GIAO THÔNG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1317" y="1746561"/>
            <a:ext cx="1524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7561133-26F9-44EA-AC86-4D2266FCF74E}"/>
              </a:ext>
            </a:extLst>
          </p:cNvPr>
          <p:cNvGrpSpPr/>
          <p:nvPr/>
        </p:nvGrpSpPr>
        <p:grpSpPr>
          <a:xfrm>
            <a:off x="14578595" y="7146558"/>
            <a:ext cx="3412900" cy="2317205"/>
            <a:chOff x="1322266" y="2580113"/>
            <a:chExt cx="3295230" cy="199504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D8FF503-1477-48D8-9A14-B89CFC7266D2}"/>
                </a:ext>
              </a:extLst>
            </p:cNvPr>
            <p:cNvGrpSpPr/>
            <p:nvPr/>
          </p:nvGrpSpPr>
          <p:grpSpPr>
            <a:xfrm>
              <a:off x="1322266" y="2580113"/>
              <a:ext cx="3295230" cy="684278"/>
              <a:chOff x="1049000" y="1650297"/>
              <a:chExt cx="3295230" cy="684278"/>
            </a:xfrm>
            <a:solidFill>
              <a:srgbClr val="FFCCCC"/>
            </a:solidFill>
          </p:grpSpPr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xmlns="" id="{F1B65914-FEDE-4067-91F9-9A3D9F172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49000" y="1650297"/>
                <a:ext cx="3275994" cy="684278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872DF0E5-5ACA-46F4-A1B6-14F50B7DA5BC}"/>
                  </a:ext>
                </a:extLst>
              </p:cNvPr>
              <p:cNvSpPr txBox="1"/>
              <p:nvPr/>
            </p:nvSpPr>
            <p:spPr>
              <a:xfrm>
                <a:off x="1435281" y="1737381"/>
                <a:ext cx="2908949" cy="39747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Thảo</a:t>
                </a:r>
                <a:r>
                  <a: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luận</a:t>
                </a:r>
                <a:r>
                  <a: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nhóm</a:t>
                </a:r>
                <a:r>
                  <a: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0B3D73A1-5AD9-495F-A95B-574760A2DE5B}"/>
                </a:ext>
              </a:extLst>
            </p:cNvPr>
            <p:cNvGrpSpPr/>
            <p:nvPr/>
          </p:nvGrpSpPr>
          <p:grpSpPr>
            <a:xfrm>
              <a:off x="2478935" y="3347507"/>
              <a:ext cx="1246044" cy="1227646"/>
              <a:chOff x="2722775" y="3218651"/>
              <a:chExt cx="1246044" cy="122764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A28EB2C9-61BF-424A-A82C-654C6FD8B9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22775" y="3257717"/>
                <a:ext cx="520003" cy="1188580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6A770D15-1ABB-47A0-AC5C-B66BF0B856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06862" y="3218651"/>
                <a:ext cx="561957" cy="119134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18355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55966" y="9258300"/>
            <a:ext cx="18417041" cy="3532094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842122">
            <a:off x="-2147192" y="-1160326"/>
            <a:ext cx="4294383" cy="4114800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6275084" y="-1579060"/>
            <a:ext cx="4160184" cy="4114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7183" y="454939"/>
            <a:ext cx="1828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MÔ HÌNH BIỂN BÁO GIAO THÔNG</a:t>
            </a:r>
            <a:endParaRPr lang="en-US" sz="5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1317" y="1746561"/>
            <a:ext cx="1524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7561133-26F9-44EA-AC86-4D2266FCF74E}"/>
              </a:ext>
            </a:extLst>
          </p:cNvPr>
          <p:cNvGrpSpPr/>
          <p:nvPr/>
        </p:nvGrpSpPr>
        <p:grpSpPr>
          <a:xfrm>
            <a:off x="14578595" y="7146558"/>
            <a:ext cx="3392977" cy="2317205"/>
            <a:chOff x="1322266" y="2580113"/>
            <a:chExt cx="3275994" cy="199504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D8FF503-1477-48D8-9A14-B89CFC7266D2}"/>
                </a:ext>
              </a:extLst>
            </p:cNvPr>
            <p:cNvGrpSpPr/>
            <p:nvPr/>
          </p:nvGrpSpPr>
          <p:grpSpPr>
            <a:xfrm>
              <a:off x="1322266" y="2580113"/>
              <a:ext cx="3275994" cy="684278"/>
              <a:chOff x="1049000" y="1650297"/>
              <a:chExt cx="3275994" cy="684278"/>
            </a:xfrm>
            <a:solidFill>
              <a:srgbClr val="FFCCCC"/>
            </a:solidFill>
          </p:grpSpPr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xmlns="" id="{F1B65914-FEDE-4067-91F9-9A3D9F172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49000" y="1650297"/>
                <a:ext cx="3275994" cy="684278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872DF0E5-5ACA-46F4-A1B6-14F50B7DA5BC}"/>
                  </a:ext>
                </a:extLst>
              </p:cNvPr>
              <p:cNvSpPr txBox="1"/>
              <p:nvPr/>
            </p:nvSpPr>
            <p:spPr>
              <a:xfrm>
                <a:off x="1232522" y="1747254"/>
                <a:ext cx="2908949" cy="45047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Chia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sẻ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endParaRPr lang="vi-VN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0B3D73A1-5AD9-495F-A95B-574760A2DE5B}"/>
                </a:ext>
              </a:extLst>
            </p:cNvPr>
            <p:cNvGrpSpPr/>
            <p:nvPr/>
          </p:nvGrpSpPr>
          <p:grpSpPr>
            <a:xfrm>
              <a:off x="2478935" y="3347507"/>
              <a:ext cx="1246044" cy="1227646"/>
              <a:chOff x="2722775" y="3218651"/>
              <a:chExt cx="1246044" cy="122764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A28EB2C9-61BF-424A-A82C-654C6FD8B9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22775" y="3257717"/>
                <a:ext cx="520003" cy="1188580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6A770D15-1ABB-47A0-AC5C-B66BF0B856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06862" y="3218651"/>
                <a:ext cx="561957" cy="119134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3" t="34802" r="5651"/>
          <a:stretch/>
        </p:blipFill>
        <p:spPr>
          <a:xfrm>
            <a:off x="1061317" y="3438292"/>
            <a:ext cx="13061080" cy="4994272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2" name="Oval 1"/>
          <p:cNvSpPr/>
          <p:nvPr/>
        </p:nvSpPr>
        <p:spPr>
          <a:xfrm>
            <a:off x="7849149" y="3543300"/>
            <a:ext cx="1983296" cy="2467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362200" y="3543300"/>
            <a:ext cx="2627468" cy="25371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0442594" y="3613254"/>
            <a:ext cx="1983296" cy="2467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228324" y="3543300"/>
            <a:ext cx="1983296" cy="2467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854626" y="5753100"/>
            <a:ext cx="1983296" cy="2339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475451" y="5686041"/>
            <a:ext cx="1725157" cy="2467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260869" y="5650439"/>
            <a:ext cx="1799220" cy="2467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1768214" y="5665430"/>
            <a:ext cx="1983296" cy="2467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9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55966" y="9258300"/>
            <a:ext cx="18417041" cy="3532094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842122">
            <a:off x="-2147192" y="-1160326"/>
            <a:ext cx="4294383" cy="4114800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6275084" y="-1579060"/>
            <a:ext cx="4160184" cy="4114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24810" y="896188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KIẾN THỨC CỐT LÕI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14400" y="2928653"/>
            <a:ext cx="8920716" cy="5552267"/>
            <a:chOff x="1371600" y="2877194"/>
            <a:chExt cx="8920716" cy="5552267"/>
          </a:xfrm>
        </p:grpSpPr>
        <p:sp>
          <p:nvSpPr>
            <p:cNvPr id="5" name="Rounded Rectangle 4"/>
            <p:cNvSpPr/>
            <p:nvPr/>
          </p:nvSpPr>
          <p:spPr>
            <a:xfrm>
              <a:off x="1676400" y="3635036"/>
              <a:ext cx="8229600" cy="3886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cần lựa chọn vật liệu phù hợp, sử dụng dụng cụ đúng cách và an toàn.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246572" y="6613011"/>
              <a:ext cx="2045744" cy="18164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371600" y="2877194"/>
              <a:ext cx="1599891" cy="1656329"/>
            </a:xfrm>
            <a:prstGeom prst="rect">
              <a:avLst/>
            </a:prstGeom>
          </p:spPr>
        </p:pic>
      </p:grpSp>
      <p:pic>
        <p:nvPicPr>
          <p:cNvPr id="15" name="Picture 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34600" y="4227201"/>
            <a:ext cx="7598746" cy="519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6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1"/>
            <a:ext cx="18288000" cy="10323095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xmlns="" id="{0C61CA82-FCBD-AADA-F612-BE76F04C26F0}"/>
              </a:ext>
            </a:extLst>
          </p:cNvPr>
          <p:cNvSpPr/>
          <p:nvPr/>
        </p:nvSpPr>
        <p:spPr>
          <a:xfrm>
            <a:off x="332556" y="1588168"/>
            <a:ext cx="17242800" cy="8195750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 dirty="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5BD413-528B-1D21-9EB2-BEF1354D2F1C}"/>
              </a:ext>
            </a:extLst>
          </p:cNvPr>
          <p:cNvSpPr txBox="1"/>
          <p:nvPr/>
        </p:nvSpPr>
        <p:spPr>
          <a:xfrm>
            <a:off x="2267766" y="3743869"/>
            <a:ext cx="136396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88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88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88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88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88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88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88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8800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88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88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88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88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136105" y="768253"/>
            <a:ext cx="5930750" cy="1935135"/>
            <a:chOff x="1989221" y="3619907"/>
            <a:chExt cx="3482680" cy="1290090"/>
          </a:xfrm>
        </p:grpSpPr>
        <p:sp>
          <p:nvSpPr>
            <p:cNvPr id="11" name="Hình chữ nhật: Góc Tròn 17">
              <a:extLst>
                <a:ext uri="{FF2B5EF4-FFF2-40B4-BE49-F238E27FC236}">
                  <a16:creationId xmlns:a16="http://schemas.microsoft.com/office/drawing/2014/main" xmlns="" id="{0A711A67-09A8-6E55-3552-02AD22382CCB}"/>
                </a:ext>
              </a:extLst>
            </p:cNvPr>
            <p:cNvSpPr/>
            <p:nvPr/>
          </p:nvSpPr>
          <p:spPr>
            <a:xfrm>
              <a:off x="1989221" y="3619907"/>
              <a:ext cx="3482680" cy="1290090"/>
            </a:xfrm>
            <a:custGeom>
              <a:avLst/>
              <a:gdLst>
                <a:gd name="connsiteX0" fmla="*/ 0 w 3482680"/>
                <a:gd name="connsiteY0" fmla="*/ 215019 h 1290090"/>
                <a:gd name="connsiteX1" fmla="*/ 215019 w 3482680"/>
                <a:gd name="connsiteY1" fmla="*/ 0 h 1290090"/>
                <a:gd name="connsiteX2" fmla="*/ 3267661 w 3482680"/>
                <a:gd name="connsiteY2" fmla="*/ 0 h 1290090"/>
                <a:gd name="connsiteX3" fmla="*/ 3482680 w 3482680"/>
                <a:gd name="connsiteY3" fmla="*/ 215019 h 1290090"/>
                <a:gd name="connsiteX4" fmla="*/ 3482680 w 3482680"/>
                <a:gd name="connsiteY4" fmla="*/ 1075071 h 1290090"/>
                <a:gd name="connsiteX5" fmla="*/ 3267661 w 3482680"/>
                <a:gd name="connsiteY5" fmla="*/ 1290090 h 1290090"/>
                <a:gd name="connsiteX6" fmla="*/ 215019 w 3482680"/>
                <a:gd name="connsiteY6" fmla="*/ 1290090 h 1290090"/>
                <a:gd name="connsiteX7" fmla="*/ 0 w 3482680"/>
                <a:gd name="connsiteY7" fmla="*/ 1075071 h 1290090"/>
                <a:gd name="connsiteX8" fmla="*/ 0 w 3482680"/>
                <a:gd name="connsiteY8" fmla="*/ 215019 h 129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82680" h="1290090" fill="none" extrusionOk="0">
                  <a:moveTo>
                    <a:pt x="0" y="215019"/>
                  </a:moveTo>
                  <a:cubicBezTo>
                    <a:pt x="-23533" y="97730"/>
                    <a:pt x="94724" y="8764"/>
                    <a:pt x="215019" y="0"/>
                  </a:cubicBezTo>
                  <a:cubicBezTo>
                    <a:pt x="1635008" y="77600"/>
                    <a:pt x="2514811" y="-27269"/>
                    <a:pt x="3267661" y="0"/>
                  </a:cubicBezTo>
                  <a:cubicBezTo>
                    <a:pt x="3400551" y="-18651"/>
                    <a:pt x="3491668" y="98913"/>
                    <a:pt x="3482680" y="215019"/>
                  </a:cubicBezTo>
                  <a:cubicBezTo>
                    <a:pt x="3528324" y="497728"/>
                    <a:pt x="3558820" y="772123"/>
                    <a:pt x="3482680" y="1075071"/>
                  </a:cubicBezTo>
                  <a:cubicBezTo>
                    <a:pt x="3465928" y="1187270"/>
                    <a:pt x="3366383" y="1298924"/>
                    <a:pt x="3267661" y="1290090"/>
                  </a:cubicBezTo>
                  <a:cubicBezTo>
                    <a:pt x="2216813" y="1339267"/>
                    <a:pt x="703883" y="1167388"/>
                    <a:pt x="215019" y="1290090"/>
                  </a:cubicBezTo>
                  <a:cubicBezTo>
                    <a:pt x="95398" y="1296760"/>
                    <a:pt x="-17282" y="1208703"/>
                    <a:pt x="0" y="1075071"/>
                  </a:cubicBezTo>
                  <a:cubicBezTo>
                    <a:pt x="31763" y="872503"/>
                    <a:pt x="36511" y="391514"/>
                    <a:pt x="0" y="215019"/>
                  </a:cubicBezTo>
                  <a:close/>
                </a:path>
                <a:path w="3482680" h="1290090" stroke="0" extrusionOk="0">
                  <a:moveTo>
                    <a:pt x="0" y="215019"/>
                  </a:moveTo>
                  <a:cubicBezTo>
                    <a:pt x="17887" y="94222"/>
                    <a:pt x="109577" y="-888"/>
                    <a:pt x="215019" y="0"/>
                  </a:cubicBezTo>
                  <a:cubicBezTo>
                    <a:pt x="847140" y="-129276"/>
                    <a:pt x="2834994" y="-77778"/>
                    <a:pt x="3267661" y="0"/>
                  </a:cubicBezTo>
                  <a:cubicBezTo>
                    <a:pt x="3383382" y="-9663"/>
                    <a:pt x="3481478" y="103199"/>
                    <a:pt x="3482680" y="215019"/>
                  </a:cubicBezTo>
                  <a:cubicBezTo>
                    <a:pt x="3453559" y="588556"/>
                    <a:pt x="3431670" y="745837"/>
                    <a:pt x="3482680" y="1075071"/>
                  </a:cubicBezTo>
                  <a:cubicBezTo>
                    <a:pt x="3486768" y="1202444"/>
                    <a:pt x="3380762" y="1292011"/>
                    <a:pt x="3267661" y="1290090"/>
                  </a:cubicBezTo>
                  <a:cubicBezTo>
                    <a:pt x="1763317" y="1334310"/>
                    <a:pt x="546335" y="1260708"/>
                    <a:pt x="215019" y="1290090"/>
                  </a:cubicBezTo>
                  <a:cubicBezTo>
                    <a:pt x="94458" y="1283140"/>
                    <a:pt x="-22269" y="1188676"/>
                    <a:pt x="0" y="1075071"/>
                  </a:cubicBezTo>
                  <a:cubicBezTo>
                    <a:pt x="60487" y="659937"/>
                    <a:pt x="23627" y="565527"/>
                    <a:pt x="0" y="215019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black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1029072-7D40-8FC6-E91A-DD3CB4F34C88}"/>
                </a:ext>
              </a:extLst>
            </p:cNvPr>
            <p:cNvSpPr txBox="1"/>
            <p:nvPr/>
          </p:nvSpPr>
          <p:spPr>
            <a:xfrm>
              <a:off x="2106642" y="3805251"/>
              <a:ext cx="3231502" cy="817245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Hoạt</a:t>
              </a:r>
              <a:r>
                <a:rPr lang="en-US" sz="6600" b="1" dirty="0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6600" b="1" dirty="0" err="1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động</a:t>
              </a:r>
              <a:r>
                <a:rPr lang="en-US" sz="6600" b="1" dirty="0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6600" b="1" dirty="0" smtClean="0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3</a:t>
              </a:r>
              <a:endParaRPr lang="en-US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069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1941</TotalTime>
  <Words>735</Words>
  <Application>Microsoft Office PowerPoint</Application>
  <PresentationFormat>Custom</PresentationFormat>
  <Paragraphs>62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Wingdings</vt:lpstr>
      <vt:lpstr>Calibri</vt:lpstr>
      <vt:lpstr>UVN Banh Mi</vt:lpstr>
      <vt:lpstr>Times New Roman</vt:lpstr>
      <vt:lpstr>Arial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Pastel Colorful Illustration Creative Back to School Presentation</dc:title>
  <cp:lastModifiedBy>Windows User</cp:lastModifiedBy>
  <cp:revision>43</cp:revision>
  <dcterms:created xsi:type="dcterms:W3CDTF">2006-08-16T00:00:00Z</dcterms:created>
  <dcterms:modified xsi:type="dcterms:W3CDTF">2023-03-14T04:02:53Z</dcterms:modified>
  <dc:identifier>DAFQM2jKcy0</dc:identifier>
</cp:coreProperties>
</file>