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2" r:id="rId2"/>
    <p:sldId id="289" r:id="rId3"/>
    <p:sldId id="285" r:id="rId4"/>
    <p:sldId id="261" r:id="rId5"/>
    <p:sldId id="262" r:id="rId6"/>
    <p:sldId id="287" r:id="rId7"/>
    <p:sldId id="286" r:id="rId8"/>
    <p:sldId id="271" r:id="rId9"/>
    <p:sldId id="272" r:id="rId10"/>
    <p:sldId id="281" r:id="rId11"/>
    <p:sldId id="288" r:id="rId12"/>
    <p:sldId id="273" r:id="rId13"/>
    <p:sldId id="284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89"/>
            <p14:sldId id="285"/>
            <p14:sldId id="261"/>
            <p14:sldId id="262"/>
            <p14:sldId id="287"/>
            <p14:sldId id="286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88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0" autoAdjust="0"/>
  </p:normalViewPr>
  <p:slideViewPr>
    <p:cSldViewPr>
      <p:cViewPr>
        <p:scale>
          <a:sx n="70" d="100"/>
          <a:sy n="70" d="100"/>
        </p:scale>
        <p:origin x="-138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525000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6540035"/>
            <a:ext cx="9143999" cy="89022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33290"/>
            <a:ext cx="8686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TRƯỜNG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TAM ĐA SỐ 2 – HUYỆN YÊN PHONG – TP BẮC NINH </a:t>
            </a:r>
            <a:endParaRPr lang="vi-VN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1066800"/>
            <a:ext cx="7443917" cy="16002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961382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NHỮNG CON VẬT DƯỚI </a:t>
            </a:r>
          </a:p>
          <a:p>
            <a:pPr algn="ctr"/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ĐẠI DƯƠNG </a:t>
            </a:r>
            <a: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i="1" dirty="0" err="1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3260" y="4564278"/>
            <a:ext cx="56721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GV: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GIAO AN\ảnh tài liệu\nha-guong-o-ha-noi-duoc-op-hang-trieu-manh-gom-66d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305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000780"/>
            <a:ext cx="331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IAO AN\ảnh tài liệu\nha-guong-o-ha-noi-duoc-op-hang-trieu-manh-gom-4daf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4270741" cy="28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ảnh tài liệu\nha-guong-o-ha-noi-duoc-op-hang-trieu-manh-gom-71ea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Tiết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56" y="381000"/>
            <a:ext cx="9336156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20" y="2286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7" y="457200"/>
            <a:ext cx="8199437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73" y="-381000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5998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31" y="37731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937846" y="465472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2376673" y="2529073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06" y="3656246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ảnh tài liệu\ềgsd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3" y="1295400"/>
            <a:ext cx="136758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ảnh tài liệu\df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767647"/>
            <a:ext cx="2590798" cy="4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ảnh tài liệu\sdfa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54011"/>
            <a:ext cx="2590800" cy="23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ảnh tài liệu\zxz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20" y="1239650"/>
            <a:ext cx="3419580" cy="29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ảnh tài liệu\vbgjnv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25539"/>
            <a:ext cx="3430254" cy="30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52400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144000" cy="6934200"/>
          </a:xfrm>
          <a:prstGeom prst="rect">
            <a:avLst/>
          </a:prstGeom>
        </p:spPr>
      </p:pic>
      <p:pic>
        <p:nvPicPr>
          <p:cNvPr id="1026" name="Picture 2" descr="E:\GIAO AN\ảnh tài liệu\VNE-Turtle-6555-16179403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922">
            <a:off x="5926803" y="1139915"/>
            <a:ext cx="2707041" cy="2618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ảnh tài liệu\unname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484">
            <a:off x="1253458" y="3532942"/>
            <a:ext cx="2084859" cy="2063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ảnh tài liệu\orangeclownfis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655">
            <a:off x="3269612" y="4489136"/>
            <a:ext cx="2247930" cy="2247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ảnh tài liệu\Loai-sua-co-mat-hay-khon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5446" y="1142999"/>
            <a:ext cx="2123329" cy="21233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ảnh tài liệu\con-oc-nho-mang-linh-hon-cua-bien-44ee7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852">
            <a:off x="5668050" y="4070861"/>
            <a:ext cx="2112545" cy="2112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GIAO AN\ảnh tài liệu\pngeg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5941">
            <a:off x="2982918" y="1306518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0" name="Oval 9"/>
          <p:cNvSpPr/>
          <p:nvPr/>
        </p:nvSpPr>
        <p:spPr>
          <a:xfrm>
            <a:off x="1143000" y="2590800"/>
            <a:ext cx="609600" cy="46344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89055" y="3238908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0" y="5862867"/>
            <a:ext cx="533400" cy="46173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48775" y="6324600"/>
            <a:ext cx="513625" cy="381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25446" y="5127133"/>
            <a:ext cx="503354" cy="48596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143000"/>
            <a:ext cx="559423" cy="457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793956"/>
            <a:ext cx="569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Cách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vẽ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vật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dưới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đại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dương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vi-VN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E:\GIAO AN\SGV lop 2\sgv chân trời sáng tạo lớp 2\hình minh họa giáo án\2\dfds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5186"/>
            <a:ext cx="3124200" cy="2045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2\vdvds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9960"/>
            <a:ext cx="3157753" cy="2080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2\fdsfs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31" y="3728071"/>
            <a:ext cx="3723905" cy="2588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6300" y="329182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1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3227" y="624840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3</a:t>
            </a:r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vi-VN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5200" y="327660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</a:t>
            </a:r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2 </a:t>
            </a:r>
            <a:endParaRPr lang="vi-VN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GIAO AN\ảnh tài liệu\gtr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9" y="838200"/>
            <a:ext cx="3267501" cy="2521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ảnh tài liệu\a42af94dadc218b763e61c9689eb3d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27746"/>
            <a:ext cx="4379604" cy="3039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ảnh tài liệu\mn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8" y="4038600"/>
            <a:ext cx="3191301" cy="2159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20" y="-19568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69" y="160248"/>
            <a:ext cx="1915235" cy="20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67200" y="1259858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257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sgv chân trời sáng tạo lớp 2\hình minh họa giáo án\2\ccxzvxz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609600"/>
            <a:ext cx="2667000" cy="2942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2\c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0" y="3924375"/>
            <a:ext cx="3604640" cy="2476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2\cxcz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683045" cy="2412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2\daf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1" y="533400"/>
            <a:ext cx="4163711" cy="2921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066800"/>
            <a:ext cx="644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8382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8" y="2514600"/>
            <a:ext cx="74806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</TotalTime>
  <Words>212</Words>
  <Application>Microsoft Office PowerPoint</Application>
  <PresentationFormat>On-screen Show (4:3)</PresentationFormat>
  <Paragraphs>38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170</cp:revision>
  <dcterms:created xsi:type="dcterms:W3CDTF">2020-08-13T08:18:23Z</dcterms:created>
  <dcterms:modified xsi:type="dcterms:W3CDTF">2021-08-07T05:01:12Z</dcterms:modified>
</cp:coreProperties>
</file>