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0" r:id="rId2"/>
    <p:sldMasterId id="2147483693" r:id="rId3"/>
    <p:sldMasterId id="2147483707" r:id="rId4"/>
    <p:sldMasterId id="2147483719" r:id="rId5"/>
    <p:sldMasterId id="2147483745" r:id="rId6"/>
    <p:sldMasterId id="2147483752" r:id="rId7"/>
  </p:sldMasterIdLst>
  <p:notesMasterIdLst>
    <p:notesMasterId r:id="rId19"/>
  </p:notesMasterIdLst>
  <p:sldIdLst>
    <p:sldId id="263" r:id="rId8"/>
    <p:sldId id="277" r:id="rId9"/>
    <p:sldId id="2628" r:id="rId10"/>
    <p:sldId id="2629" r:id="rId11"/>
    <p:sldId id="2691" r:id="rId12"/>
    <p:sldId id="2632" r:id="rId13"/>
    <p:sldId id="2634" r:id="rId14"/>
    <p:sldId id="2636" r:id="rId15"/>
    <p:sldId id="2615" r:id="rId16"/>
    <p:sldId id="273" r:id="rId17"/>
    <p:sldId id="2613" r:id="rId18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35745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130" autoAdjust="0"/>
  </p:normalViewPr>
  <p:slideViewPr>
    <p:cSldViewPr snapToGrid="0">
      <p:cViewPr varScale="1">
        <p:scale>
          <a:sx n="80" d="100"/>
          <a:sy n="80" d="100"/>
        </p:scale>
        <p:origin x="10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D4564-77D0-4A44-96BA-8C44AE0B45A4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41957-7EFC-4003-ADA7-BA44853D4BA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E47B77-BCE4-4A6D-B835-8C143302ED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41957-7EFC-4003-ADA7-BA44853D4BA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711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Relationship Id="rId14" Type="http://schemas.openxmlformats.org/officeDocument/2006/relationships/image" Target="../media/image15.png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39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microsoft.com/office/2007/relationships/hdphoto" Target="../media/hdphoto2.wdp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microsoft.com/office/2007/relationships/hdphoto" Target="../media/hdphoto3.wdp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2.png"/><Relationship Id="rId11" Type="http://schemas.openxmlformats.org/officeDocument/2006/relationships/image" Target="../media/image26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29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992222"/>
            <a:ext cx="6858000" cy="1640251"/>
          </a:xfrm>
        </p:spPr>
        <p:txBody>
          <a:bodyPr anchor="b">
            <a:normAutofit/>
          </a:bodyPr>
          <a:lstStyle>
            <a:lvl1pPr algn="ctr"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教育PPT</a:t>
            </a:r>
            <a:r>
              <a:rPr lang="zh-CN" altLang="en-US"/>
              <a:t>定制 </a:t>
            </a:r>
            <a:r>
              <a:rPr lang="en-US" altLang="zh-CN"/>
              <a:t>RX-FLY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微信qq:2305864678</a:t>
            </a:r>
          </a:p>
        </p:txBody>
      </p:sp>
    </p:spTree>
  </p:cSld>
  <p:clrMapOvr>
    <a:masterClrMapping/>
  </p:clrMapOvr>
  <p:transition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8"/>
            <a:ext cx="7886700" cy="416922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0"/>
          <a:stretch>
            <a:fillRect/>
          </a:stretch>
        </p:blipFill>
        <p:spPr>
          <a:xfrm>
            <a:off x="0" y="448152"/>
            <a:ext cx="2880360" cy="4695349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comb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369219"/>
            <a:ext cx="7886700" cy="3263504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2813338"/>
            <a:ext cx="5491163" cy="608518"/>
          </a:xfrm>
        </p:spPr>
        <p:txBody>
          <a:bodyPr anchor="b">
            <a:normAutofit/>
          </a:bodyPr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3457522"/>
            <a:ext cx="5491163" cy="485666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471"/>
            <a:ext cx="3276600" cy="2312673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089"/>
            <a:ext cx="3383973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8938"/>
            <a:ext cx="3383973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6" y="3613369"/>
            <a:ext cx="3366029" cy="115265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>
            <a:normAutofit/>
          </a:bodyPr>
          <a:lstStyle>
            <a:lvl1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0"/>
          <a:stretch>
            <a:fillRect/>
          </a:stretch>
        </p:blipFill>
        <p:spPr>
          <a:xfrm>
            <a:off x="-1" y="0"/>
            <a:ext cx="3155560" cy="5143500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comb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07"/>
            <a:ext cx="3868340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721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1707"/>
            <a:ext cx="3887391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271625" y="-2171701"/>
            <a:ext cx="6600751" cy="9144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92624" y="-2168338"/>
            <a:ext cx="6283139" cy="9611285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comb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>
            <a:fillRect/>
          </a:stretch>
        </p:blipFill>
        <p:spPr>
          <a:xfrm flipH="1">
            <a:off x="153039" y="145330"/>
            <a:ext cx="546128" cy="7496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glow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2810981" y="-761061"/>
            <a:ext cx="14765967" cy="1421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315" y="-753180"/>
            <a:ext cx="14758635" cy="1419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85651" y="1858308"/>
            <a:ext cx="8972703" cy="897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74665"/>
            <a:ext cx="7886700" cy="994172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769" y="2275869"/>
            <a:ext cx="675555" cy="56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2916832" y="5884118"/>
            <a:ext cx="102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Contents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2916832" y="5884118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180528" y="-1185078"/>
            <a:ext cx="4356278" cy="2165477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25657"/>
            <a:ext cx="485692" cy="5061369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12257" y="4506158"/>
            <a:ext cx="4143621" cy="63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66" y="29664"/>
            <a:ext cx="3352228" cy="5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781" y="94205"/>
            <a:ext cx="4154097" cy="50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57" y="0"/>
            <a:ext cx="1858963" cy="66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8693821" y="317292"/>
            <a:ext cx="417124" cy="4804240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947" y="197979"/>
            <a:ext cx="2239898" cy="5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0298" y="4562632"/>
            <a:ext cx="5400707" cy="58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4605929" y="4536022"/>
            <a:ext cx="643439" cy="110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81556" y="4042236"/>
            <a:ext cx="537808" cy="104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7692857" y="-631028"/>
            <a:ext cx="667204" cy="13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7812467" y="4413851"/>
            <a:ext cx="638253" cy="134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3246467" y="-477761"/>
            <a:ext cx="667204" cy="13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485853" y="-45462"/>
            <a:ext cx="667478" cy="127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8489669" y="357630"/>
            <a:ext cx="537808" cy="104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4850466" y="-63277"/>
            <a:ext cx="608757" cy="128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>
            <a:fillRect/>
          </a:stretch>
        </p:blipFill>
        <p:spPr>
          <a:xfrm flipH="1">
            <a:off x="153039" y="145330"/>
            <a:ext cx="546128" cy="7496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95250"/>
            <a:ext cx="3123900" cy="1200150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1" y="574765"/>
            <a:ext cx="4363031" cy="382083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1543050"/>
            <a:ext cx="3123900" cy="285869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2025/12/23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557213" y="325755"/>
            <a:ext cx="0" cy="1043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273844"/>
            <a:ext cx="1146987" cy="4358879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6659969" cy="435887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908936" y="1814513"/>
            <a:ext cx="3547586" cy="8717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ransition spd="med" advClick="0" advTm="0">
    <p:comb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ransition spd="slow" advClick="0" advTm="2000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transition spd="med" advClick="0" advTm="0">
    <p:comb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ransition spd="med">
    <p:dissolv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4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media1.mp3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4.emf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audio" Target="../media/media1.mp3"/><Relationship Id="rId7" Type="http://schemas.openxmlformats.org/officeDocument/2006/relationships/image" Target="../media/image59.pn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image" Target="../media/image58.jpeg"/><Relationship Id="rId11" Type="http://schemas.openxmlformats.org/officeDocument/2006/relationships/image" Target="../media/image55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62.jpeg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4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44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6.png"/><Relationship Id="rId11" Type="http://schemas.openxmlformats.org/officeDocument/2006/relationships/image" Target="../media/image55.png"/><Relationship Id="rId5" Type="http://schemas.openxmlformats.org/officeDocument/2006/relationships/image" Target="../media/image70.png"/><Relationship Id="rId10" Type="http://schemas.openxmlformats.org/officeDocument/2006/relationships/image" Target="../media/image73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>
            <a:fillRect/>
          </a:stretch>
        </p:blipFill>
        <p:spPr>
          <a:xfrm>
            <a:off x="-1299831" y="-645928"/>
            <a:ext cx="12035393" cy="6435356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6284073" y="1361364"/>
            <a:ext cx="3181884" cy="34568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9" t="39298" r="39007" b="25614"/>
          <a:stretch>
            <a:fillRect/>
          </a:stretch>
        </p:blipFill>
        <p:spPr>
          <a:xfrm rot="20040471">
            <a:off x="1029568" y="365441"/>
            <a:ext cx="462554" cy="453484"/>
          </a:xfrm>
          <a:prstGeom prst="rect">
            <a:avLst/>
          </a:prstGeom>
        </p:spPr>
      </p:pic>
      <p:sp>
        <p:nvSpPr>
          <p:cNvPr id="6" name="TextBox 37"/>
          <p:cNvSpPr txBox="1"/>
          <p:nvPr/>
        </p:nvSpPr>
        <p:spPr>
          <a:xfrm>
            <a:off x="376831" y="1694779"/>
            <a:ext cx="6766663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CN" sz="3600" b="1" spc="-300" dirty="0">
                <a:solidFill>
                  <a:srgbClr val="7030A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BÀI 1: </a:t>
            </a:r>
          </a:p>
          <a:p>
            <a:pPr algn="ctr" defTabSz="914400">
              <a:defRPr/>
            </a:pPr>
            <a:r>
              <a:rPr lang="en-US" altLang="zh-CN" sz="3600" spc="-300" dirty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CON MÈO TINH NGHỊCH</a:t>
            </a:r>
          </a:p>
          <a:p>
            <a:pPr algn="ctr" defTabSz="914400">
              <a:defRPr/>
            </a:pPr>
            <a:r>
              <a:rPr lang="en-US" altLang="zh-CN" sz="3600" spc="-300" dirty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 (TIẾT 2)</a:t>
            </a:r>
            <a:endParaRPr lang="zh-CN" altLang="en-US" sz="3600" spc="-300" dirty="0">
              <a:solidFill>
                <a:srgbClr val="FF0000"/>
              </a:solidFill>
              <a:latin typeface="Times New Roman" panose="02020603050405020304" pitchFamily="18" charset="0"/>
              <a:ea typeface="【苹果】迟暮朝朝醉晚灯" panose="0200050000000000000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8835" y="2495698"/>
            <a:ext cx="2424852" cy="2572875"/>
          </a:xfrm>
          <a:prstGeom prst="rect">
            <a:avLst/>
          </a:prstGeom>
        </p:spPr>
      </p:pic>
      <p:sp>
        <p:nvSpPr>
          <p:cNvPr id="9" name="Google Shape;84;p1"/>
          <p:cNvSpPr txBox="1"/>
          <p:nvPr/>
        </p:nvSpPr>
        <p:spPr>
          <a:xfrm>
            <a:off x="1568099" y="949932"/>
            <a:ext cx="4499810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200" kern="0" dirty="0" err="1">
                <a:solidFill>
                  <a:srgbClr val="FF4D6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Chủ</a:t>
            </a:r>
            <a:r>
              <a:rPr lang="en-US" sz="3200" kern="0" dirty="0">
                <a:solidFill>
                  <a:srgbClr val="FF4D6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FF4D6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đề</a:t>
            </a:r>
            <a:r>
              <a:rPr lang="en-US" sz="3200" kern="0" dirty="0">
                <a:solidFill>
                  <a:srgbClr val="FF4D6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smtClean="0">
                <a:solidFill>
                  <a:srgbClr val="FF4D6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</a:t>
            </a:r>
            <a:r>
              <a:rPr lang="en-US" sz="3200" kern="0" dirty="0" smtClean="0">
                <a:solidFill>
                  <a:srgbClr val="FF4D6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lang="en-US" sz="3200" kern="0" dirty="0" err="1" smtClean="0">
                <a:solidFill>
                  <a:srgbClr val="FF4D67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Gia</a:t>
            </a:r>
            <a:r>
              <a:rPr lang="en-US" sz="3200" kern="0" dirty="0" smtClean="0">
                <a:solidFill>
                  <a:srgbClr val="FF4D67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FF4D67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đình</a:t>
            </a:r>
            <a:r>
              <a:rPr lang="en-US" sz="3200" kern="0" dirty="0">
                <a:solidFill>
                  <a:srgbClr val="FF4D67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FF4D67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nhỏ</a:t>
            </a:r>
            <a:endParaRPr sz="3200" kern="0" dirty="0">
              <a:solidFill>
                <a:srgbClr val="FF4D67"/>
              </a:solid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437">
        <p:random/>
      </p:transition>
    </mc:Choice>
    <mc:Fallback xmlns="">
      <p:transition spd="slow" advTm="9437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7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accel="80000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8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93760" y="1517946"/>
            <a:ext cx="3113295" cy="3113295"/>
            <a:chOff x="125013" y="2023928"/>
            <a:chExt cx="4151060" cy="415106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13" y="2023928"/>
              <a:ext cx="4151060" cy="415106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446997" y="4651063"/>
              <a:ext cx="2690445" cy="860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3600" b="1" spc="375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组合 5"/>
          <p:cNvGrpSpPr/>
          <p:nvPr/>
        </p:nvGrpSpPr>
        <p:grpSpPr>
          <a:xfrm>
            <a:off x="2799080" y="465455"/>
            <a:ext cx="5610225" cy="3328035"/>
            <a:chOff x="1001661" y="2898445"/>
            <a:chExt cx="5231989" cy="1833402"/>
          </a:xfrm>
        </p:grpSpPr>
        <p:sp>
          <p:nvSpPr>
            <p:cNvPr id="7" name="矩形: 圆角 6"/>
            <p:cNvSpPr/>
            <p:nvPr/>
          </p:nvSpPr>
          <p:spPr>
            <a:xfrm>
              <a:off x="1001661" y="2898445"/>
              <a:ext cx="5231989" cy="1833402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D0BA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1002253" y="3003741"/>
              <a:ext cx="5231397" cy="914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HOẠT ĐỘNG 4: </a:t>
              </a:r>
            </a:p>
            <a:p>
              <a:pPr algn="ctr">
                <a:lnSpc>
                  <a:spcPct val="150000"/>
                </a:lnSpc>
              </a:pP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PHÂN TÍCH- ĐÁNH GIÁ</a:t>
              </a:r>
              <a:endPara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7237">
            <a:off x="2084343" y="1114164"/>
            <a:ext cx="661517" cy="66844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1942" flipH="1">
            <a:off x="8470236" y="1012224"/>
            <a:ext cx="631960" cy="6439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137" y="2520494"/>
            <a:ext cx="741963" cy="69249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4380259"/>
            <a:ext cx="9144000" cy="76324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7" y="38087"/>
            <a:ext cx="1225322" cy="173323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7004">
            <a:off x="3910461" y="2927578"/>
            <a:ext cx="661805" cy="617684"/>
          </a:xfrm>
          <a:prstGeom prst="rect">
            <a:avLst/>
          </a:prstGeom>
        </p:spPr>
      </p:pic>
      <p:pic>
        <p:nvPicPr>
          <p:cNvPr id="2" name="图片 13"/>
          <p:cNvPicPr>
            <a:picLocks noGrp="1" noChangeAspect="1"/>
          </p:cNvPicPr>
          <p:nvPr>
            <p:ph sz="half" idx="1"/>
          </p:nvPr>
        </p:nvPicPr>
        <p:blipFill>
          <a:blip r:embed="rId9"/>
          <a:stretch>
            <a:fillRect/>
          </a:stretch>
        </p:blipFill>
        <p:spPr>
          <a:xfrm>
            <a:off x="4784725" y="2049145"/>
            <a:ext cx="1639570" cy="1744345"/>
          </a:xfrm>
          <a:prstGeom prst="rect">
            <a:avLst/>
          </a:prstGeom>
        </p:spPr>
      </p:pic>
    </p:spTree>
  </p:cSld>
  <p:clrMapOvr>
    <a:masterClrMapping/>
  </p:clrMapOvr>
  <p:transition spd="slow" advTm="1867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-2.22222E-6 L -2.08333E-7 0.00023 C 0.00065 -0.00301 0.00026 -0.00625 0.00208 -0.00903 C 0.00221 -0.01018 0.00495 -0.01111 0.00586 -0.01203 C 0.0069 -0.01342 0.00729 -0.01481 0.00807 -0.0162 C 0.00729 -0.01782 0.00768 -0.01991 0.00586 -0.02106 C 0.003 -0.02384 -0.00846 -0.02407 -0.01159 -0.02407 C -0.0099 -0.02453 -0.00781 -0.02477 -0.00599 -0.02523 C 0.00221 -0.02801 -0.0013 -0.03078 0.00208 -0.02407 C -0.0026 -0.01273 0.0026 -0.02708 -0.00182 -0.01111 C -0.00469 -0.00254 -0.00039 -0.00185 -2.08333E-7 -2.22222E-6 Z " pathEditMode="relative" rAng="0" ptsTypes="AAAAAAAAAAA">
                                          <p:cBhvr>
                                            <p:cTn id="25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08333E-6 2.96296E-6 L -2.08333E-6 0.00023 C 0.00026 -0.00417 0.00013 -0.00857 0.00052 -0.0125 C 0.00052 -0.01412 0.00104 -0.01528 0.00117 -0.01667 C 0.00143 -0.01852 0.00143 -0.02037 0.00169 -0.02223 C 0.00143 -0.02454 0.00156 -0.02732 0.00117 -0.02917 C 0.00065 -0.03287 -0.00156 -0.0331 -0.00208 -0.03334 C -0.00182 -0.0338 -0.00143 -0.03403 -0.00104 -0.03473 C 0.00052 -0.03866 -0.00013 -0.04236 0.00052 -0.03334 C -0.00039 -0.0176 0.00052 -0.03727 -0.00026 -0.01528 C -0.00078 -0.00348 -2.08333E-6 -0.00255 -2.08333E-6 2.96296E-6 Z " pathEditMode="relative" rAng="0" ptsTypes="AAAAAAAAAAA">
                                          <p:cBhvr>
                                            <p:cTn id="30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0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-2.22222E-6 L -2.08333E-7 0.00023 C 0.00065 -0.00301 0.00026 -0.00625 0.00208 -0.00903 C 0.00221 -0.01018 0.00495 -0.01111 0.00586 -0.01203 C 0.0069 -0.01342 0.00729 -0.01481 0.00807 -0.0162 C 0.00729 -0.01782 0.00768 -0.01991 0.00586 -0.02106 C 0.003 -0.02384 -0.00846 -0.02407 -0.01159 -0.02407 C -0.0099 -0.02453 -0.00781 -0.02477 -0.00599 -0.02523 C 0.00221 -0.02801 -0.0013 -0.03078 0.00208 -0.02407 C -0.0026 -0.01273 0.0026 -0.02708 -0.00182 -0.01111 C -0.00469 -0.00254 -0.00039 -0.00185 -2.08333E-7 -2.22222E-6 Z " pathEditMode="relative" rAng="0" ptsTypes="AAAAAAAAAAA">
                                          <p:cBhvr>
                                            <p:cTn id="27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" y="-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repeatCount="indefinite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08333E-6 2.96296E-6 L -2.08333E-6 0.00023 C 0.00026 -0.00417 0.00013 -0.00857 0.00052 -0.0125 C 0.00052 -0.01412 0.00104 -0.01528 0.00117 -0.01667 C 0.00143 -0.01852 0.00143 -0.02037 0.00169 -0.02223 C 0.00143 -0.02454 0.00156 -0.02732 0.00117 -0.02917 C 0.00065 -0.03287 -0.00156 -0.0331 -0.00208 -0.03334 C -0.00182 -0.0338 -0.00143 -0.03403 -0.00104 -0.03473 C 0.00052 -0.03866 -0.00013 -0.04236 0.00052 -0.03334 C -0.00039 -0.0176 0.00052 -0.03727 -0.00026 -0.01528 C -0.00078 -0.00348 -2.08333E-6 -0.00255 -2.08333E-6 2.96296E-6 Z " pathEditMode="relative" rAng="0" ptsTypes="AAAAAAAAAAA">
                                          <p:cBhvr>
                                            <p:cTn id="32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19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88670" y="1677855"/>
            <a:ext cx="7303770" cy="178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vẽ tranh chú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mèo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Chú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mèo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vẽ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 là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Em sẽ chăm sóc và bảo vệ những chú mèo như thế nào?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14811" y="776929"/>
            <a:ext cx="17956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hia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872">
        <p:split orient="vert"/>
      </p:transition>
    </mc:Choice>
    <mc:Fallback xmlns="">
      <p:transition spd="slow" advTm="13872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8"/>
          <a:stretch>
            <a:fillRect/>
          </a:stretch>
        </p:blipFill>
        <p:spPr>
          <a:xfrm>
            <a:off x="1258729" y="908685"/>
            <a:ext cx="6819900" cy="4091464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380524" y="0"/>
            <a:ext cx="2798445" cy="1853565"/>
            <a:chOff x="3742134" y="66675"/>
            <a:chExt cx="4707731" cy="3362325"/>
          </a:xfrm>
        </p:grpSpPr>
        <p:pic>
          <p:nvPicPr>
            <p:cNvPr id="6" name="图片 5" descr="图片包含 物体&#10;&#10;已生成高可信度的说明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136" y="66675"/>
              <a:ext cx="4707729" cy="3362325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0" b="22638"/>
            <a:stretch>
              <a:fillRect/>
            </a:stretch>
          </p:blipFill>
          <p:spPr>
            <a:xfrm>
              <a:off x="3742134" y="700439"/>
              <a:ext cx="1780647" cy="2245370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2262029" y="2488883"/>
            <a:ext cx="4812506" cy="1419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 HOẠT ĐỘNG 1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KHÁM PHÁ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75" y="1199198"/>
            <a:ext cx="4369118" cy="1525905"/>
          </a:xfrm>
          <a:prstGeom prst="rect">
            <a:avLst/>
          </a:prstGeom>
        </p:spPr>
      </p:pic>
    </p:spTree>
  </p:cSld>
  <p:clrMapOvr>
    <a:masterClrMapping/>
  </p:clrMapOvr>
  <p:transition spd="med" advTm="6116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75272" y="4046220"/>
            <a:ext cx="8593455" cy="546100"/>
          </a:xfrm>
        </p:spPr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149860" y="197485"/>
            <a:ext cx="2765425" cy="1857375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067425" y="197485"/>
            <a:ext cx="2951480" cy="18567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860" y="2209165"/>
            <a:ext cx="2765425" cy="18370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9430" y="197485"/>
            <a:ext cx="2789555" cy="18567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2605" y="2209165"/>
            <a:ext cx="2786380" cy="18580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rcRect l="9389" b="15208"/>
          <a:stretch>
            <a:fillRect/>
          </a:stretch>
        </p:blipFill>
        <p:spPr>
          <a:xfrm>
            <a:off x="6067425" y="2225675"/>
            <a:ext cx="2917825" cy="1820545"/>
          </a:xfrm>
          <a:prstGeom prst="rect">
            <a:avLst/>
          </a:prstGeom>
        </p:spPr>
      </p:pic>
      <p:sp>
        <p:nvSpPr>
          <p:cNvPr id="2" name="Title 12"/>
          <p:cNvSpPr>
            <a:spLocks noGrp="1"/>
          </p:cNvSpPr>
          <p:nvPr/>
        </p:nvSpPr>
        <p:spPr>
          <a:xfrm>
            <a:off x="294005" y="4618990"/>
            <a:ext cx="7406640" cy="791210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hiningTheMorning-HoaTau-3089141">
            <a:hlinkClick r:id="" action="ppaction://media"/>
            <a:extLst>
              <a:ext uri="{FF2B5EF4-FFF2-40B4-BE49-F238E27FC236}">
                <a16:creationId xmlns:a16="http://schemas.microsoft.com/office/drawing/2014/main" id="{C677EE94-070B-4F9F-B0FF-3451E58930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7872" y="4405735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Click="0" advTm="104221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 numSld="3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1"/>
      <p:bldP spid="13" grpId="3"/>
      <p:bldP spid="13" grpId="5"/>
      <p:bldP spid="13" grpId="6"/>
      <p:bldP spid="13" grpId="7"/>
      <p:bldP spid="13" grpId="9"/>
      <p:bldP spid="2" grpId="1"/>
      <p:bldP spid="2" grpId="3"/>
      <p:bldP spid="2" grpId="5"/>
      <p:bldP spid="2" grpId="6"/>
      <p:bldP spid="2" grpId="7"/>
      <p:bldP spid="2" grpId="9"/>
    </p:bldLst>
  </p:timing>
  <p:extLst>
    <p:ext uri="{3A86A75C-4F4B-4683-9AE1-C65F6400EC91}">
      <p14:laserTraceLst xmlns:p14="http://schemas.microsoft.com/office/powerpoint/2010/main">
        <p14:tracePtLst>
          <p14:tracePt t="26389" x="1663700" y="4589463"/>
          <p14:tracePt t="26392" x="1528763" y="4448175"/>
          <p14:tracePt t="26394" x="1274763" y="4162425"/>
          <p14:tracePt t="26407" x="1012825" y="3881438"/>
          <p14:tracePt t="26411" x="796925" y="3638550"/>
          <p14:tracePt t="26415" x="688975" y="3524250"/>
          <p14:tracePt t="26419" x="598488" y="3422650"/>
          <p14:tracePt t="26423" x="528638" y="3352800"/>
          <p14:tracePt t="26426" x="458788" y="3295650"/>
          <p14:tracePt t="26430" x="401638" y="3232150"/>
          <p14:tracePt t="26436" x="338138" y="3179763"/>
          <p14:tracePt t="26441" x="280988" y="3141663"/>
          <p14:tracePt t="26443" x="222250" y="3103563"/>
          <p14:tracePt t="26446" x="165100" y="3071813"/>
          <p14:tracePt t="26455" x="69850" y="3008313"/>
          <p14:tracePt t="26459" x="12700" y="2976563"/>
          <p14:tracePt t="29792" x="76200" y="3983038"/>
          <p14:tracePt t="29792" x="127000" y="4040188"/>
          <p14:tracePt t="29792" x="171450" y="4092575"/>
          <p14:tracePt t="29792" x="209550" y="4137025"/>
          <p14:tracePt t="29792" x="255588" y="4200525"/>
          <p14:tracePt t="29792" x="293688" y="4257675"/>
          <p14:tracePt t="29792" x="338138" y="4314825"/>
          <p14:tracePt t="29792" x="376238" y="4384675"/>
          <p14:tracePt t="29792" x="420688" y="4448175"/>
          <p14:tracePt t="29792" x="465138" y="4519613"/>
          <p14:tracePt t="29792" x="496888" y="4589463"/>
          <p14:tracePt t="29792" x="528638" y="4646613"/>
          <p14:tracePt t="29792" x="573088" y="4703763"/>
          <p14:tracePt t="29792" x="604838" y="4760913"/>
          <p14:tracePt t="29792" x="649288" y="4818063"/>
          <p14:tracePt t="29792" x="688975" y="4868863"/>
          <p14:tracePt t="29792" x="733425" y="4926013"/>
          <p14:tracePt t="29792" x="765175" y="4978400"/>
          <p14:tracePt t="29792" x="796925" y="5022850"/>
          <p14:tracePt t="29792" x="822325" y="5060950"/>
          <p14:tracePt t="29792" x="866775" y="5111750"/>
          <p14:tracePt t="29792" x="1166813" y="5105400"/>
          <p14:tracePt t="29792" x="1120775" y="5092700"/>
          <p14:tracePt t="29792" x="1076325" y="5067300"/>
          <p14:tracePt t="29792" x="1038225" y="5054600"/>
          <p14:tracePt t="29792" x="1000125" y="5041900"/>
          <p14:tracePt t="29792" x="955675" y="5022850"/>
          <p14:tracePt t="29792" x="898525" y="5010150"/>
          <p14:tracePt t="29792" x="777875" y="4978400"/>
          <p14:tracePt t="29792" x="714375" y="4965700"/>
          <p14:tracePt t="29792" x="649288" y="4953000"/>
          <p14:tracePt t="29792" x="579438" y="4933950"/>
          <p14:tracePt t="29792" x="452438" y="4900613"/>
          <p14:tracePt t="29792" x="395288" y="4875213"/>
          <p14:tracePt t="29792" x="338138" y="4849813"/>
          <p14:tracePt t="29792" x="287338" y="4830763"/>
          <p14:tracePt t="29792" x="242888" y="4799013"/>
          <p14:tracePt t="29792" x="190500" y="4767263"/>
          <p14:tracePt t="29792" x="146050" y="4735513"/>
          <p14:tracePt t="29792" x="107950" y="4710113"/>
          <p14:tracePt t="29792" x="69850" y="4678363"/>
          <p14:tracePt t="29792" x="38100" y="4640263"/>
          <p14:tracePt t="29792" x="19050" y="4602163"/>
          <p14:tracePt t="30138" x="120650" y="1312863"/>
          <p14:tracePt t="30143" x="165100" y="1363663"/>
          <p14:tracePt t="30145" x="203200" y="1408113"/>
          <p14:tracePt t="30157" x="236538" y="1446213"/>
          <p14:tracePt t="30160" x="306388" y="1549400"/>
          <p14:tracePt t="30164" x="338138" y="1593850"/>
          <p14:tracePt t="30172" x="369888" y="1644650"/>
          <p14:tracePt t="30177" x="471488" y="1778000"/>
          <p14:tracePt t="30182" x="503238" y="1822450"/>
          <p14:tracePt t="30187" x="534988" y="1873250"/>
          <p14:tracePt t="30189" x="579438" y="1931988"/>
          <p14:tracePt t="30192" x="617538" y="1989138"/>
          <p14:tracePt t="30196" x="655638" y="2046288"/>
          <p14:tracePt t="30204" x="688975" y="2103438"/>
          <p14:tracePt t="30207" x="720725" y="2166938"/>
          <p14:tracePt t="30212" x="752475" y="2224088"/>
          <p14:tracePt t="30214" x="796925" y="2281238"/>
          <p14:tracePt t="30224" x="866775" y="2384425"/>
          <p14:tracePt t="30227" x="936625" y="2492375"/>
          <p14:tracePt t="30234" x="968375" y="2543175"/>
          <p14:tracePt t="30237" x="1000125" y="2600325"/>
          <p14:tracePt t="30243" x="1031875" y="2644775"/>
          <p14:tracePt t="30245" x="1063625" y="2701925"/>
          <p14:tracePt t="30250" x="1089025" y="2752725"/>
          <p14:tracePt t="30254" x="1108075" y="2798763"/>
          <p14:tracePt t="30257" x="1139825" y="2836863"/>
          <p14:tracePt t="30261" x="1173163" y="2887663"/>
          <p14:tracePt t="30265" x="1198563" y="2932113"/>
          <p14:tracePt t="30270" x="1217613" y="2970213"/>
          <p14:tracePt t="30276" x="1243013" y="3014663"/>
          <p14:tracePt t="30278" x="1274763" y="3065463"/>
          <p14:tracePt t="30280" x="1300163" y="3109913"/>
          <p14:tracePt t="30286" x="1319213" y="3154363"/>
          <p14:tracePt t="30290" x="1344613" y="3192463"/>
          <p14:tracePt t="30292" x="1370013" y="3244850"/>
          <p14:tracePt t="30296" x="1389063" y="3276600"/>
          <p14:tracePt t="30305" x="1433513" y="3352800"/>
          <p14:tracePt t="30307" x="1458913" y="3390900"/>
          <p14:tracePt t="30312" x="1477963" y="3429000"/>
          <p14:tracePt t="30315" x="1503363" y="3467100"/>
          <p14:tracePt t="30318" x="1522413" y="3498850"/>
          <p14:tracePt t="30323" x="1547813" y="3536950"/>
          <p14:tracePt t="30326" x="1566863" y="3575050"/>
          <p14:tracePt t="30331" x="1585913" y="3606800"/>
          <p14:tracePt t="30344" x="1651000" y="3690938"/>
          <p14:tracePt t="30346" x="1670050" y="3716338"/>
          <p14:tracePt t="30354" x="1695450" y="3741738"/>
          <p14:tracePt t="30358" x="1733550" y="3798888"/>
          <p14:tracePt t="30362" x="1752600" y="3824288"/>
          <p14:tracePt t="30370" x="1765300" y="3843338"/>
          <p14:tracePt t="30374" x="1784350" y="3862388"/>
          <p14:tracePt t="30375" x="1803400" y="3881438"/>
          <p14:tracePt t="30378" x="1816100" y="3900488"/>
          <p14:tracePt t="30384" x="1835150" y="3925888"/>
          <p14:tracePt t="30386" x="1854200" y="3951288"/>
          <p14:tracePt t="30392" x="1873250" y="3970338"/>
          <p14:tracePt t="30395" x="1892300" y="3995738"/>
          <p14:tracePt t="30400" x="1924050" y="4027488"/>
          <p14:tracePt t="30404" x="1943100" y="4046538"/>
          <p14:tracePt t="30407" x="1968500" y="4073525"/>
          <p14:tracePt t="30411" x="2000250" y="4105275"/>
          <p14:tracePt t="30415" x="2019300" y="4143375"/>
          <p14:tracePt t="30419" x="2044700" y="4168775"/>
          <p14:tracePt t="30424" x="2065338" y="4194175"/>
          <p14:tracePt t="30427" x="2084388" y="4225925"/>
          <p14:tracePt t="30430" x="2103438" y="4251325"/>
          <p14:tracePt t="30436" x="2135188" y="4276725"/>
          <p14:tracePt t="30440" x="2154238" y="4295775"/>
          <p14:tracePt t="30445" x="2173288" y="4327525"/>
          <p14:tracePt t="30447" x="2192338" y="4346575"/>
          <p14:tracePt t="30452" x="2211388" y="4371975"/>
          <p14:tracePt t="30456" x="2230438" y="4391025"/>
          <p14:tracePt t="30458" x="2255838" y="4410075"/>
          <p14:tracePt t="30462" x="2274888" y="4429125"/>
          <p14:tracePt t="30467" x="2293938" y="4448175"/>
          <p14:tracePt t="30474" x="2306638" y="4467225"/>
          <p14:tracePt t="30475" x="2325688" y="4492625"/>
          <p14:tracePt t="30479" x="2344738" y="4513263"/>
          <p14:tracePt t="30481" x="2363788" y="4538663"/>
          <p14:tracePt t="30486" x="2382838" y="4557713"/>
          <p14:tracePt t="30490" x="2408238" y="4583113"/>
          <p14:tracePt t="30493" x="2420938" y="4608513"/>
          <p14:tracePt t="30496" x="2427288" y="4627563"/>
          <p14:tracePt t="30502" x="2439988" y="4646613"/>
          <p14:tracePt t="30506" x="2459038" y="4672013"/>
          <p14:tracePt t="30508" x="2478088" y="4691063"/>
          <p14:tracePt t="30512" x="2490788" y="4710113"/>
          <p14:tracePt t="30518" x="2503488" y="4729163"/>
          <p14:tracePt t="30523" x="2517775" y="4741863"/>
          <p14:tracePt t="30525" x="2530475" y="4760913"/>
          <p14:tracePt t="30528" x="2549525" y="4779963"/>
          <p14:tracePt t="30534" x="2568575" y="4799013"/>
          <p14:tracePt t="30541" x="2574925" y="4811713"/>
          <p14:tracePt t="30542" x="2587625" y="4824413"/>
          <p14:tracePt t="30544" x="2600325" y="4830763"/>
          <p14:tracePt t="30552" x="2613025" y="4843463"/>
          <p14:tracePt t="30557" x="2619375" y="4856163"/>
          <p14:tracePt t="30561" x="2625725" y="4868863"/>
          <p14:tracePt t="30570" x="2632075" y="4868863"/>
          <p14:tracePt t="30573" x="2638425" y="4875213"/>
          <p14:tracePt t="30686" x="2638425" y="4881563"/>
          <p14:tracePt t="30700" x="2638425" y="4887913"/>
          <p14:tracePt t="30701" x="2638425" y="4894263"/>
          <p14:tracePt t="30715" x="2632075" y="4900613"/>
          <p14:tracePt t="30723" x="2625725" y="4906963"/>
          <p14:tracePt t="30740" x="2619375" y="4913313"/>
          <p14:tracePt t="30755" x="2613025" y="4919663"/>
          <p14:tracePt t="30757" x="2613025" y="4926013"/>
          <p14:tracePt t="30800" x="2600325" y="4933950"/>
          <p14:tracePt t="30806" x="2593975" y="4933950"/>
          <p14:tracePt t="30810" x="2581275" y="4933950"/>
          <p14:tracePt t="30815" x="2574925" y="4933950"/>
          <p14:tracePt t="30821" x="2555875" y="4933950"/>
          <p14:tracePt t="30826" x="2536825" y="4933950"/>
          <p14:tracePt t="30830" x="2530475" y="4933950"/>
          <p14:tracePt t="30837" x="2484438" y="4913313"/>
          <p14:tracePt t="30841" x="2478088" y="4900613"/>
          <p14:tracePt t="30844" x="2465388" y="4881563"/>
          <p14:tracePt t="30850" x="2459038" y="4881563"/>
          <p14:tracePt t="30852" x="2446338" y="4862513"/>
          <p14:tracePt t="30857" x="2433638" y="4849813"/>
          <p14:tracePt t="30861" x="2420938" y="4837113"/>
          <p14:tracePt t="30865" x="2420938" y="4830763"/>
          <p14:tracePt t="30874" x="2408238" y="4818063"/>
          <p14:tracePt t="30876" x="2395538" y="4799013"/>
          <p14:tracePt t="30882" x="2389188" y="4792663"/>
          <p14:tracePt t="30889" x="2382838" y="4786313"/>
          <p14:tracePt t="30891" x="2370138" y="4773613"/>
          <p14:tracePt t="30893" x="2370138" y="4767263"/>
          <p14:tracePt t="30896" x="2357438" y="4760913"/>
          <p14:tracePt t="30904" x="2351088" y="4754563"/>
          <p14:tracePt t="30906" x="2351088" y="4735513"/>
          <p14:tracePt t="30910" x="2344738" y="4735513"/>
          <p14:tracePt t="30912" x="2325688" y="4722813"/>
          <p14:tracePt t="30920" x="2325688" y="4716463"/>
          <p14:tracePt t="30924" x="2312988" y="4710113"/>
          <p14:tracePt t="30925" x="2306638" y="4703763"/>
          <p14:tracePt t="30928" x="2306638" y="4697413"/>
          <p14:tracePt t="30934" x="2300288" y="4697413"/>
          <p14:tracePt t="30942" x="2293938" y="4691063"/>
          <p14:tracePt t="30957" x="2293938" y="4684713"/>
          <p14:tracePt t="31019" x="2287588" y="4684713"/>
          <p14:tracePt t="31023" x="2281238" y="4684713"/>
          <p14:tracePt t="31026" x="2274888" y="4684713"/>
          <p14:tracePt t="31040" x="2268538" y="4684713"/>
          <p14:tracePt t="31046" x="2262188" y="4684713"/>
          <p14:tracePt t="31062" x="2255838" y="4684713"/>
          <p14:tracePt t="31072" x="2249488" y="4684713"/>
          <p14:tracePt t="31078" x="2243138" y="4684713"/>
          <p14:tracePt t="31086" x="2236788" y="4684713"/>
          <p14:tracePt t="31090" x="2230438" y="4684713"/>
          <p14:tracePt t="31100" x="2217738" y="4684713"/>
          <p14:tracePt t="31107" x="2205038" y="4684713"/>
          <p14:tracePt t="31108" x="2198688" y="4684713"/>
          <p14:tracePt t="31111" x="2192338" y="4684713"/>
          <p14:tracePt t="31115" x="2185988" y="4684713"/>
          <p14:tracePt t="31121" x="2179638" y="4684713"/>
          <p14:tracePt t="31123" x="2173288" y="4684713"/>
          <p14:tracePt t="31139" x="2166938" y="4684713"/>
          <p14:tracePt t="31235" x="2154238" y="4678363"/>
          <p14:tracePt t="31257" x="2147888" y="4672013"/>
          <p14:tracePt t="31276" x="2141538" y="4672013"/>
          <p14:tracePt t="31328" x="2135188" y="4672013"/>
          <p14:tracePt t="31338" x="2128838" y="4665663"/>
          <p14:tracePt t="31340" x="2122488" y="4659313"/>
          <p14:tracePt t="31354" x="2116138" y="4659313"/>
          <p14:tracePt t="31373" x="2116138" y="4652963"/>
          <p14:tracePt t="31388" x="2109788" y="4646613"/>
          <p14:tracePt t="31660" x="2103438" y="4646613"/>
          <p14:tracePt t="31686" x="2097088" y="4646613"/>
          <p14:tracePt t="31712" x="2090738" y="4646613"/>
          <p14:tracePt t="31972" x="2084388" y="4646613"/>
          <p14:tracePt t="32371" x="2084388" y="4640263"/>
          <p14:tracePt t="32381" x="2084388" y="4633913"/>
          <p14:tracePt t="32419" x="2084388" y="4627563"/>
          <p14:tracePt t="32454" x="2084388" y="4621213"/>
          <p14:tracePt t="32467" x="2078038" y="4614863"/>
          <p14:tracePt t="32522" x="2078038" y="4608513"/>
          <p14:tracePt t="32526" x="2078038" y="4602163"/>
          <p14:tracePt t="32536" x="2078038" y="4595813"/>
          <p14:tracePt t="33004" x="2078038" y="4589463"/>
          <p14:tracePt t="33006" x="2078038" y="4576763"/>
          <p14:tracePt t="33035" x="2078038" y="4570413"/>
          <p14:tracePt t="33042" x="2078038" y="4557713"/>
          <p14:tracePt t="33055" x="2078038" y="4545013"/>
          <p14:tracePt t="33064" x="2078038" y="4538663"/>
          <p14:tracePt t="33078" x="2078038" y="4525963"/>
          <p14:tracePt t="33087" x="2084388" y="4513263"/>
          <p14:tracePt t="33111" x="2084388" y="4506913"/>
          <p14:tracePt t="33120" x="2084388" y="4492625"/>
          <p14:tracePt t="33137" x="2090738" y="4479925"/>
          <p14:tracePt t="33142" x="2090738" y="4473575"/>
          <p14:tracePt t="33147" x="2090738" y="4460875"/>
          <p14:tracePt t="33154" x="2097088" y="4454525"/>
          <p14:tracePt t="33155" x="2097088" y="4448175"/>
          <p14:tracePt t="33158" x="2103438" y="4448175"/>
          <p14:tracePt t="33162" x="2103438" y="4429125"/>
          <p14:tracePt t="33171" x="2103438" y="4422775"/>
          <p14:tracePt t="33174" x="2109788" y="4410075"/>
          <p14:tracePt t="33178" x="2109788" y="4397375"/>
          <p14:tracePt t="33186" x="2116138" y="4397375"/>
          <p14:tracePt t="33188" x="2116138" y="4384675"/>
          <p14:tracePt t="33190" x="2122488" y="4371975"/>
          <p14:tracePt t="33194" x="2128838" y="4359275"/>
          <p14:tracePt t="33205" x="2135188" y="4333875"/>
          <p14:tracePt t="33206" x="2135188" y="4327525"/>
          <p14:tracePt t="33211" x="2141538" y="4321175"/>
          <p14:tracePt t="33214" x="2147888" y="4308475"/>
          <p14:tracePt t="33221" x="2154238" y="4295775"/>
          <p14:tracePt t="33222" x="2154238" y="4276725"/>
          <p14:tracePt t="33224" x="2160588" y="4264025"/>
          <p14:tracePt t="33228" x="2166938" y="4251325"/>
          <p14:tracePt t="33236" x="2166938" y="4232275"/>
          <p14:tracePt t="33238" x="2166938" y="4219575"/>
          <p14:tracePt t="33240" x="2166938" y="4206875"/>
          <p14:tracePt t="33244" x="2173288" y="4187825"/>
          <p14:tracePt t="33254" x="2179638" y="4175125"/>
          <p14:tracePt t="33255" x="2179638" y="4168775"/>
          <p14:tracePt t="33258" x="2179638" y="4156075"/>
          <p14:tracePt t="33261" x="2185988" y="4137025"/>
          <p14:tracePt t="33267" x="2185988" y="4130675"/>
          <p14:tracePt t="33271" x="2185988" y="4117975"/>
          <p14:tracePt t="33272" x="2192338" y="4105275"/>
          <p14:tracePt t="33276" x="2192338" y="4098925"/>
          <p14:tracePt t="33285" x="2192338" y="4086225"/>
          <p14:tracePt t="33288" x="2192338" y="4073525"/>
          <p14:tracePt t="33292" x="2198688" y="4065588"/>
          <p14:tracePt t="33304" x="2198688" y="4059238"/>
          <p14:tracePt t="33305" x="2198688" y="4046538"/>
          <p14:tracePt t="33312" x="2198688" y="4033838"/>
          <p14:tracePt t="33320" x="2198688" y="4027488"/>
          <p14:tracePt t="33322" x="2198688" y="4021138"/>
          <p14:tracePt t="33324" x="2198688" y="4008438"/>
          <p14:tracePt t="33328" x="2198688" y="4002088"/>
          <p14:tracePt t="33336" x="2198688" y="3989388"/>
          <p14:tracePt t="33338" x="2198688" y="3983038"/>
          <p14:tracePt t="33341" x="2198688" y="3976688"/>
          <p14:tracePt t="33345" x="2198688" y="3957638"/>
          <p14:tracePt t="33351" x="2198688" y="3951288"/>
          <p14:tracePt t="33354" x="2198688" y="3938588"/>
          <p14:tracePt t="33356" x="2198688" y="3913188"/>
          <p14:tracePt t="33360" x="2198688" y="3900488"/>
          <p14:tracePt t="33367" x="2198688" y="3881438"/>
          <p14:tracePt t="33370" x="2198688" y="3856038"/>
          <p14:tracePt t="33372" x="2198688" y="3836988"/>
          <p14:tracePt t="33376" x="2198688" y="3830638"/>
          <p14:tracePt t="33385" x="2198688" y="3811588"/>
          <p14:tracePt t="33387" x="2192338" y="3786188"/>
          <p14:tracePt t="33388" x="2185988" y="3754438"/>
          <p14:tracePt t="33390" x="2185988" y="3729038"/>
          <p14:tracePt t="33394" x="2179638" y="3709988"/>
          <p14:tracePt t="33401" x="2179638" y="3703638"/>
          <p14:tracePt t="33404" x="2173288" y="3684588"/>
          <p14:tracePt t="33406" x="2160588" y="3671888"/>
          <p14:tracePt t="33416" x="2154238" y="3652838"/>
          <p14:tracePt t="33421" x="2154238" y="3632200"/>
          <p14:tracePt t="33423" x="2147888" y="3613150"/>
          <p14:tracePt t="33426" x="2141538" y="3587750"/>
          <p14:tracePt t="33437" x="2135188" y="3536950"/>
          <p14:tracePt t="33441" x="2128838" y="3511550"/>
          <p14:tracePt t="33442" x="2116138" y="3492500"/>
          <p14:tracePt t="33453" x="2109788" y="3473450"/>
          <p14:tracePt t="33455" x="2109788" y="3467100"/>
          <p14:tracePt t="33458" x="2103438" y="3448050"/>
          <p14:tracePt t="33463" x="2090738" y="3422650"/>
          <p14:tracePt t="33468" x="2084388" y="3397250"/>
          <p14:tracePt t="33472" x="2078038" y="3365500"/>
          <p14:tracePt t="33474" x="2071688" y="3340100"/>
          <p14:tracePt t="33478" x="2065338" y="3302000"/>
          <p14:tracePt t="33486" x="2058988" y="3289300"/>
          <p14:tracePt t="33491" x="2044700" y="3232150"/>
          <p14:tracePt t="33495" x="2038350" y="3192463"/>
          <p14:tracePt t="33502" x="2032000" y="3173413"/>
          <p14:tracePt t="33506" x="2025650" y="3154363"/>
          <p14:tracePt t="33510" x="2025650" y="3148013"/>
          <p14:tracePt t="33516" x="2019300" y="3135313"/>
          <p14:tracePt t="33521" x="2019300" y="3122613"/>
          <p14:tracePt t="33522" x="2000250" y="3116263"/>
          <p14:tracePt t="33526" x="2000250" y="3109913"/>
          <p14:tracePt t="33535" x="2000250" y="3097213"/>
          <p14:tracePt t="33538" x="1987550" y="3078163"/>
          <p14:tracePt t="33540" x="1981200" y="3078163"/>
          <p14:tracePt t="33542" x="1974850" y="3059113"/>
          <p14:tracePt t="33549" x="1962150" y="3040063"/>
          <p14:tracePt t="33554" x="1955800" y="3033713"/>
          <p14:tracePt t="33556" x="1949450" y="3014663"/>
          <p14:tracePt t="33558" x="1930400" y="2995613"/>
          <p14:tracePt t="33564" x="1917700" y="2982913"/>
          <p14:tracePt t="33570" x="1873250" y="2913063"/>
          <p14:tracePt t="33572" x="1841500" y="2868613"/>
          <p14:tracePt t="33576" x="1809750" y="2817813"/>
          <p14:tracePt t="33587" x="1778000" y="2765425"/>
          <p14:tracePt t="33588" x="1746250" y="2720975"/>
          <p14:tracePt t="33590" x="1714500" y="2670175"/>
          <p14:tracePt t="33592" x="1695450" y="2625725"/>
          <p14:tracePt t="33600" x="1670050" y="2587625"/>
          <p14:tracePt t="33604" x="1657350" y="2574925"/>
          <p14:tracePt t="33608" x="1651000" y="2568575"/>
          <p14:tracePt t="33613" x="1651000" y="2562225"/>
          <p14:tracePt t="33619" x="1644650" y="2562225"/>
          <p14:tracePt t="33625" x="1638300" y="2549525"/>
          <p14:tracePt t="33632" x="1631950" y="2536825"/>
          <p14:tracePt t="33637" x="1625600" y="2530475"/>
          <p14:tracePt t="33640" x="1625600" y="2517775"/>
          <p14:tracePt t="33649" x="1606550" y="2492375"/>
          <p14:tracePt t="33654" x="1592263" y="2473325"/>
          <p14:tracePt t="33656" x="1592263" y="2466975"/>
          <p14:tracePt t="33661" x="1592263" y="2460625"/>
          <p14:tracePt t="33666" x="1585913" y="2441575"/>
          <p14:tracePt t="33670" x="1573213" y="2416175"/>
          <p14:tracePt t="33672" x="1554163" y="2397125"/>
          <p14:tracePt t="33676" x="1547813" y="2384425"/>
          <p14:tracePt t="33682" x="1541463" y="2365375"/>
          <p14:tracePt t="33687" x="1528763" y="2344738"/>
          <p14:tracePt t="33688" x="1516063" y="2306638"/>
          <p14:tracePt t="33692" x="1503363" y="2268538"/>
          <p14:tracePt t="33697" x="1471613" y="2230438"/>
          <p14:tracePt t="33703" x="1452563" y="2198688"/>
          <p14:tracePt t="33706" x="1446213" y="2179638"/>
          <p14:tracePt t="33708" x="1439863" y="2166938"/>
          <p14:tracePt t="33714" x="1433513" y="2147888"/>
          <p14:tracePt t="33716" x="1420813" y="2116138"/>
          <p14:tracePt t="33722" x="1401763" y="2078038"/>
          <p14:tracePt t="33726" x="1389063" y="2046288"/>
          <p14:tracePt t="33728" x="1376363" y="2008188"/>
          <p14:tracePt t="33732" x="1363663" y="1970088"/>
          <p14:tracePt t="33737" x="1344613" y="1938338"/>
          <p14:tracePt t="33741" x="1338263" y="1898650"/>
          <p14:tracePt t="33744" x="1331913" y="1866900"/>
          <p14:tracePt t="33747" x="1325563" y="1828800"/>
          <p14:tracePt t="33756" x="1312863" y="1771650"/>
          <p14:tracePt t="33758" x="1312863" y="1758950"/>
          <p14:tracePt t="33764" x="1306513" y="1720850"/>
          <p14:tracePt t="33767" x="1300163" y="1701800"/>
          <p14:tracePt t="33775" x="1287463" y="1638300"/>
          <p14:tracePt t="33780" x="1281113" y="1606550"/>
          <p14:tracePt t="33782" x="1274763" y="1587500"/>
          <p14:tracePt t="33788" x="1274763" y="1574800"/>
          <p14:tracePt t="33791" x="1268413" y="1562100"/>
          <p14:tracePt t="33796" x="1262063" y="1536700"/>
          <p14:tracePt t="33800" x="1255713" y="1517650"/>
          <p14:tracePt t="33805" x="1249363" y="1490663"/>
          <p14:tracePt t="33806" x="1243013" y="1465263"/>
          <p14:tracePt t="33811" x="1243013" y="1452563"/>
          <p14:tracePt t="33817" x="1236663" y="1427163"/>
          <p14:tracePt t="33822" x="1236663" y="1395413"/>
          <p14:tracePt t="33826" x="1236663" y="1382713"/>
          <p14:tracePt t="33835" x="1236663" y="1363663"/>
          <p14:tracePt t="33837" x="1236663" y="1350963"/>
          <p14:tracePt t="33839" x="1230313" y="1331913"/>
          <p14:tracePt t="33842" x="1230313" y="1325563"/>
          <p14:tracePt t="33849" x="1230313" y="1319213"/>
          <p14:tracePt t="33854" x="1223963" y="1306513"/>
          <p14:tracePt t="33858" x="1223963" y="1293813"/>
          <p14:tracePt t="33866" x="1223963" y="1287463"/>
          <p14:tracePt t="33874" x="1223963" y="1274763"/>
          <p14:tracePt t="33876" x="1223963" y="1249363"/>
          <p14:tracePt t="33877" x="1217613" y="1236663"/>
          <p14:tracePt t="33887" x="1217613" y="1230313"/>
          <p14:tracePt t="33889" x="1217613" y="1223963"/>
          <p14:tracePt t="33891" x="1211263" y="1211263"/>
          <p14:tracePt t="33900" x="1204913" y="1198563"/>
          <p14:tracePt t="33907" x="1204913" y="1185863"/>
          <p14:tracePt t="33910" x="1198563" y="1185863"/>
          <p14:tracePt t="33918" x="1198563" y="1179513"/>
          <p14:tracePt t="33921" x="1198563" y="1160463"/>
          <p14:tracePt t="33926" x="1192213" y="1141413"/>
          <p14:tracePt t="33934" x="1192213" y="1135063"/>
          <p14:tracePt t="33937" x="1185863" y="1122363"/>
          <p14:tracePt t="33941" x="1185863" y="1116013"/>
          <p14:tracePt t="33945" x="1179513" y="1103313"/>
          <p14:tracePt t="33949" x="1179513" y="1096963"/>
          <p14:tracePt t="33954" x="1179513" y="1090613"/>
          <p14:tracePt t="33956" x="1179513" y="1077913"/>
          <p14:tracePt t="33960" x="1166813" y="1063625"/>
          <p14:tracePt t="33968" x="1166813" y="1057275"/>
          <p14:tracePt t="33972" x="1166813" y="1050925"/>
          <p14:tracePt t="33976" x="1160463" y="1044575"/>
          <p14:tracePt t="33984" x="1160463" y="1031875"/>
          <p14:tracePt t="33987" x="1160463" y="1019175"/>
          <p14:tracePt t="33992" x="1160463" y="1012825"/>
          <p14:tracePt t="33998" x="1154113" y="1000125"/>
          <p14:tracePt t="34005" x="1154113" y="993775"/>
          <p14:tracePt t="34008" x="1147763" y="981075"/>
          <p14:tracePt t="34021" x="1147763" y="968375"/>
          <p14:tracePt t="34035" x="1147763" y="962025"/>
          <p14:tracePt t="34066" x="1147763" y="955675"/>
          <p14:tracePt t="34084" x="1147763" y="949325"/>
          <p14:tracePt t="34092" x="1147763" y="942975"/>
          <p14:tracePt t="34122" x="1139825" y="930275"/>
          <p14:tracePt t="35082" x="1147763" y="930275"/>
          <p14:tracePt t="35158" x="1154113" y="930275"/>
          <p14:tracePt t="35220" x="1160463" y="930275"/>
          <p14:tracePt t="35225" x="1166813" y="930275"/>
          <p14:tracePt t="35235" x="1173163" y="930275"/>
          <p14:tracePt t="35236" x="1179513" y="930275"/>
          <p14:tracePt t="35245" x="1185863" y="936625"/>
          <p14:tracePt t="35256" x="1192213" y="936625"/>
          <p14:tracePt t="35261" x="1198563" y="936625"/>
          <p14:tracePt t="35276" x="1204913" y="936625"/>
          <p14:tracePt t="35286" x="1217613" y="936625"/>
          <p14:tracePt t="35306" x="1223963" y="936625"/>
          <p14:tracePt t="35316" x="1230313" y="936625"/>
          <p14:tracePt t="35334" x="1236663" y="936625"/>
          <p14:tracePt t="35371" x="1243013" y="936625"/>
          <p14:tracePt t="35384" x="1249363" y="936625"/>
          <p14:tracePt t="35390" x="1255713" y="942975"/>
          <p14:tracePt t="35403" x="1262063" y="949325"/>
          <p14:tracePt t="35436" x="1268413" y="949325"/>
          <p14:tracePt t="35438" x="1274763" y="949325"/>
          <p14:tracePt t="35452" x="1281113" y="949325"/>
          <p14:tracePt t="35468" x="1293813" y="949325"/>
          <p14:tracePt t="35470" x="1300163" y="949325"/>
          <p14:tracePt t="35484" x="1300163" y="942975"/>
          <p14:tracePt t="35505" x="1306513" y="942975"/>
          <p14:tracePt t="35508" x="1312863" y="942975"/>
          <p14:tracePt t="35519" x="1312863" y="936625"/>
          <p14:tracePt t="35532" x="1319213" y="930275"/>
          <p14:tracePt t="35536" x="1331913" y="923925"/>
          <p14:tracePt t="35540" x="1331913" y="917575"/>
          <p14:tracePt t="35547" x="1338263" y="911225"/>
          <p14:tracePt t="35553" x="1344613" y="904875"/>
          <p14:tracePt t="35561" x="1344613" y="898525"/>
          <p14:tracePt t="35568" x="1350963" y="892175"/>
          <p14:tracePt t="35570" x="1357313" y="885825"/>
          <p14:tracePt t="35572" x="1363663" y="879475"/>
          <p14:tracePt t="35576" x="1370013" y="873125"/>
          <p14:tracePt t="35584" x="1376363" y="873125"/>
          <p14:tracePt t="35586" x="1382713" y="866775"/>
          <p14:tracePt t="35592" x="1382713" y="860425"/>
          <p14:tracePt t="35600" x="1389063" y="854075"/>
          <p14:tracePt t="35605" x="1395413" y="847725"/>
          <p14:tracePt t="35621" x="1401763" y="835025"/>
          <p14:tracePt t="35634" x="1408113" y="828675"/>
          <p14:tracePt t="35636" x="1408113" y="822325"/>
          <p14:tracePt t="35638" x="1414463" y="809625"/>
          <p14:tracePt t="35642" x="1427163" y="790575"/>
          <p14:tracePt t="35653" x="1427163" y="784225"/>
          <p14:tracePt t="35655" x="1433513" y="777875"/>
          <p14:tracePt t="35668" x="1433513" y="771525"/>
          <p14:tracePt t="35671" x="1433513" y="765175"/>
          <p14:tracePt t="35674" x="1433513" y="758825"/>
          <p14:tracePt t="35682" x="1433513" y="752475"/>
          <p14:tracePt t="35691" x="1433513" y="739775"/>
          <p14:tracePt t="35698" x="1433513" y="727075"/>
          <p14:tracePt t="35708" x="1433513" y="714375"/>
          <p14:tracePt t="35712" x="1433513" y="701675"/>
          <p14:tracePt t="35722" x="1439863" y="695325"/>
          <p14:tracePt t="35726" x="1439863" y="682625"/>
          <p14:tracePt t="35732" x="1446213" y="669925"/>
          <p14:tracePt t="35742" x="1446213" y="663575"/>
          <p14:tracePt t="35756" x="1446213" y="650875"/>
          <p14:tracePt t="35772" x="1446213" y="644525"/>
          <p14:tracePt t="35776" x="1446213" y="623888"/>
          <p14:tracePt t="35790" x="1446213" y="611188"/>
          <p14:tracePt t="35797" x="1446213" y="604838"/>
          <p14:tracePt t="35811" x="1446213" y="592138"/>
          <p14:tracePt t="35834" x="1446213" y="585788"/>
          <p14:tracePt t="35850" x="1446213" y="534988"/>
          <p14:tracePt t="35858" x="1446213" y="509588"/>
          <p14:tracePt t="35878" x="1446213" y="496888"/>
          <p14:tracePt t="35908" x="1439863" y="490538"/>
          <p14:tracePt t="35911" x="1433513" y="477838"/>
          <p14:tracePt t="35924" x="1433513" y="458788"/>
          <p14:tracePt t="35954" x="1414463" y="439738"/>
          <p14:tracePt t="35958" x="1395413" y="427038"/>
          <p14:tracePt t="35976" x="1389063" y="420688"/>
          <p14:tracePt t="35988" x="1382713" y="414338"/>
          <p14:tracePt t="35992" x="1382713" y="407988"/>
          <p14:tracePt t="36000" x="1376363" y="407988"/>
          <p14:tracePt t="36024" x="1370013" y="401638"/>
          <p14:tracePt t="36038" x="1363663" y="395288"/>
          <p14:tracePt t="36057" x="1357313" y="395288"/>
          <p14:tracePt t="36061" x="1338263" y="395288"/>
          <p14:tracePt t="36074" x="1325563" y="382588"/>
          <p14:tracePt t="36076" x="1319213" y="382588"/>
          <p14:tracePt t="36088" x="1306513" y="382588"/>
          <p14:tracePt t="36090" x="1287463" y="382588"/>
          <p14:tracePt t="36098" x="1262063" y="382588"/>
          <p14:tracePt t="36101" x="1243013" y="376238"/>
          <p14:tracePt t="36104" x="1223963" y="369888"/>
          <p14:tracePt t="36106" x="1204913" y="369888"/>
          <p14:tracePt t="36112" x="1192213" y="363538"/>
          <p14:tracePt t="36119" x="1185863" y="363538"/>
          <p14:tracePt t="36122" x="1173163" y="363538"/>
          <p14:tracePt t="36126" x="1139825" y="357188"/>
          <p14:tracePt t="36134" x="1133475" y="357188"/>
          <p14:tracePt t="36140" x="1127125" y="357188"/>
          <p14:tracePt t="36147" x="1120775" y="357188"/>
          <p14:tracePt t="36155" x="1108075" y="357188"/>
          <p14:tracePt t="36156" x="1101725" y="357188"/>
          <p14:tracePt t="36168" x="1089025" y="357188"/>
          <p14:tracePt t="36174" x="1076325" y="357188"/>
          <p14:tracePt t="36188" x="1063625" y="357188"/>
          <p14:tracePt t="36192" x="1057275" y="357188"/>
          <p14:tracePt t="36200" x="1050925" y="357188"/>
          <p14:tracePt t="36204" x="1044575" y="357188"/>
          <p14:tracePt t="36216" x="1038225" y="357188"/>
          <p14:tracePt t="36219" x="1025525" y="357188"/>
          <p14:tracePt t="36224" x="1025525" y="363538"/>
          <p14:tracePt t="36234" x="1012825" y="369888"/>
          <p14:tracePt t="36247" x="1006475" y="369888"/>
          <p14:tracePt t="36252" x="1006475" y="376238"/>
          <p14:tracePt t="36266" x="1000125" y="376238"/>
          <p14:tracePt t="36331" x="987425" y="382588"/>
          <p14:tracePt t="36334" x="987425" y="388938"/>
          <p14:tracePt t="36340" x="981075" y="388938"/>
          <p14:tracePt t="36352" x="974725" y="395288"/>
          <p14:tracePt t="36354" x="968375" y="401638"/>
          <p14:tracePt t="36358" x="962025" y="407988"/>
          <p14:tracePt t="36364" x="955675" y="420688"/>
          <p14:tracePt t="36371" x="942975" y="439738"/>
          <p14:tracePt t="36377" x="936625" y="439738"/>
          <p14:tracePt t="36390" x="936625" y="452438"/>
          <p14:tracePt t="36400" x="923925" y="477838"/>
          <p14:tracePt t="36417" x="923925" y="484188"/>
          <p14:tracePt t="36418" x="917575" y="496888"/>
          <p14:tracePt t="36435" x="911225" y="509588"/>
          <p14:tracePt t="36440" x="904875" y="515938"/>
          <p14:tracePt t="36456" x="898525" y="522288"/>
          <p14:tracePt t="36470" x="898525" y="528638"/>
          <p14:tracePt t="36477" x="892175" y="534988"/>
          <p14:tracePt t="36485" x="885825" y="534988"/>
          <p14:tracePt t="36499" x="885825" y="547688"/>
          <p14:tracePt t="36504" x="885825" y="554038"/>
          <p14:tracePt t="36518" x="885825" y="560388"/>
          <p14:tracePt t="36522" x="885825" y="566738"/>
          <p14:tracePt t="36540" x="885825" y="573088"/>
          <p14:tracePt t="36547" x="885825" y="585788"/>
          <p14:tracePt t="36558" x="885825" y="592138"/>
          <p14:tracePt t="36572" x="885825" y="604838"/>
          <p14:tracePt t="36574" x="885825" y="611188"/>
          <p14:tracePt t="36580" x="885825" y="617538"/>
          <p14:tracePt t="36615" x="885825" y="630238"/>
          <p14:tracePt t="36622" x="885825" y="650875"/>
          <p14:tracePt t="36627" x="885825" y="663575"/>
          <p14:tracePt t="36647" x="885825" y="682625"/>
          <p14:tracePt t="36694" x="885825" y="695325"/>
          <p14:tracePt t="36704" x="885825" y="714375"/>
          <p14:tracePt t="36706" x="885825" y="727075"/>
          <p14:tracePt t="36716" x="892175" y="739775"/>
          <p14:tracePt t="36724" x="898525" y="746125"/>
          <p14:tracePt t="36738" x="904875" y="758825"/>
          <p14:tracePt t="36742" x="923925" y="803275"/>
          <p14:tracePt t="36756" x="936625" y="809625"/>
          <p14:tracePt t="36766" x="949325" y="828675"/>
          <p14:tracePt t="36774" x="955675" y="841375"/>
          <p14:tracePt t="36786" x="962025" y="854075"/>
          <p14:tracePt t="36788" x="968375" y="860425"/>
          <p14:tracePt t="36797" x="981075" y="879475"/>
          <p14:tracePt t="36804" x="993775" y="892175"/>
          <p14:tracePt t="36806" x="1000125" y="898525"/>
          <p14:tracePt t="36815" x="1006475" y="904875"/>
          <p14:tracePt t="36824" x="1019175" y="911225"/>
          <p14:tracePt t="36834" x="1038225" y="930275"/>
          <p14:tracePt t="36836" x="1044575" y="936625"/>
          <p14:tracePt t="36844" x="1050925" y="942975"/>
          <p14:tracePt t="36850" x="1063625" y="949325"/>
          <p14:tracePt t="36858" x="1063625" y="955675"/>
          <p14:tracePt t="36867" x="1076325" y="962025"/>
          <p14:tracePt t="36871" x="1089025" y="968375"/>
          <p14:tracePt t="36877" x="1095375" y="981075"/>
          <p14:tracePt t="36886" x="1108075" y="987425"/>
          <p14:tracePt t="36887" x="1120775" y="993775"/>
          <p14:tracePt t="36902" x="1127125" y="1000125"/>
          <p14:tracePt t="36906" x="1133475" y="1006475"/>
          <p14:tracePt t="36908" x="1139825" y="1006475"/>
          <p14:tracePt t="36919" x="1147763" y="1012825"/>
          <p14:tracePt t="36924" x="1154113" y="1019175"/>
          <p14:tracePt t="36934" x="1154113" y="1025525"/>
          <p14:tracePt t="36936" x="1160463" y="1025525"/>
          <p14:tracePt t="36940" x="1166813" y="1031875"/>
          <p14:tracePt t="36954" x="1173163" y="1031875"/>
          <p14:tracePt t="36958" x="1173163" y="1038225"/>
          <p14:tracePt t="36967" x="1179513" y="1038225"/>
          <p14:tracePt t="36972" x="1192213" y="1038225"/>
          <p14:tracePt t="36979" x="1198563" y="1044575"/>
          <p14:tracePt t="36988" x="1204913" y="1044575"/>
          <p14:tracePt t="37000" x="1211263" y="1044575"/>
          <p14:tracePt t="37016" x="1217613" y="1044575"/>
          <p14:tracePt t="37021" x="1223963" y="1044575"/>
          <p14:tracePt t="37024" x="1230313" y="1044575"/>
          <p14:tracePt t="37034" x="1236663" y="1044575"/>
          <p14:tracePt t="37047" x="1249363" y="1044575"/>
          <p14:tracePt t="37056" x="1255713" y="1044575"/>
          <p14:tracePt t="37065" x="1262063" y="1044575"/>
          <p14:tracePt t="37068" x="1281113" y="1031875"/>
          <p14:tracePt t="37072" x="1287463" y="1025525"/>
          <p14:tracePt t="37079" x="1293813" y="1025525"/>
          <p14:tracePt t="37086" x="1306513" y="1019175"/>
          <p14:tracePt t="37088" x="1312863" y="1012825"/>
          <p14:tracePt t="37094" x="1312863" y="1006475"/>
          <p14:tracePt t="37100" x="1325563" y="1006475"/>
          <p14:tracePt t="37105" x="1338263" y="1006475"/>
          <p14:tracePt t="37106" x="1338263" y="1000125"/>
          <p14:tracePt t="37108" x="1344613" y="993775"/>
          <p14:tracePt t="37112" x="1357313" y="987425"/>
          <p14:tracePt t="37120" x="1363663" y="987425"/>
          <p14:tracePt t="37124" x="1376363" y="981075"/>
          <p14:tracePt t="37131" x="1389063" y="974725"/>
          <p14:tracePt t="37135" x="1389063" y="968375"/>
          <p14:tracePt t="37136" x="1395413" y="962025"/>
          <p14:tracePt t="37140" x="1408113" y="962025"/>
          <p14:tracePt t="37150" x="1420813" y="949325"/>
          <p14:tracePt t="37153" x="1427163" y="942975"/>
          <p14:tracePt t="37164" x="1439863" y="936625"/>
          <p14:tracePt t="37167" x="1446213" y="930275"/>
          <p14:tracePt t="37170" x="1446213" y="923925"/>
          <p14:tracePt t="37172" x="1458913" y="917575"/>
          <p14:tracePt t="37183" x="1465263" y="904875"/>
          <p14:tracePt t="37188" x="1471613" y="898525"/>
          <p14:tracePt t="37194" x="1477963" y="892175"/>
          <p14:tracePt t="37200" x="1484313" y="885825"/>
          <p14:tracePt t="37205" x="1490663" y="879475"/>
          <p14:tracePt t="37208" x="1490663" y="873125"/>
          <p14:tracePt t="37218" x="1497013" y="860425"/>
          <p14:tracePt t="37224" x="1503363" y="854075"/>
          <p14:tracePt t="37230" x="1509713" y="854075"/>
          <p14:tracePt t="37236" x="1509713" y="847725"/>
          <p14:tracePt t="37238" x="1516063" y="835025"/>
          <p14:tracePt t="37247" x="1522413" y="828675"/>
          <p14:tracePt t="37258" x="1528763" y="822325"/>
          <p14:tracePt t="37265" x="1528763" y="815975"/>
          <p14:tracePt t="37267" x="1528763" y="809625"/>
          <p14:tracePt t="37270" x="1535113" y="796925"/>
          <p14:tracePt t="37272" x="1541463" y="790575"/>
          <p14:tracePt t="37290" x="1541463" y="784225"/>
          <p14:tracePt t="37297" x="1547813" y="758825"/>
          <p14:tracePt t="37308" x="1554163" y="746125"/>
          <p14:tracePt t="37317" x="1560513" y="739775"/>
          <p14:tracePt t="37321" x="1560513" y="727075"/>
          <p14:tracePt t="37322" x="1560513" y="720725"/>
          <p14:tracePt t="37330" x="1566863" y="720725"/>
          <p14:tracePt t="37340" x="1566863" y="714375"/>
          <p14:tracePt t="37354" x="1566863" y="701675"/>
          <p14:tracePt t="37358" x="1573213" y="688975"/>
          <p14:tracePt t="37372" x="1579563" y="676275"/>
          <p14:tracePt t="37374" x="1579563" y="669925"/>
          <p14:tracePt t="37396" x="1579563" y="663575"/>
          <p14:tracePt t="37414" x="1579563" y="650875"/>
          <p14:tracePt t="37431" x="1579563" y="623888"/>
          <p14:tracePt t="37447" x="1579563" y="611188"/>
          <p14:tracePt t="37464" x="1579563" y="579438"/>
          <p14:tracePt t="37470" x="1579563" y="547688"/>
          <p14:tracePt t="37474" x="1579563" y="509588"/>
          <p14:tracePt t="37504" x="1573213" y="477838"/>
          <p14:tracePt t="37508" x="1566863" y="471488"/>
          <p14:tracePt t="37529" x="1547813" y="458788"/>
          <p14:tracePt t="37572" x="1509713" y="452438"/>
          <p14:tracePt t="37585" x="1465263" y="446088"/>
          <p14:tracePt t="37587" x="1363663" y="420688"/>
          <p14:tracePt t="37590" x="1357313" y="420688"/>
          <p14:tracePt t="37600" x="1344613" y="420688"/>
          <p14:tracePt t="37602" x="1338263" y="420688"/>
          <p14:tracePt t="37610" x="1325563" y="420688"/>
          <p14:tracePt t="37616" x="1312863" y="420688"/>
          <p14:tracePt t="37618" x="1300163" y="420688"/>
          <p14:tracePt t="37629" x="1293813" y="420688"/>
          <p14:tracePt t="37634" x="1287463" y="420688"/>
          <p14:tracePt t="37638" x="1281113" y="420688"/>
          <p14:tracePt t="37651" x="1274763" y="420688"/>
          <p14:tracePt t="37667" x="1268413" y="420688"/>
          <p14:tracePt t="37680" x="1262063" y="420688"/>
          <p14:tracePt t="37684" x="1255713" y="420688"/>
          <p14:tracePt t="37698" x="1249363" y="420688"/>
          <p14:tracePt t="37704" x="1243013" y="420688"/>
          <p14:tracePt t="37715" x="1236663" y="420688"/>
          <p14:tracePt t="37722" x="1223963" y="420688"/>
          <p14:tracePt t="37731" x="1217613" y="420688"/>
          <p14:tracePt t="37736" x="1204913" y="420688"/>
          <p14:tracePt t="37740" x="1198563" y="420688"/>
          <p14:tracePt t="37750" x="1192213" y="427038"/>
          <p14:tracePt t="37756" x="1179513" y="433388"/>
          <p14:tracePt t="37764" x="1173163" y="439738"/>
          <p14:tracePt t="37767" x="1166813" y="439738"/>
          <p14:tracePt t="37768" x="1160463" y="439738"/>
          <p14:tracePt t="37784" x="1154113" y="439738"/>
          <p14:tracePt t="37796" x="1139825" y="446088"/>
          <p14:tracePt t="37804" x="1139825" y="452438"/>
          <p14:tracePt t="37817" x="1133475" y="458788"/>
          <p14:tracePt t="37820" x="1127125" y="458788"/>
          <p14:tracePt t="37830" x="1120775" y="458788"/>
          <p14:tracePt t="37836" x="1114425" y="458788"/>
          <p14:tracePt t="37840" x="1108075" y="471488"/>
          <p14:tracePt t="37846" x="1101725" y="477838"/>
          <p14:tracePt t="37852" x="1089025" y="484188"/>
          <p14:tracePt t="37856" x="1082675" y="490538"/>
          <p14:tracePt t="37868" x="1069975" y="503238"/>
          <p14:tracePt t="37872" x="1069975" y="509588"/>
          <p14:tracePt t="37881" x="1063625" y="509588"/>
          <p14:tracePt t="37886" x="1057275" y="515938"/>
          <p14:tracePt t="37888" x="1057275" y="522288"/>
          <p14:tracePt t="37896" x="1050925" y="522288"/>
          <p14:tracePt t="37901" x="1044575" y="528638"/>
          <p14:tracePt t="37902" x="1038225" y="534988"/>
          <p14:tracePt t="37915" x="1038225" y="541338"/>
          <p14:tracePt t="37917" x="1031875" y="541338"/>
          <p14:tracePt t="37920" x="1025525" y="554038"/>
          <p14:tracePt t="37928" x="1019175" y="560388"/>
          <p14:tracePt t="37950" x="1012825" y="573088"/>
          <p14:tracePt t="37960" x="1006475" y="573088"/>
          <p14:tracePt t="37966" x="1006475" y="585788"/>
          <p14:tracePt t="37967" x="1000125" y="598488"/>
          <p14:tracePt t="37970" x="993775" y="598488"/>
          <p14:tracePt t="37975" x="993775" y="604838"/>
          <p14:tracePt t="37983" x="987425" y="611188"/>
          <p14:tracePt t="37986" x="981075" y="617538"/>
          <p14:tracePt t="37996" x="981075" y="630238"/>
          <p14:tracePt t="38000" x="974725" y="644525"/>
          <p14:tracePt t="38006" x="974725" y="657225"/>
          <p14:tracePt t="38014" x="968375" y="669925"/>
          <p14:tracePt t="38017" x="962025" y="669925"/>
          <p14:tracePt t="38018" x="962025" y="676275"/>
          <p14:tracePt t="38022" x="955675" y="688975"/>
          <p14:tracePt t="38028" x="955675" y="695325"/>
          <p14:tracePt t="38033" x="955675" y="708025"/>
          <p14:tracePt t="38035" x="955675" y="720725"/>
          <p14:tracePt t="38039" x="949325" y="733425"/>
          <p14:tracePt t="38046" x="949325" y="746125"/>
          <p14:tracePt t="38050" x="942975" y="758825"/>
          <p14:tracePt t="38060" x="936625" y="777875"/>
          <p14:tracePt t="38066" x="936625" y="784225"/>
          <p14:tracePt t="38072" x="936625" y="796925"/>
          <p14:tracePt t="38075" x="930275" y="809625"/>
          <p14:tracePt t="38083" x="923925" y="822325"/>
          <p14:tracePt t="38086" x="923925" y="835025"/>
          <p14:tracePt t="38095" x="923925" y="841375"/>
          <p14:tracePt t="38100" x="917575" y="847725"/>
          <p14:tracePt t="38106" x="917575" y="860425"/>
          <p14:tracePt t="38116" x="911225" y="860425"/>
          <p14:tracePt t="38118" x="911225" y="873125"/>
          <p14:tracePt t="38122" x="904875" y="879475"/>
          <p14:tracePt t="38136" x="904875" y="885825"/>
          <p14:tracePt t="38138" x="904875" y="898525"/>
          <p14:tracePt t="38144" x="904875" y="911225"/>
          <p14:tracePt t="38152" x="904875" y="917575"/>
          <p14:tracePt t="38154" x="904875" y="930275"/>
          <p14:tracePt t="38156" x="904875" y="936625"/>
          <p14:tracePt t="38167" x="904875" y="942975"/>
          <p14:tracePt t="38181" x="904875" y="955675"/>
          <p14:tracePt t="38184" x="904875" y="962025"/>
          <p14:tracePt t="38188" x="904875" y="968375"/>
          <p14:tracePt t="38196" x="904875" y="981075"/>
          <p14:tracePt t="38204" x="904875" y="987425"/>
          <p14:tracePt t="38214" x="904875" y="993775"/>
          <p14:tracePt t="38217" x="904875" y="1000125"/>
          <p14:tracePt t="38236" x="904875" y="1006475"/>
          <p14:tracePt t="38247" x="904875" y="1012825"/>
          <p14:tracePt t="38250" x="904875" y="1019175"/>
          <p14:tracePt t="38266" x="904875" y="1025525"/>
          <p14:tracePt t="38268" x="904875" y="1031875"/>
          <p14:tracePt t="38280" x="904875" y="1044575"/>
          <p14:tracePt t="38283" x="904875" y="1050925"/>
          <p14:tracePt t="38285" x="904875" y="1057275"/>
          <p14:tracePt t="38295" x="904875" y="1063625"/>
          <p14:tracePt t="38300" x="904875" y="1069975"/>
          <p14:tracePt t="38310" x="904875" y="1077913"/>
          <p14:tracePt t="38312" x="904875" y="1090613"/>
          <p14:tracePt t="38321" x="911225" y="1090613"/>
          <p14:tracePt t="38325" x="911225" y="1096963"/>
          <p14:tracePt t="38333" x="917575" y="1109663"/>
          <p14:tracePt t="38347" x="917575" y="1122363"/>
          <p14:tracePt t="38354" x="917575" y="1135063"/>
          <p14:tracePt t="38364" x="923925" y="1141413"/>
          <p14:tracePt t="38375" x="930275" y="1154113"/>
          <p14:tracePt t="38384" x="936625" y="1154113"/>
          <p14:tracePt t="38390" x="936625" y="1160463"/>
          <p14:tracePt t="38402" x="942975" y="1166813"/>
          <p14:tracePt t="38406" x="949325" y="1173163"/>
          <p14:tracePt t="38418" x="955675" y="1185863"/>
          <p14:tracePt t="38430" x="955675" y="1192213"/>
          <p14:tracePt t="38433" x="962025" y="1198563"/>
          <p14:tracePt t="38438" x="974725" y="1211263"/>
          <p14:tracePt t="38448" x="987425" y="1223963"/>
          <p14:tracePt t="38450" x="987425" y="1230313"/>
          <p14:tracePt t="38465" x="993775" y="1236663"/>
          <p14:tracePt t="38466" x="1000125" y="1243013"/>
          <p14:tracePt t="38475" x="1006475" y="1249363"/>
          <p14:tracePt t="38518" x="1012825" y="1255713"/>
          <p14:tracePt t="38534" x="1019175" y="1255713"/>
          <p14:tracePt t="38545" x="1025525" y="1262063"/>
          <p14:tracePt t="38550" x="1031875" y="1262063"/>
          <p14:tracePt t="38556" x="1038225" y="1262063"/>
          <p14:tracePt t="38570" x="1044575" y="1262063"/>
          <p14:tracePt t="38572" x="1050925" y="1262063"/>
          <p14:tracePt t="38578" x="1063625" y="1262063"/>
          <p14:tracePt t="38583" x="1069975" y="1262063"/>
          <p14:tracePt t="38588" x="1076325" y="1262063"/>
          <p14:tracePt t="38596" x="1082675" y="1262063"/>
          <p14:tracePt t="38598" x="1089025" y="1262063"/>
          <p14:tracePt t="38612" x="1095375" y="1262063"/>
          <p14:tracePt t="38616" x="1108075" y="1262063"/>
          <p14:tracePt t="38625" x="1114425" y="1262063"/>
          <p14:tracePt t="38631" x="1120775" y="1262063"/>
          <p14:tracePt t="38633" x="1127125" y="1262063"/>
          <p14:tracePt t="38641" x="1133475" y="1262063"/>
          <p14:tracePt t="38648" x="1147763" y="1255713"/>
          <p14:tracePt t="38652" x="1154113" y="1249363"/>
          <p14:tracePt t="38662" x="1160463" y="1249363"/>
          <p14:tracePt t="38666" x="1166813" y="1249363"/>
          <p14:tracePt t="38668" x="1166813" y="1243013"/>
          <p14:tracePt t="38680" x="1173163" y="1236663"/>
          <p14:tracePt t="38685" x="1179513" y="1236663"/>
          <p14:tracePt t="38697" x="1179513" y="1230313"/>
          <p14:tracePt t="38700" x="1185863" y="1223963"/>
          <p14:tracePt t="38701" x="1192213" y="1217613"/>
          <p14:tracePt t="38714" x="1198563" y="1211263"/>
          <p14:tracePt t="38720" x="1204913" y="1204913"/>
          <p14:tracePt t="38725" x="1211263" y="1204913"/>
          <p14:tracePt t="38731" x="1211263" y="1198563"/>
          <p14:tracePt t="38733" x="1223963" y="1192213"/>
          <p14:tracePt t="38735" x="1230313" y="1185863"/>
          <p14:tracePt t="38749" x="1236663" y="1179513"/>
          <p14:tracePt t="38752" x="1243013" y="1173163"/>
          <p14:tracePt t="38754" x="1249363" y="1166813"/>
          <p14:tracePt t="38764" x="1249363" y="1154113"/>
          <p14:tracePt t="38766" x="1255713" y="1141413"/>
          <p14:tracePt t="38770" x="1262063" y="1141413"/>
          <p14:tracePt t="38775" x="1262063" y="1128713"/>
          <p14:tracePt t="38781" x="1268413" y="1109663"/>
          <p14:tracePt t="38783" x="1274763" y="1103313"/>
          <p14:tracePt t="38786" x="1274763" y="1090613"/>
          <p14:tracePt t="38791" x="1281113" y="1069975"/>
          <p14:tracePt t="38799" x="1281113" y="1063625"/>
          <p14:tracePt t="38801" x="1281113" y="1050925"/>
          <p14:tracePt t="38803" x="1287463" y="1038225"/>
          <p14:tracePt t="38806" x="1293813" y="1025525"/>
          <p14:tracePt t="38814" x="1293813" y="1012825"/>
          <p14:tracePt t="38818" x="1293813" y="1000125"/>
          <p14:tracePt t="38822" x="1300163" y="993775"/>
          <p14:tracePt t="38827" x="1306513" y="974725"/>
          <p14:tracePt t="38832" x="1306513" y="962025"/>
          <p14:tracePt t="38834" x="1306513" y="955675"/>
          <p14:tracePt t="38838" x="1306513" y="949325"/>
          <p14:tracePt t="38845" x="1312863" y="936625"/>
          <p14:tracePt t="38851" x="1319213" y="936625"/>
          <p14:tracePt t="38854" x="1319213" y="923925"/>
          <p14:tracePt t="38862" x="1319213" y="917575"/>
          <p14:tracePt t="38866" x="1319213" y="898525"/>
          <p14:tracePt t="38879" x="1319213" y="892175"/>
          <p14:tracePt t="38883" x="1319213" y="879475"/>
          <p14:tracePt t="38887" x="1319213" y="873125"/>
          <p14:tracePt t="38891" x="1319213" y="860425"/>
          <p14:tracePt t="38896" x="1319213" y="854075"/>
          <p14:tracePt t="38899" x="1319213" y="841375"/>
          <p14:tracePt t="38903" x="1319213" y="828675"/>
          <p14:tracePt t="38906" x="1319213" y="822325"/>
          <p14:tracePt t="38914" x="1319213" y="809625"/>
          <p14:tracePt t="38918" x="1319213" y="784225"/>
          <p14:tracePt t="38922" x="1319213" y="771525"/>
          <p14:tracePt t="38933" x="1319213" y="758825"/>
          <p14:tracePt t="38934" x="1319213" y="752475"/>
          <p14:tracePt t="38938" x="1319213" y="746125"/>
          <p14:tracePt t="38947" x="1319213" y="733425"/>
          <p14:tracePt t="38949" x="1319213" y="720725"/>
          <p14:tracePt t="38952" x="1319213" y="714375"/>
          <p14:tracePt t="38968" x="1312863" y="708025"/>
          <p14:tracePt t="38983" x="1306513" y="701675"/>
          <p14:tracePt t="38984" x="1306513" y="695325"/>
          <p14:tracePt t="38995" x="1300163" y="695325"/>
          <p14:tracePt t="38999" x="1300163" y="688975"/>
          <p14:tracePt t="39001" x="1293813" y="682625"/>
          <p14:tracePt t="39012" x="1287463" y="676275"/>
          <p14:tracePt t="39016" x="1281113" y="669925"/>
          <p14:tracePt t="39020" x="1274763" y="663575"/>
          <p14:tracePt t="39033" x="1262063" y="657225"/>
          <p14:tracePt t="39041" x="1249363" y="644525"/>
          <p14:tracePt t="39048" x="1243013" y="644525"/>
          <p14:tracePt t="39049" x="1243013" y="636588"/>
          <p14:tracePt t="39052" x="1236663" y="630238"/>
          <p14:tracePt t="39056" x="1230313" y="630238"/>
          <p14:tracePt t="39066" x="1223963" y="630238"/>
          <p14:tracePt t="39078" x="1204913" y="617538"/>
          <p14:tracePt t="39088" x="1198563" y="617538"/>
          <p14:tracePt t="39098" x="1198563" y="611188"/>
          <p14:tracePt t="39102" x="1185863" y="604838"/>
          <p14:tracePt t="39120" x="1179513" y="604838"/>
          <p14:tracePt t="39136" x="1173163" y="604838"/>
          <p14:tracePt t="39146" x="1166813" y="604838"/>
          <p14:tracePt t="39178" x="1160463" y="604838"/>
          <p14:tracePt t="39188" x="1154113" y="604838"/>
          <p14:tracePt t="39214" x="1147763" y="604838"/>
          <p14:tracePt t="39228" x="1139825" y="604838"/>
          <p14:tracePt t="39233" x="1133475" y="604838"/>
          <p14:tracePt t="39300" x="1127125" y="611188"/>
          <p14:tracePt t="39314" x="1120775" y="617538"/>
          <p14:tracePt t="39320" x="1114425" y="617538"/>
          <p14:tracePt t="39336" x="1114425" y="623888"/>
          <p14:tracePt t="39364" x="1108075" y="630238"/>
          <p14:tracePt t="39382" x="1101725" y="630238"/>
          <p14:tracePt t="39396" x="1101725" y="644525"/>
          <p14:tracePt t="39401" x="1101725" y="650875"/>
          <p14:tracePt t="39414" x="1101725" y="657225"/>
          <p14:tracePt t="39420" x="1101725" y="663575"/>
          <p14:tracePt t="39428" x="1101725" y="669925"/>
          <p14:tracePt t="39441" x="1101725" y="676275"/>
          <p14:tracePt t="39452" x="1101725" y="682625"/>
          <p14:tracePt t="39468" x="1101725" y="688975"/>
          <p14:tracePt t="39484" x="1101725" y="695325"/>
          <p14:tracePt t="39486" x="1101725" y="701675"/>
          <p14:tracePt t="39506" x="1101725" y="708025"/>
          <p14:tracePt t="39522" x="1101725" y="714375"/>
          <p14:tracePt t="39582" x="1101725" y="727075"/>
          <p14:tracePt t="39592" x="1101725" y="733425"/>
          <p14:tracePt t="39618" x="1101725" y="746125"/>
          <p14:tracePt t="39628" x="1108075" y="752475"/>
          <p14:tracePt t="39635" x="1114425" y="752475"/>
          <p14:tracePt t="39646" x="1114425" y="758825"/>
          <p14:tracePt t="39654" x="1120775" y="771525"/>
          <p14:tracePt t="39664" x="1127125" y="771525"/>
          <p14:tracePt t="39680" x="1127125" y="777875"/>
          <p14:tracePt t="39698" x="1133475" y="784225"/>
          <p14:tracePt t="39715" x="1139825" y="790575"/>
          <p14:tracePt t="39756" x="1147763" y="790575"/>
          <p14:tracePt t="39777" x="1154113" y="790575"/>
          <p14:tracePt t="39781" x="1166813" y="790575"/>
          <p14:tracePt t="39802" x="1173163" y="790575"/>
          <p14:tracePt t="39807" x="1179513" y="790575"/>
          <p14:tracePt t="39815" x="1179513" y="796925"/>
          <p14:tracePt t="39829" x="1185863" y="796925"/>
          <p14:tracePt t="39838" x="1192213" y="796925"/>
          <p14:tracePt t="39847" x="1198563" y="796925"/>
          <p14:tracePt t="39865" x="1211263" y="796925"/>
          <p14:tracePt t="39888" x="1217613" y="796925"/>
          <p14:tracePt t="39915" x="1223963" y="796925"/>
          <p14:tracePt t="40318" x="1230313" y="803275"/>
          <p14:tracePt t="40347" x="1230313" y="809625"/>
          <p14:tracePt t="40348" x="1230313" y="815975"/>
          <p14:tracePt t="40364" x="1230313" y="822325"/>
          <p14:tracePt t="40368" x="1230313" y="828675"/>
          <p14:tracePt t="40372" x="1236663" y="835025"/>
          <p14:tracePt t="40378" x="1243013" y="835025"/>
          <p14:tracePt t="40382" x="1249363" y="854075"/>
          <p14:tracePt t="40384" x="1262063" y="866775"/>
          <p14:tracePt t="40388" x="1274763" y="873125"/>
          <p14:tracePt t="40397" x="1306513" y="879475"/>
          <p14:tracePt t="40400" x="1319213" y="885825"/>
          <p14:tracePt t="40402" x="1338263" y="904875"/>
          <p14:tracePt t="40407" x="1350963" y="917575"/>
          <p14:tracePt t="40414" x="1363663" y="923925"/>
          <p14:tracePt t="40415" x="1382713" y="936625"/>
          <p14:tracePt t="40418" x="1401763" y="949325"/>
          <p14:tracePt t="40422" x="1420813" y="955675"/>
          <p14:tracePt t="40433" x="1465263" y="974725"/>
          <p14:tracePt t="40435" x="1477963" y="981075"/>
          <p14:tracePt t="40440" x="1497013" y="993775"/>
          <p14:tracePt t="40444" x="1509713" y="1000125"/>
          <p14:tracePt t="40448" x="1528763" y="1012825"/>
          <p14:tracePt t="40454" x="1535113" y="1019175"/>
          <p14:tracePt t="40464" x="1547813" y="1019175"/>
          <p14:tracePt t="40512" x="1560513" y="1019175"/>
          <p14:tracePt t="40518" x="1566863" y="1025525"/>
          <p14:tracePt t="40529" x="1573213" y="1031875"/>
          <p14:tracePt t="40537" x="1579563" y="1038225"/>
          <p14:tracePt t="40540" x="1585913" y="1044575"/>
          <p14:tracePt t="40547" x="1598613" y="1057275"/>
          <p14:tracePt t="40694" x="1592263" y="1050925"/>
          <p14:tracePt t="40697" x="1585913" y="1050925"/>
          <p14:tracePt t="40704" x="1579563" y="1044575"/>
          <p14:tracePt t="40712" x="1573213" y="1038225"/>
          <p14:tracePt t="40715" x="1566863" y="1031875"/>
          <p14:tracePt t="40716" x="1560513" y="1025525"/>
          <p14:tracePt t="40720" x="1554163" y="1025525"/>
          <p14:tracePt t="40727" x="1547813" y="1019175"/>
          <p14:tracePt t="40730" x="1547813" y="1012825"/>
          <p14:tracePt t="40732" x="1541463" y="1012825"/>
          <p14:tracePt t="40736" x="1541463" y="1006475"/>
          <p14:tracePt t="40745" x="1535113" y="1000125"/>
          <p14:tracePt t="40748" x="1535113" y="993775"/>
          <p14:tracePt t="40763" x="1528763" y="981075"/>
          <p14:tracePt t="40774" x="1522413" y="968375"/>
          <p14:tracePt t="40785" x="1516063" y="968375"/>
          <p14:tracePt t="40800" x="1516063" y="962025"/>
          <p14:tracePt t="40826" x="1516063" y="955675"/>
          <p14:tracePt t="40845" x="1516063" y="949325"/>
          <p14:tracePt t="40854" x="1516063" y="942975"/>
          <p14:tracePt t="40865" x="1516063" y="936625"/>
          <p14:tracePt t="40874" x="1516063" y="930275"/>
          <p14:tracePt t="40882" x="1516063" y="923925"/>
          <p14:tracePt t="40885" x="1516063" y="911225"/>
          <p14:tracePt t="40888" x="1516063" y="904875"/>
          <p14:tracePt t="40898" x="1516063" y="898525"/>
          <p14:tracePt t="40901" x="1522413" y="898525"/>
          <p14:tracePt t="40911" x="1522413" y="892175"/>
          <p14:tracePt t="40916" x="1528763" y="885825"/>
          <p14:tracePt t="40920" x="1535113" y="885825"/>
          <p14:tracePt t="40927" x="1541463" y="885825"/>
          <p14:tracePt t="40931" x="1541463" y="879475"/>
          <p14:tracePt t="40938" x="1547813" y="879475"/>
          <p14:tracePt t="40946" x="1560513" y="866775"/>
          <p14:tracePt t="40952" x="1573213" y="866775"/>
          <p14:tracePt t="40960" x="1585913" y="860425"/>
          <p14:tracePt t="40964" x="1592263" y="854075"/>
          <p14:tracePt t="40966" x="1598613" y="847725"/>
          <p14:tracePt t="40970" x="1606550" y="847725"/>
          <p14:tracePt t="40977" x="1619250" y="847725"/>
          <p14:tracePt t="40980" x="1638300" y="847725"/>
          <p14:tracePt t="40986" x="1644650" y="847725"/>
          <p14:tracePt t="40988" x="1663700" y="847725"/>
          <p14:tracePt t="40993" x="1682750" y="841375"/>
          <p14:tracePt t="40997" x="1695450" y="841375"/>
          <p14:tracePt t="41000" x="1708150" y="841375"/>
          <p14:tracePt t="41004" x="1727200" y="841375"/>
          <p14:tracePt t="41010" x="1739900" y="841375"/>
          <p14:tracePt t="41014" x="1752600" y="841375"/>
          <p14:tracePt t="41016" x="1765300" y="841375"/>
          <p14:tracePt t="41020" x="1771650" y="841375"/>
          <p14:tracePt t="41027" x="1784350" y="841375"/>
          <p14:tracePt t="41030" x="1790700" y="841375"/>
          <p14:tracePt t="41033" x="1797050" y="841375"/>
          <p14:tracePt t="41036" x="1809750" y="841375"/>
          <p14:tracePt t="41046" x="1816100" y="841375"/>
          <p14:tracePt t="41048" x="1828800" y="841375"/>
          <p14:tracePt t="41064" x="1841500" y="841375"/>
          <p14:tracePt t="41074" x="1854200" y="847725"/>
          <p14:tracePt t="41082" x="1854200" y="854075"/>
          <p14:tracePt t="41090" x="1866900" y="860425"/>
          <p14:tracePt t="41097" x="1873250" y="866775"/>
          <p14:tracePt t="41098" x="1873250" y="879475"/>
          <p14:tracePt t="41102" x="1879600" y="892175"/>
          <p14:tracePt t="41110" x="1885950" y="904875"/>
          <p14:tracePt t="41114" x="1905000" y="923925"/>
          <p14:tracePt t="41118" x="1911350" y="936625"/>
          <p14:tracePt t="41124" x="1917700" y="949325"/>
          <p14:tracePt t="41130" x="1924050" y="955675"/>
          <p14:tracePt t="41132" x="1936750" y="968375"/>
          <p14:tracePt t="41134" x="1949450" y="987425"/>
          <p14:tracePt t="41138" x="1955800" y="1000125"/>
          <p14:tracePt t="41147" x="1968500" y="1012825"/>
          <p14:tracePt t="41150" x="1981200" y="1025525"/>
          <p14:tracePt t="41152" x="1993900" y="1031875"/>
          <p14:tracePt t="41163" x="2000250" y="1044575"/>
          <p14:tracePt t="41168" x="2006600" y="1057275"/>
          <p14:tracePt t="41174" x="2012950" y="1069975"/>
          <p14:tracePt t="41184" x="2012950" y="1077913"/>
          <p14:tracePt t="41195" x="2012950" y="1090613"/>
          <p14:tracePt t="41197" x="2012950" y="1096963"/>
          <p14:tracePt t="41201" x="2012950" y="1109663"/>
          <p14:tracePt t="41204" x="2012950" y="1122363"/>
          <p14:tracePt t="41210" x="2012950" y="1135063"/>
          <p14:tracePt t="41214" x="2012950" y="1154113"/>
          <p14:tracePt t="41216" x="2012950" y="1173163"/>
          <p14:tracePt t="41220" x="2012950" y="1185863"/>
          <p14:tracePt t="41228" x="2012950" y="1204913"/>
          <p14:tracePt t="41231" x="2012950" y="1223963"/>
          <p14:tracePt t="41232" x="2012950" y="1236663"/>
          <p14:tracePt t="41236" x="2012950" y="1255713"/>
          <p14:tracePt t="41245" x="2012950" y="1274763"/>
          <p14:tracePt t="41247" x="2012950" y="1287463"/>
          <p14:tracePt t="41248" x="2012950" y="1306513"/>
          <p14:tracePt t="41252" x="2012950" y="1319213"/>
          <p14:tracePt t="41258" x="2012950" y="1331913"/>
          <p14:tracePt t="41263" x="2012950" y="1344613"/>
          <p14:tracePt t="41265" x="2012950" y="1357313"/>
          <p14:tracePt t="41268" x="2006600" y="1363663"/>
          <p14:tracePt t="41276" x="2006600" y="1376363"/>
          <p14:tracePt t="41284" x="2000250" y="1389063"/>
          <p14:tracePt t="41294" x="1993900" y="1395413"/>
          <p14:tracePt t="41300" x="1987550" y="1401763"/>
          <p14:tracePt t="41305" x="1987550" y="1408113"/>
          <p14:tracePt t="41314" x="1981200" y="1408113"/>
          <p14:tracePt t="41317" x="1974850" y="1414463"/>
          <p14:tracePt t="41320" x="1968500" y="1420813"/>
          <p14:tracePt t="41330" x="1962150" y="1420813"/>
          <p14:tracePt t="41332" x="1949450" y="1427163"/>
          <p14:tracePt t="41335" x="1943100" y="1427163"/>
          <p14:tracePt t="41338" x="1924050" y="1427163"/>
          <p14:tracePt t="41346" x="1905000" y="1427163"/>
          <p14:tracePt t="41351" x="1885950" y="1427163"/>
          <p14:tracePt t="41355" x="1873250" y="1427163"/>
          <p14:tracePt t="41361" x="1847850" y="1427163"/>
          <p14:tracePt t="41365" x="1828800" y="1427163"/>
          <p14:tracePt t="41367" x="1816100" y="1427163"/>
          <p14:tracePt t="41371" x="1797050" y="1427163"/>
          <p14:tracePt t="41376" x="1778000" y="1427163"/>
          <p14:tracePt t="41380" x="1771650" y="1427163"/>
          <p14:tracePt t="41382" x="1758950" y="1427163"/>
          <p14:tracePt t="41386" x="1746250" y="1427163"/>
          <p14:tracePt t="41482" x="1746250" y="1420813"/>
          <p14:tracePt t="41486" x="1752600" y="1414463"/>
          <p14:tracePt t="41495" x="1758950" y="1414463"/>
          <p14:tracePt t="41497" x="1765300" y="1401763"/>
          <p14:tracePt t="41498" x="1778000" y="1395413"/>
          <p14:tracePt t="41502" x="1797050" y="1389063"/>
          <p14:tracePt t="41508" x="1809750" y="1382713"/>
          <p14:tracePt t="41518" x="1847850" y="1370013"/>
          <p14:tracePt t="41520" x="1873250" y="1357313"/>
          <p14:tracePt t="41522" x="1898650" y="1344613"/>
          <p14:tracePt t="41525" x="1917700" y="1338263"/>
          <p14:tracePt t="41530" x="1943100" y="1331913"/>
          <p14:tracePt t="41533" x="1962150" y="1325563"/>
          <p14:tracePt t="41536" x="1987550" y="1319213"/>
          <p14:tracePt t="41542" x="2025650" y="1300163"/>
          <p14:tracePt t="41546" x="2058988" y="1293813"/>
          <p14:tracePt t="41550" x="2097088" y="1287463"/>
          <p14:tracePt t="41552" x="2128838" y="1281113"/>
          <p14:tracePt t="41557" x="2166938" y="1274763"/>
          <p14:tracePt t="41564" x="2198688" y="1274763"/>
          <p14:tracePt t="41565" x="2230438" y="1268413"/>
          <p14:tracePt t="41568" x="2262188" y="1268413"/>
          <p14:tracePt t="41574" x="2300288" y="1268413"/>
          <p14:tracePt t="41577" x="2332038" y="1268413"/>
          <p14:tracePt t="41582" x="2357438" y="1262063"/>
          <p14:tracePt t="41585" x="2376488" y="1262063"/>
          <p14:tracePt t="41590" x="2401888" y="1262063"/>
          <p14:tracePt t="41593" x="2427288" y="1255713"/>
          <p14:tracePt t="41598" x="2459038" y="1255713"/>
          <p14:tracePt t="41601" x="2490788" y="1255713"/>
          <p14:tracePt t="41605" x="2517775" y="1249363"/>
          <p14:tracePt t="41611" x="2543175" y="1243013"/>
          <p14:tracePt t="41614" x="2568575" y="1243013"/>
          <p14:tracePt t="41616" x="2587625" y="1243013"/>
          <p14:tracePt t="41620" x="2606675" y="1236663"/>
          <p14:tracePt t="41626" x="2632075" y="1230313"/>
          <p14:tracePt t="41630" x="2657475" y="1223963"/>
          <p14:tracePt t="41632" x="2682875" y="1217613"/>
          <p14:tracePt t="41636" x="2695575" y="1217613"/>
          <p14:tracePt t="41645" x="2714625" y="1211263"/>
          <p14:tracePt t="41649" x="2759075" y="1211263"/>
          <p14:tracePt t="41652" x="2778125" y="1211263"/>
          <p14:tracePt t="41658" x="2803525" y="1204913"/>
          <p14:tracePt t="41663" x="2822575" y="1198563"/>
          <p14:tracePt t="41665" x="2847975" y="1192213"/>
          <p14:tracePt t="41668" x="2873375" y="1185863"/>
          <p14:tracePt t="41676" x="2892425" y="1179513"/>
          <p14:tracePt t="41678" x="2917825" y="1179513"/>
          <p14:tracePt t="41681" x="2943225" y="1173163"/>
          <p14:tracePt t="41685" x="2968625" y="1173163"/>
          <p14:tracePt t="41690" x="2989263" y="1173163"/>
          <p14:tracePt t="41697" x="3014663" y="1166813"/>
          <p14:tracePt t="41699" x="3040063" y="1166813"/>
          <p14:tracePt t="41701" x="3065463" y="1166813"/>
          <p14:tracePt t="41705" x="3090863" y="1166813"/>
          <p14:tracePt t="41708" x="3109913" y="1166813"/>
          <p14:tracePt t="41714" x="3128963" y="1166813"/>
          <p14:tracePt t="41715" x="3148013" y="1166813"/>
          <p14:tracePt t="41718" x="3167063" y="1166813"/>
          <p14:tracePt t="41726" x="3186113" y="1166813"/>
          <p14:tracePt t="41730" x="3205163" y="1166813"/>
          <p14:tracePt t="41732" x="3217863" y="1160463"/>
          <p14:tracePt t="41735" x="3230563" y="1154113"/>
          <p14:tracePt t="41740" x="3243263" y="1154113"/>
          <p14:tracePt t="41747" x="3249613" y="1154113"/>
          <p14:tracePt t="41748" x="3255963" y="1154113"/>
          <p14:tracePt t="41752" x="3275013" y="1147763"/>
          <p14:tracePt t="41755" x="3281363" y="1147763"/>
          <p14:tracePt t="41761" x="3294063" y="1141413"/>
          <p14:tracePt t="41764" x="3306763" y="1141413"/>
          <p14:tracePt t="41766" x="3313113" y="1141413"/>
          <p14:tracePt t="41770" x="3325813" y="1135063"/>
          <p14:tracePt t="41775" x="3351213" y="1128713"/>
          <p14:tracePt t="41780" x="3363913" y="1122363"/>
          <p14:tracePt t="41782" x="3382963" y="1122363"/>
          <p14:tracePt t="41786" x="3402013" y="1116013"/>
          <p14:tracePt t="41795" x="3414713" y="1116013"/>
          <p14:tracePt t="41796" x="3435350" y="1109663"/>
          <p14:tracePt t="41798" x="3460750" y="1103313"/>
          <p14:tracePt t="41805" x="3492500" y="1103313"/>
          <p14:tracePt t="41811" x="3517900" y="1103313"/>
          <p14:tracePt t="41813" x="3549650" y="1103313"/>
          <p14:tracePt t="41815" x="3575050" y="1103313"/>
          <p14:tracePt t="41818" x="3594100" y="1103313"/>
          <p14:tracePt t="41826" x="3619500" y="1096963"/>
          <p14:tracePt t="41830" x="3651250" y="1096963"/>
          <p14:tracePt t="41831" x="3676650" y="1090613"/>
          <p14:tracePt t="41835" x="3695700" y="1090613"/>
          <p14:tracePt t="41840" x="3714750" y="1090613"/>
          <p14:tracePt t="41842" x="3733800" y="1090613"/>
          <p14:tracePt t="41846" x="3759200" y="1084263"/>
          <p14:tracePt t="41851" x="3784600" y="1084263"/>
          <p14:tracePt t="41855" x="3810000" y="1077913"/>
          <p14:tracePt t="41861" x="3829050" y="1069975"/>
          <p14:tracePt t="41863" x="3848100" y="1069975"/>
          <p14:tracePt t="41866" x="3873500" y="1069975"/>
          <p14:tracePt t="41870" x="3894138" y="1069975"/>
          <p14:tracePt t="41875" x="3913188" y="1063625"/>
          <p14:tracePt t="41880" x="3932238" y="1063625"/>
          <p14:tracePt t="41884" x="3951288" y="1063625"/>
          <p14:tracePt t="41886" x="3963988" y="1063625"/>
          <p14:tracePt t="41894" x="3983038" y="1057275"/>
          <p14:tracePt t="41896" x="3995738" y="1057275"/>
          <p14:tracePt t="41900" x="4002088" y="1057275"/>
          <p14:tracePt t="41902" x="4008438" y="1057275"/>
          <p14:tracePt t="41913" x="4014788" y="1050925"/>
          <p14:tracePt t="41914" x="4021138" y="1044575"/>
          <p14:tracePt t="41926" x="4027488" y="1044575"/>
          <p14:tracePt t="41930" x="4033838" y="1038225"/>
          <p14:tracePt t="41931" x="4040188" y="1038225"/>
          <p14:tracePt t="41934" x="4040188" y="1031875"/>
          <p14:tracePt t="41944" x="4059238" y="1025525"/>
          <p14:tracePt t="41946" x="4065588" y="1025525"/>
          <p14:tracePt t="41950" x="4078288" y="1019175"/>
          <p14:tracePt t="41952" x="4090988" y="1012825"/>
          <p14:tracePt t="41960" x="4097338" y="1006475"/>
          <p14:tracePt t="41963" x="4110038" y="1000125"/>
          <p14:tracePt t="41965" x="4122738" y="993775"/>
          <p14:tracePt t="41968" x="4129088" y="987425"/>
          <p14:tracePt t="41979" x="4148138" y="987425"/>
          <p14:tracePt t="41981" x="4173538" y="974725"/>
          <p14:tracePt t="41985" x="4186238" y="968375"/>
          <p14:tracePt t="41994" x="4211638" y="955675"/>
          <p14:tracePt t="41996" x="4211638" y="949325"/>
          <p14:tracePt t="42001" x="4224338" y="949325"/>
          <p14:tracePt t="42005" x="4230688" y="942975"/>
          <p14:tracePt t="42011" x="4237038" y="936625"/>
          <p14:tracePt t="42013" x="4243388" y="930275"/>
          <p14:tracePt t="42016" x="4249738" y="930275"/>
          <p14:tracePt t="42020" x="4249738" y="923925"/>
          <p14:tracePt t="42028" x="4256088" y="917575"/>
          <p14:tracePt t="42032" x="4256088" y="911225"/>
          <p14:tracePt t="42036" x="4262438" y="904875"/>
          <p14:tracePt t="42044" x="4262438" y="898525"/>
          <p14:tracePt t="42046" x="4262438" y="892175"/>
          <p14:tracePt t="42048" x="4262438" y="879475"/>
          <p14:tracePt t="42052" x="4268788" y="873125"/>
          <p14:tracePt t="42060" x="4268788" y="866775"/>
          <p14:tracePt t="42063" x="4268788" y="860425"/>
          <p14:tracePt t="42065" x="4268788" y="854075"/>
          <p14:tracePt t="42078" x="4281488" y="828675"/>
          <p14:tracePt t="42081" x="4287838" y="822325"/>
          <p14:tracePt t="42084" x="4287838" y="815975"/>
          <p14:tracePt t="42094" x="4294188" y="803275"/>
          <p14:tracePt t="42096" x="4294188" y="790575"/>
          <p14:tracePt t="42101" x="4300538" y="790575"/>
          <p14:tracePt t="42113" x="4306888" y="784225"/>
          <p14:tracePt t="42116" x="4306888" y="777875"/>
          <p14:tracePt t="42126" x="4313238" y="777875"/>
          <p14:tracePt t="42130" x="4325938" y="765175"/>
          <p14:tracePt t="42144" x="4332288" y="758825"/>
          <p14:tracePt t="42155" x="4346575" y="752475"/>
          <p14:tracePt t="42163" x="4352925" y="746125"/>
          <p14:tracePt t="42166" x="4359275" y="739775"/>
          <p14:tracePt t="42171" x="4371975" y="739775"/>
          <p14:tracePt t="42177" x="4378325" y="739775"/>
          <p14:tracePt t="42180" x="4391025" y="739775"/>
          <p14:tracePt t="42182" x="4403725" y="739775"/>
          <p14:tracePt t="42186" x="4422775" y="739775"/>
          <p14:tracePt t="42192" x="4441825" y="739775"/>
          <p14:tracePt t="42196" x="4454525" y="739775"/>
          <p14:tracePt t="42198" x="4479925" y="739775"/>
          <p14:tracePt t="42202" x="4505325" y="739775"/>
          <p14:tracePt t="42211" x="4530725" y="739775"/>
          <p14:tracePt t="42213" x="4562475" y="739775"/>
          <p14:tracePt t="42215" x="4594225" y="739775"/>
          <p14:tracePt t="42218" x="4625975" y="739775"/>
          <p14:tracePt t="42226" x="4651375" y="739775"/>
          <p14:tracePt t="42228" x="4683125" y="739775"/>
          <p14:tracePt t="42231" x="4714875" y="739775"/>
          <p14:tracePt t="42234" x="4746625" y="739775"/>
          <p14:tracePt t="42242" x="4772025" y="739775"/>
          <p14:tracePt t="42246" x="4818063" y="739775"/>
          <p14:tracePt t="42250" x="4843463" y="739775"/>
          <p14:tracePt t="42255" x="4868863" y="746125"/>
          <p14:tracePt t="42262" x="4894263" y="752475"/>
          <p14:tracePt t="42263" x="4919663" y="765175"/>
          <p14:tracePt t="42266" x="4938713" y="771525"/>
          <p14:tracePt t="42271" x="4951413" y="777875"/>
          <p14:tracePt t="42277" x="4964113" y="784225"/>
          <p14:tracePt t="42279" x="4983163" y="796925"/>
          <p14:tracePt t="42282" x="4995863" y="803275"/>
          <p14:tracePt t="42286" x="5002213" y="803275"/>
          <p14:tracePt t="42292" x="5014913" y="809625"/>
          <p14:tracePt t="42296" x="5027613" y="815975"/>
          <p14:tracePt t="42298" x="5033963" y="822325"/>
          <p14:tracePt t="42302" x="5040313" y="828675"/>
          <p14:tracePt t="42313" x="5065713" y="854075"/>
          <p14:tracePt t="42316" x="5072063" y="860425"/>
          <p14:tracePt t="42320" x="5078413" y="860425"/>
          <p14:tracePt t="42329" x="5078413" y="873125"/>
          <p14:tracePt t="42332" x="5084763" y="885825"/>
          <p14:tracePt t="42336" x="5091113" y="892175"/>
          <p14:tracePt t="42346" x="5097463" y="904875"/>
          <p14:tracePt t="42348" x="5103813" y="911225"/>
          <p14:tracePt t="42358" x="5103813" y="923925"/>
          <p14:tracePt t="42363" x="5110163" y="936625"/>
          <p14:tracePt t="42366" x="5116513" y="942975"/>
          <p14:tracePt t="42368" x="5122863" y="955675"/>
          <p14:tracePt t="42375" x="5129213" y="968375"/>
          <p14:tracePt t="42381" x="5129213" y="981075"/>
          <p14:tracePt t="42384" x="5135563" y="1000125"/>
          <p14:tracePt t="42394" x="5141913" y="1019175"/>
          <p14:tracePt t="42396" x="5141913" y="1025525"/>
          <p14:tracePt t="42401" x="5141913" y="1038225"/>
          <p14:tracePt t="42405" x="5141913" y="1044575"/>
          <p14:tracePt t="42413" x="5141913" y="1057275"/>
          <p14:tracePt t="42416" x="5141913" y="1063625"/>
          <p14:tracePt t="42426" x="5148263" y="1077913"/>
          <p14:tracePt t="42429" x="5148263" y="1090613"/>
          <p14:tracePt t="42436" x="5148263" y="1103313"/>
          <p14:tracePt t="42445" x="5148263" y="1109663"/>
          <p14:tracePt t="42446" x="5148263" y="1116013"/>
          <p14:tracePt t="42448" x="5148263" y="1128713"/>
          <p14:tracePt t="42452" x="5148263" y="1135063"/>
          <p14:tracePt t="42460" x="5148263" y="1147763"/>
          <p14:tracePt t="42463" x="5148263" y="1166813"/>
          <p14:tracePt t="42465" x="5148263" y="1173163"/>
          <p14:tracePt t="42468" x="5148263" y="1185863"/>
          <p14:tracePt t="42477" x="5148263" y="1192213"/>
          <p14:tracePt t="42479" x="5148263" y="1198563"/>
          <p14:tracePt t="42481" x="5148263" y="1211263"/>
          <p14:tracePt t="42484" x="5148263" y="1217613"/>
          <p14:tracePt t="42486" x="5148263" y="1230313"/>
          <p14:tracePt t="42495" x="5148263" y="1236663"/>
          <p14:tracePt t="42496" x="5148263" y="1255713"/>
          <p14:tracePt t="42499" x="5148263" y="1268413"/>
          <p14:tracePt t="42502" x="5148263" y="1274763"/>
          <p14:tracePt t="42514" x="5148263" y="1287463"/>
          <p14:tracePt t="42516" x="5135563" y="1306513"/>
          <p14:tracePt t="42518" x="5129213" y="1319213"/>
          <p14:tracePt t="42527" x="5103813" y="1344613"/>
          <p14:tracePt t="42530" x="5091113" y="1350963"/>
          <p14:tracePt t="42534" x="5084763" y="1363663"/>
          <p14:tracePt t="42546" x="5046663" y="1389063"/>
          <p14:tracePt t="42551" x="5033963" y="1395413"/>
          <p14:tracePt t="42557" x="5021263" y="1395413"/>
          <p14:tracePt t="42561" x="5002213" y="1401763"/>
          <p14:tracePt t="42563" x="4995863" y="1408113"/>
          <p14:tracePt t="42566" x="4976813" y="1414463"/>
          <p14:tracePt t="42571" x="4957763" y="1427163"/>
          <p14:tracePt t="42577" x="4932363" y="1433513"/>
          <p14:tracePt t="42579" x="4913313" y="1439863"/>
          <p14:tracePt t="42582" x="4900613" y="1446213"/>
          <p14:tracePt t="42586" x="4875213" y="1452563"/>
          <p14:tracePt t="42595" x="4837113" y="1465263"/>
          <p14:tracePt t="42596" x="4805363" y="1471613"/>
          <p14:tracePt t="42598" x="4778375" y="1471613"/>
          <p14:tracePt t="42602" x="4752975" y="1471613"/>
          <p14:tracePt t="42610" x="4733925" y="1471613"/>
          <p14:tracePt t="42612" x="4708525" y="1471613"/>
          <p14:tracePt t="42614" x="4683125" y="1477963"/>
          <p14:tracePt t="42618" x="4657725" y="1477963"/>
          <p14:tracePt t="42626" x="4638675" y="1477963"/>
          <p14:tracePt t="42629" x="4619625" y="1477963"/>
          <p14:tracePt t="42631" x="4594225" y="1477963"/>
          <p14:tracePt t="42634" x="4575175" y="1477963"/>
          <p14:tracePt t="42642" x="4556125" y="1477963"/>
          <p14:tracePt t="42646" x="4530725" y="1471613"/>
          <p14:tracePt t="42658" x="4524375" y="1465263"/>
          <p14:tracePt t="42661" x="4524375" y="1458913"/>
          <p14:tracePt t="42663" x="4518025" y="1446213"/>
          <p14:tracePt t="42666" x="4518025" y="1439863"/>
          <p14:tracePt t="42671" x="4518025" y="1433513"/>
          <p14:tracePt t="42678" x="4518025" y="1420813"/>
          <p14:tracePt t="42682" x="4518025" y="1389063"/>
          <p14:tracePt t="42684" x="4518025" y="1370013"/>
          <p14:tracePt t="42692" x="4518025" y="1350963"/>
          <p14:tracePt t="42695" x="4518025" y="1338263"/>
          <p14:tracePt t="42696" x="4518025" y="1325563"/>
          <p14:tracePt t="42700" x="4511675" y="1312863"/>
          <p14:tracePt t="42708" x="4511675" y="1306513"/>
          <p14:tracePt t="42713" x="4511675" y="1293813"/>
          <p14:tracePt t="42716" x="4511675" y="1281113"/>
          <p14:tracePt t="42721" x="4511675" y="1268413"/>
          <p14:tracePt t="42729" x="4511675" y="1255713"/>
          <p14:tracePt t="42736" x="4511675" y="1243013"/>
          <p14:tracePt t="42746" x="4511675" y="1236663"/>
          <p14:tracePt t="42752" x="4511675" y="1230313"/>
          <p14:tracePt t="42761" x="4511675" y="1217613"/>
          <p14:tracePt t="42765" x="4518025" y="1211263"/>
          <p14:tracePt t="42766" x="4524375" y="1211263"/>
          <p14:tracePt t="42768" x="4524375" y="1204913"/>
          <p14:tracePt t="42781" x="4556125" y="1204913"/>
          <p14:tracePt t="42784" x="4568825" y="1204913"/>
          <p14:tracePt t="42795" x="4600575" y="1198563"/>
          <p14:tracePt t="42796" x="4619625" y="1198563"/>
          <p14:tracePt t="42800" x="4645025" y="1198563"/>
          <p14:tracePt t="42805" x="4657725" y="1198563"/>
          <p14:tracePt t="42811" x="4676775" y="1198563"/>
          <p14:tracePt t="42813" x="4695825" y="1204913"/>
          <p14:tracePt t="42816" x="4714875" y="1204913"/>
          <p14:tracePt t="42826" x="4759325" y="1217613"/>
          <p14:tracePt t="42829" x="4784725" y="1223963"/>
          <p14:tracePt t="42832" x="4805363" y="1230313"/>
          <p14:tracePt t="42836" x="4830763" y="1243013"/>
          <p14:tracePt t="42842" x="4856163" y="1249363"/>
          <p14:tracePt t="42845" x="4875213" y="1255713"/>
          <p14:tracePt t="42848" x="4900613" y="1262063"/>
          <p14:tracePt t="42852" x="4926013" y="1262063"/>
          <p14:tracePt t="42860" x="4945063" y="1262063"/>
          <p14:tracePt t="42863" x="4957763" y="1262063"/>
          <p14:tracePt t="42865" x="4976813" y="1262063"/>
          <p14:tracePt t="42912" x="4989513" y="1262063"/>
          <p14:tracePt t="42931" x="4989513" y="1255713"/>
          <p14:tracePt t="42934" x="4989513" y="1249363"/>
          <p14:tracePt t="42945" x="4989513" y="1243013"/>
          <p14:tracePt t="42946" x="4989513" y="1230313"/>
          <p14:tracePt t="42958" x="4989513" y="1223963"/>
          <p14:tracePt t="42965" x="4989513" y="1204913"/>
          <p14:tracePt t="42966" x="4989513" y="1198563"/>
          <p14:tracePt t="42971" x="4989513" y="1192213"/>
          <p14:tracePt t="42978" x="4989513" y="1179513"/>
          <p14:tracePt t="42982" x="4989513" y="1166813"/>
          <p14:tracePt t="42994" x="4989513" y="1160463"/>
          <p14:tracePt t="43094" x="4995863" y="1166813"/>
          <p14:tracePt t="43096" x="5002213" y="1179513"/>
          <p14:tracePt t="43100" x="5008563" y="1185863"/>
          <p14:tracePt t="43108" x="5008563" y="1192213"/>
          <p14:tracePt t="43112" x="5021263" y="1211263"/>
          <p14:tracePt t="43116" x="5027613" y="1223963"/>
          <p14:tracePt t="43121" x="5033963" y="1243013"/>
          <p14:tracePt t="43128" x="5040313" y="1262063"/>
          <p14:tracePt t="43129" x="5046663" y="1268413"/>
          <p14:tracePt t="43132" x="5046663" y="1274763"/>
          <p14:tracePt t="43136" x="5053013" y="1287463"/>
          <p14:tracePt t="43144" x="5059363" y="1293813"/>
          <p14:tracePt t="43147" x="5065713" y="1306513"/>
          <p14:tracePt t="43149" x="5078413" y="1319213"/>
          <p14:tracePt t="43158" x="5084763" y="1338263"/>
          <p14:tracePt t="43163" x="5091113" y="1344613"/>
          <p14:tracePt t="43165" x="5097463" y="1350963"/>
          <p14:tracePt t="43168" x="5110163" y="1363663"/>
          <p14:tracePt t="43178" x="5110163" y="1370013"/>
          <p14:tracePt t="43180" x="5116513" y="1382713"/>
          <p14:tracePt t="43194" x="5122863" y="1389063"/>
          <p14:tracePt t="43196" x="5129213" y="1389063"/>
          <p14:tracePt t="43207" x="5129213" y="1395413"/>
          <p14:tracePt t="43234" x="5135563" y="1401763"/>
          <p14:tracePt t="43245" x="5141913" y="1401763"/>
          <p14:tracePt t="43250" x="5148263" y="1408113"/>
          <p14:tracePt t="43260" x="5160963" y="1408113"/>
          <p14:tracePt t="43262" x="5167313" y="1408113"/>
          <p14:tracePt t="43276" x="5173663" y="1408113"/>
          <p14:tracePt t="43278" x="5186363" y="1408113"/>
          <p14:tracePt t="43282" x="5199063" y="1408113"/>
          <p14:tracePt t="43287" x="5211763" y="1408113"/>
          <p14:tracePt t="43295" x="5224463" y="1408113"/>
          <p14:tracePt t="43298" x="5237163" y="1408113"/>
          <p14:tracePt t="43302" x="5256213" y="1408113"/>
          <p14:tracePt t="43308" x="5264150" y="1408113"/>
          <p14:tracePt t="43312" x="5276850" y="1408113"/>
          <p14:tracePt t="43315" x="5289550" y="1408113"/>
          <p14:tracePt t="43326" x="5302250" y="1408113"/>
          <p14:tracePt t="43328" x="5314950" y="1408113"/>
          <p14:tracePt t="43330" x="5321300" y="1408113"/>
          <p14:tracePt t="43335" x="5327650" y="1408113"/>
          <p14:tracePt t="43344" x="5334000" y="1401763"/>
          <p14:tracePt t="43346" x="5340350" y="1395413"/>
          <p14:tracePt t="43350" x="5346700" y="1395413"/>
          <p14:tracePt t="43357" x="5353050" y="1389063"/>
          <p14:tracePt t="43362" x="5378450" y="1376363"/>
          <p14:tracePt t="43372" x="5384800" y="1370013"/>
          <p14:tracePt t="43377" x="5397500" y="1357313"/>
          <p14:tracePt t="43382" x="5403850" y="1350963"/>
          <p14:tracePt t="43386" x="5416550" y="1344613"/>
          <p14:tracePt t="43395" x="5429250" y="1331913"/>
          <p14:tracePt t="43398" x="5435600" y="1319213"/>
          <p14:tracePt t="43401" x="5441950" y="1312863"/>
          <p14:tracePt t="43407" x="5454650" y="1300163"/>
          <p14:tracePt t="43411" x="5461000" y="1287463"/>
          <p14:tracePt t="43412" x="5467350" y="1281113"/>
          <p14:tracePt t="43416" x="5467350" y="1268413"/>
          <p14:tracePt t="43425" x="5473700" y="1255713"/>
          <p14:tracePt t="43428" x="5480050" y="1243013"/>
          <p14:tracePt t="43431" x="5492750" y="1223963"/>
          <p14:tracePt t="43436" x="5499100" y="1204913"/>
          <p14:tracePt t="43445" x="5511800" y="1185863"/>
          <p14:tracePt t="43448" x="5511800" y="1179513"/>
          <p14:tracePt t="43461" x="5518150" y="1173163"/>
          <p14:tracePt t="43464" x="5524500" y="1160463"/>
          <p14:tracePt t="43468" x="5530850" y="1154113"/>
          <p14:tracePt t="43479" x="5537200" y="1147763"/>
          <p14:tracePt t="43484" x="5549900" y="1128713"/>
          <p14:tracePt t="43497" x="5556250" y="1116013"/>
          <p14:tracePt t="43500" x="5562600" y="1109663"/>
          <p14:tracePt t="43511" x="5568950" y="1103313"/>
          <p14:tracePt t="43513" x="5575300" y="1103313"/>
          <p14:tracePt t="43516" x="5575300" y="1096963"/>
          <p14:tracePt t="43527" x="5588000" y="1096963"/>
          <p14:tracePt t="43529" x="5600700" y="1096963"/>
          <p14:tracePt t="43532" x="5607050" y="1096963"/>
          <p14:tracePt t="43537" x="5613400" y="1096963"/>
          <p14:tracePt t="43544" x="5626100" y="1090613"/>
          <p14:tracePt t="43548" x="5645150" y="1090613"/>
          <p14:tracePt t="43552" x="5664200" y="1090613"/>
          <p14:tracePt t="43558" x="5676900" y="1084263"/>
          <p14:tracePt t="43562" x="5695950" y="1084263"/>
          <p14:tracePt t="43565" x="5722938" y="1084263"/>
          <p14:tracePt t="43568" x="5748338" y="1084263"/>
          <p14:tracePt t="43576" x="5767388" y="1077913"/>
          <p14:tracePt t="43578" x="5792788" y="1069975"/>
          <p14:tracePt t="43580" x="5830888" y="1063625"/>
          <p14:tracePt t="43584" x="5856288" y="1057275"/>
          <p14:tracePt t="43594" x="5875338" y="1057275"/>
          <p14:tracePt t="43596" x="5926138" y="1050925"/>
          <p14:tracePt t="43598" x="5957888" y="1050925"/>
          <p14:tracePt t="43602" x="5983288" y="1044575"/>
          <p14:tracePt t="43609" x="6002338" y="1044575"/>
          <p14:tracePt t="43612" x="6015038" y="1044575"/>
          <p14:tracePt t="43615" x="6040438" y="1044575"/>
          <p14:tracePt t="43618" x="6059488" y="1044575"/>
          <p14:tracePt t="43626" x="6065838" y="1044575"/>
          <p14:tracePt t="43628" x="6078538" y="1038225"/>
          <p14:tracePt t="43744" x="6072188" y="1038225"/>
          <p14:tracePt t="43746" x="6065838" y="1038225"/>
          <p14:tracePt t="43750" x="6059488" y="1038225"/>
          <p14:tracePt t="43761" x="6046788" y="1038225"/>
          <p14:tracePt t="43763" x="6027738" y="1038225"/>
          <p14:tracePt t="43766" x="6015038" y="1038225"/>
          <p14:tracePt t="43774" x="5989638" y="1044575"/>
          <p14:tracePt t="43777" x="5970588" y="1050925"/>
          <p14:tracePt t="43779" x="5951538" y="1057275"/>
          <p14:tracePt t="43781" x="5938838" y="1063625"/>
          <p14:tracePt t="43784" x="5919788" y="1069975"/>
          <p14:tracePt t="43795" x="5868988" y="1077913"/>
          <p14:tracePt t="43796" x="5849938" y="1084263"/>
          <p14:tracePt t="43800" x="5837238" y="1090613"/>
          <p14:tracePt t="43811" x="5805488" y="1096963"/>
          <p14:tracePt t="43812" x="5792788" y="1109663"/>
          <p14:tracePt t="43816" x="5773738" y="1116013"/>
          <p14:tracePt t="43824" x="5761038" y="1116013"/>
          <p14:tracePt t="43827" x="5748338" y="1122363"/>
          <p14:tracePt t="43832" x="5741988" y="1122363"/>
          <p14:tracePt t="43837" x="5735638" y="1128713"/>
          <p14:tracePt t="43857" x="5729288" y="1128713"/>
          <p14:tracePt t="43862" x="5722938" y="1128713"/>
          <p14:tracePt t="43868" x="5722938" y="1135063"/>
          <p14:tracePt t="43888" x="5708650" y="1147763"/>
          <p14:tracePt t="43894" x="5708650" y="1154113"/>
          <p14:tracePt t="43897" x="5702300" y="1173163"/>
          <p14:tracePt t="43901" x="5702300" y="1185863"/>
          <p14:tracePt t="43908" x="5702300" y="1192213"/>
          <p14:tracePt t="43910" x="5702300" y="1204913"/>
          <p14:tracePt t="43914" x="5695950" y="1217613"/>
          <p14:tracePt t="43925" x="5695950" y="1223963"/>
          <p14:tracePt t="43928" x="5695950" y="1243013"/>
          <p14:tracePt t="43929" x="5689600" y="1249363"/>
          <p14:tracePt t="43932" x="5683250" y="1262063"/>
          <p14:tracePt t="43937" x="5683250" y="1274763"/>
          <p14:tracePt t="43944" x="5676900" y="1281113"/>
          <p14:tracePt t="43946" x="5676900" y="1293813"/>
          <p14:tracePt t="43948" x="5670550" y="1306513"/>
          <p14:tracePt t="43950" x="5664200" y="1312863"/>
          <p14:tracePt t="43961" x="5657850" y="1338263"/>
          <p14:tracePt t="43968" x="5657850" y="1344613"/>
          <p14:tracePt t="43976" x="5657850" y="1357313"/>
          <p14:tracePt t="43978" x="5657850" y="1363663"/>
          <p14:tracePt t="43982" x="5651500" y="1363663"/>
          <p14:tracePt t="43987" x="5645150" y="1376363"/>
          <p14:tracePt t="43997" x="5638800" y="1382713"/>
          <p14:tracePt t="44002" x="5632450" y="1389063"/>
          <p14:tracePt t="44010" x="5626100" y="1395413"/>
          <p14:tracePt t="44012" x="5619750" y="1395413"/>
          <p14:tracePt t="44014" x="5607050" y="1401763"/>
          <p14:tracePt t="44018" x="5594350" y="1401763"/>
          <p14:tracePt t="44026" x="5588000" y="1401763"/>
          <p14:tracePt t="44028" x="5575300" y="1401763"/>
          <p14:tracePt t="44030" x="5562600" y="1401763"/>
          <p14:tracePt t="44041" x="5556250" y="1401763"/>
          <p14:tracePt t="44046" x="5518150" y="1401763"/>
          <p14:tracePt t="44051" x="5499100" y="1401763"/>
          <p14:tracePt t="44060" x="5480050" y="1401763"/>
          <p14:tracePt t="44062" x="5473700" y="1401763"/>
          <p14:tracePt t="44066" x="5467350" y="1401763"/>
          <p14:tracePt t="44076" x="5448300" y="1401763"/>
          <p14:tracePt t="44078" x="5429250" y="1395413"/>
          <p14:tracePt t="44087" x="5410200" y="1382713"/>
          <p14:tracePt t="44094" x="5391150" y="1370013"/>
          <p14:tracePt t="44098" x="5378450" y="1357313"/>
          <p14:tracePt t="44102" x="5365750" y="1350963"/>
          <p14:tracePt t="44111" x="5359400" y="1338263"/>
          <p14:tracePt t="44114" x="5353050" y="1331913"/>
          <p14:tracePt t="44118" x="5340350" y="1319213"/>
          <p14:tracePt t="44126" x="5340350" y="1312863"/>
          <p14:tracePt t="44128" x="5334000" y="1306513"/>
          <p14:tracePt t="44129" x="5334000" y="1300163"/>
          <p14:tracePt t="44132" x="5327650" y="1293813"/>
          <p14:tracePt t="44139" x="5321300" y="1287463"/>
          <p14:tracePt t="44144" x="5321300" y="1281113"/>
          <p14:tracePt t="44145" x="5314950" y="1268413"/>
          <p14:tracePt t="44148" x="5308600" y="1262063"/>
          <p14:tracePt t="44156" x="5295900" y="1243013"/>
          <p14:tracePt t="44161" x="5289550" y="1236663"/>
          <p14:tracePt t="44162" x="5289550" y="1230313"/>
          <p14:tracePt t="44164" x="5283200" y="1223963"/>
          <p14:tracePt t="44176" x="5283200" y="1211263"/>
          <p14:tracePt t="44178" x="5276850" y="1204913"/>
          <p14:tracePt t="44184" x="5270500" y="1192213"/>
          <p14:tracePt t="44191" x="5264150" y="1185863"/>
          <p14:tracePt t="44200" x="5256213" y="1179513"/>
          <p14:tracePt t="44210" x="5237163" y="1166813"/>
          <p14:tracePt t="44212" x="5237163" y="1160463"/>
          <p14:tracePt t="44225" x="5230813" y="1154113"/>
          <p14:tracePt t="44228" x="5224463" y="1154113"/>
          <p14:tracePt t="44244" x="5224463" y="1147763"/>
          <p14:tracePt t="44248" x="5218113" y="1147763"/>
          <p14:tracePt t="44264" x="5211763" y="1147763"/>
          <p14:tracePt t="44272" x="5205413" y="1147763"/>
          <p14:tracePt t="44357" x="5205413" y="1154113"/>
          <p14:tracePt t="44360" x="5205413" y="1160463"/>
          <p14:tracePt t="44362" x="5205413" y="1173163"/>
          <p14:tracePt t="44366" x="5205413" y="1185863"/>
          <p14:tracePt t="44375" x="5205413" y="1198563"/>
          <p14:tracePt t="44377" x="5211763" y="1217613"/>
          <p14:tracePt t="44378" x="5218113" y="1230313"/>
          <p14:tracePt t="44382" x="5224463" y="1249363"/>
          <p14:tracePt t="44388" x="5237163" y="1262063"/>
          <p14:tracePt t="44394" x="5249863" y="1281113"/>
          <p14:tracePt t="44396" x="5264150" y="1293813"/>
          <p14:tracePt t="44398" x="5283200" y="1312863"/>
          <p14:tracePt t="44404" x="5289550" y="1325563"/>
          <p14:tracePt t="44410" x="5308600" y="1338263"/>
          <p14:tracePt t="44412" x="5321300" y="1350963"/>
          <p14:tracePt t="44414" x="5340350" y="1357313"/>
          <p14:tracePt t="44418" x="5359400" y="1370013"/>
          <p14:tracePt t="44426" x="5372100" y="1376363"/>
          <p14:tracePt t="44429" x="5384800" y="1382713"/>
          <p14:tracePt t="44431" x="5397500" y="1389063"/>
          <p14:tracePt t="44434" x="5410200" y="1395413"/>
          <p14:tracePt t="44439" x="5416550" y="1395413"/>
          <p14:tracePt t="44444" x="5429250" y="1395413"/>
          <p14:tracePt t="44446" x="5435600" y="1395413"/>
          <p14:tracePt t="44456" x="5441950" y="1401763"/>
          <p14:tracePt t="44557" x="5448300" y="1401763"/>
          <p14:tracePt t="44585" x="5441950" y="1401763"/>
          <p14:tracePt t="44594" x="5429250" y="1401763"/>
          <p14:tracePt t="44596" x="5422900" y="1401763"/>
          <p14:tracePt t="44600" x="5410200" y="1401763"/>
          <p14:tracePt t="44607" x="5391150" y="1401763"/>
          <p14:tracePt t="44610" x="5378450" y="1401763"/>
          <p14:tracePt t="44612" x="5365750" y="1401763"/>
          <p14:tracePt t="44616" x="5346700" y="1408113"/>
          <p14:tracePt t="44624" x="5334000" y="1414463"/>
          <p14:tracePt t="44627" x="5314950" y="1420813"/>
          <p14:tracePt t="44629" x="5295900" y="1427163"/>
          <p14:tracePt t="44632" x="5276850" y="1433513"/>
          <p14:tracePt t="44639" x="5264150" y="1439863"/>
          <p14:tracePt t="44644" x="5243513" y="1446213"/>
          <p14:tracePt t="44645" x="5224463" y="1452563"/>
          <p14:tracePt t="44648" x="5199063" y="1465263"/>
          <p14:tracePt t="44654" x="5167313" y="1471613"/>
          <p14:tracePt t="44660" x="5141913" y="1484313"/>
          <p14:tracePt t="44662" x="5110163" y="1497013"/>
          <p14:tracePt t="44664" x="5078413" y="1504950"/>
          <p14:tracePt t="44670" x="5040313" y="1524000"/>
          <p14:tracePt t="44672" x="5014913" y="1530350"/>
          <p14:tracePt t="44677" x="4989513" y="1543050"/>
          <p14:tracePt t="44681" x="4957763" y="1549400"/>
          <p14:tracePt t="44685" x="4932363" y="1568450"/>
          <p14:tracePt t="44691" x="4894263" y="1581150"/>
          <p14:tracePt t="44694" x="4856163" y="1593850"/>
          <p14:tracePt t="44696" x="4824413" y="1606550"/>
          <p14:tracePt t="44700" x="4772025" y="1631950"/>
          <p14:tracePt t="44711" x="4727575" y="1657350"/>
          <p14:tracePt t="44713" x="4651375" y="1689100"/>
          <p14:tracePt t="44715" x="4619625" y="1708150"/>
          <p14:tracePt t="44718" x="4594225" y="1720850"/>
          <p14:tracePt t="44726" x="4562475" y="1733550"/>
          <p14:tracePt t="44728" x="4530725" y="1752600"/>
          <p14:tracePt t="44731" x="4505325" y="1765300"/>
          <p14:tracePt t="44736" x="4473575" y="1778000"/>
          <p14:tracePt t="44741" x="4454525" y="1784350"/>
          <p14:tracePt t="44744" x="4429125" y="1790700"/>
          <p14:tracePt t="44746" x="4403725" y="1797050"/>
          <p14:tracePt t="44751" x="4378325" y="1803400"/>
          <p14:tracePt t="44760" x="4338638" y="1816100"/>
          <p14:tracePt t="44762" x="4325938" y="1816100"/>
          <p14:tracePt t="44766" x="4300538" y="1816100"/>
          <p14:tracePt t="44774" x="4281488" y="1816100"/>
          <p14:tracePt t="44777" x="4275138" y="1816100"/>
          <p14:tracePt t="44778" x="4256088" y="1816100"/>
          <p14:tracePt t="44782" x="4237038" y="1816100"/>
          <p14:tracePt t="44789" x="4224338" y="1816100"/>
          <p14:tracePt t="44794" x="4186238" y="1816100"/>
          <p14:tracePt t="44798" x="4173538" y="1816100"/>
          <p14:tracePt t="44804" x="4154488" y="1816100"/>
          <p14:tracePt t="44806" x="4135438" y="1816100"/>
          <p14:tracePt t="44812" x="4122738" y="1816100"/>
          <p14:tracePt t="44814" x="4103688" y="1816100"/>
          <p14:tracePt t="44820" x="4084638" y="1809750"/>
          <p14:tracePt t="44826" x="4078288" y="1809750"/>
          <p14:tracePt t="44828" x="4059238" y="1790700"/>
          <p14:tracePt t="44831" x="4046538" y="1790700"/>
          <p14:tracePt t="44835" x="4027488" y="1784350"/>
          <p14:tracePt t="44841" x="4014788" y="1771650"/>
          <p14:tracePt t="44844" x="4002088" y="1765300"/>
          <p14:tracePt t="44846" x="3983038" y="1752600"/>
          <p14:tracePt t="44851" x="3963988" y="1739900"/>
          <p14:tracePt t="44856" x="3944938" y="1727200"/>
          <p14:tracePt t="44862" x="3925888" y="1720850"/>
          <p14:tracePt t="44866" x="3925888" y="1714500"/>
          <p14:tracePt t="44877" x="3906838" y="1695450"/>
          <p14:tracePt t="44879" x="3900488" y="1695450"/>
          <p14:tracePt t="44890" x="3887788" y="1676400"/>
          <p14:tracePt t="44891" x="3879850" y="1676400"/>
          <p14:tracePt t="44896" x="3879850" y="1670050"/>
          <p14:tracePt t="44898" x="3873500" y="1657350"/>
          <p14:tracePt t="44908" x="3873500" y="1651000"/>
          <p14:tracePt t="44911" x="3873500" y="1644650"/>
          <p14:tracePt t="44918" x="3873500" y="1631950"/>
          <p14:tracePt t="44926" x="3873500" y="1625600"/>
          <p14:tracePt t="44931" x="3873500" y="1612900"/>
          <p14:tracePt t="44935" x="3873500" y="1606550"/>
          <p14:tracePt t="44944" x="3873500" y="1593850"/>
          <p14:tracePt t="44946" x="3873500" y="1581150"/>
          <p14:tracePt t="44950" x="3873500" y="1574800"/>
          <p14:tracePt t="44956" x="3873500" y="1562100"/>
          <p14:tracePt t="44960" x="3873500" y="1555750"/>
          <p14:tracePt t="44964" x="3873500" y="1549400"/>
          <p14:tracePt t="44970" x="3873500" y="1543050"/>
          <p14:tracePt t="44976" x="3873500" y="1536700"/>
          <p14:tracePt t="44977" x="3873500" y="1530350"/>
          <p14:tracePt t="44981" x="3873500" y="1517650"/>
          <p14:tracePt t="44994" x="3873500" y="1511300"/>
          <p14:tracePt t="44996" x="3873500" y="1504950"/>
          <p14:tracePt t="45006" x="3887788" y="1497013"/>
          <p14:tracePt t="45012" x="3887788" y="1490663"/>
          <p14:tracePt t="45016" x="3894138" y="1484313"/>
          <p14:tracePt t="45028" x="3906838" y="1477963"/>
          <p14:tracePt t="45032" x="3919538" y="1465263"/>
          <p14:tracePt t="45044" x="3925888" y="1465263"/>
          <p14:tracePt t="45048" x="3925888" y="1458913"/>
          <p14:tracePt t="45056" x="3932238" y="1452563"/>
          <p14:tracePt t="45059" x="3938588" y="1452563"/>
          <p14:tracePt t="45061" x="3944938" y="1452563"/>
          <p14:tracePt t="45076" x="3951288" y="1452563"/>
          <p14:tracePt t="45080" x="3957638" y="1446213"/>
          <p14:tracePt t="45085" x="3963988" y="1446213"/>
          <p14:tracePt t="45091" x="3970338" y="1446213"/>
          <p14:tracePt t="45093" x="3976688" y="1446213"/>
          <p14:tracePt t="45107" x="3989388" y="1446213"/>
          <p14:tracePt t="45110" x="3995738" y="1446213"/>
          <p14:tracePt t="45124" x="4002088" y="1446213"/>
          <p14:tracePt t="45128" x="4008438" y="1446213"/>
          <p14:tracePt t="45142" x="4014788" y="1446213"/>
          <p14:tracePt t="45144" x="4021138" y="1458913"/>
          <p14:tracePt t="45146" x="4027488" y="1458913"/>
          <p14:tracePt t="45150" x="4027488" y="1471613"/>
          <p14:tracePt t="45156" x="4033838" y="1484313"/>
          <p14:tracePt t="45160" x="4040188" y="1484313"/>
          <p14:tracePt t="45162" x="4052888" y="1497013"/>
          <p14:tracePt t="45166" x="4052888" y="1517650"/>
          <p14:tracePt t="45175" x="4059238" y="1530350"/>
          <p14:tracePt t="45177" x="4065588" y="1549400"/>
          <p14:tracePt t="45179" x="4071938" y="1568450"/>
          <p14:tracePt t="45182" x="4078288" y="1581150"/>
          <p14:tracePt t="45188" x="4084638" y="1587500"/>
          <p14:tracePt t="45193" x="4090988" y="1606550"/>
          <p14:tracePt t="45195" x="4103688" y="1619250"/>
          <p14:tracePt t="45198" x="4103688" y="1631950"/>
          <p14:tracePt t="45207" x="4116388" y="1663700"/>
          <p14:tracePt t="45211" x="4122738" y="1676400"/>
          <p14:tracePt t="45214" x="4129088" y="1682750"/>
          <p14:tracePt t="45220" x="4141788" y="1701800"/>
          <p14:tracePt t="45222" x="4148138" y="1714500"/>
          <p14:tracePt t="45228" x="4154488" y="1727200"/>
          <p14:tracePt t="45235" x="4154488" y="1739900"/>
          <p14:tracePt t="45242" x="4154488" y="1752600"/>
          <p14:tracePt t="45244" x="4160838" y="1752600"/>
          <p14:tracePt t="45246" x="4167188" y="1765300"/>
          <p14:tracePt t="45255" x="4167188" y="1771650"/>
          <p14:tracePt t="45260" x="4167188" y="1778000"/>
          <p14:tracePt t="45262" x="4167188" y="1784350"/>
          <p14:tracePt t="45266" x="4167188" y="1790700"/>
          <p14:tracePt t="45277" x="4167188" y="1803400"/>
          <p14:tracePt t="45282" x="4167188" y="1809750"/>
          <p14:tracePt t="45294" x="4167188" y="1816100"/>
          <p14:tracePt t="45356" x="4167188" y="1809750"/>
          <p14:tracePt t="45359" x="4167188" y="1797050"/>
          <p14:tracePt t="45361" x="4167188" y="1784350"/>
          <p14:tracePt t="45364" x="4167188" y="1778000"/>
          <p14:tracePt t="45370" x="4167188" y="1758950"/>
          <p14:tracePt t="45372" x="4167188" y="1752600"/>
          <p14:tracePt t="45376" x="4167188" y="1733550"/>
          <p14:tracePt t="45380" x="4173538" y="1714500"/>
          <p14:tracePt t="45385" x="4173538" y="1701800"/>
          <p14:tracePt t="45391" x="4179888" y="1682750"/>
          <p14:tracePt t="45393" x="4179888" y="1663700"/>
          <p14:tracePt t="45396" x="4179888" y="1644650"/>
          <p14:tracePt t="45400" x="4179888" y="1631950"/>
          <p14:tracePt t="45407" x="4186238" y="1612900"/>
          <p14:tracePt t="45410" x="4192588" y="1600200"/>
          <p14:tracePt t="45412" x="4198938" y="1593850"/>
          <p14:tracePt t="45416" x="4205288" y="1574800"/>
          <p14:tracePt t="45424" x="4211638" y="1555750"/>
          <p14:tracePt t="45426" x="4224338" y="1543050"/>
          <p14:tracePt t="45428" x="4237038" y="1530350"/>
          <p14:tracePt t="45432" x="4243388" y="1517650"/>
          <p14:tracePt t="45440" x="4256088" y="1497013"/>
          <p14:tracePt t="45443" x="4262438" y="1484313"/>
          <p14:tracePt t="45445" x="4275138" y="1471613"/>
          <p14:tracePt t="45448" x="4287838" y="1458913"/>
          <p14:tracePt t="45456" x="4294188" y="1452563"/>
          <p14:tracePt t="45462" x="4306888" y="1439863"/>
          <p14:tracePt t="45463" x="4325938" y="1433513"/>
          <p14:tracePt t="45465" x="4346575" y="1414463"/>
          <p14:tracePt t="45470" x="4365625" y="1401763"/>
          <p14:tracePt t="45476" x="4378325" y="1395413"/>
          <p14:tracePt t="45478" x="4397375" y="1382713"/>
          <p14:tracePt t="45481" x="4416425" y="1382713"/>
          <p14:tracePt t="45486" x="4435475" y="1370013"/>
          <p14:tracePt t="45488" x="4454525" y="1357313"/>
          <p14:tracePt t="45493" x="4467225" y="1350963"/>
          <p14:tracePt t="45496" x="4479925" y="1344613"/>
          <p14:tracePt t="45498" x="4492625" y="1338263"/>
          <p14:tracePt t="45509" x="4498975" y="1338263"/>
          <p14:tracePt t="45511" x="4524375" y="1338263"/>
          <p14:tracePt t="45514" x="4530725" y="1338263"/>
          <p14:tracePt t="45525" x="4543425" y="1338263"/>
          <p14:tracePt t="45526" x="4549775" y="1338263"/>
          <p14:tracePt t="45531" x="4556125" y="1338263"/>
          <p14:tracePt t="45535" x="4562475" y="1338263"/>
          <p14:tracePt t="45542" x="4568825" y="1338263"/>
          <p14:tracePt t="45544" x="4581525" y="1338263"/>
          <p14:tracePt t="45550" x="4594225" y="1344613"/>
          <p14:tracePt t="45562" x="4625975" y="1376363"/>
          <p14:tracePt t="45566" x="4638675" y="1395413"/>
          <p14:tracePt t="45590" x="4651375" y="1420813"/>
          <p14:tracePt t="45591" x="4708525" y="1497013"/>
          <p14:tracePt t="45594" x="4727575" y="1543050"/>
          <p14:tracePt t="45598" x="4733925" y="1562100"/>
          <p14:tracePt t="45606" x="4746625" y="1587500"/>
          <p14:tracePt t="45607" x="4752975" y="1606550"/>
          <p14:tracePt t="45611" x="4765675" y="1619250"/>
          <p14:tracePt t="45615" x="4772025" y="1631950"/>
          <p14:tracePt t="45620" x="4778375" y="1651000"/>
          <p14:tracePt t="45624" x="4791075" y="1670050"/>
          <p14:tracePt t="45626" x="4797425" y="1676400"/>
          <p14:tracePt t="45633" x="4797425" y="1689100"/>
          <p14:tracePt t="45637" x="4811713" y="1701800"/>
          <p14:tracePt t="45643" x="4824413" y="1714500"/>
          <p14:tracePt t="45647" x="4830763" y="1720850"/>
          <p14:tracePt t="45651" x="4837113" y="1727200"/>
          <p14:tracePt t="45655" x="4837113" y="1733550"/>
          <p14:tracePt t="45662" x="4843463" y="1733550"/>
          <p14:tracePt t="45676" x="4849813" y="1746250"/>
          <p14:tracePt t="45682" x="4862513" y="1758950"/>
          <p14:tracePt t="45695" x="4862513" y="1765300"/>
          <p14:tracePt t="45698" x="4868863" y="1771650"/>
          <p14:tracePt t="45711" x="4881563" y="1790700"/>
          <p14:tracePt t="45745" x="4881563" y="1797050"/>
          <p14:tracePt t="45758" x="4887913" y="1803400"/>
          <p14:tracePt t="45772" x="4900613" y="1803400"/>
          <p14:tracePt t="45780" x="4906963" y="1803400"/>
          <p14:tracePt t="45793" x="4919663" y="1803400"/>
          <p14:tracePt t="45796" x="4926013" y="1803400"/>
          <p14:tracePt t="45808" x="4938713" y="1797050"/>
          <p14:tracePt t="45809" x="4951413" y="1790700"/>
          <p14:tracePt t="45812" x="4957763" y="1784350"/>
          <p14:tracePt t="45816" x="4964113" y="1784350"/>
          <p14:tracePt t="45825" x="4976813" y="1784350"/>
          <p14:tracePt t="45826" x="4983163" y="1784350"/>
          <p14:tracePt t="45832" x="4995863" y="1784350"/>
          <p14:tracePt t="45841" x="5008563" y="1778000"/>
          <p14:tracePt t="45845" x="5014913" y="1778000"/>
          <p14:tracePt t="45898" x="5021263" y="1778000"/>
          <p14:tracePt t="45905" x="5027613" y="1778000"/>
          <p14:tracePt t="45927" x="5027613" y="1790700"/>
          <p14:tracePt t="45935" x="5027613" y="1797050"/>
          <p14:tracePt t="45946" x="5027613" y="1803400"/>
          <p14:tracePt t="45957" x="5027613" y="1809750"/>
          <p14:tracePt t="45976" x="5027613" y="1816100"/>
          <p14:tracePt t="45993" x="5027613" y="1822450"/>
          <p14:tracePt t="46010" x="5027613" y="1828800"/>
          <p14:tracePt t="46014" x="5027613" y="1835150"/>
          <p14:tracePt t="46025" x="5027613" y="1841500"/>
          <p14:tracePt t="46106" x="5021263" y="1847850"/>
          <p14:tracePt t="46187" x="5014913" y="1854200"/>
          <p14:tracePt t="46211" x="5008563" y="1854200"/>
          <p14:tracePt t="46256" x="5002213" y="1854200"/>
          <p14:tracePt t="46262" x="4995863" y="1854200"/>
          <p14:tracePt t="46266" x="4983163" y="1854200"/>
          <p14:tracePt t="46274" x="4976813" y="1854200"/>
          <p14:tracePt t="46276" x="4970463" y="1854200"/>
          <p14:tracePt t="46278" x="4951413" y="1847850"/>
          <p14:tracePt t="46290" x="4938713" y="1835150"/>
          <p14:tracePt t="46293" x="4926013" y="1835150"/>
          <p14:tracePt t="46295" x="4919663" y="1835150"/>
          <p14:tracePt t="46306" x="4906963" y="1822450"/>
          <p14:tracePt t="46309" x="4900613" y="1816100"/>
          <p14:tracePt t="46314" x="4887913" y="1809750"/>
          <p14:tracePt t="46322" x="4875213" y="1803400"/>
          <p14:tracePt t="46325" x="4856163" y="1784350"/>
          <p14:tracePt t="46327" x="4856163" y="1778000"/>
          <p14:tracePt t="46331" x="4843463" y="1771650"/>
          <p14:tracePt t="46335" x="4837113" y="1765300"/>
          <p14:tracePt t="46341" x="4818063" y="1752600"/>
          <p14:tracePt t="46343" x="4818063" y="1746250"/>
          <p14:tracePt t="46346" x="4797425" y="1739900"/>
          <p14:tracePt t="46357" x="4759325" y="1708150"/>
          <p14:tracePt t="46359" x="4759325" y="1695450"/>
          <p14:tracePt t="46362" x="4740275" y="1682750"/>
          <p14:tracePt t="46366" x="4721225" y="1663700"/>
          <p14:tracePt t="46372" x="4702175" y="1644650"/>
          <p14:tracePt t="46376" x="4676775" y="1619250"/>
          <p14:tracePt t="46378" x="4651375" y="1587500"/>
          <p14:tracePt t="46382" x="4625975" y="1568450"/>
          <p14:tracePt t="46390" x="4606925" y="1549400"/>
          <p14:tracePt t="46393" x="4600575" y="1543050"/>
          <p14:tracePt t="46395" x="4581525" y="1536700"/>
          <p14:tracePt t="46398" x="4581525" y="1530350"/>
          <p14:tracePt t="46407" x="4549775" y="1497013"/>
          <p14:tracePt t="46410" x="4530725" y="1484313"/>
          <p14:tracePt t="46415" x="4530725" y="1471613"/>
          <p14:tracePt t="46422" x="4511675" y="1452563"/>
          <p14:tracePt t="46426" x="4479925" y="1433513"/>
          <p14:tracePt t="46431" x="4467225" y="1427163"/>
          <p14:tracePt t="46441" x="4454525" y="1414463"/>
          <p14:tracePt t="46445" x="4448175" y="1401763"/>
          <p14:tracePt t="46448" x="4441825" y="1395413"/>
          <p14:tracePt t="46456" x="4429125" y="1389063"/>
          <p14:tracePt t="46458" x="4429125" y="1382713"/>
          <p14:tracePt t="46461" x="4422775" y="1382713"/>
          <p14:tracePt t="46464" x="4416425" y="1370013"/>
          <p14:tracePt t="46474" x="4410075" y="1363663"/>
          <p14:tracePt t="46475" x="4397375" y="1350963"/>
          <p14:tracePt t="46481" x="4391025" y="1344613"/>
          <p14:tracePt t="46491" x="4384675" y="1325563"/>
          <p14:tracePt t="46496" x="4378325" y="1319213"/>
          <p14:tracePt t="46501" x="4365625" y="1306513"/>
          <p14:tracePt t="46507" x="4365625" y="1300163"/>
          <p14:tracePt t="46510" x="4359275" y="1287463"/>
          <p14:tracePt t="46512" x="4359275" y="1281113"/>
          <p14:tracePt t="46516" x="4352925" y="1268413"/>
          <p14:tracePt t="46524" x="4352925" y="1262063"/>
          <p14:tracePt t="46525" x="4352925" y="1249363"/>
          <p14:tracePt t="46528" x="4346575" y="1243013"/>
          <p14:tracePt t="46542" x="4346575" y="1230313"/>
          <p14:tracePt t="46543" x="4338638" y="1211263"/>
          <p14:tracePt t="46545" x="4332288" y="1198563"/>
          <p14:tracePt t="46548" x="4325938" y="1173163"/>
          <p14:tracePt t="46558" x="4319588" y="1154113"/>
          <p14:tracePt t="46562" x="4319588" y="1147763"/>
          <p14:tracePt t="46564" x="4313238" y="1135063"/>
          <p14:tracePt t="46565" x="4313238" y="1122363"/>
          <p14:tracePt t="46574" x="4313238" y="1109663"/>
          <p14:tracePt t="46577" x="4306888" y="1096963"/>
          <p14:tracePt t="46581" x="4300538" y="1096963"/>
          <p14:tracePt t="46589" x="4287838" y="1077913"/>
          <p14:tracePt t="46596" x="4287838" y="1069975"/>
          <p14:tracePt t="46601" x="4281488" y="1057275"/>
          <p14:tracePt t="46608" x="4275138" y="1050925"/>
          <p14:tracePt t="46609" x="4262438" y="1038225"/>
          <p14:tracePt t="46617" x="4256088" y="1025525"/>
          <p14:tracePt t="46624" x="4249738" y="1019175"/>
          <p14:tracePt t="46625" x="4243388" y="1012825"/>
          <p14:tracePt t="46629" x="4237038" y="1006475"/>
          <p14:tracePt t="46632" x="4230688" y="993775"/>
          <p14:tracePt t="46637" x="4230688" y="987425"/>
          <p14:tracePt t="46642" x="4230688" y="981075"/>
          <p14:tracePt t="46645" x="4224338" y="962025"/>
          <p14:tracePt t="46648" x="4217988" y="949325"/>
          <p14:tracePt t="46657" x="4211638" y="930275"/>
          <p14:tracePt t="46661" x="4205288" y="917575"/>
          <p14:tracePt t="46666" x="4198938" y="885825"/>
          <p14:tracePt t="46674" x="4192588" y="879475"/>
          <p14:tracePt t="46677" x="4192588" y="866775"/>
          <p14:tracePt t="46678" x="4186238" y="847725"/>
          <p14:tracePt t="46682" x="4179888" y="841375"/>
          <p14:tracePt t="46687" x="4173538" y="822325"/>
          <p14:tracePt t="46693" x="4167188" y="815975"/>
          <p14:tracePt t="46695" x="4160838" y="809625"/>
          <p14:tracePt t="46698" x="4160838" y="803275"/>
          <p14:tracePt t="46706" x="4148138" y="790575"/>
          <p14:tracePt t="46708" x="4141788" y="784225"/>
          <p14:tracePt t="46714" x="4141788" y="771525"/>
          <p14:tracePt t="46724" x="4135438" y="765175"/>
          <p14:tracePt t="46727" x="4122738" y="752475"/>
          <p14:tracePt t="46731" x="4122738" y="746125"/>
          <p14:tracePt t="46737" x="4116388" y="733425"/>
          <p14:tracePt t="46742" x="4116388" y="727075"/>
          <p14:tracePt t="46743" x="4116388" y="720725"/>
          <p14:tracePt t="46746" x="4103688" y="708025"/>
          <p14:tracePt t="46752" x="4103688" y="701675"/>
          <p14:tracePt t="46758" x="4103688" y="695325"/>
          <p14:tracePt t="46759" x="4090988" y="682625"/>
          <p14:tracePt t="46762" x="4090988" y="669925"/>
          <p14:tracePt t="46767" x="4084638" y="669925"/>
          <p14:tracePt t="46775" x="4084638" y="663575"/>
          <p14:tracePt t="46777" x="4084638" y="657225"/>
          <p14:tracePt t="46778" x="4084638" y="650875"/>
          <p14:tracePt t="46782" x="4084638" y="644525"/>
          <p14:tracePt t="46788" x="4078288" y="636588"/>
          <p14:tracePt t="46798" x="4078288" y="623888"/>
          <p14:tracePt t="46806" x="4078288" y="611188"/>
          <p14:tracePt t="46809" x="4078288" y="604838"/>
          <p14:tracePt t="46811" x="4078288" y="592138"/>
          <p14:tracePt t="46824" x="4078288" y="579438"/>
          <p14:tracePt t="46825" x="4078288" y="566738"/>
          <p14:tracePt t="46831" x="4078288" y="560388"/>
          <p14:tracePt t="46837" x="4078288" y="547688"/>
          <p14:tracePt t="46841" x="4071938" y="547688"/>
          <p14:tracePt t="46843" x="4071938" y="541338"/>
          <p14:tracePt t="46846" x="4065588" y="528638"/>
          <p14:tracePt t="46858" x="4065588" y="522288"/>
          <p14:tracePt t="46862" x="4059238" y="515938"/>
          <p14:tracePt t="46864" x="4059238" y="509588"/>
          <p14:tracePt t="46877" x="4059238" y="503238"/>
          <p14:tracePt t="46881" x="4052888" y="503238"/>
          <p14:tracePt t="46894" x="4052888" y="496888"/>
          <p14:tracePt t="46906" x="4052888" y="490538"/>
          <p14:tracePt t="46955" x="4052888" y="484188"/>
          <p14:tracePt t="46993" x="4052888" y="477838"/>
          <p14:tracePt t="47058" x="4046538" y="471488"/>
          <p14:tracePt t="47067" x="4040188" y="471488"/>
          <p14:tracePt t="47074" x="4033838" y="471488"/>
          <p14:tracePt t="47075" x="4021138" y="471488"/>
          <p14:tracePt t="47078" x="4008438" y="471488"/>
          <p14:tracePt t="47082" x="4002088" y="471488"/>
          <p14:tracePt t="47088" x="3989388" y="471488"/>
          <p14:tracePt t="47092" x="3976688" y="471488"/>
          <p14:tracePt t="47094" x="3970338" y="471488"/>
          <p14:tracePt t="47098" x="3957638" y="471488"/>
          <p14:tracePt t="47106" x="3951288" y="471488"/>
          <p14:tracePt t="47108" x="3932238" y="471488"/>
          <p14:tracePt t="47112" x="3913188" y="471488"/>
          <p14:tracePt t="47115" x="3900488" y="471488"/>
          <p14:tracePt t="47120" x="3887788" y="471488"/>
          <p14:tracePt t="47125" x="3867150" y="471488"/>
          <p14:tracePt t="47130" x="3854450" y="471488"/>
          <p14:tracePt t="47137" x="3835400" y="471488"/>
          <p14:tracePt t="47141" x="3816350" y="471488"/>
          <p14:tracePt t="47146" x="3803650" y="471488"/>
          <p14:tracePt t="47155" x="3790950" y="471488"/>
          <p14:tracePt t="47158" x="3778250" y="471488"/>
          <p14:tracePt t="47159" x="3771900" y="471488"/>
          <p14:tracePt t="47162" x="3765550" y="471488"/>
          <p14:tracePt t="47182" x="3759200" y="471488"/>
          <p14:tracePt t="47206" x="3752850" y="471488"/>
          <p14:tracePt t="47211" x="3746500" y="471488"/>
          <p14:tracePt t="47224" x="3733800" y="471488"/>
          <p14:tracePt t="47232" x="3721100" y="471488"/>
          <p14:tracePt t="47239" x="3702050" y="471488"/>
          <p14:tracePt t="47242" x="3695700" y="471488"/>
          <p14:tracePt t="47246" x="3676650" y="471488"/>
          <p14:tracePt t="47254" x="3663950" y="471488"/>
          <p14:tracePt t="47257" x="3638550" y="471488"/>
          <p14:tracePt t="47262" x="3632200" y="471488"/>
          <p14:tracePt t="47276" x="3613150" y="471488"/>
          <p14:tracePt t="47396" x="3613150" y="477838"/>
          <p14:tracePt t="47405" x="3606800" y="484188"/>
          <p14:tracePt t="47411" x="3606800" y="528638"/>
          <p14:tracePt t="47417" x="3606800" y="547688"/>
          <p14:tracePt t="47424" x="3606800" y="566738"/>
          <p14:tracePt t="47425" x="3606800" y="579438"/>
          <p14:tracePt t="47428" x="3606800" y="604838"/>
          <p14:tracePt t="47432" x="3606800" y="636588"/>
          <p14:tracePt t="47440" x="3606800" y="669925"/>
          <p14:tracePt t="47442" x="3600450" y="714375"/>
          <p14:tracePt t="47444" x="3600450" y="758825"/>
          <p14:tracePt t="47448" x="3600450" y="803275"/>
          <p14:tracePt t="47456" x="3600450" y="854075"/>
          <p14:tracePt t="47459" x="3600450" y="911225"/>
          <p14:tracePt t="47461" x="3600450" y="962025"/>
          <p14:tracePt t="47464" x="3600450" y="1019175"/>
          <p14:tracePt t="47474" x="3600450" y="1122363"/>
          <p14:tracePt t="47476" x="3600450" y="1179513"/>
          <p14:tracePt t="47480" x="3600450" y="1243013"/>
          <p14:tracePt t="47487" x="3600450" y="1293813"/>
          <p14:tracePt t="47490" x="3600450" y="1350963"/>
          <p14:tracePt t="47492" x="3600450" y="1401763"/>
          <p14:tracePt t="47496" x="3600450" y="1452563"/>
          <p14:tracePt t="47507" x="3600450" y="1511300"/>
          <p14:tracePt t="47509" x="3600450" y="1625600"/>
          <p14:tracePt t="47512" x="3600450" y="1682750"/>
          <p14:tracePt t="47517" x="3600450" y="1733550"/>
          <p14:tracePt t="47524" x="3587750" y="1778000"/>
          <p14:tracePt t="47525" x="3587750" y="1822450"/>
          <p14:tracePt t="47528" x="3581400" y="1866900"/>
          <p14:tracePt t="47542" x="3581400" y="1944688"/>
          <p14:tracePt t="47544" x="3575050" y="1989138"/>
          <p14:tracePt t="47546" x="3575050" y="2052638"/>
          <p14:tracePt t="47553" x="3575050" y="2084388"/>
          <p14:tracePt t="47558" x="3568700" y="2141538"/>
          <p14:tracePt t="47562" x="3562350" y="2166938"/>
          <p14:tracePt t="47567" x="3562350" y="2192338"/>
          <p14:tracePt t="47575" x="3562350" y="2211388"/>
          <p14:tracePt t="47576" x="3562350" y="2224088"/>
          <p14:tracePt t="47578" x="3562350" y="2243138"/>
          <p14:tracePt t="47582" x="3562350" y="2255838"/>
          <p14:tracePt t="47589" x="3562350" y="2262188"/>
          <p14:tracePt t="47592" x="3556000" y="2274888"/>
          <p14:tracePt t="47595" x="3556000" y="2287588"/>
          <p14:tracePt t="47606" x="3556000" y="2293938"/>
          <p14:tracePt t="47608" x="3556000" y="2300288"/>
          <p14:tracePt t="47614" x="3556000" y="2312988"/>
          <p14:tracePt t="47621" x="3556000" y="2325688"/>
          <p14:tracePt t="47624" x="3556000" y="2332038"/>
          <p14:tracePt t="47626" x="3549650" y="2344738"/>
          <p14:tracePt t="47630" x="3543300" y="2351088"/>
          <p14:tracePt t="47638" x="3543300" y="2365375"/>
          <p14:tracePt t="47641" x="3536950" y="2378075"/>
          <p14:tracePt t="47642" x="3536950" y="2390775"/>
          <p14:tracePt t="47646" x="3530600" y="2409825"/>
          <p14:tracePt t="47655" x="3524250" y="2428875"/>
          <p14:tracePt t="47657" x="3517900" y="2441575"/>
          <p14:tracePt t="47659" x="3517900" y="2454275"/>
          <p14:tracePt t="47662" x="3511550" y="2473325"/>
          <p14:tracePt t="47670" x="3505200" y="2492375"/>
          <p14:tracePt t="47674" x="3498850" y="2517775"/>
          <p14:tracePt t="47675" x="3492500" y="2543175"/>
          <p14:tracePt t="47678" x="3486150" y="2562225"/>
          <p14:tracePt t="47684" x="3479800" y="2581275"/>
          <p14:tracePt t="47690" x="3473450" y="2600325"/>
          <p14:tracePt t="47695" x="3460750" y="2644775"/>
          <p14:tracePt t="47698" x="3454400" y="2663825"/>
          <p14:tracePt t="47704" x="3448050" y="2689225"/>
          <p14:tracePt t="47708" x="3441700" y="2701925"/>
          <p14:tracePt t="47711" x="3441700" y="2714625"/>
          <p14:tracePt t="47714" x="3435350" y="2720975"/>
          <p14:tracePt t="47722" x="3435350" y="2733675"/>
          <p14:tracePt t="47724" x="3427413" y="2746375"/>
          <p14:tracePt t="47726" x="3421063" y="2746375"/>
          <p14:tracePt t="47728" x="3414713" y="2759075"/>
          <p14:tracePt t="47732" x="3414713" y="2765425"/>
          <p14:tracePt t="47740" x="3414713" y="2771775"/>
          <p14:tracePt t="47742" x="3408363" y="2778125"/>
          <p14:tracePt t="47744" x="3402013" y="2784475"/>
          <p14:tracePt t="47753" x="3395663" y="2792413"/>
          <p14:tracePt t="47771" x="3395663" y="2805113"/>
          <p14:tracePt t="47789" x="3395663" y="2817813"/>
          <p14:tracePt t="47792" x="3395663" y="2824163"/>
          <p14:tracePt t="47805" x="3395663" y="2830513"/>
          <p14:tracePt t="47807" x="3389313" y="2836863"/>
          <p14:tracePt t="47969" x="3395663" y="2836863"/>
          <p14:tracePt t="47973" x="3408363" y="2836863"/>
          <p14:tracePt t="47978" x="3414713" y="2836863"/>
          <p14:tracePt t="47982" x="3448050" y="2817813"/>
          <p14:tracePt t="47986" x="3467100" y="2811463"/>
          <p14:tracePt t="47994" x="3479800" y="2805113"/>
          <p14:tracePt t="47995" x="3498850" y="2798763"/>
          <p14:tracePt t="47998" x="3524250" y="2784475"/>
          <p14:tracePt t="48002" x="3549650" y="2778125"/>
          <p14:tracePt t="48008" x="3575050" y="2771775"/>
          <p14:tracePt t="48011" x="3600450" y="2771775"/>
          <p14:tracePt t="48015" x="3625850" y="2765425"/>
          <p14:tracePt t="48022" x="3638550" y="2759075"/>
          <p14:tracePt t="48024" x="3657600" y="2752725"/>
          <p14:tracePt t="48029" x="3683000" y="2746375"/>
          <p14:tracePt t="48030" x="3695700" y="2746375"/>
          <p14:tracePt t="48037" x="3721100" y="2740025"/>
          <p14:tracePt t="48040" x="3740150" y="2740025"/>
          <p14:tracePt t="48042" x="3759200" y="2733675"/>
          <p14:tracePt t="48046" x="3771900" y="2727325"/>
          <p14:tracePt t="48054" x="3784600" y="2720975"/>
          <p14:tracePt t="48057" x="3797300" y="2714625"/>
          <p14:tracePt t="48062" x="3810000" y="2708275"/>
          <p14:tracePt t="48078" x="3816350" y="2708275"/>
          <p14:tracePt t="48084" x="3829050" y="2701925"/>
          <p14:tracePt t="48092" x="3835400" y="2695575"/>
          <p14:tracePt t="48094" x="3848100" y="2689225"/>
          <p14:tracePt t="48098" x="3860800" y="2682875"/>
          <p14:tracePt t="48107" x="3867150" y="2676525"/>
          <p14:tracePt t="48111" x="3879850" y="2676525"/>
          <p14:tracePt t="48115" x="3887788" y="2676525"/>
          <p14:tracePt t="48124" x="3894138" y="2676525"/>
          <p14:tracePt t="48125" x="3900488" y="2676525"/>
          <p14:tracePt t="48126" x="3906838" y="2676525"/>
          <p14:tracePt t="48128" x="3919538" y="2676525"/>
          <p14:tracePt t="48134" x="3932238" y="2670175"/>
          <p14:tracePt t="48140" x="3938588" y="2670175"/>
          <p14:tracePt t="48142" x="3951288" y="2663825"/>
          <p14:tracePt t="48145" x="3970338" y="2663825"/>
          <p14:tracePt t="48148" x="3976688" y="2663825"/>
          <p14:tracePt t="48157" x="4008438" y="2657475"/>
          <p14:tracePt t="48161" x="4014788" y="2657475"/>
          <p14:tracePt t="48164" x="4027488" y="2657475"/>
          <p14:tracePt t="48173" x="4033838" y="2657475"/>
          <p14:tracePt t="48176" x="4052888" y="2657475"/>
          <p14:tracePt t="48180" x="4059238" y="2657475"/>
          <p14:tracePt t="48186" x="4071938" y="2657475"/>
          <p14:tracePt t="48190" x="4084638" y="2657475"/>
          <p14:tracePt t="48192" x="4090988" y="2657475"/>
          <p14:tracePt t="48196" x="4103688" y="2651125"/>
          <p14:tracePt t="48204" x="4110038" y="2651125"/>
          <p14:tracePt t="48207" x="4129088" y="2651125"/>
          <p14:tracePt t="48209" x="4148138" y="2651125"/>
          <p14:tracePt t="48212" x="4154488" y="2651125"/>
          <p14:tracePt t="48220" x="4167188" y="2651125"/>
          <p14:tracePt t="48225" x="4186238" y="2651125"/>
          <p14:tracePt t="48228" x="4198938" y="2651125"/>
          <p14:tracePt t="48234" x="4205288" y="2651125"/>
          <p14:tracePt t="48240" x="4217988" y="2651125"/>
          <p14:tracePt t="48242" x="4230688" y="2651125"/>
          <p14:tracePt t="48274" x="4237038" y="2651125"/>
          <p14:tracePt t="48290" x="4243388" y="2651125"/>
          <p14:tracePt t="48311" x="4249738" y="2651125"/>
          <p14:tracePt t="48323" x="4256088" y="2651125"/>
          <p14:tracePt t="48326" x="4262438" y="2651125"/>
          <p14:tracePt t="48586" x="4262438" y="2644775"/>
          <p14:tracePt t="48591" x="4262438" y="2638425"/>
          <p14:tracePt t="48595" x="4256088" y="2638425"/>
          <p14:tracePt t="48600" x="4249738" y="2632075"/>
          <p14:tracePt t="48606" x="4237038" y="2625725"/>
          <p14:tracePt t="48611" x="4230688" y="2619375"/>
          <p14:tracePt t="48620" x="4217988" y="2613025"/>
          <p14:tracePt t="48623" x="4211638" y="2613025"/>
          <p14:tracePt t="48630" x="4205288" y="2613025"/>
          <p14:tracePt t="48636" x="4192588" y="2606675"/>
          <p14:tracePt t="48640" x="4192588" y="2600325"/>
          <p14:tracePt t="48642" x="4186238" y="2600325"/>
          <p14:tracePt t="48646" x="4179888" y="2600325"/>
          <p14:tracePt t="48654" x="4173538" y="2600325"/>
          <p14:tracePt t="48657" x="4167188" y="2600325"/>
          <p14:tracePt t="48658" x="4160838" y="2600325"/>
          <p14:tracePt t="48672" x="4148138" y="2593975"/>
          <p14:tracePt t="48674" x="4141788" y="2593975"/>
          <p14:tracePt t="48678" x="4141788" y="2587625"/>
          <p14:tracePt t="48687" x="4129088" y="2587625"/>
          <p14:tracePt t="48691" x="4122738" y="2581275"/>
          <p14:tracePt t="48700" x="4110038" y="2574925"/>
          <p14:tracePt t="48706" x="4103688" y="2574925"/>
          <p14:tracePt t="48711" x="4097338" y="2574925"/>
          <p14:tracePt t="48720" x="4084638" y="2574925"/>
          <p14:tracePt t="48725" x="4071938" y="2574925"/>
          <p14:tracePt t="48728" x="4059238" y="2574925"/>
          <p14:tracePt t="48736" x="4052888" y="2574925"/>
          <p14:tracePt t="48740" x="4040188" y="2574925"/>
          <p14:tracePt t="48741" x="4033838" y="2574925"/>
          <p14:tracePt t="48744" x="4021138" y="2574925"/>
          <p14:tracePt t="48750" x="4008438" y="2574925"/>
          <p14:tracePt t="48752" x="4002088" y="2574925"/>
          <p14:tracePt t="48757" x="3989388" y="2574925"/>
          <p14:tracePt t="48761" x="3983038" y="2574925"/>
          <p14:tracePt t="48765" x="3970338" y="2574925"/>
          <p14:tracePt t="48771" x="3957638" y="2574925"/>
          <p14:tracePt t="48774" x="3951288" y="2574925"/>
          <p14:tracePt t="48776" x="3944938" y="2574925"/>
          <p14:tracePt t="48780" x="3938588" y="2574925"/>
          <p14:tracePt t="48792" x="3932238" y="2574925"/>
          <p14:tracePt t="48796" x="3925888" y="2574925"/>
          <p14:tracePt t="48808" x="3919538" y="2574925"/>
          <p14:tracePt t="48812" x="3913188" y="2574925"/>
          <p14:tracePt t="48822" x="3906838" y="2574925"/>
          <p14:tracePt t="48828" x="3894138" y="2574925"/>
          <p14:tracePt t="48840" x="3887788" y="2574925"/>
          <p14:tracePt t="48850" x="3879850" y="2574925"/>
          <p14:tracePt t="48865" x="3873500" y="2574925"/>
          <p14:tracePt t="48889" x="3867150" y="2574925"/>
          <p14:tracePt t="48891" x="3860800" y="2574925"/>
          <p14:tracePt t="48896" x="3854450" y="2574925"/>
          <p14:tracePt t="48905" x="3848100" y="2574925"/>
          <p14:tracePt t="48909" x="3841750" y="2574925"/>
          <p14:tracePt t="48920" x="3829050" y="2574925"/>
          <p14:tracePt t="48924" x="3822700" y="2574925"/>
          <p14:tracePt t="48925" x="3816350" y="2574925"/>
          <p14:tracePt t="48928" x="3810000" y="2574925"/>
          <p14:tracePt t="48936" x="3803650" y="2574925"/>
          <p14:tracePt t="48941" x="3790950" y="2574925"/>
          <p14:tracePt t="48945" x="3790950" y="2568575"/>
          <p14:tracePt t="48946" x="3784600" y="2568575"/>
          <p14:tracePt t="48956" x="3778250" y="2568575"/>
          <p14:tracePt t="48962" x="3771900" y="2568575"/>
          <p14:tracePt t="48975" x="3765550" y="2568575"/>
          <p14:tracePt t="48976" x="3759200" y="2562225"/>
          <p14:tracePt t="48988" x="3752850" y="2562225"/>
          <p14:tracePt t="48994" x="3746500" y="2562225"/>
          <p14:tracePt t="49000" x="3740150" y="2562225"/>
          <p14:tracePt t="49007" x="3733800" y="2562225"/>
          <p14:tracePt t="49011" x="3727450" y="2562225"/>
          <p14:tracePt t="49020" x="3721100" y="2562225"/>
          <p14:tracePt t="49023" x="3708400" y="2562225"/>
          <p14:tracePt t="49030" x="3695700" y="2562225"/>
          <p14:tracePt t="49040" x="3689350" y="2562225"/>
          <p14:tracePt t="49042" x="3683000" y="2562225"/>
          <p14:tracePt t="49046" x="3676650" y="2562225"/>
          <p14:tracePt t="49054" x="3670300" y="2562225"/>
          <p14:tracePt t="49056" x="3663950" y="2562225"/>
          <p14:tracePt t="49062" x="3651250" y="2562225"/>
          <p14:tracePt t="49074" x="3644900" y="2562225"/>
          <p14:tracePt t="49085" x="3625850" y="2555875"/>
          <p14:tracePt t="49106" x="3619500" y="2555875"/>
          <p14:tracePt t="49107" x="3613150" y="2555875"/>
          <p14:tracePt t="49111" x="3606800" y="2555875"/>
          <p14:tracePt t="49120" x="3594100" y="2555875"/>
          <p14:tracePt t="49125" x="3587750" y="2555875"/>
          <p14:tracePt t="49135" x="3581400" y="2555875"/>
          <p14:tracePt t="49140" x="3575050" y="2555875"/>
          <p14:tracePt t="49141" x="3568700" y="2555875"/>
          <p14:tracePt t="49154" x="3562350" y="2555875"/>
          <p14:tracePt t="49156" x="3556000" y="2555875"/>
          <p14:tracePt t="49171" x="3549650" y="2555875"/>
          <p14:tracePt t="49187" x="3543300" y="2555875"/>
          <p14:tracePt t="49209" x="3536950" y="2555875"/>
          <p14:tracePt t="49237" x="3530600" y="2549525"/>
          <p14:tracePt t="49339" x="3524250" y="2549525"/>
          <p14:tracePt t="49346" x="3517900" y="2549525"/>
          <p14:tracePt t="49362" x="3511550" y="2549525"/>
          <p14:tracePt t="49374" x="3505200" y="2555875"/>
          <p14:tracePt t="49378" x="3505200" y="2562225"/>
          <p14:tracePt t="49388" x="3498850" y="2562225"/>
          <p14:tracePt t="49394" x="3492500" y="2568575"/>
          <p14:tracePt t="49402" x="3486150" y="2574925"/>
          <p14:tracePt t="49410" x="3486150" y="2581275"/>
          <p14:tracePt t="49419" x="3479800" y="2593975"/>
          <p14:tracePt t="49426" x="3473450" y="2606675"/>
          <p14:tracePt t="49440" x="3467100" y="2619375"/>
          <p14:tracePt t="49446" x="3454400" y="2619375"/>
          <p14:tracePt t="49456" x="3454400" y="2625725"/>
          <p14:tracePt t="49458" x="3448050" y="2632075"/>
          <p14:tracePt t="49462" x="3441700" y="2638425"/>
          <p14:tracePt t="49472" x="3441700" y="2644775"/>
          <p14:tracePt t="49478" x="3435350" y="2651125"/>
          <p14:tracePt t="49486" x="3427413" y="2657475"/>
          <p14:tracePt t="49496" x="3421063" y="2657475"/>
          <p14:tracePt t="49506" x="3421063" y="2663825"/>
          <p14:tracePt t="49512" x="3414713" y="2670175"/>
          <p14:tracePt t="49528" x="3408363" y="2670175"/>
          <p14:tracePt t="49544" x="3402013" y="2676525"/>
          <p14:tracePt t="49576" x="3395663" y="2682875"/>
          <p14:tracePt t="49589" x="3389313" y="2689225"/>
          <p14:tracePt t="49596" x="3382963" y="2695575"/>
          <p14:tracePt t="49604" x="3376613" y="2701925"/>
          <p14:tracePt t="49612" x="3370263" y="2708275"/>
          <p14:tracePt t="49622" x="3357563" y="2714625"/>
          <p14:tracePt t="49624" x="3357563" y="2720975"/>
          <p14:tracePt t="49628" x="3351213" y="2720975"/>
          <p14:tracePt t="49641" x="3338513" y="2733675"/>
          <p14:tracePt t="49655" x="3332163" y="2740025"/>
          <p14:tracePt t="49656" x="3325813" y="2740025"/>
          <p14:tracePt t="49673" x="3319463" y="2746375"/>
          <p14:tracePt t="49678" x="3319463" y="2752725"/>
          <p14:tracePt t="49696" x="3313113" y="2752725"/>
          <p14:tracePt t="49710" x="3300413" y="2765425"/>
          <p14:tracePt t="49726" x="3294063" y="2771775"/>
          <p14:tracePt t="49738" x="3287713" y="2778125"/>
          <p14:tracePt t="49756" x="3281363" y="2778125"/>
          <p14:tracePt t="49770" x="3281363" y="2784475"/>
          <p14:tracePt t="49786" x="3275013" y="2784475"/>
          <p14:tracePt t="49790" x="3268663" y="2792413"/>
          <p14:tracePt t="49810" x="3262313" y="2792413"/>
          <p14:tracePt t="49823" x="3255963" y="2798763"/>
          <p14:tracePt t="49840" x="3249613" y="2805113"/>
          <p14:tracePt t="49846" x="3249613" y="2811463"/>
          <p14:tracePt t="49858" x="3243263" y="2811463"/>
          <p14:tracePt t="49869" x="3236913" y="2817813"/>
          <p14:tracePt t="49875" x="3230563" y="2824163"/>
          <p14:tracePt t="49881" x="3217863" y="2824163"/>
          <p14:tracePt t="49892" x="3217863" y="2830513"/>
          <p14:tracePt t="49904" x="3211513" y="2830513"/>
          <p14:tracePt t="49936" x="3205163" y="2836863"/>
          <p14:tracePt t="50036" x="3198813" y="2836863"/>
          <p14:tracePt t="50040" x="3192463" y="2836863"/>
          <p14:tracePt t="50054" x="3186113" y="2843213"/>
          <p14:tracePt t="50058" x="3179763" y="2843213"/>
          <p14:tracePt t="50070" x="3167063" y="2849563"/>
          <p14:tracePt t="50078" x="3160713" y="2855913"/>
          <p14:tracePt t="50091" x="3154363" y="2862263"/>
          <p14:tracePt t="50102" x="3148013" y="2862263"/>
          <p14:tracePt t="50111" x="3141663" y="2862263"/>
          <p14:tracePt t="50120" x="3135313" y="2862263"/>
          <p14:tracePt t="50126" x="3128963" y="2862263"/>
          <p14:tracePt t="50158" x="3122613" y="2862263"/>
          <p14:tracePt t="50162" x="3116263" y="2868613"/>
          <p14:tracePt t="50256" x="3109913" y="2868613"/>
          <p14:tracePt t="50271" x="3103563" y="2874963"/>
          <p14:tracePt t="50276" x="3097213" y="2874963"/>
          <p14:tracePt t="50296" x="3090863" y="2874963"/>
          <p14:tracePt t="50305" x="3084513" y="2874963"/>
          <p14:tracePt t="50312" x="3078163" y="2874963"/>
          <p14:tracePt t="50500" x="3071813" y="2881313"/>
          <p14:tracePt t="50868" x="3059113" y="2881313"/>
          <p14:tracePt t="50872" x="3052763" y="2887663"/>
          <p14:tracePt t="50885" x="3040063" y="2887663"/>
          <p14:tracePt t="50888" x="3027363" y="2894013"/>
          <p14:tracePt t="50891" x="3027363" y="2900363"/>
          <p14:tracePt t="50901" x="3021013" y="2900363"/>
          <p14:tracePt t="50908" x="3014663" y="2900363"/>
          <p14:tracePt t="50985" x="3008313" y="2906713"/>
          <p14:tracePt t="50990" x="3001963" y="2913063"/>
          <p14:tracePt t="51000" x="2995613" y="2913063"/>
          <p14:tracePt t="51006" x="2989263" y="2913063"/>
          <p14:tracePt t="51010" x="2976563" y="2919413"/>
          <p14:tracePt t="51018" x="2976563" y="2925763"/>
          <p14:tracePt t="51022" x="2962275" y="2932113"/>
          <p14:tracePt t="51036" x="2955925" y="2932113"/>
          <p14:tracePt t="51038" x="2955925" y="2938463"/>
          <p14:tracePt t="51047" x="2949575" y="2944813"/>
          <p14:tracePt t="51055" x="2943225" y="2951163"/>
          <p14:tracePt t="51070" x="2936875" y="2957513"/>
          <p14:tracePt t="51086" x="2930525" y="2963863"/>
          <p14:tracePt t="51117" x="2924175" y="2963863"/>
          <p14:tracePt t="51212" x="2917825" y="2963863"/>
          <p14:tracePt t="51237" x="2911475" y="2970213"/>
          <p14:tracePt t="51466" x="2898775" y="2976563"/>
          <p14:tracePt t="51476" x="2892425" y="2982913"/>
          <p14:tracePt t="51487" x="2886075" y="2982913"/>
          <p14:tracePt t="51492" x="2879725" y="2982913"/>
          <p14:tracePt t="51500" x="2873375" y="2989263"/>
          <p14:tracePt t="51522" x="2867025" y="2995613"/>
          <p14:tracePt t="51538" x="2860675" y="2995613"/>
          <p14:tracePt t="51622" x="2854325" y="2995613"/>
          <p14:tracePt t="51636" x="2847975" y="3001963"/>
          <p14:tracePt t="51652" x="2841625" y="3008313"/>
          <p14:tracePt t="51668" x="2835275" y="3014663"/>
          <p14:tracePt t="51680" x="2828925" y="3014663"/>
          <p14:tracePt t="51691" x="2822575" y="3021013"/>
          <p14:tracePt t="51726" x="2809875" y="3027363"/>
          <p14:tracePt t="52424" x="2797175" y="3027363"/>
          <p14:tracePt t="52440" x="2790825" y="3027363"/>
          <p14:tracePt t="52453" x="2784475" y="3027363"/>
          <p14:tracePt t="52472" x="2778125" y="3027363"/>
          <p14:tracePt t="52484" x="2771775" y="3033713"/>
          <p14:tracePt t="52524" x="2765425" y="3033713"/>
          <p14:tracePt t="52556" x="2759075" y="3033713"/>
          <p14:tracePt t="52576" x="2752725" y="3040063"/>
          <p14:tracePt t="52636" x="2746375" y="3046413"/>
          <p14:tracePt t="52908" x="2740025" y="3046413"/>
          <p14:tracePt t="52921" x="2733675" y="3046413"/>
          <p14:tracePt t="52936" x="2720975" y="3052763"/>
          <p14:tracePt t="52942" x="2714625" y="3052763"/>
          <p14:tracePt t="52957" x="2708275" y="3052763"/>
          <p14:tracePt t="52958" x="2701925" y="3052763"/>
          <p14:tracePt t="52971" x="2695575" y="3052763"/>
          <p14:tracePt t="52986" x="2689225" y="3052763"/>
          <p14:tracePt t="53007" x="2676525" y="3052763"/>
          <p14:tracePt t="53034" x="2663825" y="3052763"/>
          <p14:tracePt t="53788" x="2651125" y="3052763"/>
          <p14:tracePt t="53804" x="2651125" y="3046413"/>
          <p14:tracePt t="53808" x="2644775" y="3040063"/>
          <p14:tracePt t="53821" x="2638425" y="3033713"/>
          <p14:tracePt t="53850" x="2632075" y="3027363"/>
          <p14:tracePt t="53869" x="2625725" y="3014663"/>
          <p14:tracePt t="53885" x="2619375" y="3014663"/>
          <p14:tracePt t="53886" x="2619375" y="3008313"/>
          <p14:tracePt t="53888" x="2619375" y="3001963"/>
          <p14:tracePt t="53898" x="2613025" y="3001963"/>
          <p14:tracePt t="53906" x="2606675" y="2995613"/>
          <p14:tracePt t="53919" x="2606675" y="2989263"/>
          <p14:tracePt t="53920" x="2600325" y="2989263"/>
          <p14:tracePt t="53922" x="2593975" y="2976563"/>
          <p14:tracePt t="53932" x="2587625" y="2970213"/>
          <p14:tracePt t="53936" x="2587625" y="2963863"/>
          <p14:tracePt t="53938" x="2581275" y="2963863"/>
          <p14:tracePt t="53942" x="2574925" y="2963863"/>
          <p14:tracePt t="53954" x="2568575" y="2951163"/>
          <p14:tracePt t="53956" x="2562225" y="2944813"/>
          <p14:tracePt t="53966" x="2549525" y="2938463"/>
          <p14:tracePt t="53971" x="2543175" y="2925763"/>
          <p14:tracePt t="53974" x="2536825" y="2919413"/>
          <p14:tracePt t="53983" x="2530475" y="2919413"/>
          <p14:tracePt t="53985" x="2530475" y="2913063"/>
          <p14:tracePt t="53987" x="2524125" y="2906713"/>
          <p14:tracePt t="53991" x="2517775" y="2906713"/>
          <p14:tracePt t="53998" x="2509838" y="2900363"/>
          <p14:tracePt t="54001" x="2509838" y="2894013"/>
          <p14:tracePt t="54003" x="2497138" y="2881313"/>
          <p14:tracePt t="54006" x="2490788" y="2874963"/>
          <p14:tracePt t="54011" x="2490788" y="2868613"/>
          <p14:tracePt t="54018" x="2484438" y="2868613"/>
          <p14:tracePt t="54020" x="2471738" y="2855913"/>
          <p14:tracePt t="54022" x="2471738" y="2849563"/>
          <p14:tracePt t="54026" x="2465388" y="2843213"/>
          <p14:tracePt t="54034" x="2459038" y="2843213"/>
          <p14:tracePt t="54035" x="2452688" y="2843213"/>
          <p14:tracePt t="54038" x="2439988" y="2824163"/>
          <p14:tracePt t="54049" x="2420938" y="2805113"/>
          <p14:tracePt t="54052" x="2414588" y="2805113"/>
          <p14:tracePt t="54055" x="2414588" y="2798763"/>
          <p14:tracePt t="54058" x="2401888" y="2792413"/>
          <p14:tracePt t="54067" x="2389188" y="2778125"/>
          <p14:tracePt t="54070" x="2376488" y="2771775"/>
          <p14:tracePt t="54074" x="2370138" y="2765425"/>
          <p14:tracePt t="54082" x="2363788" y="2759075"/>
          <p14:tracePt t="54086" x="2338388" y="2752725"/>
          <p14:tracePt t="54088" x="2332038" y="2740025"/>
          <p14:tracePt t="54092" x="2325688" y="2733675"/>
          <p14:tracePt t="54099" x="2312988" y="2727325"/>
          <p14:tracePt t="54104" x="2300288" y="2727325"/>
          <p14:tracePt t="54105" x="2281238" y="2708275"/>
          <p14:tracePt t="54108" x="2274888" y="2701925"/>
          <p14:tracePt t="54117" x="2262188" y="2689225"/>
          <p14:tracePt t="54118" x="2249488" y="2682875"/>
          <p14:tracePt t="54121" x="2236788" y="2676525"/>
          <p14:tracePt t="54125" x="2230438" y="2670175"/>
          <p14:tracePt t="54132" x="2217738" y="2657475"/>
          <p14:tracePt t="54135" x="2198688" y="2638425"/>
          <p14:tracePt t="54136" x="2185988" y="2638425"/>
          <p14:tracePt t="54141" x="2179638" y="2632075"/>
          <p14:tracePt t="54148" x="2166938" y="2625725"/>
          <p14:tracePt t="54153" x="2147888" y="2619375"/>
          <p14:tracePt t="54154" x="2135188" y="2606675"/>
          <p14:tracePt t="54156" x="2128838" y="2600325"/>
          <p14:tracePt t="54161" x="2122488" y="2600325"/>
          <p14:tracePt t="54168" x="2103438" y="2587625"/>
          <p14:tracePt t="54172" x="2090738" y="2581275"/>
          <p14:tracePt t="54177" x="2084388" y="2574925"/>
          <p14:tracePt t="54185" x="2078038" y="2568575"/>
          <p14:tracePt t="54192" x="2071688" y="2562225"/>
          <p14:tracePt t="54201" x="2065338" y="2562225"/>
          <p14:tracePt t="54203" x="2051050" y="2549525"/>
          <p14:tracePt t="54208" x="2044700" y="2543175"/>
          <p14:tracePt t="54216" x="2038350" y="2536825"/>
          <p14:tracePt t="54218" x="2032000" y="2536825"/>
          <p14:tracePt t="54220" x="2025650" y="2517775"/>
          <p14:tracePt t="54225" x="2019300" y="2511425"/>
          <p14:tracePt t="54234" x="2012950" y="2511425"/>
          <p14:tracePt t="54236" x="2000250" y="2492375"/>
          <p14:tracePt t="54251" x="1987550" y="2479675"/>
          <p14:tracePt t="54253" x="1974850" y="2460625"/>
          <p14:tracePt t="54256" x="1974850" y="2454275"/>
          <p14:tracePt t="54264" x="1962150" y="2435225"/>
          <p14:tracePt t="54267" x="1955800" y="2435225"/>
          <p14:tracePt t="54269" x="1955800" y="2422525"/>
          <p14:tracePt t="54271" x="1943100" y="2409825"/>
          <p14:tracePt t="54284" x="1936750" y="2403475"/>
          <p14:tracePt t="54286" x="1930400" y="2390775"/>
          <p14:tracePt t="54290" x="1924050" y="2378075"/>
          <p14:tracePt t="54297" x="1917700" y="2365375"/>
          <p14:tracePt t="54302" x="1917700" y="2351088"/>
          <p14:tracePt t="54306" x="1917700" y="2338388"/>
          <p14:tracePt t="54317" x="1917700" y="2332038"/>
          <p14:tracePt t="54318" x="1911350" y="2319338"/>
          <p14:tracePt t="54327" x="1898650" y="2312988"/>
          <p14:tracePt t="54334" x="1898650" y="2306638"/>
          <p14:tracePt t="54335" x="1892300" y="2293938"/>
          <p14:tracePt t="54342" x="1885950" y="2281238"/>
          <p14:tracePt t="54348" x="1885950" y="2274888"/>
          <p14:tracePt t="54354" x="1879600" y="2255838"/>
          <p14:tracePt t="54358" x="1873250" y="2249488"/>
          <p14:tracePt t="54367" x="1866900" y="2243138"/>
          <p14:tracePt t="54374" x="1866900" y="2236788"/>
          <p14:tracePt t="54384" x="1866900" y="2217738"/>
          <p14:tracePt t="54386" x="1866900" y="2205038"/>
          <p14:tracePt t="54390" x="1866900" y="2198688"/>
          <p14:tracePt t="54398" x="1866900" y="2192338"/>
          <p14:tracePt t="54401" x="1866900" y="2185988"/>
          <p14:tracePt t="54403" x="1866900" y="2173288"/>
          <p14:tracePt t="54406" x="1860550" y="2154238"/>
          <p14:tracePt t="54415" x="1860550" y="2147888"/>
          <p14:tracePt t="54418" x="1854200" y="2135188"/>
          <p14:tracePt t="54419" x="1854200" y="2128838"/>
          <p14:tracePt t="54422" x="1854200" y="2122488"/>
          <p14:tracePt t="54427" x="1841500" y="2116138"/>
          <p14:tracePt t="54434" x="1841500" y="2109788"/>
          <p14:tracePt t="54439" x="1835150" y="2084388"/>
          <p14:tracePt t="54448" x="1828800" y="2065338"/>
          <p14:tracePt t="54452" x="1828800" y="2058988"/>
          <p14:tracePt t="54455" x="1822450" y="2046288"/>
          <p14:tracePt t="54456" x="1822450" y="2039938"/>
          <p14:tracePt t="54465" x="1822450" y="2033588"/>
          <p14:tracePt t="54467" x="1822450" y="2020888"/>
          <p14:tracePt t="54469" x="1816100" y="2001838"/>
          <p14:tracePt t="54477" x="1809750" y="1982788"/>
          <p14:tracePt t="54485" x="1809750" y="1976438"/>
          <p14:tracePt t="54487" x="1803400" y="1970088"/>
          <p14:tracePt t="54488" x="1797050" y="1963738"/>
          <p14:tracePt t="54492" x="1797050" y="1957388"/>
          <p14:tracePt t="54504" x="1797050" y="1951038"/>
          <p14:tracePt t="54505" x="1797050" y="1944688"/>
          <p14:tracePt t="54508" x="1797050" y="1938338"/>
          <p14:tracePt t="54514" x="1790700" y="1931988"/>
          <p14:tracePt t="54517" x="1790700" y="1917700"/>
          <p14:tracePt t="54524" x="1778000" y="1905000"/>
          <p14:tracePt t="54535" x="1778000" y="1898650"/>
          <p14:tracePt t="54537" x="1771650" y="1892300"/>
          <p14:tracePt t="54547" x="1771650" y="1879600"/>
          <p14:tracePt t="54552" x="1771650" y="1866900"/>
          <p14:tracePt t="54567" x="1771650" y="1860550"/>
          <p14:tracePt t="54568" x="1765300" y="1847850"/>
          <p14:tracePt t="54577" x="1758950" y="1847850"/>
          <p14:tracePt t="54584" x="1758950" y="1841500"/>
          <p14:tracePt t="54585" x="1752600" y="1835150"/>
          <p14:tracePt t="54592" x="1752600" y="1828800"/>
          <p14:tracePt t="54601" x="1746250" y="1816100"/>
          <p14:tracePt t="54608" x="1739900" y="1809750"/>
          <p14:tracePt t="54618" x="1739900" y="1803400"/>
          <p14:tracePt t="54621" x="1739900" y="1797050"/>
          <p14:tracePt t="54624" x="1733550" y="1797050"/>
          <p14:tracePt t="54634" x="1733550" y="1784350"/>
          <p14:tracePt t="54638" x="1727200" y="1784350"/>
          <p14:tracePt t="54644" x="1727200" y="1778000"/>
          <p14:tracePt t="54652" x="1727200" y="1771650"/>
          <p14:tracePt t="54654" x="1720850" y="1765300"/>
          <p14:tracePt t="54674" x="1714500" y="1752600"/>
          <p14:tracePt t="54684" x="1714500" y="1746250"/>
          <p14:tracePt t="54700" x="1708150" y="1733550"/>
          <p14:tracePt t="54716" x="1701800" y="1727200"/>
          <p14:tracePt t="54734" x="1695450" y="1720850"/>
          <p14:tracePt t="54738" x="1695450" y="1714500"/>
          <p14:tracePt t="54748" x="1689100" y="1714500"/>
          <p14:tracePt t="54769" x="1689100" y="1708150"/>
          <p14:tracePt t="55898" x="1689100" y="1701800"/>
          <p14:tracePt t="55922" x="1689100" y="1695450"/>
          <p14:tracePt t="55966" x="1689100" y="1689100"/>
          <p14:tracePt t="55998" x="1689100" y="1682750"/>
          <p14:tracePt t="57782" x="1689100" y="1676400"/>
          <p14:tracePt t="57788" x="1689100" y="1670050"/>
          <p14:tracePt t="57800" x="1689100" y="1663700"/>
          <p14:tracePt t="57804" x="1695450" y="1663700"/>
          <p14:tracePt t="57816" x="1708150" y="1657350"/>
          <p14:tracePt t="57831" x="1714500" y="1657350"/>
          <p14:tracePt t="57833" x="1720850" y="1651000"/>
          <p14:tracePt t="58236" x="1727200" y="1651000"/>
          <p14:tracePt t="58245" x="1739900" y="1651000"/>
          <p14:tracePt t="58250" x="1752600" y="1651000"/>
          <p14:tracePt t="58252" x="1758950" y="1651000"/>
          <p14:tracePt t="58260" x="1765300" y="1651000"/>
          <p14:tracePt t="58265" x="1778000" y="1651000"/>
          <p14:tracePt t="58268" x="1790700" y="1651000"/>
          <p14:tracePt t="58274" x="1797050" y="1651000"/>
          <p14:tracePt t="58280" x="1809750" y="1651000"/>
          <p14:tracePt t="58282" x="1816100" y="1651000"/>
          <p14:tracePt t="58284" x="1828800" y="1651000"/>
          <p14:tracePt t="58288" x="1841500" y="1651000"/>
          <p14:tracePt t="58298" x="1860550" y="1651000"/>
          <p14:tracePt t="58301" x="1873250" y="1651000"/>
          <p14:tracePt t="58304" x="1885950" y="1651000"/>
          <p14:tracePt t="58311" x="1905000" y="1651000"/>
          <p14:tracePt t="58314" x="1917700" y="1644650"/>
          <p14:tracePt t="58316" x="1936750" y="1644650"/>
          <p14:tracePt t="58320" x="1949450" y="1644650"/>
          <p14:tracePt t="58327" x="1974850" y="1644650"/>
          <p14:tracePt t="58331" x="1993900" y="1638300"/>
          <p14:tracePt t="58332" x="2019300" y="1638300"/>
          <p14:tracePt t="58336" x="2038350" y="1631950"/>
          <p14:tracePt t="58345" x="2071688" y="1625600"/>
          <p14:tracePt t="58347" x="2097088" y="1625600"/>
          <p14:tracePt t="58349" x="2122488" y="1619250"/>
          <p14:tracePt t="58352" x="2141538" y="1612900"/>
          <p14:tracePt t="58359" x="2179638" y="1606550"/>
          <p14:tracePt t="58363" x="2205038" y="1600200"/>
          <p14:tracePt t="58365" x="2236788" y="1593850"/>
          <p14:tracePt t="58367" x="2262188" y="1587500"/>
          <p14:tracePt t="58370" x="2293938" y="1574800"/>
          <p14:tracePt t="58377" x="2312988" y="1574800"/>
          <p14:tracePt t="58382" x="2363788" y="1574800"/>
          <p14:tracePt t="58386" x="2395538" y="1568450"/>
          <p14:tracePt t="58395" x="2420938" y="1562100"/>
          <p14:tracePt t="58397" x="2446338" y="1555750"/>
          <p14:tracePt t="58399" x="2465388" y="1549400"/>
          <p14:tracePt t="58402" x="2503488" y="1543050"/>
          <p14:tracePt t="58409" x="2536825" y="1530350"/>
          <p14:tracePt t="58413" x="2574925" y="1524000"/>
          <p14:tracePt t="58416" x="2606675" y="1517650"/>
          <p14:tracePt t="58418" x="2644775" y="1511300"/>
          <p14:tracePt t="58422" x="2670175" y="1497013"/>
          <p14:tracePt t="58428" x="2701925" y="1484313"/>
          <p14:tracePt t="58432" x="2727325" y="1477963"/>
          <p14:tracePt t="58435" x="2752725" y="1471613"/>
          <p14:tracePt t="58438" x="2784475" y="1465263"/>
          <p14:tracePt t="58443" x="2822575" y="1465263"/>
          <p14:tracePt t="58452" x="2867025" y="1458913"/>
          <p14:tracePt t="58454" x="2911475" y="1452563"/>
          <p14:tracePt t="58457" x="2955925" y="1439863"/>
          <p14:tracePt t="58460" x="3008313" y="1433513"/>
          <p14:tracePt t="58464" x="3065463" y="1427163"/>
          <p14:tracePt t="58466" x="3116263" y="1420813"/>
          <p14:tracePt t="58471" x="3173413" y="1408113"/>
          <p14:tracePt t="58476" x="3230563" y="1401763"/>
          <p14:tracePt t="58480" x="3281363" y="1395413"/>
          <p14:tracePt t="58482" x="3338513" y="1389063"/>
          <p14:tracePt t="58486" x="3382963" y="1382713"/>
          <p14:tracePt t="58492" x="3427413" y="1370013"/>
          <p14:tracePt t="58497" x="3473450" y="1363663"/>
          <p14:tracePt t="58498" x="3517900" y="1357313"/>
          <p14:tracePt t="58502" x="3549650" y="1350963"/>
          <p14:tracePt t="58510" x="3587750" y="1344613"/>
          <p14:tracePt t="58514" x="3619500" y="1338263"/>
          <p14:tracePt t="58515" x="3657600" y="1331913"/>
          <p14:tracePt t="58518" x="3689350" y="1325563"/>
          <p14:tracePt t="58524" x="3714750" y="1319213"/>
          <p14:tracePt t="58527" x="3740150" y="1319213"/>
          <p14:tracePt t="58532" x="3759200" y="1312863"/>
          <p14:tracePt t="58534" x="3784600" y="1306513"/>
          <p14:tracePt t="58538" x="3810000" y="1300163"/>
          <p14:tracePt t="58544" x="3829050" y="1300163"/>
          <p14:tracePt t="58547" x="3854450" y="1293813"/>
          <p14:tracePt t="58551" x="3873500" y="1293813"/>
          <p14:tracePt t="58556" x="3894138" y="1293813"/>
          <p14:tracePt t="58559" x="3919538" y="1287463"/>
          <p14:tracePt t="58564" x="3944938" y="1281113"/>
          <p14:tracePt t="58566" x="3957638" y="1281113"/>
          <p14:tracePt t="58571" x="3983038" y="1281113"/>
          <p14:tracePt t="58576" x="4008438" y="1274763"/>
          <p14:tracePt t="58580" x="4033838" y="1274763"/>
          <p14:tracePt t="58582" x="4059238" y="1274763"/>
          <p14:tracePt t="58585" x="4078288" y="1274763"/>
          <p14:tracePt t="58590" x="4103688" y="1268413"/>
          <p14:tracePt t="58596" x="4129088" y="1262063"/>
          <p14:tracePt t="58598" x="4154488" y="1262063"/>
          <p14:tracePt t="58602" x="4173538" y="1262063"/>
          <p14:tracePt t="58605" x="4198938" y="1255713"/>
          <p14:tracePt t="58609" x="4237038" y="1249363"/>
          <p14:tracePt t="58614" x="4262438" y="1243013"/>
          <p14:tracePt t="58616" x="4281488" y="1236663"/>
          <p14:tracePt t="58621" x="4319588" y="1236663"/>
          <p14:tracePt t="58626" x="4352925" y="1236663"/>
          <p14:tracePt t="58631" x="4378325" y="1230313"/>
          <p14:tracePt t="58632" x="4397375" y="1230313"/>
          <p14:tracePt t="58636" x="4429125" y="1230313"/>
          <p14:tracePt t="58642" x="4454525" y="1223963"/>
          <p14:tracePt t="58647" x="4479925" y="1223963"/>
          <p14:tracePt t="58648" x="4505325" y="1217613"/>
          <p14:tracePt t="58653" x="4537075" y="1217613"/>
          <p14:tracePt t="58657" x="4562475" y="1217613"/>
          <p14:tracePt t="58664" x="4581525" y="1217613"/>
          <p14:tracePt t="58666" x="4606925" y="1217613"/>
          <p14:tracePt t="58668" x="4632325" y="1217613"/>
          <p14:tracePt t="58672" x="4657725" y="1211263"/>
          <p14:tracePt t="58676" x="4676775" y="1211263"/>
          <p14:tracePt t="58682" x="4702175" y="1204913"/>
          <p14:tracePt t="58684" x="4727575" y="1204913"/>
          <p14:tracePt t="58688" x="4759325" y="1204913"/>
          <p14:tracePt t="58696" x="4784725" y="1198563"/>
          <p14:tracePt t="58698" x="4811713" y="1192213"/>
          <p14:tracePt t="58700" x="4843463" y="1192213"/>
          <p14:tracePt t="58704" x="4868863" y="1192213"/>
          <p14:tracePt t="58711" x="4887913" y="1192213"/>
          <p14:tracePt t="58714" x="4913313" y="1192213"/>
          <p14:tracePt t="58716" x="4938713" y="1192213"/>
          <p14:tracePt t="58721" x="4964113" y="1192213"/>
          <p14:tracePt t="58727" x="4976813" y="1192213"/>
          <p14:tracePt t="58730" x="4995863" y="1192213"/>
          <p14:tracePt t="58732" x="5002213" y="1192213"/>
          <p14:tracePt t="58736" x="5014913" y="1192213"/>
          <p14:tracePt t="58744" x="5021263" y="1192213"/>
          <p14:tracePt t="58747" x="5027613" y="1192213"/>
          <p14:tracePt t="58752" x="5033963" y="1192213"/>
          <p14:tracePt t="58763" x="5040313" y="1192213"/>
          <p14:tracePt t="58774" x="5046663" y="1192213"/>
          <p14:tracePt t="58813" x="5053013" y="1192213"/>
          <p14:tracePt t="58824" x="5059363" y="1192213"/>
          <p14:tracePt t="58864" x="5065713" y="1198563"/>
          <p14:tracePt t="58880" x="5072063" y="1198563"/>
          <p14:tracePt t="58898" x="5072063" y="1204913"/>
          <p14:tracePt t="58902" x="5072063" y="1211263"/>
          <p14:tracePt t="58918" x="5072063" y="1217613"/>
          <p14:tracePt t="59736" x="5078413" y="1217613"/>
          <p14:tracePt t="59746" x="5097463" y="1217613"/>
          <p14:tracePt t="59748" x="5116513" y="1217613"/>
          <p14:tracePt t="59752" x="5129213" y="1217613"/>
          <p14:tracePt t="59758" x="5135563" y="1217613"/>
          <p14:tracePt t="59763" x="5148263" y="1223963"/>
          <p14:tracePt t="59765" x="5154613" y="1223963"/>
          <p14:tracePt t="59768" x="5173663" y="1230313"/>
          <p14:tracePt t="59775" x="5186363" y="1230313"/>
          <p14:tracePt t="59780" x="5192713" y="1230313"/>
          <p14:tracePt t="59781" x="5218113" y="1236663"/>
          <p14:tracePt t="59784" x="5237163" y="1236663"/>
          <p14:tracePt t="59790" x="5249863" y="1236663"/>
          <p14:tracePt t="59796" x="5264150" y="1236663"/>
          <p14:tracePt t="59797" x="5283200" y="1236663"/>
          <p14:tracePt t="59801" x="5308600" y="1236663"/>
          <p14:tracePt t="59805" x="5321300" y="1236663"/>
          <p14:tracePt t="59811" x="5340350" y="1236663"/>
          <p14:tracePt t="59813" x="5365750" y="1236663"/>
          <p14:tracePt t="59816" x="5378450" y="1236663"/>
          <p14:tracePt t="59820" x="5397500" y="1236663"/>
          <p14:tracePt t="59828" x="5422900" y="1243013"/>
          <p14:tracePt t="59830" x="5441950" y="1243013"/>
          <p14:tracePt t="59832" x="5454650" y="1249363"/>
          <p14:tracePt t="59836" x="5473700" y="1249363"/>
          <p14:tracePt t="59842" x="5492750" y="1249363"/>
          <p14:tracePt t="59846" x="5505450" y="1255713"/>
          <p14:tracePt t="59848" x="5524500" y="1255713"/>
          <p14:tracePt t="59852" x="5543550" y="1262063"/>
          <p14:tracePt t="59860" x="5562600" y="1268413"/>
          <p14:tracePt t="59863" x="5575300" y="1268413"/>
          <p14:tracePt t="59864" x="5600700" y="1268413"/>
          <p14:tracePt t="59876" x="5619750" y="1274763"/>
          <p14:tracePt t="59880" x="5632450" y="1274763"/>
          <p14:tracePt t="59884" x="5676900" y="1274763"/>
          <p14:tracePt t="59887" x="5702300" y="1274763"/>
          <p14:tracePt t="59892" x="5748338" y="1281113"/>
          <p14:tracePt t="59898" x="5780088" y="1281113"/>
          <p14:tracePt t="59902" x="5805488" y="1281113"/>
          <p14:tracePt t="59908" x="5830888" y="1287463"/>
          <p14:tracePt t="59913" x="5856288" y="1287463"/>
          <p14:tracePt t="59915" x="5875338" y="1287463"/>
          <p14:tracePt t="59918" x="5894388" y="1287463"/>
          <p14:tracePt t="59924" x="5919788" y="1287463"/>
          <p14:tracePt t="59927" x="5945188" y="1287463"/>
          <p14:tracePt t="59932" x="5957888" y="1293813"/>
          <p14:tracePt t="59936" x="5983288" y="1293813"/>
          <p14:tracePt t="59940" x="6008688" y="1293813"/>
          <p14:tracePt t="59944" x="6034088" y="1300163"/>
          <p14:tracePt t="59946" x="6046788" y="1300163"/>
          <p14:tracePt t="59951" x="6065838" y="1300163"/>
          <p14:tracePt t="59955" x="6084888" y="1300163"/>
          <p14:tracePt t="59958" x="6110288" y="1300163"/>
          <p14:tracePt t="59964" x="6122988" y="1300163"/>
          <p14:tracePt t="59966" x="6148388" y="1300163"/>
          <p14:tracePt t="59971" x="6167438" y="1300163"/>
          <p14:tracePt t="59978" x="6181725" y="1300163"/>
          <p14:tracePt t="59982" x="6200775" y="1300163"/>
          <p14:tracePt t="59983" x="6219825" y="1300163"/>
          <p14:tracePt t="59986" x="6232525" y="1300163"/>
          <p14:tracePt t="59994" x="6245225" y="1300163"/>
          <p14:tracePt t="59996" x="6264275" y="1300163"/>
          <p14:tracePt t="59998" x="6276975" y="1300163"/>
          <p14:tracePt t="60002" x="6296025" y="1300163"/>
          <p14:tracePt t="60010" x="6315075" y="1300163"/>
          <p14:tracePt t="60013" x="6327775" y="1300163"/>
          <p14:tracePt t="60015" x="6346825" y="1300163"/>
          <p14:tracePt t="60018" x="6365875" y="1300163"/>
          <p14:tracePt t="60026" x="6378575" y="1300163"/>
          <p14:tracePt t="60029" x="6397625" y="1300163"/>
          <p14:tracePt t="60031" x="6416675" y="1300163"/>
          <p14:tracePt t="60035" x="6429375" y="1300163"/>
          <p14:tracePt t="60042" x="6448425" y="1300163"/>
          <p14:tracePt t="60046" x="6473825" y="1300163"/>
          <p14:tracePt t="60051" x="6492875" y="1300163"/>
          <p14:tracePt t="60055" x="6511925" y="1300163"/>
          <p14:tracePt t="60061" x="6518275" y="1300163"/>
          <p14:tracePt t="60063" x="6530975" y="1300163"/>
          <p14:tracePt t="60066" x="6537325" y="1300163"/>
          <p14:tracePt t="60071" x="6550025" y="1300163"/>
          <p14:tracePt t="60080" x="6575425" y="1300163"/>
          <p14:tracePt t="60081" x="6588125" y="1300163"/>
          <p14:tracePt t="60084" x="6594475" y="1300163"/>
          <p14:tracePt t="60095" x="6607175" y="1300163"/>
          <p14:tracePt t="60097" x="6613525" y="1300163"/>
          <p14:tracePt t="60100" x="6626225" y="1300163"/>
          <p14:tracePt t="60110" x="6640513" y="1300163"/>
          <p14:tracePt t="60113" x="6646863" y="1300163"/>
          <p14:tracePt t="60116" x="6665913" y="1300163"/>
          <p14:tracePt t="60122" x="6672263" y="1300163"/>
          <p14:tracePt t="60128" x="6684963" y="1300163"/>
          <p14:tracePt t="60130" x="6704013" y="1300163"/>
          <p14:tracePt t="60132" x="6710363" y="1300163"/>
          <p14:tracePt t="60136" x="6723063" y="1300163"/>
          <p14:tracePt t="60142" x="6729413" y="1300163"/>
          <p14:tracePt t="60146" x="6742113" y="1300163"/>
          <p14:tracePt t="60148" x="6761163" y="1300163"/>
          <p14:tracePt t="60152" x="6767513" y="1300163"/>
          <p14:tracePt t="60160" x="6780213" y="1300163"/>
          <p14:tracePt t="60163" x="6792913" y="1300163"/>
          <p14:tracePt t="60165" x="6799263" y="1300163"/>
          <p14:tracePt t="60168" x="6811963" y="1300163"/>
          <p14:tracePt t="60175" x="6818313" y="1300163"/>
          <p14:tracePt t="60179" x="6831013" y="1300163"/>
          <p14:tracePt t="60181" x="6850063" y="1300163"/>
          <p14:tracePt t="60184" x="6856413" y="1300163"/>
          <p14:tracePt t="60194" x="6869113" y="1300163"/>
          <p14:tracePt t="60196" x="6881813" y="1300163"/>
          <p14:tracePt t="60200" x="6894513" y="1300163"/>
          <p14:tracePt t="60210" x="6907213" y="1300163"/>
          <p14:tracePt t="60213" x="6919913" y="1300163"/>
          <p14:tracePt t="60221" x="6932613" y="1300163"/>
          <p14:tracePt t="60227" x="6938963" y="1300163"/>
          <p14:tracePt t="60229" x="6951663" y="1300163"/>
          <p14:tracePt t="60232" x="6964363" y="1300163"/>
          <p14:tracePt t="60236" x="6970713" y="1300163"/>
          <p14:tracePt t="60242" x="6983413" y="1300163"/>
          <p14:tracePt t="60246" x="6989763" y="1300163"/>
          <p14:tracePt t="60248" x="7002463" y="1300163"/>
          <p14:tracePt t="60252" x="7015163" y="1300163"/>
          <p14:tracePt t="60261" x="7034213" y="1293813"/>
          <p14:tracePt t="60264" x="7046913" y="1287463"/>
          <p14:tracePt t="60266" x="7053263" y="1287463"/>
          <p14:tracePt t="60271" x="7065963" y="1281113"/>
          <p14:tracePt t="60278" x="7078663" y="1281113"/>
          <p14:tracePt t="60279" x="7085013" y="1281113"/>
          <p14:tracePt t="60282" x="7105650" y="1274763"/>
          <p14:tracePt t="60286" x="7118350" y="1274763"/>
          <p14:tracePt t="60294" x="7124700" y="1274763"/>
          <p14:tracePt t="60296" x="7137400" y="1274763"/>
          <p14:tracePt t="60298" x="7143750" y="1268413"/>
          <p14:tracePt t="60302" x="7156450" y="1268413"/>
          <p14:tracePt t="60311" x="7169150" y="1268413"/>
          <p14:tracePt t="60314" x="7175500" y="1262063"/>
          <p14:tracePt t="60315" x="7194550" y="1262063"/>
          <p14:tracePt t="60327" x="7213600" y="1262063"/>
          <p14:tracePt t="60331" x="7226300" y="1262063"/>
          <p14:tracePt t="60334" x="7239000" y="1262063"/>
          <p14:tracePt t="60344" x="7251700" y="1262063"/>
          <p14:tracePt t="60350" x="7258050" y="1262063"/>
          <p14:tracePt t="60361" x="7264400" y="1262063"/>
          <p14:tracePt t="60363" x="7270750" y="1262063"/>
          <p14:tracePt t="60371" x="7277100" y="1262063"/>
          <p14:tracePt t="60377" x="7289800" y="1262063"/>
          <p14:tracePt t="60379" x="7296150" y="1262063"/>
          <p14:tracePt t="60382" x="7302500" y="1262063"/>
          <p14:tracePt t="60386" x="7315200" y="1262063"/>
          <p14:tracePt t="60396" x="7327900" y="1262063"/>
          <p14:tracePt t="60402" x="7340600" y="1262063"/>
          <p14:tracePt t="60413" x="7359650" y="1262063"/>
          <p14:tracePt t="60418" x="7372350" y="1262063"/>
          <p14:tracePt t="60420" x="7385050" y="1262063"/>
          <p14:tracePt t="60426" x="7391400" y="1262063"/>
          <p14:tracePt t="60428" x="7397750" y="1262063"/>
          <p14:tracePt t="60431" x="7410450" y="1262063"/>
          <p14:tracePt t="60436" x="7423150" y="1262063"/>
          <p14:tracePt t="60444" x="7429500" y="1262063"/>
          <p14:tracePt t="60448" x="7442200" y="1262063"/>
          <p14:tracePt t="60460" x="7448550" y="1262063"/>
          <p14:tracePt t="60463" x="7461250" y="1262063"/>
          <p14:tracePt t="60465" x="7467600" y="1262063"/>
          <p14:tracePt t="60494" x="7480300" y="1262063"/>
          <p14:tracePt t="64106" x="7486650" y="1262063"/>
          <p14:tracePt t="64128" x="7493000" y="1262063"/>
          <p14:tracePt t="64140" x="7505700" y="1262063"/>
          <p14:tracePt t="64148" x="7512050" y="1268413"/>
          <p14:tracePt t="64155" x="7518400" y="1268413"/>
          <p14:tracePt t="64160" x="7524750" y="1274763"/>
          <p14:tracePt t="64173" x="7537450" y="1274763"/>
          <p14:tracePt t="64176" x="7551738" y="1274763"/>
          <p14:tracePt t="64180" x="7558088" y="1281113"/>
          <p14:tracePt t="64185" x="7564438" y="1281113"/>
          <p14:tracePt t="64194" x="7570788" y="1281113"/>
          <p14:tracePt t="64196" x="7577138" y="1281113"/>
          <p14:tracePt t="64206" x="7583488" y="1287463"/>
          <p14:tracePt t="64228" x="7589838" y="1287463"/>
          <p14:tracePt t="64232" x="7596188" y="1287463"/>
          <p14:tracePt t="64242" x="7602538" y="1287463"/>
          <p14:tracePt t="64248" x="7615238" y="1287463"/>
          <p14:tracePt t="64251" x="7621588" y="1287463"/>
          <p14:tracePt t="64258" x="7634288" y="1287463"/>
          <p14:tracePt t="64259" x="7646988" y="1287463"/>
          <p14:tracePt t="64262" x="7653338" y="1287463"/>
          <p14:tracePt t="64266" x="7666038" y="1287463"/>
          <p14:tracePt t="64274" x="7678738" y="1287463"/>
          <p14:tracePt t="64276" x="7697788" y="1287463"/>
          <p14:tracePt t="64278" x="7716838" y="1287463"/>
          <p14:tracePt t="64282" x="7729538" y="1287463"/>
          <p14:tracePt t="64291" x="7748588" y="1287463"/>
          <p14:tracePt t="64292" x="7767638" y="1287463"/>
          <p14:tracePt t="64295" x="7773988" y="1287463"/>
          <p14:tracePt t="64298" x="7786688" y="1287463"/>
          <p14:tracePt t="64306" x="7805738" y="1287463"/>
          <p14:tracePt t="64309" x="7812088" y="1287463"/>
          <p14:tracePt t="64311" x="7818438" y="1287463"/>
          <p14:tracePt t="64314" x="7824788" y="1287463"/>
          <p14:tracePt t="64324" x="7837488" y="1287463"/>
          <p14:tracePt t="64325" x="7843838" y="1281113"/>
          <p14:tracePt t="64343" x="7850188" y="1274763"/>
          <p14:tracePt t="64352" x="7856538" y="1268413"/>
          <p14:tracePt t="64358" x="7862888" y="1262063"/>
          <p14:tracePt t="64366" x="7869238" y="1255713"/>
          <p14:tracePt t="64375" x="7875588" y="1249363"/>
          <p14:tracePt t="64382" x="7875588" y="1236663"/>
          <p14:tracePt t="64389" x="7881938" y="1236663"/>
          <p14:tracePt t="64394" x="7888288" y="1230313"/>
          <p14:tracePt t="64398" x="7894638" y="1217613"/>
          <p14:tracePt t="64414" x="7900988" y="1211263"/>
          <p14:tracePt t="64422" x="7907338" y="1204913"/>
          <p14:tracePt t="64426" x="7907338" y="1198563"/>
          <p14:tracePt t="64432" x="7913688" y="1185863"/>
          <p14:tracePt t="64442" x="7913688" y="1179513"/>
          <p14:tracePt t="64476" x="7913688" y="1173163"/>
          <p14:tracePt t="64576" x="7913688" y="1166813"/>
          <p14:tracePt t="64791" x="7913688" y="1160463"/>
          <p14:tracePt t="64792" x="7913688" y="1154113"/>
          <p14:tracePt t="65505" x="7907338" y="1154113"/>
          <p14:tracePt t="65510" x="7900988" y="1160463"/>
          <p14:tracePt t="65521" x="7900988" y="1166813"/>
          <p14:tracePt t="65524" x="7894638" y="1166813"/>
          <p14:tracePt t="65540" x="7881938" y="1173163"/>
          <p14:tracePt t="65546" x="7881938" y="1179513"/>
          <p14:tracePt t="65557" x="7875588" y="1185863"/>
          <p14:tracePt t="65558" x="7869238" y="1185863"/>
          <p14:tracePt t="65575" x="7862888" y="1185863"/>
          <p14:tracePt t="65578" x="7850188" y="1185863"/>
          <p14:tracePt t="65584" x="7850188" y="1192213"/>
          <p14:tracePt t="65592" x="7843838" y="1198563"/>
          <p14:tracePt t="65596" x="7837488" y="1198563"/>
          <p14:tracePt t="65607" x="7831138" y="1198563"/>
          <p14:tracePt t="65608" x="7824788" y="1198563"/>
          <p14:tracePt t="65612" x="7818438" y="1198563"/>
          <p14:tracePt t="65624" x="7812088" y="1198563"/>
          <p14:tracePt t="65625" x="7805738" y="1198563"/>
          <p14:tracePt t="65628" x="7799388" y="1198563"/>
          <p14:tracePt t="65640" x="7786688" y="1198563"/>
          <p14:tracePt t="65642" x="7780338" y="1198563"/>
          <p14:tracePt t="65644" x="7773988" y="1198563"/>
          <p14:tracePt t="65648" x="7767638" y="1198563"/>
          <p14:tracePt t="65657" x="7754938" y="1198563"/>
          <p14:tracePt t="65660" x="7748588" y="1198563"/>
          <p14:tracePt t="65664" x="7742238" y="1198563"/>
          <p14:tracePt t="65672" x="7729538" y="1198563"/>
          <p14:tracePt t="65675" x="7723188" y="1198563"/>
          <p14:tracePt t="65676" x="7716838" y="1198563"/>
          <p14:tracePt t="65680" x="7710488" y="1198563"/>
          <p14:tracePt t="65690" x="7704138" y="1198563"/>
          <p14:tracePt t="65692" x="7685088" y="1198563"/>
          <p14:tracePt t="65696" x="7672388" y="1204913"/>
          <p14:tracePt t="65704" x="7659688" y="1204913"/>
          <p14:tracePt t="65707" x="7653338" y="1204913"/>
          <p14:tracePt t="65708" x="7640638" y="1204913"/>
          <p14:tracePt t="65712" x="7621588" y="1204913"/>
          <p14:tracePt t="65719" x="7608888" y="1204913"/>
          <p14:tracePt t="65724" x="7589838" y="1211263"/>
          <p14:tracePt t="65725" x="7570788" y="1217613"/>
          <p14:tracePt t="65728" x="7558088" y="1217613"/>
          <p14:tracePt t="65733" x="7545388" y="1223963"/>
          <p14:tracePt t="65740" x="7524750" y="1230313"/>
          <p14:tracePt t="65742" x="7505700" y="1236663"/>
          <p14:tracePt t="65744" x="7493000" y="1243013"/>
          <p14:tracePt t="65748" x="7473950" y="1249363"/>
          <p14:tracePt t="65756" x="7454900" y="1255713"/>
          <p14:tracePt t="65758" x="7435850" y="1262063"/>
          <p14:tracePt t="65760" x="7423150" y="1268413"/>
          <p14:tracePt t="65762" x="7404100" y="1274763"/>
          <p14:tracePt t="65770" x="7385050" y="1274763"/>
          <p14:tracePt t="65774" x="7366000" y="1281113"/>
          <p14:tracePt t="65775" x="7359650" y="1287463"/>
          <p14:tracePt t="65780" x="7346950" y="1287463"/>
          <p14:tracePt t="65784" x="7327900" y="1293813"/>
          <p14:tracePt t="65787" x="7308850" y="1300163"/>
          <p14:tracePt t="65792" x="7296150" y="1306513"/>
          <p14:tracePt t="65795" x="7277100" y="1312863"/>
          <p14:tracePt t="65800" x="7258050" y="1319213"/>
          <p14:tracePt t="65804" x="7245350" y="1319213"/>
          <p14:tracePt t="65808" x="7226300" y="1325563"/>
          <p14:tracePt t="65811" x="7207250" y="1325563"/>
          <p14:tracePt t="65815" x="7188200" y="1331913"/>
          <p14:tracePt t="65821" x="7175500" y="1338263"/>
          <p14:tracePt t="65824" x="7156450" y="1338263"/>
          <p14:tracePt t="65827" x="7137400" y="1344613"/>
          <p14:tracePt t="65831" x="7124700" y="1350963"/>
          <p14:tracePt t="65837" x="7118350" y="1350963"/>
          <p14:tracePt t="65840" x="7105650" y="1357313"/>
          <p14:tracePt t="65842" x="7099300" y="1357313"/>
          <p14:tracePt t="65846" x="7085013" y="1357313"/>
          <p14:tracePt t="65855" x="7072313" y="1357313"/>
          <p14:tracePt t="65858" x="7059613" y="1363663"/>
          <p14:tracePt t="65870" x="7046913" y="1370013"/>
          <p14:tracePt t="65882" x="7021513" y="1370013"/>
          <p14:tracePt t="65886" x="7008813" y="1376363"/>
          <p14:tracePt t="65894" x="6996113" y="1376363"/>
          <p14:tracePt t="65896" x="6989763" y="1382713"/>
          <p14:tracePt t="65898" x="6983413" y="1389063"/>
          <p14:tracePt t="65902" x="6977063" y="1389063"/>
          <p14:tracePt t="65907" x="6970713" y="1401763"/>
          <p14:tracePt t="65911" x="6958013" y="1401763"/>
          <p14:tracePt t="65915" x="6945313" y="1408113"/>
          <p14:tracePt t="65919" x="6938963" y="1414463"/>
          <p14:tracePt t="65926" x="6926263" y="1420813"/>
          <p14:tracePt t="65927" x="6913563" y="1427163"/>
          <p14:tracePt t="65931" x="6900863" y="1433513"/>
          <p14:tracePt t="65936" x="6894513" y="1446213"/>
          <p14:tracePt t="65940" x="6881813" y="1446213"/>
          <p14:tracePt t="65942" x="6869113" y="1452563"/>
          <p14:tracePt t="65944" x="6862763" y="1458913"/>
          <p14:tracePt t="65948" x="6843713" y="1465263"/>
          <p14:tracePt t="65957" x="6811963" y="1484313"/>
          <p14:tracePt t="65960" x="6805613" y="1490663"/>
          <p14:tracePt t="65965" x="6792913" y="1490663"/>
          <p14:tracePt t="65973" x="6780213" y="1497013"/>
          <p14:tracePt t="65975" x="6761163" y="1504950"/>
          <p14:tracePt t="65976" x="6748463" y="1511300"/>
          <p14:tracePt t="65981" x="6735763" y="1511300"/>
          <p14:tracePt t="65986" x="6723063" y="1511300"/>
          <p14:tracePt t="65989" x="6716713" y="1517650"/>
          <p14:tracePt t="65992" x="6704013" y="1517650"/>
          <p14:tracePt t="65996" x="6697663" y="1517650"/>
          <p14:tracePt t="66005" x="6691313" y="1517650"/>
          <p14:tracePt t="66007" x="6684963" y="1517650"/>
          <p14:tracePt t="66009" x="6678613" y="1517650"/>
          <p14:tracePt t="66022" x="6665913" y="1517650"/>
          <p14:tracePt t="66025" x="6653213" y="1517650"/>
          <p14:tracePt t="66028" x="6640513" y="1517650"/>
          <p14:tracePt t="66037" x="6626225" y="1524000"/>
          <p14:tracePt t="66041" x="6619875" y="1524000"/>
          <p14:tracePt t="66048" x="6607175" y="1530350"/>
          <p14:tracePt t="66052" x="6594475" y="1530350"/>
          <p14:tracePt t="66058" x="6588125" y="1530350"/>
          <p14:tracePt t="66060" x="6575425" y="1536700"/>
          <p14:tracePt t="66065" x="6562725" y="1543050"/>
          <p14:tracePt t="66074" x="6550025" y="1549400"/>
          <p14:tracePt t="66075" x="6537325" y="1555750"/>
          <p14:tracePt t="66077" x="6524625" y="1562100"/>
          <p14:tracePt t="66081" x="6505575" y="1568450"/>
          <p14:tracePt t="66086" x="6492875" y="1574800"/>
          <p14:tracePt t="66090" x="6473825" y="1574800"/>
          <p14:tracePt t="66092" x="6448425" y="1581150"/>
          <p14:tracePt t="66096" x="6429375" y="1587500"/>
          <p14:tracePt t="66105" x="6403975" y="1600200"/>
          <p14:tracePt t="66107" x="6378575" y="1606550"/>
          <p14:tracePt t="66109" x="6359525" y="1612900"/>
          <p14:tracePt t="66112" x="6321425" y="1619250"/>
          <p14:tracePt t="66119" x="6296025" y="1625600"/>
          <p14:tracePt t="66123" x="6264275" y="1631950"/>
          <p14:tracePt t="66126" x="6194425" y="1638300"/>
          <p14:tracePt t="66130" x="6161088" y="1651000"/>
          <p14:tracePt t="66136" x="6135688" y="1657350"/>
          <p14:tracePt t="66140" x="6103938" y="1663700"/>
          <p14:tracePt t="66142" x="6059488" y="1670050"/>
          <p14:tracePt t="66146" x="6015038" y="1676400"/>
          <p14:tracePt t="66155" x="5957888" y="1689100"/>
          <p14:tracePt t="66157" x="5913438" y="1708150"/>
          <p14:tracePt t="66161" x="5856288" y="1714500"/>
          <p14:tracePt t="66163" x="5811838" y="1727200"/>
          <p14:tracePt t="66171" x="5767388" y="1739900"/>
          <p14:tracePt t="66174" x="5729288" y="1746250"/>
          <p14:tracePt t="66175" x="5695950" y="1752600"/>
          <p14:tracePt t="66178" x="5664200" y="1758950"/>
          <p14:tracePt t="66183" x="5626100" y="1771650"/>
          <p14:tracePt t="66188" x="5588000" y="1778000"/>
          <p14:tracePt t="66192" x="5556250" y="1784350"/>
          <p14:tracePt t="66194" x="5524500" y="1790700"/>
          <p14:tracePt t="66198" x="5499100" y="1797050"/>
          <p14:tracePt t="66206" x="5480050" y="1803400"/>
          <p14:tracePt t="66208" x="5454650" y="1809750"/>
          <p14:tracePt t="66211" x="5435600" y="1816100"/>
          <p14:tracePt t="66216" x="5422900" y="1828800"/>
          <p14:tracePt t="66219" x="5397500" y="1835150"/>
          <p14:tracePt t="66226" x="5378450" y="1841500"/>
          <p14:tracePt t="66228" x="5353050" y="1847850"/>
          <p14:tracePt t="66232" x="5327650" y="1847850"/>
          <p14:tracePt t="66236" x="5308600" y="1854200"/>
          <p14:tracePt t="66240" x="5270500" y="1860550"/>
          <p14:tracePt t="66242" x="5237163" y="1866900"/>
          <p14:tracePt t="66246" x="5199063" y="1873250"/>
          <p14:tracePt t="66254" x="5167313" y="1879600"/>
          <p14:tracePt t="66257" x="5129213" y="1885950"/>
          <p14:tracePt t="66259" x="5110163" y="1892300"/>
          <p14:tracePt t="66262" x="5072063" y="1898650"/>
          <p14:tracePt t="66268" x="5046663" y="1898650"/>
          <p14:tracePt t="66274" x="5014913" y="1905000"/>
          <p14:tracePt t="66275" x="4995863" y="1905000"/>
          <p14:tracePt t="66278" x="4970463" y="1911350"/>
          <p14:tracePt t="66285" x="4945063" y="1917700"/>
          <p14:tracePt t="66290" x="4919663" y="1917700"/>
          <p14:tracePt t="66291" x="4887913" y="1917700"/>
          <p14:tracePt t="66295" x="4856163" y="1917700"/>
          <p14:tracePt t="66296" x="4824413" y="1924050"/>
          <p14:tracePt t="66307" x="4746625" y="1938338"/>
          <p14:tracePt t="66312" x="4721225" y="1944688"/>
          <p14:tracePt t="66322" x="4695825" y="1951038"/>
          <p14:tracePt t="66325" x="4676775" y="1957388"/>
          <p14:tracePt t="66327" x="4606925" y="1970088"/>
          <p14:tracePt t="66336" x="4537075" y="1989138"/>
          <p14:tracePt t="66341" x="4498975" y="1995488"/>
          <p14:tracePt t="66344" x="4467225" y="2001838"/>
          <p14:tracePt t="66350" x="4435475" y="2008188"/>
          <p14:tracePt t="66352" x="4397375" y="2014538"/>
          <p14:tracePt t="66357" x="4365625" y="2020888"/>
          <p14:tracePt t="66361" x="4325938" y="2027238"/>
          <p14:tracePt t="66365" x="4294188" y="2033588"/>
          <p14:tracePt t="66368" x="4268788" y="2039938"/>
          <p14:tracePt t="66374" x="4243388" y="2046288"/>
          <p14:tracePt t="66376" x="4211638" y="2052638"/>
          <p14:tracePt t="66382" x="4186238" y="2058988"/>
          <p14:tracePt t="66389" x="4135438" y="2078038"/>
          <p14:tracePt t="66392" x="4110038" y="2084388"/>
          <p14:tracePt t="66397" x="4084638" y="2097088"/>
          <p14:tracePt t="66406" x="4046538" y="2109788"/>
          <p14:tracePt t="66408" x="4021138" y="2122488"/>
          <p14:tracePt t="66412" x="3995738" y="2128838"/>
          <p14:tracePt t="66418" x="3976688" y="2135188"/>
          <p14:tracePt t="66424" x="3957638" y="2141538"/>
          <p14:tracePt t="66425" x="3925888" y="2147888"/>
          <p14:tracePt t="66428" x="3900488" y="2154238"/>
          <p14:tracePt t="66437" x="3854450" y="2166938"/>
          <p14:tracePt t="66442" x="3822700" y="2173288"/>
          <p14:tracePt t="66444" x="3784600" y="2185988"/>
          <p14:tracePt t="66450" x="3752850" y="2192338"/>
          <p14:tracePt t="66452" x="3714750" y="2198688"/>
          <p14:tracePt t="66457" x="3683000" y="2205038"/>
          <p14:tracePt t="66460" x="3651250" y="2205038"/>
          <p14:tracePt t="66465" x="3613150" y="2211388"/>
          <p14:tracePt t="66472" x="3581400" y="2224088"/>
          <p14:tracePt t="66474" x="3549650" y="2224088"/>
          <p14:tracePt t="66475" x="3511550" y="2230438"/>
          <p14:tracePt t="66478" x="3479800" y="2236788"/>
          <p14:tracePt t="66486" x="3448050" y="2236788"/>
          <p14:tracePt t="66489" x="3408363" y="2243138"/>
          <p14:tracePt t="66491" x="3376613" y="2249488"/>
          <p14:tracePt t="66494" x="3338513" y="2255838"/>
          <p14:tracePt t="66500" x="3306763" y="2262188"/>
          <p14:tracePt t="66506" x="3281363" y="2268538"/>
          <p14:tracePt t="66507" x="3249613" y="2268538"/>
          <p14:tracePt t="66511" x="3217863" y="2274888"/>
          <p14:tracePt t="66515" x="3192463" y="2281238"/>
          <p14:tracePt t="66521" x="3154363" y="2293938"/>
          <p14:tracePt t="66523" x="3116263" y="2312988"/>
          <p14:tracePt t="66526" x="3090863" y="2319338"/>
          <p14:tracePt t="66530" x="3071813" y="2319338"/>
          <p14:tracePt t="66537" x="3033713" y="2332038"/>
          <p14:tracePt t="66542" x="2943225" y="2344738"/>
          <p14:tracePt t="66546" x="2892425" y="2351088"/>
          <p14:tracePt t="66555" x="2847975" y="2359025"/>
          <p14:tracePt t="66557" x="2790825" y="2371725"/>
          <p14:tracePt t="66558" x="2746375" y="2378075"/>
          <p14:tracePt t="66562" x="2701925" y="2384425"/>
          <p14:tracePt t="66568" x="2657475" y="2390775"/>
          <p14:tracePt t="66573" x="2613025" y="2397125"/>
          <p14:tracePt t="66575" x="2568575" y="2416175"/>
          <p14:tracePt t="66578" x="2524125" y="2428875"/>
          <p14:tracePt t="66586" x="2471738" y="2441575"/>
          <p14:tracePt t="66589" x="2427288" y="2460625"/>
          <p14:tracePt t="66592" x="2389188" y="2473325"/>
          <p14:tracePt t="66594" x="2357438" y="2486025"/>
          <p14:tracePt t="66600" x="2312988" y="2505075"/>
          <p14:tracePt t="66606" x="2274888" y="2517775"/>
          <p14:tracePt t="66607" x="2243138" y="2524125"/>
          <p14:tracePt t="66610" x="2205038" y="2536825"/>
          <p14:tracePt t="66615" x="2160588" y="2555875"/>
          <p14:tracePt t="66621" x="2122488" y="2568575"/>
          <p14:tracePt t="66623" x="2084388" y="2581275"/>
          <p14:tracePt t="66626" x="2051050" y="2600325"/>
          <p14:tracePt t="66631" x="2012950" y="2606675"/>
          <p14:tracePt t="66636" x="1981200" y="2619375"/>
          <p14:tracePt t="66640" x="1949450" y="2632075"/>
          <p14:tracePt t="66642" x="1924050" y="2644775"/>
          <p14:tracePt t="66646" x="1898650" y="2657475"/>
          <p14:tracePt t="66654" x="1860550" y="2676525"/>
          <p14:tracePt t="66657" x="1841500" y="2682875"/>
          <p14:tracePt t="66662" x="1828800" y="2689225"/>
          <p14:tracePt t="66665" x="1809750" y="2695575"/>
          <p14:tracePt t="66668" x="1803400" y="2701925"/>
          <p14:tracePt t="66675" x="1790700" y="2701925"/>
          <p14:tracePt t="66676" x="1778000" y="2708275"/>
          <p14:tracePt t="66682" x="1771650" y="2708275"/>
          <p14:tracePt t="66690" x="1758950" y="2714625"/>
          <p14:tracePt t="66693" x="1752600" y="2714625"/>
          <p14:tracePt t="66696" x="1746250" y="2720975"/>
          <p14:tracePt t="66706" x="1733550" y="2727325"/>
          <p14:tracePt t="66712" x="1720850" y="2727325"/>
          <p14:tracePt t="66718" x="1708150" y="2733675"/>
          <p14:tracePt t="66724" x="1708150" y="2740025"/>
          <p14:tracePt t="66725" x="1695450" y="2746375"/>
          <p14:tracePt t="66728" x="1689100" y="2746375"/>
          <p14:tracePt t="66736" x="1682750" y="2759075"/>
          <p14:tracePt t="66740" x="1676400" y="2771775"/>
          <p14:tracePt t="66741" x="1663700" y="2778125"/>
          <p14:tracePt t="66744" x="1657350" y="2784475"/>
          <p14:tracePt t="66749" x="1657350" y="2798763"/>
          <p14:tracePt t="66757" x="1638300" y="2817813"/>
          <p14:tracePt t="66761" x="1625600" y="2836863"/>
          <p14:tracePt t="66765" x="1612900" y="2849563"/>
          <p14:tracePt t="66768" x="1598613" y="2868613"/>
          <p14:tracePt t="66773" x="1592263" y="2874963"/>
          <p14:tracePt t="66776" x="1579563" y="2887663"/>
          <p14:tracePt t="66781" x="1566863" y="2900363"/>
          <p14:tracePt t="66789" x="1554163" y="2919413"/>
          <p14:tracePt t="66791" x="1535113" y="2932113"/>
          <p14:tracePt t="66793" x="1528763" y="2938463"/>
          <p14:tracePt t="66796" x="1516063" y="2951163"/>
          <p14:tracePt t="66804" x="1503363" y="2970213"/>
          <p14:tracePt t="66806" x="1490663" y="2982913"/>
          <p14:tracePt t="66808" x="1477963" y="3001963"/>
          <p14:tracePt t="66812" x="1471613" y="3008313"/>
          <p14:tracePt t="66818" x="1465263" y="3021013"/>
          <p14:tracePt t="66823" x="1458913" y="3033713"/>
          <p14:tracePt t="66828" x="1452563" y="3052763"/>
          <p14:tracePt t="66830" x="1446213" y="3059113"/>
          <p14:tracePt t="66839" x="1446213" y="3071813"/>
          <p14:tracePt t="66842" x="1439863" y="3084513"/>
          <p14:tracePt t="66846" x="1439863" y="3097213"/>
          <p14:tracePt t="66854" x="1433513" y="3103563"/>
          <p14:tracePt t="66856" x="1433513" y="3116263"/>
          <p14:tracePt t="66858" x="1433513" y="3128963"/>
          <p14:tracePt t="66872" x="1427163" y="3135313"/>
          <p14:tracePt t="66874" x="1427163" y="3148013"/>
          <p14:tracePt t="66879" x="1427163" y="3160713"/>
          <p14:tracePt t="66887" x="1427163" y="3173413"/>
          <p14:tracePt t="66904" x="1427163" y="3186113"/>
          <p14:tracePt t="66907" x="1427163" y="3198813"/>
          <p14:tracePt t="66911" x="1427163" y="3211513"/>
          <p14:tracePt t="66920" x="1427163" y="3219450"/>
          <p14:tracePt t="66924" x="1427163" y="3232150"/>
          <p14:tracePt t="66931" x="1427163" y="3244850"/>
          <p14:tracePt t="66935" x="1427163" y="3251200"/>
          <p14:tracePt t="66940" x="1427163" y="3263900"/>
          <p14:tracePt t="66942" x="1427163" y="3270250"/>
          <p14:tracePt t="66954" x="1433513" y="3276600"/>
          <p14:tracePt t="66962" x="1439863" y="3282950"/>
          <p14:tracePt t="66974" x="1439863" y="3289300"/>
          <p14:tracePt t="66985" x="1446213" y="3289300"/>
          <p14:tracePt t="66989" x="1452563" y="3289300"/>
          <p14:tracePt t="66994" x="1465263" y="3289300"/>
          <p14:tracePt t="67004" x="1490663" y="3289300"/>
          <p14:tracePt t="67007" x="1509713" y="3289300"/>
          <p14:tracePt t="67010" x="1528763" y="3276600"/>
          <p14:tracePt t="67012" x="1547813" y="3270250"/>
          <p14:tracePt t="67021" x="1560513" y="3263900"/>
          <p14:tracePt t="67023" x="1573213" y="3251200"/>
          <p14:tracePt t="67025" x="1592263" y="3238500"/>
          <p14:tracePt t="67028" x="1619250" y="3219450"/>
          <p14:tracePt t="67037" x="1644650" y="3198813"/>
          <p14:tracePt t="67040" x="1663700" y="3186113"/>
          <p14:tracePt t="67045" x="1689100" y="3167063"/>
          <p14:tracePt t="67054" x="1720850" y="3148013"/>
          <p14:tracePt t="67057" x="1739900" y="3135313"/>
          <p14:tracePt t="67061" x="1746250" y="3128963"/>
          <p14:tracePt t="67065" x="1758950" y="3128963"/>
          <p14:tracePt t="67074" x="1771650" y="3122613"/>
          <p14:tracePt t="67075" x="1778000" y="3109913"/>
          <p14:tracePt t="67090" x="1790700" y="3097213"/>
          <p14:tracePt t="67165" x="1803400" y="3090863"/>
          <p14:tracePt t="67171" x="1809750" y="3090863"/>
          <p14:tracePt t="67191" x="1809750" y="3097213"/>
          <p14:tracePt t="67194" x="1809750" y="3103563"/>
          <p14:tracePt t="67205" x="1809750" y="3116263"/>
          <p14:tracePt t="67210" x="1809750" y="3122613"/>
          <p14:tracePt t="67219" x="1809750" y="3128963"/>
          <p14:tracePt t="67223" x="1809750" y="3135313"/>
          <p14:tracePt t="67242" x="1809750" y="3141663"/>
          <p14:tracePt t="67256" x="1809750" y="3148013"/>
          <p14:tracePt t="67258" x="1809750" y="3154363"/>
          <p14:tracePt t="67274" x="1809750" y="3167063"/>
          <p14:tracePt t="67287" x="1809750" y="3173413"/>
          <p14:tracePt t="67294" x="1809750" y="3179763"/>
          <p14:tracePt t="67302" x="1816100" y="3186113"/>
          <p14:tracePt t="67306" x="1822450" y="3192463"/>
          <p14:tracePt t="67319" x="1828800" y="3198813"/>
          <p14:tracePt t="67326" x="1828800" y="3211513"/>
          <p14:tracePt t="67339" x="1835150" y="3219450"/>
          <p14:tracePt t="67346" x="1841500" y="3225800"/>
          <p14:tracePt t="67358" x="1847850" y="3232150"/>
          <p14:tracePt t="67369" x="1847850" y="3238500"/>
          <p14:tracePt t="68187" x="1847850" y="3244850"/>
          <p14:tracePt t="69925" x="1854200" y="3251200"/>
          <p14:tracePt t="69948" x="1860550" y="3251200"/>
          <p14:tracePt t="69967" x="1873250" y="3251200"/>
          <p14:tracePt t="69970" x="1879600" y="3251200"/>
          <p14:tracePt t="69976" x="1892300" y="3251200"/>
          <p14:tracePt t="69985" x="1898650" y="3251200"/>
          <p14:tracePt t="69987" x="1905000" y="3251200"/>
          <p14:tracePt t="69990" x="1911350" y="3257550"/>
          <p14:tracePt t="70003" x="1924050" y="3257550"/>
          <p14:tracePt t="70008" x="1930400" y="3263900"/>
          <p14:tracePt t="70024" x="1936750" y="3270250"/>
          <p14:tracePt t="70118" x="1943100" y="3276600"/>
          <p14:tracePt t="70130" x="1955800" y="3276600"/>
          <p14:tracePt t="70140" x="1955800" y="3282950"/>
          <p14:tracePt t="70156" x="1962150" y="3289300"/>
          <p14:tracePt t="70326" x="1974850" y="3295650"/>
          <p14:tracePt t="70340" x="1987550" y="3295650"/>
          <p14:tracePt t="70357" x="1993900" y="3295650"/>
          <p14:tracePt t="70374" x="2000250" y="3295650"/>
          <p14:tracePt t="71285" x="2006600" y="3295650"/>
          <p14:tracePt t="71288" x="2012950" y="3295650"/>
          <p14:tracePt t="71292" x="2025650" y="3295650"/>
          <p14:tracePt t="71300" x="2032000" y="3295650"/>
          <p14:tracePt t="71303" x="2038350" y="3295650"/>
          <p14:tracePt t="71304" x="2044700" y="3295650"/>
          <p14:tracePt t="71318" x="2058988" y="3295650"/>
          <p14:tracePt t="71320" x="2065338" y="3295650"/>
          <p14:tracePt t="71321" x="2071688" y="3295650"/>
          <p14:tracePt t="71325" x="2078038" y="3295650"/>
          <p14:tracePt t="71340" x="2109788" y="3295650"/>
          <p14:tracePt t="71342" x="2116138" y="3295650"/>
          <p14:tracePt t="71346" x="2128838" y="3295650"/>
          <p14:tracePt t="71349" x="2135188" y="3295650"/>
          <p14:tracePt t="71354" x="2147888" y="3295650"/>
          <p14:tracePt t="71356" x="2160588" y="3295650"/>
          <p14:tracePt t="71361" x="2166938" y="3295650"/>
          <p14:tracePt t="71368" x="2179638" y="3295650"/>
          <p14:tracePt t="71369" x="2185988" y="3295650"/>
          <p14:tracePt t="71372" x="2205038" y="3295650"/>
          <p14:tracePt t="71376" x="2217738" y="3295650"/>
          <p14:tracePt t="71384" x="2230438" y="3295650"/>
          <p14:tracePt t="71385" x="2243138" y="3295650"/>
          <p14:tracePt t="71388" x="2255838" y="3295650"/>
          <p14:tracePt t="71392" x="2268538" y="3295650"/>
          <p14:tracePt t="71399" x="2287588" y="3295650"/>
          <p14:tracePt t="71402" x="2300288" y="3295650"/>
          <p14:tracePt t="71404" x="2306638" y="3295650"/>
          <p14:tracePt t="71408" x="2319338" y="3295650"/>
          <p14:tracePt t="71417" x="2344738" y="3295650"/>
          <p14:tracePt t="71420" x="2363788" y="3295650"/>
          <p14:tracePt t="71434" x="2389188" y="3295650"/>
          <p14:tracePt t="71436" x="2401888" y="3295650"/>
          <p14:tracePt t="71448" x="2414588" y="3295650"/>
          <p14:tracePt t="71452" x="2427288" y="3295650"/>
          <p14:tracePt t="71455" x="2433638" y="3295650"/>
          <p14:tracePt t="71467" x="2446338" y="3295650"/>
          <p14:tracePt t="71469" x="2452688" y="3295650"/>
          <p14:tracePt t="71471" x="2465388" y="3295650"/>
          <p14:tracePt t="71475" x="2478088" y="3295650"/>
          <p14:tracePt t="71484" x="2497138" y="3295650"/>
          <p14:tracePt t="71486" x="2503488" y="3295650"/>
          <p14:tracePt t="71490" x="2524125" y="3295650"/>
          <p14:tracePt t="71497" x="2543175" y="3295650"/>
          <p14:tracePt t="71501" x="2549525" y="3295650"/>
          <p14:tracePt t="71504" x="2562225" y="3295650"/>
          <p14:tracePt t="71506" x="2581275" y="3295650"/>
          <p14:tracePt t="71512" x="2593975" y="3295650"/>
          <p14:tracePt t="71518" x="2625725" y="3295650"/>
          <p14:tracePt t="71522" x="2644775" y="3295650"/>
          <p14:tracePt t="71526" x="2663825" y="3295650"/>
          <p14:tracePt t="71534" x="2676525" y="3295650"/>
          <p14:tracePt t="71536" x="2689225" y="3295650"/>
          <p14:tracePt t="71542" x="2701925" y="3295650"/>
          <p14:tracePt t="71551" x="2714625" y="3295650"/>
          <p14:tracePt t="71553" x="2727325" y="3295650"/>
          <p14:tracePt t="71555" x="2740025" y="3295650"/>
          <p14:tracePt t="71558" x="2746375" y="3295650"/>
          <p14:tracePt t="71565" x="2765425" y="3295650"/>
          <p14:tracePt t="71568" x="2778125" y="3295650"/>
          <p14:tracePt t="71570" x="2784475" y="3302000"/>
          <p14:tracePt t="71574" x="2803525" y="3308350"/>
          <p14:tracePt t="71584" x="2828925" y="3314700"/>
          <p14:tracePt t="71586" x="2847975" y="3327400"/>
          <p14:tracePt t="71590" x="2867025" y="3333750"/>
          <p14:tracePt t="71603" x="2911475" y="3346450"/>
          <p14:tracePt t="71607" x="2936875" y="3352800"/>
          <p14:tracePt t="71611" x="2955925" y="3352800"/>
          <p14:tracePt t="71618" x="2968625" y="3359150"/>
          <p14:tracePt t="71619" x="2989263" y="3359150"/>
          <p14:tracePt t="71622" x="3008313" y="3359150"/>
          <p14:tracePt t="71624" x="3027363" y="3365500"/>
          <p14:tracePt t="71634" x="3052763" y="3378200"/>
          <p14:tracePt t="71636" x="3071813" y="3384550"/>
          <p14:tracePt t="71640" x="3078163" y="3390900"/>
          <p14:tracePt t="71647" x="3097213" y="3397250"/>
          <p14:tracePt t="71651" x="3116263" y="3403600"/>
          <p14:tracePt t="71653" x="3135313" y="3409950"/>
          <p14:tracePt t="71656" x="3141663" y="3409950"/>
          <p14:tracePt t="71661" x="3154363" y="3409950"/>
          <p14:tracePt t="71668" x="3167063" y="3416300"/>
          <p14:tracePt t="71670" x="3173413" y="3422650"/>
          <p14:tracePt t="71672" x="3186113" y="3429000"/>
          <p14:tracePt t="71676" x="3198813" y="3435350"/>
          <p14:tracePt t="71684" x="3205163" y="3435350"/>
          <p14:tracePt t="71685" x="3217863" y="3441700"/>
          <p14:tracePt t="71690" x="3224213" y="3441700"/>
          <p14:tracePt t="71692" x="3230563" y="3441700"/>
          <p14:tracePt t="71698" x="3243263" y="3448050"/>
          <p14:tracePt t="71702" x="3255963" y="3448050"/>
          <p14:tracePt t="71704" x="3262313" y="3448050"/>
          <p14:tracePt t="71708" x="3268663" y="3448050"/>
          <p14:tracePt t="71716" x="3281363" y="3454400"/>
          <p14:tracePt t="71721" x="3294063" y="3460750"/>
          <p14:tracePt t="71734" x="3313113" y="3460750"/>
          <p14:tracePt t="71735" x="3319463" y="3467100"/>
          <p14:tracePt t="71737" x="3325813" y="3473450"/>
          <p14:tracePt t="71740" x="3338513" y="3473450"/>
          <p14:tracePt t="71748" x="3338513" y="3479800"/>
          <p14:tracePt t="71751" x="3351213" y="3486150"/>
          <p14:tracePt t="71753" x="3363913" y="3492500"/>
          <p14:tracePt t="71761" x="3376613" y="3492500"/>
          <p14:tracePt t="71768" x="3389313" y="3498850"/>
          <p14:tracePt t="71770" x="3395663" y="3505200"/>
          <p14:tracePt t="71772" x="3408363" y="3505200"/>
          <p14:tracePt t="71776" x="3427413" y="3511550"/>
          <p14:tracePt t="71782" x="3435350" y="3517900"/>
          <p14:tracePt t="71788" x="3467100" y="3530600"/>
          <p14:tracePt t="71792" x="3479800" y="3530600"/>
          <p14:tracePt t="71800" x="3498850" y="3530600"/>
          <p14:tracePt t="71803" x="3517900" y="3536950"/>
          <p14:tracePt t="71806" x="3530600" y="3536950"/>
          <p14:tracePt t="71811" x="3543300" y="3536950"/>
          <p14:tracePt t="71818" x="3549650" y="3536950"/>
          <p14:tracePt t="71819" x="3562350" y="3536950"/>
          <p14:tracePt t="71822" x="3568700" y="3536950"/>
          <p14:tracePt t="71826" x="3575050" y="3543300"/>
          <p14:tracePt t="71836" x="3587750" y="3543300"/>
          <p14:tracePt t="71838" x="3594100" y="3543300"/>
          <p14:tracePt t="71842" x="3600450" y="3543300"/>
          <p14:tracePt t="71850" x="3606800" y="3549650"/>
          <p14:tracePt t="71854" x="3619500" y="3549650"/>
          <p14:tracePt t="71858" x="3632200" y="3549650"/>
          <p14:tracePt t="71867" x="3644900" y="3556000"/>
          <p14:tracePt t="71871" x="3651250" y="3556000"/>
          <p14:tracePt t="71874" x="3663950" y="3556000"/>
          <p14:tracePt t="71892" x="3708400" y="3562350"/>
          <p14:tracePt t="71896" x="3714750" y="3568700"/>
          <p14:tracePt t="71898" x="3733800" y="3575050"/>
          <p14:tracePt t="71906" x="3752850" y="3581400"/>
          <p14:tracePt t="71914" x="3765550" y="3581400"/>
          <p14:tracePt t="71919" x="3778250" y="3587750"/>
          <p14:tracePt t="71922" x="3784600" y="3594100"/>
          <p14:tracePt t="71927" x="3797300" y="3594100"/>
          <p14:tracePt t="71935" x="3810000" y="3594100"/>
          <p14:tracePt t="71938" x="3822700" y="3600450"/>
          <p14:tracePt t="71951" x="3835400" y="3600450"/>
          <p14:tracePt t="71952" x="3848100" y="3600450"/>
          <p14:tracePt t="71954" x="3848100" y="3606800"/>
          <p14:tracePt t="71966" x="3854450" y="3613150"/>
          <p14:tracePt t="71968" x="3867150" y="3619500"/>
          <p14:tracePt t="71974" x="3873500" y="3619500"/>
          <p14:tracePt t="71984" x="3887788" y="3619500"/>
          <p14:tracePt t="71985" x="3894138" y="3619500"/>
          <p14:tracePt t="71992" x="3900488" y="3619500"/>
          <p14:tracePt t="71999" x="3913188" y="3619500"/>
          <p14:tracePt t="72002" x="3919538" y="3619500"/>
          <p14:tracePt t="72004" x="3925888" y="3625850"/>
          <p14:tracePt t="72008" x="3932238" y="3625850"/>
          <p14:tracePt t="72018" x="3938588" y="3625850"/>
          <p14:tracePt t="72021" x="3944938" y="3625850"/>
          <p14:tracePt t="72034" x="3951288" y="3625850"/>
          <p14:tracePt t="72036" x="3963988" y="3625850"/>
          <p14:tracePt t="72040" x="3963988" y="3632200"/>
          <p14:tracePt t="72065" x="3970338" y="3632200"/>
          <p14:tracePt t="72068" x="3976688" y="3632200"/>
          <p14:tracePt t="72086" x="3983038" y="3638550"/>
          <p14:tracePt t="72088" x="3995738" y="3638550"/>
          <p14:tracePt t="72100" x="4002088" y="3638550"/>
          <p14:tracePt t="72104" x="4008438" y="3638550"/>
          <p14:tracePt t="72108" x="4021138" y="3646488"/>
          <p14:tracePt t="72120" x="4027488" y="3652838"/>
          <p14:tracePt t="72124" x="4033838" y="3652838"/>
          <p14:tracePt t="72134" x="4040188" y="3652838"/>
          <p14:tracePt t="72136" x="4052888" y="3652838"/>
          <p14:tracePt t="72150" x="4059238" y="3659188"/>
          <p14:tracePt t="72217" x="4065588" y="3659188"/>
          <p14:tracePt t="72227" x="4078288" y="3665538"/>
          <p14:tracePt t="72234" x="4084638" y="3665538"/>
          <p14:tracePt t="72238" x="4090988" y="3665538"/>
          <p14:tracePt t="72242" x="4097338" y="3671888"/>
          <p14:tracePt t="72254" x="4103688" y="3671888"/>
          <p14:tracePt t="72266" x="4110038" y="3671888"/>
          <p14:tracePt t="72271" x="4116388" y="3678238"/>
          <p14:tracePt t="72347" x="4122738" y="3678238"/>
          <p14:tracePt t="72350" x="4129088" y="3678238"/>
          <p14:tracePt t="72419" x="4135438" y="3678238"/>
          <p14:tracePt t="72436" x="4141788" y="3678238"/>
          <p14:tracePt t="72440" x="4148138" y="3678238"/>
          <p14:tracePt t="72447" x="4154488" y="3678238"/>
          <p14:tracePt t="72451" x="4160838" y="3678238"/>
          <p14:tracePt t="72452" x="4167188" y="3678238"/>
          <p14:tracePt t="72456" x="4167188" y="3684588"/>
          <p14:tracePt t="72466" x="4173538" y="3684588"/>
          <p14:tracePt t="72468" x="4179888" y="3684588"/>
          <p14:tracePt t="72477" x="4186238" y="3684588"/>
          <p14:tracePt t="72485" x="4192588" y="3684588"/>
          <p14:tracePt t="72494" x="4198938" y="3684588"/>
          <p14:tracePt t="72604" x="4205288" y="3684588"/>
          <p14:tracePt t="72617" x="4211638" y="3684588"/>
          <p14:tracePt t="72622" x="4211638" y="3690938"/>
          <p14:tracePt t="72633" x="4217988" y="3690938"/>
          <p14:tracePt t="72638" x="4224338" y="3690938"/>
          <p14:tracePt t="72658" x="4230688" y="3690938"/>
          <p14:tracePt t="72736" x="4237038" y="3690938"/>
          <p14:tracePt t="72752" x="4243388" y="3690938"/>
          <p14:tracePt t="72954" x="4249738" y="3690938"/>
          <p14:tracePt t="72974" x="4256088" y="3690938"/>
          <p14:tracePt t="73217" x="4262438" y="3690938"/>
          <p14:tracePt t="73624" x="4275138" y="3690938"/>
          <p14:tracePt t="73634" x="4287838" y="3690938"/>
          <p14:tracePt t="73636" x="4294188" y="3690938"/>
          <p14:tracePt t="73640" x="4300538" y="3690938"/>
          <p14:tracePt t="73646" x="4313238" y="3690938"/>
          <p14:tracePt t="73650" x="4325938" y="3690938"/>
          <p14:tracePt t="73652" x="4332288" y="3690938"/>
          <p14:tracePt t="73656" x="4352925" y="3690938"/>
          <p14:tracePt t="73664" x="4359275" y="3690938"/>
          <p14:tracePt t="73668" x="4384675" y="3690938"/>
          <p14:tracePt t="73671" x="4397375" y="3690938"/>
          <p14:tracePt t="73675" x="4410075" y="3690938"/>
          <p14:tracePt t="73684" x="4429125" y="3690938"/>
          <p14:tracePt t="73690" x="4435475" y="3690938"/>
          <p14:tracePt t="73696" x="4441825" y="3690938"/>
          <p14:tracePt t="73702" x="4448175" y="3690938"/>
          <p14:tracePt t="73718" x="4454525" y="3684588"/>
          <p14:tracePt t="73738" x="4460875" y="3684588"/>
          <p14:tracePt t="73770" x="4467225" y="3684588"/>
          <p14:tracePt t="73814" x="4473575" y="3684588"/>
          <p14:tracePt t="73883" x="4486275" y="3684588"/>
          <p14:tracePt t="73896" x="4492625" y="3684588"/>
          <p14:tracePt t="73968" x="4498975" y="3678238"/>
          <p14:tracePt t="74332" x="4505325" y="3678238"/>
          <p14:tracePt t="74334" x="4530725" y="3678238"/>
          <p14:tracePt t="74338" x="4549775" y="3678238"/>
          <p14:tracePt t="74345" x="4562475" y="3678238"/>
          <p14:tracePt t="74349" x="4581525" y="3678238"/>
          <p14:tracePt t="74351" x="4600575" y="3678238"/>
          <p14:tracePt t="74354" x="4613275" y="3678238"/>
          <p14:tracePt t="74362" x="4632325" y="3678238"/>
          <p14:tracePt t="74366" x="4664075" y="3678238"/>
          <p14:tracePt t="74370" x="4683125" y="3678238"/>
          <p14:tracePt t="74375" x="4702175" y="3678238"/>
          <p14:tracePt t="74381" x="4714875" y="3678238"/>
          <p14:tracePt t="74383" x="4733925" y="3678238"/>
          <p14:tracePt t="74386" x="4752975" y="3678238"/>
          <p14:tracePt t="74391" x="4772025" y="3678238"/>
          <p14:tracePt t="74399" x="4818063" y="3671888"/>
          <p14:tracePt t="74402" x="4843463" y="3671888"/>
          <p14:tracePt t="74406" x="4875213" y="3665538"/>
          <p14:tracePt t="74412" x="4906963" y="3659188"/>
          <p14:tracePt t="74416" x="4945063" y="3652838"/>
          <p14:tracePt t="74418" x="4989513" y="3638550"/>
          <p14:tracePt t="74422" x="5014913" y="3632200"/>
          <p14:tracePt t="74427" x="5033963" y="3632200"/>
          <p14:tracePt t="74433" x="5072063" y="3619500"/>
          <p14:tracePt t="74435" x="5103813" y="3613150"/>
          <p14:tracePt t="74438" x="5148263" y="3606800"/>
          <p14:tracePt t="74450" x="5237163" y="3600450"/>
          <p14:tracePt t="74451" x="5283200" y="3594100"/>
          <p14:tracePt t="74454" x="5327650" y="3587750"/>
          <p14:tracePt t="74462" x="5359400" y="3587750"/>
          <p14:tracePt t="74466" x="5397500" y="3581400"/>
          <p14:tracePt t="74467" x="5429250" y="3568700"/>
          <p14:tracePt t="74470" x="5467350" y="3562350"/>
          <p14:tracePt t="74477" x="5486400" y="3556000"/>
          <p14:tracePt t="74480" x="5511800" y="3549650"/>
          <p14:tracePt t="74482" x="5549900" y="3543300"/>
          <p14:tracePt t="74486" x="5568950" y="3543300"/>
          <p14:tracePt t="74493" x="5594350" y="3536950"/>
          <p14:tracePt t="74499" x="5645150" y="3530600"/>
          <p14:tracePt t="74501" x="5670550" y="3530600"/>
          <p14:tracePt t="74504" x="5689600" y="3530600"/>
          <p14:tracePt t="74514" x="5716588" y="3530600"/>
          <p14:tracePt t="74516" x="5773738" y="3524250"/>
          <p14:tracePt t="74521" x="5805488" y="3511550"/>
          <p14:tracePt t="74525" x="5843588" y="3511550"/>
          <p14:tracePt t="74531" x="5875338" y="3505200"/>
          <p14:tracePt t="74533" x="5907088" y="3498850"/>
          <p14:tracePt t="74536" x="5951538" y="3492500"/>
          <p14:tracePt t="74541" x="5995988" y="3486150"/>
          <p14:tracePt t="74548" x="6034088" y="3479800"/>
          <p14:tracePt t="74549" x="6078538" y="3479800"/>
          <p14:tracePt t="74552" x="6122988" y="3473450"/>
          <p14:tracePt t="74556" x="6154738" y="3473450"/>
          <p14:tracePt t="74562" x="6200775" y="3467100"/>
          <p14:tracePt t="74566" x="6245225" y="3467100"/>
          <p14:tracePt t="74568" x="6276975" y="3467100"/>
          <p14:tracePt t="74572" x="6308725" y="3454400"/>
          <p14:tracePt t="74579" x="6346825" y="3448050"/>
          <p14:tracePt t="74582" x="6365875" y="3441700"/>
          <p14:tracePt t="74584" x="6391275" y="3435350"/>
          <p14:tracePt t="74588" x="6416675" y="3429000"/>
          <p14:tracePt t="74596" x="6442075" y="3429000"/>
          <p14:tracePt t="74598" x="6467475" y="3429000"/>
          <p14:tracePt t="74601" x="6486525" y="3422650"/>
          <p14:tracePt t="74604" x="6499225" y="3416300"/>
          <p14:tracePt t="74612" x="6518275" y="3416300"/>
          <p14:tracePt t="74616" x="6530975" y="3416300"/>
          <p14:tracePt t="74617" x="6537325" y="3409950"/>
          <p14:tracePt t="74621" x="6556375" y="3409950"/>
          <p14:tracePt t="74625" x="6569075" y="3409950"/>
          <p14:tracePt t="74631" x="6581775" y="3409950"/>
          <p14:tracePt t="74636" x="6613525" y="3403600"/>
          <p14:tracePt t="74641" x="6619875" y="3403600"/>
          <p14:tracePt t="74648" x="6634163" y="3403600"/>
          <p14:tracePt t="74649" x="6640513" y="3403600"/>
          <p14:tracePt t="74652" x="6659563" y="3403600"/>
          <p14:tracePt t="74656" x="6678613" y="3403600"/>
          <p14:tracePt t="74664" x="6684963" y="3403600"/>
          <p14:tracePt t="74666" x="6704013" y="3403600"/>
          <p14:tracePt t="74668" x="6716713" y="3403600"/>
          <p14:tracePt t="74672" x="6729413" y="3403600"/>
          <p14:tracePt t="74675" x="6748463" y="3403600"/>
          <p14:tracePt t="74683" x="6773863" y="3403600"/>
          <p14:tracePt t="74686" x="6792913" y="3403600"/>
          <p14:tracePt t="74691" x="6799263" y="3403600"/>
          <p14:tracePt t="74698" x="6811963" y="3403600"/>
          <p14:tracePt t="74699" x="6831013" y="3397250"/>
          <p14:tracePt t="74702" x="6837363" y="3397250"/>
          <p14:tracePt t="74706" x="6850063" y="3397250"/>
          <p14:tracePt t="74714" x="6862763" y="3397250"/>
          <p14:tracePt t="74716" x="6869113" y="3397250"/>
          <p14:tracePt t="74718" x="6881813" y="3397250"/>
          <p14:tracePt t="74722" x="6894513" y="3397250"/>
          <p14:tracePt t="74733" x="6926263" y="3397250"/>
          <p14:tracePt t="74735" x="6932613" y="3397250"/>
          <p14:tracePt t="74738" x="6945313" y="3390900"/>
          <p14:tracePt t="74747" x="6964363" y="3378200"/>
          <p14:tracePt t="74750" x="6970713" y="3378200"/>
          <p14:tracePt t="74754" x="6983413" y="3378200"/>
          <p14:tracePt t="74766" x="7015163" y="3378200"/>
          <p14:tracePt t="74770" x="7021513" y="3378200"/>
          <p14:tracePt t="74780" x="7059613" y="3378200"/>
          <p14:tracePt t="74782" x="7072313" y="3371850"/>
          <p14:tracePt t="74786" x="7099300" y="3371850"/>
          <p14:tracePt t="74791" x="7124700" y="3371850"/>
          <p14:tracePt t="74798" x="7150100" y="3371850"/>
          <p14:tracePt t="74800" x="7162800" y="3371850"/>
          <p14:tracePt t="74802" x="7181850" y="3371850"/>
          <p14:tracePt t="74806" x="7213600" y="3371850"/>
          <p14:tracePt t="74814" x="7239000" y="3371850"/>
          <p14:tracePt t="74816" x="7251700" y="3371850"/>
          <p14:tracePt t="74818" x="7270750" y="3371850"/>
          <p14:tracePt t="74822" x="7289800" y="3365500"/>
          <p14:tracePt t="74827" x="7302500" y="3365500"/>
          <p14:tracePt t="74832" x="7327900" y="3365500"/>
          <p14:tracePt t="74834" x="7346950" y="3359150"/>
          <p14:tracePt t="74848" x="7391400" y="3352800"/>
          <p14:tracePt t="74850" x="7416800" y="3352800"/>
          <p14:tracePt t="74854" x="7429500" y="3346450"/>
          <p14:tracePt t="74856" x="7442200" y="3346450"/>
          <p14:tracePt t="74862" x="7461250" y="3340100"/>
          <p14:tracePt t="74866" x="7467600" y="3333750"/>
          <p14:tracePt t="74868" x="7480300" y="3327400"/>
          <p14:tracePt t="74872" x="7499350" y="3327400"/>
          <p14:tracePt t="74884" x="7512050" y="3321050"/>
          <p14:tracePt t="74885" x="7545388" y="3308350"/>
          <p14:tracePt t="74895" x="7558088" y="3302000"/>
          <p14:tracePt t="74902" x="7570788" y="3289300"/>
          <p14:tracePt t="74914" x="7577138" y="3282950"/>
          <p14:tracePt t="74921" x="7583488" y="3282950"/>
          <p14:tracePt t="74930" x="7589838" y="3276600"/>
          <p14:tracePt t="74952" x="7589838" y="3270250"/>
          <p14:tracePt t="74966" x="7589838" y="3263900"/>
          <p14:tracePt t="74968" x="7589838" y="3251200"/>
          <p14:tracePt t="74972" x="7589838" y="3244850"/>
          <p14:tracePt t="74978" x="7589838" y="3238500"/>
          <p14:tracePt t="74983" x="7589838" y="3232150"/>
          <p14:tracePt t="74984" x="7589838" y="3219450"/>
          <p14:tracePt t="74988" x="7589838" y="3211513"/>
          <p14:tracePt t="74997" x="7589838" y="3198813"/>
          <p14:tracePt t="74999" x="7589838" y="3186113"/>
          <p14:tracePt t="75001" x="7589838" y="3179763"/>
          <p14:tracePt t="75004" x="7589838" y="3167063"/>
          <p14:tracePt t="75014" x="7589838" y="3148013"/>
          <p14:tracePt t="75016" x="7589838" y="3128963"/>
          <p14:tracePt t="75021" x="7589838" y="3109913"/>
          <p14:tracePt t="75028" x="7589838" y="3097213"/>
          <p14:tracePt t="75033" x="7589838" y="3090863"/>
          <p14:tracePt t="75037" x="7577138" y="3078163"/>
          <p14:tracePt t="75044" x="7577138" y="3071813"/>
          <p14:tracePt t="75047" x="7564438" y="3059113"/>
          <p14:tracePt t="75049" x="7564438" y="3052763"/>
          <p14:tracePt t="75052" x="7551738" y="3040063"/>
          <p14:tracePt t="75056" x="7545388" y="3040063"/>
          <p14:tracePt t="75065" x="7537450" y="3033713"/>
          <p14:tracePt t="75067" x="7524750" y="3021013"/>
          <p14:tracePt t="75068" x="7518400" y="3014663"/>
          <p14:tracePt t="75081" x="7486650" y="3001963"/>
          <p14:tracePt t="75084" x="7480300" y="2995613"/>
          <p14:tracePt t="75086" x="7461250" y="2989263"/>
          <p14:tracePt t="75092" x="7448550" y="2982913"/>
          <p14:tracePt t="75098" x="7435850" y="2976563"/>
          <p14:tracePt t="75099" x="7429500" y="2976563"/>
          <p14:tracePt t="75102" x="7410450" y="2970213"/>
          <p14:tracePt t="75108" x="7404100" y="2957513"/>
          <p14:tracePt t="75115" x="7378700" y="2957513"/>
          <p14:tracePt t="75118" x="7372350" y="2951163"/>
          <p14:tracePt t="75122" x="7366000" y="2951163"/>
          <p14:tracePt t="75130" x="7353300" y="2944813"/>
          <p14:tracePt t="75133" x="7346950" y="2944813"/>
          <p14:tracePt t="75135" x="7334250" y="2944813"/>
          <p14:tracePt t="75138" x="7327900" y="2944813"/>
          <p14:tracePt t="75145" x="7308850" y="2944813"/>
          <p14:tracePt t="75148" x="7296150" y="2944813"/>
          <p14:tracePt t="75150" x="7283450" y="2944813"/>
          <p14:tracePt t="75155" x="7270750" y="2944813"/>
          <p14:tracePt t="75164" x="7239000" y="2944813"/>
          <p14:tracePt t="75166" x="7219950" y="2944813"/>
          <p14:tracePt t="75170" x="7213600" y="2944813"/>
          <p14:tracePt t="75178" x="7188200" y="2944813"/>
          <p14:tracePt t="75181" x="7162800" y="2944813"/>
          <p14:tracePt t="75183" x="7143750" y="2944813"/>
          <p14:tracePt t="75186" x="7131050" y="2944813"/>
          <p14:tracePt t="75192" x="7112000" y="2944813"/>
          <p14:tracePt t="75198" x="7092950" y="2944813"/>
          <p14:tracePt t="75200" x="7078663" y="2944813"/>
          <p14:tracePt t="75202" x="7059613" y="2944813"/>
          <p14:tracePt t="75206" x="7046913" y="2951163"/>
          <p14:tracePt t="75214" x="7034213" y="2957513"/>
          <p14:tracePt t="75216" x="7021513" y="2957513"/>
          <p14:tracePt t="75218" x="7002463" y="2957513"/>
          <p14:tracePt t="75222" x="6996113" y="2963863"/>
          <p14:tracePt t="75228" x="6983413" y="2963863"/>
          <p14:tracePt t="75232" x="6964363" y="2970213"/>
          <p14:tracePt t="75234" x="6958013" y="2970213"/>
          <p14:tracePt t="75238" x="6945313" y="2970213"/>
          <p14:tracePt t="75247" x="6926263" y="2976563"/>
          <p14:tracePt t="75252" x="6894513" y="2982913"/>
          <p14:tracePt t="75257" x="6888163" y="2982913"/>
          <p14:tracePt t="75264" x="6869113" y="2982913"/>
          <p14:tracePt t="75265" x="6856413" y="2982913"/>
          <p14:tracePt t="75268" x="6843713" y="2982913"/>
          <p14:tracePt t="75272" x="6831013" y="2995613"/>
          <p14:tracePt t="75286" x="6799263" y="3008313"/>
          <p14:tracePt t="75297" x="6786563" y="3021013"/>
          <p14:tracePt t="75301" x="6780213" y="3027363"/>
          <p14:tracePt t="75304" x="6767513" y="3040063"/>
          <p14:tracePt t="75314" x="6761163" y="3046413"/>
          <p14:tracePt t="75316" x="6754813" y="3059113"/>
          <p14:tracePt t="75320" x="6754813" y="3065463"/>
          <p14:tracePt t="75328" x="6748463" y="3071813"/>
          <p14:tracePt t="75331" x="6742113" y="3078163"/>
          <p14:tracePt t="75333" x="6735763" y="3090863"/>
          <p14:tracePt t="75336" x="6735763" y="3097213"/>
          <p14:tracePt t="75341" x="6735763" y="3109913"/>
          <p14:tracePt t="75348" x="6729413" y="3116263"/>
          <p14:tracePt t="75350" x="6723063" y="3116263"/>
          <p14:tracePt t="75356" x="6723063" y="3122613"/>
          <p14:tracePt t="75364" x="6723063" y="3135313"/>
          <p14:tracePt t="75365" x="6723063" y="3141663"/>
          <p14:tracePt t="75368" x="6716713" y="3148013"/>
          <p14:tracePt t="75372" x="6716713" y="3154363"/>
          <p14:tracePt t="75384" x="6716713" y="3167063"/>
          <p14:tracePt t="75388" x="6716713" y="3173413"/>
          <p14:tracePt t="75399" x="6716713" y="3186113"/>
          <p14:tracePt t="75404" x="6716713" y="3192463"/>
          <p14:tracePt t="75414" x="6716713" y="3205163"/>
          <p14:tracePt t="75416" x="6716713" y="3211513"/>
          <p14:tracePt t="75420" x="6716713" y="3225800"/>
          <p14:tracePt t="75428" x="6716713" y="3238500"/>
          <p14:tracePt t="75432" x="6716713" y="3251200"/>
          <p14:tracePt t="75438" x="6716713" y="3263900"/>
          <p14:tracePt t="75446" x="6716713" y="3270250"/>
          <p14:tracePt t="75448" x="6716713" y="3282950"/>
          <p14:tracePt t="75450" x="6723063" y="3295650"/>
          <p14:tracePt t="75454" x="6729413" y="3314700"/>
          <p14:tracePt t="75462" x="6729413" y="3321050"/>
          <p14:tracePt t="75465" x="6735763" y="3327400"/>
          <p14:tracePt t="75466" x="6742113" y="3333750"/>
          <p14:tracePt t="75470" x="6742113" y="3340100"/>
          <p14:tracePt t="75477" x="6754813" y="3352800"/>
          <p14:tracePt t="75482" x="6761163" y="3365500"/>
          <p14:tracePt t="75487" x="6780213" y="3378200"/>
          <p14:tracePt t="75492" x="6792913" y="3384550"/>
          <p14:tracePt t="75498" x="6799263" y="3390900"/>
          <p14:tracePt t="75502" x="6811963" y="3397250"/>
          <p14:tracePt t="75507" x="6824663" y="3409950"/>
          <p14:tracePt t="75514" x="6831013" y="3416300"/>
          <p14:tracePt t="75515" x="6837363" y="3416300"/>
          <p14:tracePt t="75518" x="6850063" y="3422650"/>
          <p14:tracePt t="75522" x="6856413" y="3429000"/>
          <p14:tracePt t="75530" x="6869113" y="3435350"/>
          <p14:tracePt t="75533" x="6888163" y="3441700"/>
          <p14:tracePt t="75536" x="6900863" y="3448050"/>
          <p14:tracePt t="75538" x="6907213" y="3454400"/>
          <p14:tracePt t="75547" x="6919913" y="3460750"/>
          <p14:tracePt t="75548" x="6932613" y="3467100"/>
          <p14:tracePt t="75551" x="6951663" y="3479800"/>
          <p14:tracePt t="75555" x="6958013" y="3486150"/>
          <p14:tracePt t="75564" x="6977063" y="3498850"/>
          <p14:tracePt t="75565" x="6989763" y="3511550"/>
          <p14:tracePt t="75566" x="7008813" y="3511550"/>
          <p14:tracePt t="75571" x="7021513" y="3517900"/>
          <p14:tracePt t="75578" x="7040563" y="3524250"/>
          <p14:tracePt t="75582" x="7053263" y="3530600"/>
          <p14:tracePt t="75585" x="7072313" y="3543300"/>
          <p14:tracePt t="75586" x="7085013" y="3549650"/>
          <p14:tracePt t="75596" x="7124700" y="3562350"/>
          <p14:tracePt t="75598" x="7137400" y="3568700"/>
          <p14:tracePt t="75602" x="7143750" y="3568700"/>
          <p14:tracePt t="75607" x="7156450" y="3575050"/>
          <p14:tracePt t="75613" x="7175500" y="3581400"/>
          <p14:tracePt t="75615" x="7181850" y="3581400"/>
          <p14:tracePt t="75616" x="7194550" y="3581400"/>
          <p14:tracePt t="75621" x="7207250" y="3581400"/>
          <p14:tracePt t="75632" x="7213600" y="3581400"/>
          <p14:tracePt t="75633" x="7226300" y="3587750"/>
          <p14:tracePt t="75635" x="7232650" y="3587750"/>
          <p14:tracePt t="75636" x="7251700" y="3587750"/>
          <p14:tracePt t="75644" x="7264400" y="3594100"/>
          <p14:tracePt t="75647" x="7283450" y="3594100"/>
          <p14:tracePt t="75649" x="7289800" y="3594100"/>
          <p14:tracePt t="75652" x="7308850" y="3600450"/>
          <p14:tracePt t="75657" x="7315200" y="3600450"/>
          <p14:tracePt t="75664" x="7340600" y="3606800"/>
          <p14:tracePt t="75665" x="7359650" y="3606800"/>
          <p14:tracePt t="75668" x="7372350" y="3613150"/>
          <p14:tracePt t="75672" x="7385050" y="3619500"/>
          <p14:tracePt t="75681" x="7404100" y="3625850"/>
          <p14:tracePt t="75683" x="7423150" y="3625850"/>
          <p14:tracePt t="75685" x="7429500" y="3625850"/>
          <p14:tracePt t="75688" x="7448550" y="3625850"/>
          <p14:tracePt t="75696" x="7467600" y="3625850"/>
          <p14:tracePt t="75698" x="7486650" y="3632200"/>
          <p14:tracePt t="75700" x="7499350" y="3632200"/>
          <p14:tracePt t="75704" x="7518400" y="3638550"/>
          <p14:tracePt t="75714" x="7551738" y="3646488"/>
          <p14:tracePt t="75716" x="7570788" y="3646488"/>
          <p14:tracePt t="75720" x="7589838" y="3652838"/>
          <p14:tracePt t="75728" x="7596188" y="3652838"/>
          <p14:tracePt t="75731" x="7615238" y="3652838"/>
          <p14:tracePt t="75732" x="7640638" y="3652838"/>
          <p14:tracePt t="75736" x="7659688" y="3659188"/>
          <p14:tracePt t="75744" x="7672388" y="3659188"/>
          <p14:tracePt t="75748" x="7685088" y="3659188"/>
          <p14:tracePt t="75749" x="7704138" y="3659188"/>
          <p14:tracePt t="75752" x="7716838" y="3659188"/>
          <p14:tracePt t="75757" x="7735888" y="3659188"/>
          <p14:tracePt t="75764" x="7754938" y="3659188"/>
          <p14:tracePt t="75766" x="7761288" y="3659188"/>
          <p14:tracePt t="75768" x="7780338" y="3659188"/>
          <p14:tracePt t="75772" x="7793038" y="3659188"/>
          <p14:tracePt t="75778" x="7812088" y="3659188"/>
          <p14:tracePt t="75782" x="7831138" y="3665538"/>
          <p14:tracePt t="75784" x="7850188" y="3671888"/>
          <p14:tracePt t="75786" x="7856538" y="3671888"/>
          <p14:tracePt t="75795" x="7869238" y="3671888"/>
          <p14:tracePt t="75798" x="7881938" y="3671888"/>
          <p14:tracePt t="75802" x="7894638" y="3671888"/>
          <p14:tracePt t="75807" x="7900988" y="3671888"/>
          <p14:tracePt t="75812" x="7913688" y="3671888"/>
          <p14:tracePt t="75819" x="7932738" y="3671888"/>
          <p14:tracePt t="75822" x="7945438" y="3671888"/>
          <p14:tracePt t="75835" x="7958138" y="3671888"/>
          <p14:tracePt t="75836" x="7964488" y="3671888"/>
          <p14:tracePt t="75838" x="7970838" y="3671888"/>
          <p14:tracePt t="75844" x="7983538" y="3671888"/>
          <p14:tracePt t="75850" x="8004175" y="3671888"/>
          <p14:tracePt t="75854" x="8010525" y="3671888"/>
          <p14:tracePt t="75864" x="8023225" y="3671888"/>
          <p14:tracePt t="75866" x="8035925" y="3671888"/>
          <p14:tracePt t="75870" x="8042275" y="3665538"/>
          <p14:tracePt t="75877" x="8048625" y="3665538"/>
          <p14:tracePt t="75882" x="8061325" y="3659188"/>
          <p14:tracePt t="75886" x="8067675" y="3652838"/>
          <p14:tracePt t="75895" x="8080375" y="3652838"/>
          <p14:tracePt t="75898" x="8093075" y="3638550"/>
          <p14:tracePt t="75902" x="8105775" y="3632200"/>
          <p14:tracePt t="75907" x="8112125" y="3619500"/>
          <p14:tracePt t="75917" x="8124825" y="3613150"/>
          <p14:tracePt t="75918" x="8131175" y="3613150"/>
          <p14:tracePt t="75920" x="8137525" y="3606800"/>
          <p14:tracePt t="75922" x="8137525" y="3594100"/>
          <p14:tracePt t="75930" x="8150225" y="3587750"/>
          <p14:tracePt t="75933" x="8156575" y="3575050"/>
          <p14:tracePt t="75935" x="8162925" y="3568700"/>
          <p14:tracePt t="75938" x="8162925" y="3562350"/>
          <p14:tracePt t="75944" x="8169275" y="3549650"/>
          <p14:tracePt t="75948" x="8175625" y="3536950"/>
          <p14:tracePt t="75951" x="8181975" y="3524250"/>
          <p14:tracePt t="75954" x="8188325" y="3517900"/>
          <p14:tracePt t="75965" x="8194675" y="3492500"/>
          <p14:tracePt t="75967" x="8201025" y="3486150"/>
          <p14:tracePt t="75968" x="8201025" y="3473450"/>
          <p14:tracePt t="75974" x="8201025" y="3460750"/>
          <p14:tracePt t="75977" x="8201025" y="3441700"/>
          <p14:tracePt t="75982" x="8201025" y="3429000"/>
          <p14:tracePt t="75984" x="8201025" y="3422650"/>
          <p14:tracePt t="75988" x="8201025" y="3403600"/>
          <p14:tracePt t="75994" x="8201025" y="3384550"/>
          <p14:tracePt t="75999" x="8201025" y="3371850"/>
          <p14:tracePt t="76001" x="8201025" y="3352800"/>
          <p14:tracePt t="76005" x="8201025" y="3333750"/>
          <p14:tracePt t="76010" x="8201025" y="3321050"/>
          <p14:tracePt t="76015" x="8201025" y="3302000"/>
          <p14:tracePt t="76016" x="8201025" y="3282950"/>
          <p14:tracePt t="76020" x="8201025" y="3276600"/>
          <p14:tracePt t="76027" x="8201025" y="3257550"/>
          <p14:tracePt t="76031" x="8201025" y="3238500"/>
          <p14:tracePt t="76033" x="8201025" y="3225800"/>
          <p14:tracePt t="76036" x="8201025" y="3205163"/>
          <p14:tracePt t="76047" x="8201025" y="3186113"/>
          <p14:tracePt t="76050" x="8201025" y="3179763"/>
          <p14:tracePt t="76051" x="8201025" y="3160713"/>
          <p14:tracePt t="76053" x="8201025" y="3148013"/>
          <p14:tracePt t="76057" x="8201025" y="3135313"/>
          <p14:tracePt t="76064" x="8201025" y="3122613"/>
          <p14:tracePt t="76066" x="8201025" y="3103563"/>
          <p14:tracePt t="76068" x="8201025" y="3097213"/>
          <p14:tracePt t="76073" x="8201025" y="3084513"/>
          <p14:tracePt t="76080" x="8201025" y="3071813"/>
          <p14:tracePt t="76082" x="8194675" y="3065463"/>
          <p14:tracePt t="76085" x="8188325" y="3059113"/>
          <p14:tracePt t="76088" x="8181975" y="3052763"/>
          <p14:tracePt t="76093" x="8181975" y="3040063"/>
          <p14:tracePt t="76098" x="8175625" y="3027363"/>
          <p14:tracePt t="76101" x="8162925" y="3008313"/>
          <p14:tracePt t="76104" x="8156575" y="3001963"/>
          <p14:tracePt t="76112" x="8143875" y="2982913"/>
          <p14:tracePt t="76114" x="8137525" y="2976563"/>
          <p14:tracePt t="76116" x="8137525" y="2970213"/>
          <p14:tracePt t="76121" x="8131175" y="2963863"/>
          <p14:tracePt t="76127" x="8124825" y="2957513"/>
          <p14:tracePt t="76130" x="8124825" y="2951163"/>
          <p14:tracePt t="76137" x="8112125" y="2932113"/>
          <p14:tracePt t="76147" x="8105775" y="2932113"/>
          <p14:tracePt t="76150" x="8099425" y="2925763"/>
          <p14:tracePt t="76152" x="8086725" y="2900363"/>
          <p14:tracePt t="76154" x="8074025" y="2887663"/>
          <p14:tracePt t="76160" x="8067675" y="2881313"/>
          <p14:tracePt t="76165" x="8067675" y="2874963"/>
          <p14:tracePt t="76166" x="8054975" y="2862263"/>
          <p14:tracePt t="76171" x="8048625" y="2855913"/>
          <p14:tracePt t="76177" x="8035925" y="2849563"/>
          <p14:tracePt t="76180" x="8029575" y="2849563"/>
          <p14:tracePt t="76182" x="8016875" y="2836863"/>
          <p14:tracePt t="76186" x="7996238" y="2830513"/>
          <p14:tracePt t="76197" x="7989888" y="2824163"/>
          <p14:tracePt t="76198" x="7983538" y="2817813"/>
          <p14:tracePt t="76200" x="7958138" y="2817813"/>
          <p14:tracePt t="76202" x="7939088" y="2805113"/>
          <p14:tracePt t="76210" x="7926388" y="2798763"/>
          <p14:tracePt t="76215" x="7907338" y="2792413"/>
          <p14:tracePt t="76218" x="7888288" y="2778125"/>
          <p14:tracePt t="76224" x="7881938" y="2771775"/>
          <p14:tracePt t="76230" x="7869238" y="2765425"/>
          <p14:tracePt t="76232" x="7850188" y="2759075"/>
          <p14:tracePt t="76235" x="7831138" y="2759075"/>
          <p14:tracePt t="76238" x="7831138" y="2752725"/>
          <p14:tracePt t="76247" x="7805738" y="2740025"/>
          <p14:tracePt t="76250" x="7793038" y="2733675"/>
          <p14:tracePt t="76254" x="7780338" y="2733675"/>
          <p14:tracePt t="76261" x="7767638" y="2727325"/>
          <p14:tracePt t="76264" x="7748588" y="2727325"/>
          <p14:tracePt t="76266" x="7723188" y="2727325"/>
          <p14:tracePt t="76274" x="7704138" y="2714625"/>
          <p14:tracePt t="76280" x="7685088" y="2714625"/>
          <p14:tracePt t="76283" x="7666038" y="2714625"/>
          <p14:tracePt t="76286" x="7646988" y="2708275"/>
          <p14:tracePt t="76294" x="7608888" y="2708275"/>
          <p14:tracePt t="76298" x="7545388" y="2708275"/>
          <p14:tracePt t="76302" x="7512050" y="2708275"/>
          <p14:tracePt t="76309" x="7486650" y="2708275"/>
          <p14:tracePt t="76314" x="7454900" y="2708275"/>
          <p14:tracePt t="76315" x="7423150" y="2708275"/>
          <p14:tracePt t="76318" x="7391400" y="2708275"/>
          <p14:tracePt t="76324" x="7346950" y="2708275"/>
          <p14:tracePt t="76330" x="7270750" y="2708275"/>
          <p14:tracePt t="76333" x="7239000" y="2708275"/>
          <p14:tracePt t="76336" x="7207250" y="2708275"/>
          <p14:tracePt t="76345" x="7175500" y="2708275"/>
          <p14:tracePt t="76348" x="7105650" y="2708275"/>
          <p14:tracePt t="76352" x="7072313" y="2708275"/>
          <p14:tracePt t="76360" x="7040563" y="2708275"/>
          <p14:tracePt t="76364" x="7015163" y="2708275"/>
          <p14:tracePt t="76365" x="7002463" y="2708275"/>
          <p14:tracePt t="76368" x="6983413" y="2708275"/>
          <p14:tracePt t="76374" x="6964363" y="2708275"/>
          <p14:tracePt t="76380" x="6958013" y="2708275"/>
          <p14:tracePt t="76382" x="6938963" y="2708275"/>
          <p14:tracePt t="76384" x="6932613" y="2708275"/>
          <p14:tracePt t="76388" x="6913563" y="2708275"/>
          <p14:tracePt t="76392" x="6900863" y="2708275"/>
          <p14:tracePt t="76397" x="6894513" y="2708275"/>
          <p14:tracePt t="76400" x="6881813" y="2708275"/>
          <p14:tracePt t="76404" x="6869113" y="2708275"/>
          <p14:tracePt t="76411" x="6862763" y="2708275"/>
          <p14:tracePt t="76414" x="6850063" y="2708275"/>
          <p14:tracePt t="76416" x="6843713" y="2708275"/>
          <p14:tracePt t="76420" x="6831013" y="2708275"/>
          <p14:tracePt t="76429" x="6818313" y="2708275"/>
          <p14:tracePt t="76433" x="6811963" y="2708275"/>
          <p14:tracePt t="76436" x="6805613" y="2708275"/>
          <p14:tracePt t="76445" x="6799263" y="2714625"/>
          <p14:tracePt t="76448" x="6786563" y="2720975"/>
          <p14:tracePt t="76459" x="6773863" y="2727325"/>
          <p14:tracePt t="76465" x="6754813" y="2733675"/>
          <p14:tracePt t="76474" x="6748463" y="2740025"/>
          <p14:tracePt t="76482" x="6729413" y="2752725"/>
          <p14:tracePt t="76485" x="6716713" y="2759075"/>
          <p14:tracePt t="76488" x="6710363" y="2771775"/>
          <p14:tracePt t="76496" x="6704013" y="2778125"/>
          <p14:tracePt t="76498" x="6691313" y="2778125"/>
          <p14:tracePt t="76500" x="6684963" y="2784475"/>
          <p14:tracePt t="76502" x="6672263" y="2805113"/>
          <p14:tracePt t="76510" x="6659563" y="2817813"/>
          <p14:tracePt t="76514" x="6640513" y="2836863"/>
          <p14:tracePt t="76518" x="6634163" y="2836863"/>
          <p14:tracePt t="76523" x="6619875" y="2849563"/>
          <p14:tracePt t="76529" x="6613525" y="2862263"/>
          <p14:tracePt t="76532" x="6607175" y="2868613"/>
          <p14:tracePt t="76534" x="6600825" y="2881313"/>
          <p14:tracePt t="76538" x="6594475" y="2887663"/>
          <p14:tracePt t="76546" x="6588125" y="2887663"/>
          <p14:tracePt t="76547" x="6588125" y="2900363"/>
          <p14:tracePt t="76554" x="6575425" y="2913063"/>
          <p14:tracePt t="76564" x="6562725" y="2932113"/>
          <p14:tracePt t="76570" x="6550025" y="2938463"/>
          <p14:tracePt t="76580" x="6543675" y="2951163"/>
          <p14:tracePt t="76582" x="6537325" y="2963863"/>
          <p14:tracePt t="76586" x="6537325" y="2976563"/>
          <p14:tracePt t="76596" x="6530975" y="2982913"/>
          <p14:tracePt t="76598" x="6524625" y="2995613"/>
          <p14:tracePt t="76602" x="6518275" y="3008313"/>
          <p14:tracePt t="76610" x="6511925" y="3014663"/>
          <p14:tracePt t="76616" x="6505575" y="3027363"/>
          <p14:tracePt t="76618" x="6499225" y="3046413"/>
          <p14:tracePt t="76630" x="6492875" y="3059113"/>
          <p14:tracePt t="76632" x="6480175" y="3078163"/>
          <p14:tracePt t="76644" x="6473825" y="3084513"/>
          <p14:tracePt t="76648" x="6467475" y="3103563"/>
          <p14:tracePt t="76664" x="6461125" y="3128963"/>
          <p14:tracePt t="76674" x="6461125" y="3141663"/>
          <p14:tracePt t="76681" x="6454775" y="3154363"/>
          <p14:tracePt t="76685" x="6454775" y="3160713"/>
          <p14:tracePt t="76688" x="6454775" y="3173413"/>
          <p14:tracePt t="76696" x="6448425" y="3173413"/>
          <p14:tracePt t="76698" x="6448425" y="3179763"/>
          <p14:tracePt t="76701" x="6448425" y="3192463"/>
          <p14:tracePt t="76705" x="6448425" y="3198813"/>
          <p14:tracePt t="76713" x="6448425" y="3205163"/>
          <p14:tracePt t="76715" x="6448425" y="3211513"/>
          <p14:tracePt t="76716" x="6448425" y="3225800"/>
          <p14:tracePt t="76720" x="6448425" y="3238500"/>
          <p14:tracePt t="76727" x="6442075" y="3251200"/>
          <p14:tracePt t="76731" x="6442075" y="3257550"/>
          <p14:tracePt t="76735" x="6442075" y="3263900"/>
          <p14:tracePt t="76738" x="6442075" y="3270250"/>
          <p14:tracePt t="76746" x="6442075" y="3276600"/>
          <p14:tracePt t="76748" x="6442075" y="3289300"/>
          <p14:tracePt t="76752" x="6442075" y="3302000"/>
          <p14:tracePt t="76759" x="6442075" y="3308350"/>
          <p14:tracePt t="76766" x="6442075" y="3321050"/>
          <p14:tracePt t="76770" x="6442075" y="3327400"/>
          <p14:tracePt t="76780" x="6442075" y="3340100"/>
          <p14:tracePt t="76782" x="6442075" y="3352800"/>
          <p14:tracePt t="76795" x="6442075" y="3359150"/>
          <p14:tracePt t="76797" x="6442075" y="3365500"/>
          <p14:tracePt t="76798" x="6442075" y="3371850"/>
          <p14:tracePt t="76802" x="6442075" y="3384550"/>
          <p14:tracePt t="76816" x="6442075" y="3397250"/>
          <p14:tracePt t="76818" x="6442075" y="3409950"/>
          <p14:tracePt t="76823" x="6442075" y="3416300"/>
          <p14:tracePt t="76831" x="6442075" y="3429000"/>
          <p14:tracePt t="76838" x="6442075" y="3441700"/>
          <p14:tracePt t="76849" x="6442075" y="3448050"/>
          <p14:tracePt t="76851" x="6442075" y="3454400"/>
          <p14:tracePt t="76855" x="6442075" y="3460750"/>
          <p14:tracePt t="76859" x="6442075" y="3473450"/>
          <p14:tracePt t="76866" x="6442075" y="3479800"/>
          <p14:tracePt t="76870" x="6442075" y="3486150"/>
          <p14:tracePt t="76878" x="6448425" y="3492500"/>
          <p14:tracePt t="76884" x="6454775" y="3511550"/>
          <p14:tracePt t="76897" x="6461125" y="3524250"/>
          <p14:tracePt t="76899" x="6467475" y="3530600"/>
          <p14:tracePt t="76902" x="6473825" y="3536950"/>
          <p14:tracePt t="76910" x="6473825" y="3543300"/>
          <p14:tracePt t="76914" x="6473825" y="3556000"/>
          <p14:tracePt t="76916" x="6480175" y="3556000"/>
          <p14:tracePt t="76920" x="6486525" y="3562350"/>
          <p14:tracePt t="76927" x="6492875" y="3568700"/>
          <p14:tracePt t="76932" x="6499225" y="3581400"/>
          <p14:tracePt t="76936" x="6505575" y="3587750"/>
          <p14:tracePt t="76947" x="6511925" y="3600450"/>
          <p14:tracePt t="76948" x="6511925" y="3606800"/>
          <p14:tracePt t="76952" x="6518275" y="3606800"/>
          <p14:tracePt t="76959" x="6524625" y="3619500"/>
          <p14:tracePt t="76964" x="6537325" y="3632200"/>
          <p14:tracePt t="76968" x="6543675" y="3646488"/>
          <p14:tracePt t="76977" x="6550025" y="3652838"/>
          <p14:tracePt t="76981" x="6562725" y="3665538"/>
          <p14:tracePt t="76984" x="6569075" y="3671888"/>
          <p14:tracePt t="76990" x="6575425" y="3678238"/>
          <p14:tracePt t="76996" x="6588125" y="3684588"/>
          <p14:tracePt t="77000" x="6600825" y="3697288"/>
          <p14:tracePt t="77005" x="6607175" y="3703638"/>
          <p14:tracePt t="77011" x="6613525" y="3709988"/>
          <p14:tracePt t="77014" x="6626225" y="3709988"/>
          <p14:tracePt t="77016" x="6634163" y="3716338"/>
          <p14:tracePt t="77020" x="6640513" y="3716338"/>
          <p14:tracePt t="77026" x="6646863" y="3722688"/>
          <p14:tracePt t="77030" x="6653213" y="3729038"/>
          <p14:tracePt t="77032" x="6659563" y="3729038"/>
          <p14:tracePt t="77036" x="6665913" y="3729038"/>
          <p14:tracePt t="77044" x="6672263" y="3729038"/>
          <p14:tracePt t="77047" x="6678613" y="3735388"/>
          <p14:tracePt t="77048" x="6684963" y="3741738"/>
          <p14:tracePt t="77052" x="6691313" y="3748088"/>
          <p14:tracePt t="77063" x="6704013" y="3748088"/>
          <p14:tracePt t="77065" x="6716713" y="3754438"/>
          <p14:tracePt t="77068" x="6723063" y="3754438"/>
          <p14:tracePt t="77077" x="6748463" y="3767138"/>
          <p14:tracePt t="77081" x="6748463" y="3773488"/>
          <p14:tracePt t="77085" x="6761163" y="3773488"/>
          <p14:tracePt t="77090" x="6773863" y="3779838"/>
          <p14:tracePt t="77097" x="6780213" y="3786188"/>
          <p14:tracePt t="77101" x="6792913" y="3792538"/>
          <p14:tracePt t="77105" x="6799263" y="3792538"/>
          <p14:tracePt t="77113" x="6818313" y="3798888"/>
          <p14:tracePt t="77120" x="6831013" y="3805238"/>
          <p14:tracePt t="77126" x="6837363" y="3805238"/>
          <p14:tracePt t="77128" x="6850063" y="3805238"/>
          <p14:tracePt t="77131" x="6856413" y="3805238"/>
          <p14:tracePt t="77134" x="6869113" y="3811588"/>
          <p14:tracePt t="77140" x="6888163" y="3817938"/>
          <p14:tracePt t="77141" x="6900863" y="3817938"/>
          <p14:tracePt t="77147" x="6907213" y="3817938"/>
          <p14:tracePt t="77151" x="6926263" y="3817938"/>
          <p14:tracePt t="77161" x="6938963" y="3817938"/>
          <p14:tracePt t="77164" x="6951663" y="3817938"/>
          <p14:tracePt t="77166" x="6964363" y="3824288"/>
          <p14:tracePt t="77170" x="6970713" y="3824288"/>
          <p14:tracePt t="77176" x="6983413" y="3824288"/>
          <p14:tracePt t="77182" x="7002463" y="3836988"/>
          <p14:tracePt t="77186" x="7015163" y="3843338"/>
          <p14:tracePt t="77195" x="7027863" y="3843338"/>
          <p14:tracePt t="77197" x="7040563" y="3843338"/>
          <p14:tracePt t="77198" x="7053263" y="3843338"/>
          <p14:tracePt t="77202" x="7065963" y="3843338"/>
          <p14:tracePt t="77208" x="7078663" y="3843338"/>
          <p14:tracePt t="77213" x="7099300" y="3849688"/>
          <p14:tracePt t="77215" x="7112000" y="3849688"/>
          <p14:tracePt t="77218" x="7124700" y="3849688"/>
          <p14:tracePt t="77226" x="7143750" y="3849688"/>
          <p14:tracePt t="77231" x="7169150" y="3849688"/>
          <p14:tracePt t="77232" x="7188200" y="3856038"/>
          <p14:tracePt t="77234" x="7200900" y="3856038"/>
          <p14:tracePt t="77240" x="7219950" y="3856038"/>
          <p14:tracePt t="77242" x="7239000" y="3862388"/>
          <p14:tracePt t="77247" x="7251700" y="3862388"/>
          <p14:tracePt t="77250" x="7277100" y="3862388"/>
          <p14:tracePt t="77255" x="7302500" y="3862388"/>
          <p14:tracePt t="77266" x="7334250" y="3862388"/>
          <p14:tracePt t="77270" x="7359650" y="3862388"/>
          <p14:tracePt t="77272" x="7372350" y="3862388"/>
          <p14:tracePt t="77280" x="7391400" y="3862388"/>
          <p14:tracePt t="77283" x="7416800" y="3862388"/>
          <p14:tracePt t="77286" x="7429500" y="3862388"/>
          <p14:tracePt t="77294" x="7442200" y="3862388"/>
          <p14:tracePt t="77296" x="7454900" y="3862388"/>
          <p14:tracePt t="77298" x="7467600" y="3862388"/>
          <p14:tracePt t="77302" x="7480300" y="3862388"/>
          <p14:tracePt t="77304" x="7486650" y="3862388"/>
          <p14:tracePt t="77311" x="7493000" y="3862388"/>
          <p14:tracePt t="77314" x="7499350" y="3862388"/>
          <p14:tracePt t="77316" x="7505700" y="3862388"/>
          <p14:tracePt t="77322" x="7512050" y="3862388"/>
          <p14:tracePt t="77328" x="7518400" y="3862388"/>
          <p14:tracePt t="77331" x="7524750" y="3862388"/>
          <p14:tracePt t="77332" x="7537450" y="3862388"/>
          <p14:tracePt t="77336" x="7558088" y="3862388"/>
          <p14:tracePt t="77344" x="7577138" y="3862388"/>
          <p14:tracePt t="77346" x="7589838" y="3862388"/>
          <p14:tracePt t="77348" x="7602538" y="3862388"/>
          <p14:tracePt t="77352" x="7621588" y="3862388"/>
          <p14:tracePt t="77358" x="7640638" y="3862388"/>
          <p14:tracePt t="77362" x="7659688" y="3862388"/>
          <p14:tracePt t="77365" x="7678738" y="3862388"/>
          <p14:tracePt t="77368" x="7691438" y="3862388"/>
          <p14:tracePt t="77376" x="7710488" y="3862388"/>
          <p14:tracePt t="77380" x="7729538" y="3862388"/>
          <p14:tracePt t="77381" x="7748588" y="3849688"/>
          <p14:tracePt t="77384" x="7767638" y="3843338"/>
          <p14:tracePt t="77390" x="7786688" y="3843338"/>
          <p14:tracePt t="77392" x="7805738" y="3843338"/>
          <p14:tracePt t="77397" x="7831138" y="3836988"/>
          <p14:tracePt t="77400" x="7843838" y="3830638"/>
          <p14:tracePt t="77405" x="7862888" y="3824288"/>
          <p14:tracePt t="77411" x="7881938" y="3817938"/>
          <p14:tracePt t="77413" x="7894638" y="3817938"/>
          <p14:tracePt t="77417" x="7900988" y="3805238"/>
          <p14:tracePt t="77420" x="7913688" y="3798888"/>
          <p14:tracePt t="77426" x="7920038" y="3798888"/>
          <p14:tracePt t="77429" x="7926388" y="3792538"/>
          <p14:tracePt t="77432" x="7932738" y="3792538"/>
          <p14:tracePt t="77444" x="7945438" y="3786188"/>
          <p14:tracePt t="77448" x="7945438" y="3779838"/>
          <p14:tracePt t="77452" x="7951788" y="3779838"/>
          <p14:tracePt t="77463" x="7958138" y="3773488"/>
          <p14:tracePt t="77465" x="7958138" y="3760788"/>
          <p14:tracePt t="77468" x="7964488" y="3760788"/>
          <p14:tracePt t="77476" x="7970838" y="3754438"/>
          <p14:tracePt t="77480" x="7970838" y="3748088"/>
          <p14:tracePt t="77482" x="7977188" y="3741738"/>
          <p14:tracePt t="77486" x="7977188" y="3735388"/>
          <p14:tracePt t="77494" x="7977188" y="3729038"/>
          <p14:tracePt t="77496" x="7977188" y="3722688"/>
          <p14:tracePt t="77498" x="7983538" y="3709988"/>
          <p14:tracePt t="77502" x="7983538" y="3697288"/>
          <p14:tracePt t="77514" x="7989888" y="3671888"/>
          <p14:tracePt t="77515" x="7989888" y="3652838"/>
          <p14:tracePt t="77518" x="7996238" y="3625850"/>
          <p14:tracePt t="77526" x="7996238" y="3613150"/>
          <p14:tracePt t="77530" x="8004175" y="3594100"/>
          <p14:tracePt t="77531" x="8004175" y="3575050"/>
          <p14:tracePt t="77535" x="8010525" y="3562350"/>
          <p14:tracePt t="77544" x="8010525" y="3517900"/>
          <p14:tracePt t="77546" x="8010525" y="3492500"/>
          <p14:tracePt t="77550" x="8010525" y="3473450"/>
          <p14:tracePt t="77556" x="8016875" y="3454400"/>
          <p14:tracePt t="77562" x="8023225" y="3435350"/>
          <p14:tracePt t="77564" x="8029575" y="3416300"/>
          <p14:tracePt t="77566" x="8029575" y="3403600"/>
          <p14:tracePt t="77570" x="8029575" y="3390900"/>
          <p14:tracePt t="77575" x="8029575" y="3384550"/>
          <p14:tracePt t="77580" x="8029575" y="3365500"/>
          <p14:tracePt t="77582" x="8029575" y="3346450"/>
          <p14:tracePt t="77586" x="8029575" y="3340100"/>
          <p14:tracePt t="77594" x="8029575" y="3327400"/>
          <p14:tracePt t="77596" x="8029575" y="3314700"/>
          <p14:tracePt t="77598" x="8029575" y="3308350"/>
          <p14:tracePt t="77602" x="8029575" y="3295650"/>
          <p14:tracePt t="77610" x="8023225" y="3276600"/>
          <p14:tracePt t="77613" x="8016875" y="3276600"/>
          <p14:tracePt t="77618" x="8010525" y="3263900"/>
          <p14:tracePt t="77625" x="8010525" y="3257550"/>
          <p14:tracePt t="77629" x="8010525" y="3251200"/>
          <p14:tracePt t="77631" x="8004175" y="3244850"/>
          <p14:tracePt t="77635" x="7996238" y="3238500"/>
          <p14:tracePt t="77640" x="7996238" y="3232150"/>
          <p14:tracePt t="77646" x="7989888" y="3219450"/>
          <p14:tracePt t="77651" x="7983538" y="3205163"/>
          <p14:tracePt t="77655" x="7977188" y="3198813"/>
          <p14:tracePt t="77661" x="7970838" y="3186113"/>
          <p14:tracePt t="77663" x="7964488" y="3173413"/>
          <p14:tracePt t="77664" x="7958138" y="3167063"/>
          <p14:tracePt t="77668" x="7945438" y="3154363"/>
          <p14:tracePt t="77676" x="7926388" y="3135313"/>
          <p14:tracePt t="77679" x="7926388" y="3128963"/>
          <p14:tracePt t="77681" x="7907338" y="3116263"/>
          <p14:tracePt t="77685" x="7900988" y="3109913"/>
          <p14:tracePt t="77695" x="7881938" y="3084513"/>
          <p14:tracePt t="77701" x="7856538" y="3071813"/>
          <p14:tracePt t="77705" x="7831138" y="3059113"/>
          <p14:tracePt t="77711" x="7793038" y="3052763"/>
          <p14:tracePt t="77713" x="7767638" y="3040063"/>
          <p14:tracePt t="77716" x="7748588" y="3033713"/>
          <p14:tracePt t="77721" x="7742238" y="3033713"/>
          <p14:tracePt t="77729" x="7716838" y="3014663"/>
          <p14:tracePt t="77732" x="7704138" y="3008313"/>
          <p14:tracePt t="77736" x="7691438" y="3008313"/>
          <p14:tracePt t="77746" x="7672388" y="3001963"/>
          <p14:tracePt t="77747" x="7659688" y="2995613"/>
          <p14:tracePt t="77755" x="7653338" y="2995613"/>
          <p14:tracePt t="77761" x="7634288" y="2995613"/>
          <p14:tracePt t="77763" x="7621588" y="2995613"/>
          <p14:tracePt t="77766" x="7596188" y="2995613"/>
          <p14:tracePt t="77770" x="7577138" y="2995613"/>
          <p14:tracePt t="77775" x="7564438" y="2995613"/>
          <p14:tracePt t="77780" x="7537450" y="2989263"/>
          <p14:tracePt t="77782" x="7518400" y="2989263"/>
          <p14:tracePt t="77786" x="7505700" y="2989263"/>
          <p14:tracePt t="77796" x="7486650" y="2989263"/>
          <p14:tracePt t="77798" x="7461250" y="2989263"/>
          <p14:tracePt t="77802" x="7448550" y="2989263"/>
          <p14:tracePt t="77815" x="7429500" y="2989263"/>
          <p14:tracePt t="77816" x="7416800" y="2989263"/>
          <p14:tracePt t="77826" x="7397750" y="2989263"/>
          <p14:tracePt t="77829" x="7391400" y="2989263"/>
          <p14:tracePt t="77831" x="7378700" y="2989263"/>
          <p14:tracePt t="77834" x="7366000" y="2989263"/>
          <p14:tracePt t="77846" x="7346950" y="2995613"/>
          <p14:tracePt t="77850" x="7334250" y="3008313"/>
          <p14:tracePt t="77855" x="7327900" y="3014663"/>
          <p14:tracePt t="77861" x="7315200" y="3021013"/>
          <p14:tracePt t="77863" x="7302500" y="3027363"/>
          <p14:tracePt t="77866" x="7289800" y="3040063"/>
          <p14:tracePt t="77872" x="7289800" y="3046413"/>
          <p14:tracePt t="77879" x="7277100" y="3052763"/>
          <p14:tracePt t="77881" x="7264400" y="3059113"/>
          <p14:tracePt t="77883" x="7258050" y="3065463"/>
          <p14:tracePt t="77885" x="7245350" y="3078163"/>
          <p14:tracePt t="77891" x="7239000" y="3090863"/>
          <p14:tracePt t="77892" x="7226300" y="3097213"/>
          <p14:tracePt t="77901" x="7213600" y="3109913"/>
          <p14:tracePt t="77910" x="7200900" y="3135313"/>
          <p14:tracePt t="77914" x="7194550" y="3135313"/>
          <p14:tracePt t="77916" x="7181850" y="3148013"/>
          <p14:tracePt t="77920" x="7181850" y="3154363"/>
          <p14:tracePt t="77927" x="7175500" y="3160713"/>
          <p14:tracePt t="77930" x="7162800" y="3173413"/>
          <p14:tracePt t="77932" x="7150100" y="3192463"/>
          <p14:tracePt t="77936" x="7143750" y="3205163"/>
          <p14:tracePt t="77944" x="7143750" y="3211513"/>
          <p14:tracePt t="77946" x="7137400" y="3232150"/>
          <p14:tracePt t="77948" x="7131050" y="3244850"/>
          <p14:tracePt t="77952" x="7124700" y="3251200"/>
          <p14:tracePt t="77960" x="7124700" y="3263900"/>
          <p14:tracePt t="77963" x="7124700" y="3276600"/>
          <p14:tracePt t="77965" x="7124700" y="3282950"/>
          <p14:tracePt t="77968" x="7124700" y="3295650"/>
          <p14:tracePt t="77975" x="7118350" y="3308350"/>
          <p14:tracePt t="77979" x="7118350" y="3314700"/>
          <p14:tracePt t="77981" x="7118350" y="3327400"/>
          <p14:tracePt t="77984" x="7112000" y="3333750"/>
          <p14:tracePt t="77994" x="7112000" y="3340100"/>
          <p14:tracePt t="77996" x="7112000" y="3352800"/>
          <p14:tracePt t="78000" x="7112000" y="3359150"/>
          <p14:tracePt t="78005" x="7112000" y="3371850"/>
          <p14:tracePt t="78011" x="7112000" y="3378200"/>
          <p14:tracePt t="78013" x="7112000" y="3390900"/>
          <p14:tracePt t="78016" x="7112000" y="3397250"/>
          <p14:tracePt t="78029" x="7112000" y="3416300"/>
          <p14:tracePt t="78033" x="7112000" y="3429000"/>
          <p14:tracePt t="78036" x="7112000" y="3435350"/>
          <p14:tracePt t="78045" x="7112000" y="3448050"/>
          <p14:tracePt t="78046" x="7112000" y="3454400"/>
          <p14:tracePt t="78048" x="7112000" y="3467100"/>
          <p14:tracePt t="78060" x="7112000" y="3479800"/>
          <p14:tracePt t="78063" x="7112000" y="3486150"/>
          <p14:tracePt t="78065" x="7112000" y="3492500"/>
          <p14:tracePt t="78068" x="7112000" y="3498850"/>
          <p14:tracePt t="78077" x="7112000" y="3505200"/>
          <p14:tracePt t="78079" x="7112000" y="3517900"/>
          <p14:tracePt t="78080" x="7112000" y="3524250"/>
          <p14:tracePt t="78086" x="7112000" y="3530600"/>
          <p14:tracePt t="78096" x="7112000" y="3549650"/>
          <p14:tracePt t="78102" x="7112000" y="3556000"/>
          <p14:tracePt t="78110" x="7118350" y="3562350"/>
          <p14:tracePt t="78113" x="7124700" y="3568700"/>
          <p14:tracePt t="78118" x="7124700" y="3581400"/>
          <p14:tracePt t="78131" x="7131050" y="3594100"/>
          <p14:tracePt t="78142" x="7143750" y="3606800"/>
          <p14:tracePt t="78159" x="7150100" y="3613150"/>
          <p14:tracePt t="78166" x="7162800" y="3625850"/>
          <p14:tracePt t="78176" x="7169150" y="3638550"/>
          <p14:tracePt t="78179" x="7181850" y="3652838"/>
          <p14:tracePt t="78186" x="7188200" y="3659188"/>
          <p14:tracePt t="78195" x="7194550" y="3665538"/>
          <p14:tracePt t="78196" x="7200900" y="3671888"/>
          <p14:tracePt t="78198" x="7213600" y="3678238"/>
          <p14:tracePt t="78202" x="7232650" y="3684588"/>
          <p14:tracePt t="78210" x="7245350" y="3684588"/>
          <p14:tracePt t="78213" x="7251700" y="3684588"/>
          <p14:tracePt t="78214" x="7264400" y="3690938"/>
          <p14:tracePt t="78218" x="7270750" y="3690938"/>
          <p14:tracePt t="78227" x="7302500" y="3703638"/>
          <p14:tracePt t="78231" x="7321550" y="3709988"/>
          <p14:tracePt t="78235" x="7334250" y="3709988"/>
          <p14:tracePt t="78251" x="7366000" y="3716338"/>
          <p14:tracePt t="78255" x="7372350" y="3716338"/>
          <p14:tracePt t="78259" x="7378700" y="3722688"/>
          <p14:tracePt t="78265" x="7385050" y="3722688"/>
          <p14:tracePt t="78267" x="7391400" y="3722688"/>
          <p14:tracePt t="78271" x="7397750" y="3722688"/>
          <p14:tracePt t="78275" x="7410450" y="3722688"/>
          <p14:tracePt t="78279" x="7416800" y="3729038"/>
          <p14:tracePt t="78281" x="7423150" y="3729038"/>
          <p14:tracePt t="78285" x="7435850" y="3729038"/>
          <p14:tracePt t="78290" x="7442200" y="3729038"/>
          <p14:tracePt t="78294" x="7454900" y="3729038"/>
          <p14:tracePt t="78296" x="7461250" y="3729038"/>
          <p14:tracePt t="78300" x="7473950" y="3729038"/>
          <p14:tracePt t="78308" x="7493000" y="3735388"/>
          <p14:tracePt t="78313" x="7505700" y="3735388"/>
          <p14:tracePt t="78315" x="7524750" y="3741738"/>
          <p14:tracePt t="78316" x="7537450" y="3741738"/>
          <p14:tracePt t="78321" x="7551738" y="3741738"/>
          <p14:tracePt t="78328" x="7570788" y="3748088"/>
          <p14:tracePt t="78329" x="7589838" y="3754438"/>
          <p14:tracePt t="78332" x="7608888" y="3754438"/>
          <p14:tracePt t="78336" x="7621588" y="3760788"/>
          <p14:tracePt t="78342" x="7640638" y="3760788"/>
          <p14:tracePt t="78346" x="7653338" y="3760788"/>
          <p14:tracePt t="78348" x="7659688" y="3760788"/>
          <p14:tracePt t="78352" x="7678738" y="3767138"/>
          <p14:tracePt t="78362" x="7697788" y="3767138"/>
          <p14:tracePt t="78363" x="7710488" y="3767138"/>
          <p14:tracePt t="78365" x="7723188" y="3767138"/>
          <p14:tracePt t="78368" x="7735888" y="3767138"/>
          <p14:tracePt t="78376" x="7742238" y="3767138"/>
          <p14:tracePt t="78379" x="7748588" y="3767138"/>
          <p14:tracePt t="78381" x="7754938" y="3767138"/>
          <p14:tracePt t="78384" x="7761288" y="3767138"/>
          <p14:tracePt t="78400" x="7773988" y="3767138"/>
          <p14:tracePt t="78416" x="7780338" y="3767138"/>
          <p14:tracePt t="78421" x="7786688" y="3767138"/>
          <p14:tracePt t="78427" x="7793038" y="3767138"/>
          <p14:tracePt t="78436" x="7799388" y="3767138"/>
          <p14:tracePt t="78442" x="7805738" y="3760788"/>
          <p14:tracePt t="78448" x="7812088" y="3760788"/>
          <p14:tracePt t="78452" x="7824788" y="3754438"/>
          <p14:tracePt t="78458" x="7824788" y="3748088"/>
          <p14:tracePt t="78462" x="7843838" y="3741738"/>
          <p14:tracePt t="78466" x="7850188" y="3735388"/>
          <p14:tracePt t="78472" x="7856538" y="3735388"/>
          <p14:tracePt t="78479" x="7862888" y="3735388"/>
          <p14:tracePt t="78482" x="7869238" y="3735388"/>
          <p14:tracePt t="78716" x="7875588" y="3722688"/>
          <p14:tracePt t="78721" x="7875588" y="3716338"/>
          <p14:tracePt t="78728" x="7875588" y="3709988"/>
          <p14:tracePt t="78732" x="7869238" y="3709988"/>
          <p14:tracePt t="78736" x="7862888" y="3709988"/>
          <p14:tracePt t="78742" x="7856538" y="3690938"/>
          <p14:tracePt t="78745" x="7850188" y="3690938"/>
          <p14:tracePt t="78748" x="7843838" y="3684588"/>
          <p14:tracePt t="78752" x="7843838" y="3678238"/>
          <p14:tracePt t="78764" x="7824788" y="3671888"/>
          <p14:tracePt t="78765" x="7824788" y="3665538"/>
          <p14:tracePt t="78768" x="7805738" y="3659188"/>
          <p14:tracePt t="78777" x="7805738" y="3652838"/>
          <p14:tracePt t="78780" x="7793038" y="3652838"/>
          <p14:tracePt t="78785" x="7786688" y="3652838"/>
          <p14:tracePt t="78794" x="7786688" y="3646488"/>
          <p14:tracePt t="78800" x="7786688" y="3638550"/>
          <p14:tracePt t="78808" x="7780338" y="3638550"/>
          <p14:tracePt t="78813" x="7767638" y="3632200"/>
          <p14:tracePt t="78828" x="7767638" y="3625850"/>
          <p14:tracePt t="78846" x="7761288" y="3619500"/>
          <p14:tracePt t="78929" x="7754938" y="3619500"/>
          <p14:tracePt t="78978" x="7748588" y="3619500"/>
          <p14:tracePt t="78981" x="7742238" y="3619500"/>
          <p14:tracePt t="78984" x="7735888" y="3619500"/>
          <p14:tracePt t="78994" x="7723188" y="3613150"/>
          <p14:tracePt t="78996" x="7716838" y="3613150"/>
          <p14:tracePt t="79007" x="7710488" y="3613150"/>
          <p14:tracePt t="79011" x="7697788" y="3613150"/>
          <p14:tracePt t="79016" x="7685088" y="3613150"/>
          <p14:tracePt t="79022" x="7678738" y="3613150"/>
          <p14:tracePt t="79028" x="7672388" y="3613150"/>
          <p14:tracePt t="79029" x="7666038" y="3613150"/>
          <p14:tracePt t="79032" x="7659688" y="3613150"/>
          <p14:tracePt t="79044" x="7646988" y="3606800"/>
          <p14:tracePt t="79066" x="7640638" y="3594100"/>
          <p14:tracePt t="79079" x="7634288" y="3594100"/>
          <p14:tracePt t="79082" x="7627938" y="3587750"/>
          <p14:tracePt t="79087" x="7621588" y="3581400"/>
          <p14:tracePt t="79095" x="7608888" y="3575050"/>
          <p14:tracePt t="79102" x="7602538" y="3575050"/>
          <p14:tracePt t="79108" x="7602538" y="3568700"/>
          <p14:tracePt t="79115" x="7589838" y="3556000"/>
          <p14:tracePt t="79118" x="7583488" y="3556000"/>
          <p14:tracePt t="79127" x="7583488" y="3549650"/>
          <p14:tracePt t="79128" x="7577138" y="3543300"/>
          <p14:tracePt t="79130" x="7570788" y="3536950"/>
          <p14:tracePt t="79143" x="7564438" y="3536950"/>
          <p14:tracePt t="79145" x="7564438" y="3530600"/>
          <p14:tracePt t="79150" x="7558088" y="3517900"/>
          <p14:tracePt t="79161" x="7551738" y="3517900"/>
          <p14:tracePt t="79163" x="7545388" y="3511550"/>
          <p14:tracePt t="79176" x="7537450" y="3505200"/>
          <p14:tracePt t="79181" x="7531100" y="3505200"/>
          <p14:tracePt t="79186" x="7531100" y="3492500"/>
          <p14:tracePt t="79195" x="7524750" y="3486150"/>
          <p14:tracePt t="79202" x="7524750" y="3479800"/>
          <p14:tracePt t="79211" x="7518400" y="3473450"/>
          <p14:tracePt t="79212" x="7518400" y="3467100"/>
          <p14:tracePt t="79226" x="7512050" y="3460750"/>
          <p14:tracePt t="79228" x="7512050" y="3454400"/>
          <p14:tracePt t="79244" x="7505700" y="3441700"/>
          <p14:tracePt t="79246" x="7499350" y="3441700"/>
          <p14:tracePt t="79248" x="7499350" y="3435350"/>
          <p14:tracePt t="79252" x="7493000" y="3429000"/>
          <p14:tracePt t="79259" x="7486650" y="3422650"/>
          <p14:tracePt t="79262" x="7480300" y="3422650"/>
          <p14:tracePt t="79264" x="7480300" y="3416300"/>
          <p14:tracePt t="79268" x="7473950" y="3409950"/>
          <p14:tracePt t="79277" x="7461250" y="3403600"/>
          <p14:tracePt t="79282" x="7461250" y="3397250"/>
          <p14:tracePt t="79284" x="7454900" y="3397250"/>
          <p14:tracePt t="79290" x="7448550" y="3390900"/>
          <p14:tracePt t="79294" x="7442200" y="3384550"/>
          <p14:tracePt t="79296" x="7435850" y="3384550"/>
          <p14:tracePt t="79301" x="7416800" y="3365500"/>
          <p14:tracePt t="79307" x="7416800" y="3359150"/>
          <p14:tracePt t="79311" x="7410450" y="3359150"/>
          <p14:tracePt t="79313" x="7404100" y="3352800"/>
          <p14:tracePt t="79316" x="7404100" y="3346450"/>
          <p14:tracePt t="79326" x="7397750" y="3340100"/>
          <p14:tracePt t="79332" x="7391400" y="3333750"/>
          <p14:tracePt t="79344" x="7385050" y="3333750"/>
          <p14:tracePt t="79352" x="7378700" y="3327400"/>
          <p14:tracePt t="79412" x="7372350" y="3327400"/>
          <p14:tracePt t="79416" x="7372350" y="3321050"/>
          <p14:tracePt t="79430" x="7359650" y="3308350"/>
          <p14:tracePt t="79432" x="7353300" y="3308350"/>
          <p14:tracePt t="79444" x="7346950" y="3302000"/>
          <p14:tracePt t="79446" x="7340600" y="3302000"/>
          <p14:tracePt t="79447" x="7334250" y="3302000"/>
          <p14:tracePt t="79450" x="7327900" y="3289300"/>
          <p14:tracePt t="79457" x="7321550" y="3289300"/>
          <p14:tracePt t="79462" x="7315200" y="3282950"/>
          <p14:tracePt t="79466" x="7308850" y="3276600"/>
          <p14:tracePt t="79476" x="7296150" y="3263900"/>
          <p14:tracePt t="79482" x="7289800" y="3263900"/>
          <p14:tracePt t="79487" x="7289800" y="3257550"/>
          <p14:tracePt t="79494" x="7283450" y="3244850"/>
          <p14:tracePt t="79502" x="7283450" y="3238500"/>
          <p14:tracePt t="79510" x="7277100" y="3232150"/>
          <p14:tracePt t="79513" x="7270750" y="3232150"/>
          <p14:tracePt t="79518" x="7270750" y="3211513"/>
          <p14:tracePt t="79528" x="7264400" y="3205163"/>
          <p14:tracePt t="79534" x="7258050" y="3205163"/>
          <p14:tracePt t="79550" x="7258050" y="3198813"/>
          <p14:tracePt t="79560" x="7258050" y="3192463"/>
          <p14:tracePt t="79595" x="7258050" y="3186113"/>
          <p14:tracePt t="79608" x="7258050" y="3173413"/>
          <p14:tracePt t="79757" x="7251700" y="3167063"/>
          <p14:tracePt t="79780" x="7245350" y="3167063"/>
          <p14:tracePt t="79794" x="7239000" y="3167063"/>
          <p14:tracePt t="79796" x="7232650" y="3179763"/>
          <p14:tracePt t="79810" x="7219950" y="3186113"/>
          <p14:tracePt t="79825" x="7200900" y="3192463"/>
          <p14:tracePt t="79831" x="7188200" y="3198813"/>
          <p14:tracePt t="79834" x="7181850" y="3198813"/>
          <p14:tracePt t="79841" x="7175500" y="3198813"/>
          <p14:tracePt t="79844" x="7156450" y="3198813"/>
          <p14:tracePt t="79846" x="7150100" y="3205163"/>
          <p14:tracePt t="79850" x="7137400" y="3205163"/>
          <p14:tracePt t="79858" x="7131050" y="3205163"/>
          <p14:tracePt t="79861" x="7105650" y="3205163"/>
          <p14:tracePt t="79866" x="7099300" y="3205163"/>
          <p14:tracePt t="79875" x="7078663" y="3205163"/>
          <p14:tracePt t="79878" x="7065963" y="3211513"/>
          <p14:tracePt t="79880" x="7059613" y="3211513"/>
          <p14:tracePt t="79882" x="7040563" y="3211513"/>
          <p14:tracePt t="79890" x="7034213" y="3211513"/>
          <p14:tracePt t="79892" x="7021513" y="3211513"/>
          <p14:tracePt t="79897" x="7008813" y="3211513"/>
          <p14:tracePt t="79904" x="6996113" y="3211513"/>
          <p14:tracePt t="79906" x="6983413" y="3211513"/>
          <p14:tracePt t="79913" x="6977063" y="3211513"/>
          <p14:tracePt t="79915" x="6964363" y="3211513"/>
          <p14:tracePt t="79918" x="6958013" y="3211513"/>
          <p14:tracePt t="79927" x="6932613" y="3211513"/>
          <p14:tracePt t="79934" x="6926263" y="3211513"/>
          <p14:tracePt t="79940" x="6913563" y="3211513"/>
          <p14:tracePt t="79950" x="6900863" y="3205163"/>
          <p14:tracePt t="79975" x="6888163" y="3192463"/>
          <p14:tracePt t="79995" x="6881813" y="3192463"/>
          <p14:tracePt t="80010" x="6875463" y="3186113"/>
          <p14:tracePt t="80014" x="6869113" y="3186113"/>
          <p14:tracePt t="80025" x="6862763" y="3186113"/>
          <p14:tracePt t="80027" x="6856413" y="3186113"/>
          <p14:tracePt t="80031" x="6837363" y="3179763"/>
          <p14:tracePt t="80041" x="6824663" y="3179763"/>
          <p14:tracePt t="80044" x="6811963" y="3173413"/>
          <p14:tracePt t="80048" x="6799263" y="3160713"/>
          <p14:tracePt t="80054" x="6792913" y="3160713"/>
          <p14:tracePt t="80062" x="6780213" y="3154363"/>
          <p14:tracePt t="80070" x="6773863" y="3148013"/>
          <p14:tracePt t="80077" x="6767513" y="3148013"/>
          <p14:tracePt t="80096" x="6767513" y="3141663"/>
          <p14:tracePt t="80104" x="6767513" y="3135313"/>
          <p14:tracePt t="80110" x="6767513" y="3128963"/>
          <p14:tracePt t="80127" x="6767513" y="3122613"/>
          <p14:tracePt t="80128" x="6767513" y="3116263"/>
          <p14:tracePt t="80177" x="6767513" y="3109913"/>
          <p14:tracePt t="80189" x="6767513" y="3103563"/>
          <p14:tracePt t="80216" x="6767513" y="3090863"/>
          <p14:tracePt t="80262" x="6761163" y="3084513"/>
          <p14:tracePt t="80291" x="6748463" y="3097213"/>
          <p14:tracePt t="80304" x="6742113" y="3097213"/>
          <p14:tracePt t="80311" x="6742113" y="3103563"/>
          <p14:tracePt t="80314" x="6735763" y="3109913"/>
          <p14:tracePt t="80324" x="6729413" y="3116263"/>
          <p14:tracePt t="80330" x="6716713" y="3122613"/>
          <p14:tracePt t="80334" x="6710363" y="3122613"/>
          <p14:tracePt t="80344" x="6691313" y="3122613"/>
          <p14:tracePt t="80346" x="6678613" y="3122613"/>
          <p14:tracePt t="80350" x="6665913" y="3122613"/>
          <p14:tracePt t="80356" x="6646863" y="3122613"/>
          <p14:tracePt t="80360" x="6634163" y="3122613"/>
          <p14:tracePt t="80362" x="6607175" y="3122613"/>
          <p14:tracePt t="80366" x="6575425" y="3122613"/>
          <p14:tracePt t="80374" x="6550025" y="3122613"/>
          <p14:tracePt t="80377" x="6524625" y="3122613"/>
          <p14:tracePt t="80378" x="6492875" y="3122613"/>
          <p14:tracePt t="80382" x="6454775" y="3122613"/>
          <p14:tracePt t="80389" x="6410325" y="3122613"/>
          <p14:tracePt t="80394" x="6365875" y="3122613"/>
          <p14:tracePt t="80395" x="6315075" y="3122613"/>
          <p14:tracePt t="80398" x="6251575" y="3122613"/>
          <p14:tracePt t="80404" x="6175375" y="3122613"/>
          <p14:tracePt t="80406" x="6097588" y="3122613"/>
          <p14:tracePt t="80412" x="6027738" y="3122613"/>
          <p14:tracePt t="80415" x="5951538" y="3135313"/>
          <p14:tracePt t="80418" x="5875338" y="3141663"/>
          <p14:tracePt t="80425" x="5799138" y="3141663"/>
          <p14:tracePt t="80428" x="5729288" y="3141663"/>
          <p14:tracePt t="80429" x="5651500" y="3141663"/>
          <p14:tracePt t="80432" x="5588000" y="3141663"/>
          <p14:tracePt t="80439" x="5524500" y="3141663"/>
          <p14:tracePt t="80444" x="5461000" y="3141663"/>
          <p14:tracePt t="80445" x="5410200" y="3141663"/>
          <p14:tracePt t="80448" x="5353050" y="3148013"/>
          <p14:tracePt t="80457" x="5264150" y="3148013"/>
          <p14:tracePt t="80461" x="5230813" y="3148013"/>
          <p14:tracePt t="80464" x="5199063" y="3148013"/>
          <p14:tracePt t="80468" x="5173663" y="3148013"/>
          <p14:tracePt t="80472" x="5154613" y="3148013"/>
          <p14:tracePt t="80479" x="5129213" y="3148013"/>
          <p14:tracePt t="80481" x="5103813" y="3148013"/>
          <p14:tracePt t="80484" x="5084763" y="3148013"/>
          <p14:tracePt t="80490" x="5072063" y="3148013"/>
          <p14:tracePt t="80494" x="5053013" y="3148013"/>
          <p14:tracePt t="80496" x="5033963" y="3148013"/>
          <p14:tracePt t="80500" x="5014913" y="3148013"/>
          <p14:tracePt t="80506" x="4989513" y="3148013"/>
          <p14:tracePt t="80510" x="4964113" y="3148013"/>
          <p14:tracePt t="80512" x="4938713" y="3148013"/>
          <p14:tracePt t="80516" x="4906963" y="3148013"/>
          <p14:tracePt t="80529" x="4875213" y="3148013"/>
          <p14:tracePt t="80530" x="4830763" y="3148013"/>
          <p14:tracePt t="80532" x="4797425" y="3148013"/>
          <p14:tracePt t="80540" x="4765675" y="3148013"/>
          <p14:tracePt t="80544" x="4740275" y="3148013"/>
          <p14:tracePt t="80545" x="4714875" y="3148013"/>
          <p14:tracePt t="80548" x="4695825" y="3148013"/>
          <p14:tracePt t="80556" x="4645025" y="3148013"/>
          <p14:tracePt t="80561" x="4619625" y="3148013"/>
          <p14:tracePt t="80564" x="4600575" y="3148013"/>
          <p14:tracePt t="80570" x="4581525" y="3148013"/>
          <p14:tracePt t="80576" x="4562475" y="3148013"/>
          <p14:tracePt t="80580" x="4549775" y="3148013"/>
          <p14:tracePt t="80584" x="4530725" y="3148013"/>
          <p14:tracePt t="80590" x="4518025" y="3148013"/>
          <p14:tracePt t="80594" x="4492625" y="3148013"/>
          <p14:tracePt t="80596" x="4473575" y="3148013"/>
          <p14:tracePt t="80598" x="4460875" y="3148013"/>
          <p14:tracePt t="80606" x="4441825" y="3148013"/>
          <p14:tracePt t="80609" x="4422775" y="3154363"/>
          <p14:tracePt t="80611" x="4410075" y="3154363"/>
          <p14:tracePt t="80614" x="4384675" y="3154363"/>
          <p14:tracePt t="80620" x="4365625" y="3154363"/>
          <p14:tracePt t="80622" x="4338638" y="3154363"/>
          <p14:tracePt t="80628" x="4325938" y="3154363"/>
          <p14:tracePt t="80630" x="4300538" y="3154363"/>
          <p14:tracePt t="80635" x="4281488" y="3154363"/>
          <p14:tracePt t="80641" x="4262438" y="3154363"/>
          <p14:tracePt t="80643" x="4243388" y="3154363"/>
          <p14:tracePt t="80646" x="4224338" y="3154363"/>
          <p14:tracePt t="80650" x="4217988" y="3154363"/>
          <p14:tracePt t="80656" x="4198938" y="3154363"/>
          <p14:tracePt t="80660" x="4179888" y="3154363"/>
          <p14:tracePt t="80663" x="4173538" y="3154363"/>
          <p14:tracePt t="80666" x="4160838" y="3154363"/>
          <p14:tracePt t="80675" x="4148138" y="3154363"/>
          <p14:tracePt t="80677" x="4116388" y="3154363"/>
          <p14:tracePt t="80682" x="4097338" y="3154363"/>
          <p14:tracePt t="80688" x="4084638" y="3141663"/>
          <p14:tracePt t="80694" x="4059238" y="3141663"/>
          <p14:tracePt t="80698" x="4046538" y="3141663"/>
          <p14:tracePt t="80706" x="4033838" y="3135313"/>
          <p14:tracePt t="80710" x="4027488" y="3135313"/>
          <p14:tracePt t="80716" x="4021138" y="3135313"/>
          <p14:tracePt t="80720" x="4014788" y="3135313"/>
          <p14:tracePt t="80735" x="4008438" y="3135313"/>
          <p14:tracePt t="80746" x="4002088" y="3135313"/>
          <p14:tracePt t="80750" x="3995738" y="3135313"/>
          <p14:tracePt t="80760" x="3989388" y="3135313"/>
          <p14:tracePt t="80766" x="3976688" y="3135313"/>
          <p14:tracePt t="80778" x="3957638" y="3135313"/>
          <p14:tracePt t="80780" x="3951288" y="3135313"/>
          <p14:tracePt t="80782" x="3938588" y="3135313"/>
          <p14:tracePt t="80789" x="3932238" y="3135313"/>
          <p14:tracePt t="80794" x="3925888" y="3135313"/>
          <p14:tracePt t="80795" x="3925888" y="3141663"/>
          <p14:tracePt t="80850" x="3919538" y="3148013"/>
          <p14:tracePt t="80876" x="3906838" y="3148013"/>
          <p14:tracePt t="80878" x="3906838" y="3154363"/>
          <p14:tracePt t="80889" x="3900488" y="3160713"/>
          <p14:tracePt t="80898" x="3894138" y="3167063"/>
          <p14:tracePt t="80906" x="3887788" y="3179763"/>
          <p14:tracePt t="80910" x="3887788" y="3186113"/>
          <p14:tracePt t="80912" x="3879850" y="3192463"/>
          <p14:tracePt t="80925" x="3873500" y="3211513"/>
          <p14:tracePt t="80931" x="3867150" y="3219450"/>
          <p14:tracePt t="80935" x="3867150" y="3225800"/>
          <p14:tracePt t="80943" x="3860800" y="3238500"/>
          <p14:tracePt t="80950" x="3854450" y="3238500"/>
          <p14:tracePt t="80956" x="3848100" y="3244850"/>
          <p14:tracePt t="80962" x="3848100" y="3251200"/>
          <p14:tracePt t="80976" x="3841750" y="3257550"/>
          <p14:tracePt t="80978" x="3835400" y="3263900"/>
          <p14:tracePt t="80994" x="3810000" y="3276600"/>
          <p14:tracePt t="80995" x="3797300" y="3276600"/>
          <p14:tracePt t="80998" x="3790950" y="3276600"/>
          <p14:tracePt t="81006" x="3784600" y="3282950"/>
          <p14:tracePt t="81010" x="3771900" y="3289300"/>
          <p14:tracePt t="81012" x="3759200" y="3289300"/>
          <p14:tracePt t="81014" x="3752850" y="3289300"/>
          <p14:tracePt t="81020" x="3740150" y="3289300"/>
          <p14:tracePt t="81022" x="3727450" y="3295650"/>
          <p14:tracePt t="81027" x="3721100" y="3295650"/>
          <p14:tracePt t="81031" x="3708400" y="3302000"/>
          <p14:tracePt t="81035" x="3689350" y="3302000"/>
          <p14:tracePt t="81043" x="3683000" y="3302000"/>
          <p14:tracePt t="81046" x="3670300" y="3302000"/>
          <p14:tracePt t="81047" x="3663950" y="3302000"/>
          <p14:tracePt t="81052" x="3651250" y="3302000"/>
          <p14:tracePt t="81058" x="3638550" y="3302000"/>
          <p14:tracePt t="81060" x="3632200" y="3302000"/>
          <p14:tracePt t="81062" x="3619500" y="3302000"/>
          <p14:tracePt t="81066" x="3613150" y="3302000"/>
          <p14:tracePt t="81074" x="3600450" y="3302000"/>
          <p14:tracePt t="81076" x="3587750" y="3302000"/>
          <p14:tracePt t="81078" x="3581400" y="3302000"/>
          <p14:tracePt t="81082" x="3568700" y="3302000"/>
          <p14:tracePt t="81085" x="3562350" y="3302000"/>
          <p14:tracePt t="81091" x="3549650" y="3302000"/>
          <p14:tracePt t="81093" x="3543300" y="3302000"/>
          <p14:tracePt t="81314" x="3543300" y="3308350"/>
          <p14:tracePt t="81335" x="3543300" y="3314700"/>
          <p14:tracePt t="81346" x="3549650" y="3314700"/>
          <p14:tracePt t="81357" x="3556000" y="3314700"/>
          <p14:tracePt t="81359" x="3562350" y="3314700"/>
          <p14:tracePt t="81362" x="3568700" y="3314700"/>
          <p14:tracePt t="81376" x="3575050" y="3314700"/>
          <p14:tracePt t="81378" x="3581400" y="3314700"/>
          <p14:tracePt t="81392" x="3587750" y="3314700"/>
          <p14:tracePt t="81395" x="3594100" y="3314700"/>
          <p14:tracePt t="81398" x="3600450" y="3314700"/>
          <p14:tracePt t="81405" x="3613150" y="3314700"/>
          <p14:tracePt t="81409" x="3619500" y="3314700"/>
          <p14:tracePt t="81411" x="3625850" y="3314700"/>
          <p14:tracePt t="81414" x="3638550" y="3314700"/>
          <p14:tracePt t="81422" x="3644900" y="3308350"/>
          <p14:tracePt t="81427" x="3651250" y="3308350"/>
          <p14:tracePt t="81430" x="3663950" y="3308350"/>
          <p14:tracePt t="81435" x="3663950" y="3302000"/>
          <p14:tracePt t="81441" x="3670300" y="3302000"/>
          <p14:tracePt t="81443" x="3676650" y="3302000"/>
          <p14:tracePt t="81445" x="3676650" y="3295650"/>
          <p14:tracePt t="81456" x="3683000" y="3295650"/>
          <p14:tracePt t="81461" x="3695700" y="3295650"/>
          <p14:tracePt t="81480" x="3702050" y="3289300"/>
          <p14:tracePt t="81485" x="3708400" y="3282950"/>
          <p14:tracePt t="81501" x="3714750" y="3282950"/>
          <p14:tracePt t="81507" x="3714750" y="3276600"/>
          <p14:tracePt t="81512" x="3721100" y="3276600"/>
          <p14:tracePt t="81516" x="3733800" y="3270250"/>
          <p14:tracePt t="81526" x="3740150" y="3270250"/>
          <p14:tracePt t="81528" x="3746500" y="3263900"/>
          <p14:tracePt t="81532" x="3752850" y="3263900"/>
          <p14:tracePt t="81543" x="3759200" y="3263900"/>
          <p14:tracePt t="81544" x="3765550" y="3263900"/>
          <p14:tracePt t="81548" x="3778250" y="3257550"/>
          <p14:tracePt t="81560" x="3790950" y="3257550"/>
          <p14:tracePt t="81564" x="3797300" y="3257550"/>
          <p14:tracePt t="81573" x="3803650" y="3257550"/>
          <p14:tracePt t="81577" x="3816350" y="3244850"/>
          <p14:tracePt t="81580" x="3822700" y="3244850"/>
          <p14:tracePt t="81591" x="3829050" y="3244850"/>
          <p14:tracePt t="81593" x="3835400" y="3244850"/>
          <p14:tracePt t="81596" x="3841750" y="3244850"/>
          <p14:tracePt t="81606" x="3854450" y="3244850"/>
          <p14:tracePt t="81609" x="3860800" y="3244850"/>
          <p14:tracePt t="81624" x="3867150" y="3244850"/>
          <p14:tracePt t="81626" x="3879850" y="3244850"/>
          <p14:tracePt t="81643" x="3887788" y="3244850"/>
          <p14:tracePt t="81651" x="3894138" y="3244850"/>
          <p14:tracePt t="81662" x="3900488" y="3244850"/>
          <p14:tracePt t="81678" x="3906838" y="3244850"/>
          <p14:tracePt t="81682" x="3913188" y="3244850"/>
          <p14:tracePt t="81695" x="3919538" y="3244850"/>
          <p14:tracePt t="81698" x="3932238" y="3244850"/>
          <p14:tracePt t="81707" x="3944938" y="3238500"/>
          <p14:tracePt t="81710" x="3951288" y="3238500"/>
          <p14:tracePt t="81714" x="3963988" y="3238500"/>
          <p14:tracePt t="81722" x="3976688" y="3238500"/>
          <p14:tracePt t="81726" x="3983038" y="3238500"/>
          <p14:tracePt t="81731" x="3989388" y="3238500"/>
          <p14:tracePt t="81735" x="4002088" y="3238500"/>
          <p14:tracePt t="81743" x="4008438" y="3238500"/>
          <p14:tracePt t="81744" x="4014788" y="3238500"/>
          <p14:tracePt t="81746" x="4027488" y="3238500"/>
          <p14:tracePt t="81751" x="4033838" y="3238500"/>
          <p14:tracePt t="81763" x="4052888" y="3238500"/>
          <p14:tracePt t="81767" x="4059238" y="3238500"/>
          <p14:tracePt t="81770" x="4071938" y="3238500"/>
          <p14:tracePt t="81776" x="4084638" y="3238500"/>
          <p14:tracePt t="81778" x="4090988" y="3238500"/>
          <p14:tracePt t="81782" x="4097338" y="3238500"/>
          <p14:tracePt t="81791" x="4110038" y="3238500"/>
          <p14:tracePt t="81793" x="4116388" y="3238500"/>
          <p14:tracePt t="81798" x="4122738" y="3238500"/>
          <p14:tracePt t="81808" x="4135438" y="3238500"/>
          <p14:tracePt t="81810" x="4141788" y="3238500"/>
          <p14:tracePt t="81814" x="4148138" y="3238500"/>
          <p14:tracePt t="81822" x="4160838" y="3238500"/>
          <p14:tracePt t="81825" x="4167188" y="3238500"/>
          <p14:tracePt t="81828" x="4179888" y="3238500"/>
          <p14:tracePt t="81832" x="4186238" y="3238500"/>
          <p14:tracePt t="81841" x="4198938" y="3238500"/>
          <p14:tracePt t="81843" x="4205288" y="3238500"/>
          <p14:tracePt t="81857" x="4217988" y="3238500"/>
          <p14:tracePt t="81859" x="4224338" y="3238500"/>
          <p14:tracePt t="82115" x="4230688" y="3238500"/>
          <p14:tracePt t="82124" x="4230688" y="3244850"/>
          <p14:tracePt t="82967" x="4230688" y="3251200"/>
          <p14:tracePt t="82994" x="4224338" y="3251200"/>
          <p14:tracePt t="83006" x="4211638" y="3251200"/>
          <p14:tracePt t="83014" x="4205288" y="3251200"/>
          <p14:tracePt t="83024" x="4198938" y="3251200"/>
          <p14:tracePt t="83040" x="4198938" y="3244850"/>
          <p14:tracePt t="83046" x="4192588" y="3244850"/>
          <p14:tracePt t="83058" x="4186238" y="3244850"/>
          <p14:tracePt t="83196" x="4179888" y="3244850"/>
          <p14:tracePt t="83217" x="4173538" y="3244850"/>
          <p14:tracePt t="83223" x="4167188" y="3244850"/>
          <p14:tracePt t="83228" x="4160838" y="3244850"/>
          <p14:tracePt t="83232" x="4154488" y="3244850"/>
          <p14:tracePt t="83241" x="4148138" y="3244850"/>
          <p14:tracePt t="83242" x="4135438" y="3251200"/>
          <p14:tracePt t="83244" x="4129088" y="3257550"/>
          <p14:tracePt t="83248" x="4122738" y="3257550"/>
          <p14:tracePt t="83252" x="4116388" y="3263900"/>
          <p14:tracePt t="83257" x="4110038" y="3263900"/>
          <p14:tracePt t="83260" x="4103688" y="3270250"/>
          <p14:tracePt t="83275" x="4090988" y="3282950"/>
          <p14:tracePt t="83276" x="4084638" y="3282950"/>
          <p14:tracePt t="83286" x="4084638" y="3289300"/>
          <p14:tracePt t="83293" x="4078288" y="3295650"/>
          <p14:tracePt t="83295" x="4065588" y="3295650"/>
          <p14:tracePt t="83296" x="4052888" y="3302000"/>
          <p14:tracePt t="83307" x="4046538" y="3308350"/>
          <p14:tracePt t="83308" x="4040188" y="3314700"/>
          <p14:tracePt t="83312" x="4033838" y="3314700"/>
          <p14:tracePt t="83320" x="4027488" y="3321050"/>
          <p14:tracePt t="83324" x="4027488" y="3327400"/>
          <p14:tracePt t="83326" x="4021138" y="3333750"/>
          <p14:tracePt t="83331" x="4014788" y="3333750"/>
          <p14:tracePt t="83338" x="4014788" y="3340100"/>
          <p14:tracePt t="83341" x="4014788" y="3346450"/>
          <p14:tracePt t="83346" x="4014788" y="3352800"/>
          <p14:tracePt t="83355" x="4014788" y="3365500"/>
          <p14:tracePt t="83358" x="4014788" y="3371850"/>
          <p14:tracePt t="83362" x="4014788" y="3378200"/>
          <p14:tracePt t="83369" x="4014788" y="3384550"/>
          <p14:tracePt t="83374" x="4014788" y="3390900"/>
          <p14:tracePt t="83376" x="4014788" y="3403600"/>
          <p14:tracePt t="83378" x="4014788" y="3416300"/>
          <p14:tracePt t="83382" x="4014788" y="3422650"/>
          <p14:tracePt t="83388" x="4014788" y="3441700"/>
          <p14:tracePt t="83392" x="4014788" y="3448050"/>
          <p14:tracePt t="83395" x="4014788" y="3460750"/>
          <p14:tracePt t="83398" x="4014788" y="3479800"/>
          <p14:tracePt t="83406" x="4014788" y="3492500"/>
          <p14:tracePt t="83408" x="4014788" y="3505200"/>
          <p14:tracePt t="83411" x="4014788" y="3517900"/>
          <p14:tracePt t="83414" x="4014788" y="3524250"/>
          <p14:tracePt t="83421" x="4014788" y="3536950"/>
          <p14:tracePt t="83425" x="4014788" y="3549650"/>
          <p14:tracePt t="83427" x="4021138" y="3556000"/>
          <p14:tracePt t="83430" x="4027488" y="3575050"/>
          <p14:tracePt t="83440" x="4033838" y="3587750"/>
          <p14:tracePt t="83442" x="4046538" y="3600450"/>
          <p14:tracePt t="83455" x="4052888" y="3606800"/>
          <p14:tracePt t="83458" x="4059238" y="3619500"/>
          <p14:tracePt t="83462" x="4065588" y="3619500"/>
          <p14:tracePt t="83469" x="4065588" y="3625850"/>
          <p14:tracePt t="83474" x="4078288" y="3638550"/>
          <p14:tracePt t="83478" x="4090988" y="3646488"/>
          <p14:tracePt t="83484" x="4097338" y="3652838"/>
          <p14:tracePt t="83490" x="4103688" y="3659188"/>
          <p14:tracePt t="83495" x="4116388" y="3665538"/>
          <p14:tracePt t="83496" x="4122738" y="3671888"/>
          <p14:tracePt t="83506" x="4135438" y="3671888"/>
          <p14:tracePt t="83507" x="4148138" y="3684588"/>
          <p14:tracePt t="83509" x="4160838" y="3690938"/>
          <p14:tracePt t="83512" x="4167188" y="3690938"/>
          <p14:tracePt t="83519" x="4179888" y="3697288"/>
          <p14:tracePt t="83525" x="4205288" y="3703638"/>
          <p14:tracePt t="83528" x="4230688" y="3703638"/>
          <p14:tracePt t="83534" x="4249738" y="3703638"/>
          <p14:tracePt t="83540" x="4262438" y="3703638"/>
          <p14:tracePt t="83542" x="4287838" y="3709988"/>
          <p14:tracePt t="83544" x="4313238" y="3709988"/>
          <p14:tracePt t="83548" x="4338638" y="3709988"/>
          <p14:tracePt t="83557" x="4359275" y="3709988"/>
          <p14:tracePt t="83558" x="4384675" y="3709988"/>
          <p14:tracePt t="83560" x="4410075" y="3709988"/>
          <p14:tracePt t="83564" x="4435475" y="3709988"/>
          <p14:tracePt t="83569" x="4454525" y="3709988"/>
          <p14:tracePt t="83574" x="4473575" y="3709988"/>
          <p14:tracePt t="83576" x="4492625" y="3709988"/>
          <p14:tracePt t="83580" x="4511675" y="3709988"/>
          <p14:tracePt t="83587" x="4537075" y="3709988"/>
          <p14:tracePt t="83590" x="4556125" y="3709988"/>
          <p14:tracePt t="83592" x="4568825" y="3709988"/>
          <p14:tracePt t="83596" x="4587875" y="3709988"/>
          <p14:tracePt t="83605" x="4613275" y="3709988"/>
          <p14:tracePt t="83608" x="4657725" y="3709988"/>
          <p14:tracePt t="83612" x="4683125" y="3709988"/>
          <p14:tracePt t="83619" x="4714875" y="3709988"/>
          <p14:tracePt t="83624" x="4765675" y="3709988"/>
          <p14:tracePt t="83628" x="4797425" y="3709988"/>
          <p14:tracePt t="83634" x="4830763" y="3709988"/>
          <p14:tracePt t="83640" x="4868863" y="3709988"/>
          <p14:tracePt t="83642" x="4906963" y="3709988"/>
          <p14:tracePt t="83644" x="4938713" y="3709988"/>
          <p14:tracePt t="83648" x="4970463" y="3709988"/>
          <p14:tracePt t="83655" x="5014913" y="3709988"/>
          <p14:tracePt t="83657" x="5059363" y="3697288"/>
          <p14:tracePt t="83661" x="5116513" y="3684588"/>
          <p14:tracePt t="83665" x="5167313" y="3665538"/>
          <p14:tracePt t="83671" x="5224463" y="3652838"/>
          <p14:tracePt t="83674" x="5283200" y="3632200"/>
          <p14:tracePt t="83676" x="5340350" y="3625850"/>
          <p14:tracePt t="83678" x="5384800" y="3613150"/>
          <p14:tracePt t="83684" x="5429250" y="3606800"/>
          <p14:tracePt t="83690" x="5473700" y="3587750"/>
          <p14:tracePt t="83692" x="5518150" y="3575050"/>
          <p14:tracePt t="83694" x="5556250" y="3556000"/>
          <p14:tracePt t="83700" x="5588000" y="3549650"/>
          <p14:tracePt t="83706" x="5626100" y="3543300"/>
          <p14:tracePt t="83710" x="5657850" y="3530600"/>
          <p14:tracePt t="83711" x="5695950" y="3517900"/>
          <p14:tracePt t="83715" x="5722938" y="3511550"/>
          <p14:tracePt t="83724" x="5741988" y="3505200"/>
          <p14:tracePt t="83726" x="5767388" y="3486150"/>
          <p14:tracePt t="83731" x="5780088" y="3479800"/>
          <p14:tracePt t="83736" x="5799138" y="3473450"/>
          <p14:tracePt t="83740" x="5805488" y="3473450"/>
          <p14:tracePt t="83742" x="5824538" y="3467100"/>
          <p14:tracePt t="83747" x="5837238" y="3460750"/>
          <p14:tracePt t="83752" x="5856288" y="3454400"/>
          <p14:tracePt t="83757" x="5875338" y="3448050"/>
          <p14:tracePt t="83758" x="5894388" y="3448050"/>
          <p14:tracePt t="83762" x="5913438" y="3441700"/>
          <p14:tracePt t="83770" x="5938838" y="3435350"/>
          <p14:tracePt t="83773" x="5951538" y="3435350"/>
          <p14:tracePt t="83775" x="5976938" y="3435350"/>
          <p14:tracePt t="83778" x="6002338" y="3429000"/>
          <p14:tracePt t="83783" x="6021388" y="3422650"/>
          <p14:tracePt t="83787" x="6040438" y="3422650"/>
          <p14:tracePt t="83792" x="6059488" y="3422650"/>
          <p14:tracePt t="83795" x="6084888" y="3409950"/>
          <p14:tracePt t="83798" x="6103938" y="3403600"/>
          <p14:tracePt t="83806" x="6129338" y="3403600"/>
          <p14:tracePt t="83808" x="6148388" y="3403600"/>
          <p14:tracePt t="83811" x="6181725" y="3397250"/>
          <p14:tracePt t="83815" x="6219825" y="3397250"/>
          <p14:tracePt t="83819" x="6251575" y="3390900"/>
          <p14:tracePt t="83823" x="6283325" y="3390900"/>
          <p14:tracePt t="83826" x="6321425" y="3384550"/>
          <p14:tracePt t="83832" x="6353175" y="3384550"/>
          <p14:tracePt t="83836" x="6384925" y="3384550"/>
          <p14:tracePt t="83840" x="6410325" y="3384550"/>
          <p14:tracePt t="83842" x="6429375" y="3378200"/>
          <p14:tracePt t="83846" x="6467475" y="3371850"/>
          <p14:tracePt t="83854" x="6543675" y="3371850"/>
          <p14:tracePt t="83857" x="6588125" y="3365500"/>
          <p14:tracePt t="83861" x="6634163" y="3359150"/>
          <p14:tracePt t="83865" x="6678613" y="3352800"/>
          <p14:tracePt t="83870" x="6729413" y="3352800"/>
          <p14:tracePt t="83876" x="6831013" y="3340100"/>
          <p14:tracePt t="83882" x="6875463" y="3333750"/>
          <p14:tracePt t="83889" x="6913563" y="3333750"/>
          <p14:tracePt t="83892" x="6958013" y="3333750"/>
          <p14:tracePt t="83893" x="7002463" y="3327400"/>
          <p14:tracePt t="83896" x="7021513" y="3327400"/>
          <p14:tracePt t="83904" x="7040563" y="3321050"/>
          <p14:tracePt t="83910" x="7046913" y="3321050"/>
          <p14:tracePt t="84086" x="7059613" y="3321050"/>
          <p14:tracePt t="84089" x="7065963" y="3321050"/>
          <p14:tracePt t="84107" x="7072313" y="3321050"/>
          <p14:tracePt t="84219" x="7072313" y="3314700"/>
          <p14:tracePt t="84225" x="7065963" y="3314700"/>
          <p14:tracePt t="84228" x="7059613" y="3314700"/>
          <p14:tracePt t="84236" x="7053263" y="3314700"/>
          <p14:tracePt t="84241" x="7040563" y="3314700"/>
          <p14:tracePt t="84250" x="7021513" y="3308350"/>
          <p14:tracePt t="84260" x="7008813" y="3308350"/>
          <p14:tracePt t="84265" x="7002463" y="3308350"/>
          <p14:tracePt t="84279" x="6983413" y="3302000"/>
          <p14:tracePt t="84281" x="6977063" y="3302000"/>
          <p14:tracePt t="84285" x="6970713" y="3302000"/>
          <p14:tracePt t="84291" x="6964363" y="3302000"/>
          <p14:tracePt t="84293" x="6958013" y="3295650"/>
          <p14:tracePt t="84306" x="6951663" y="3295650"/>
          <p14:tracePt t="84328" x="6951663" y="3289300"/>
          <p14:tracePt t="84344" x="6945313" y="3282950"/>
          <p14:tracePt t="84356" x="6938963" y="3276600"/>
          <p14:tracePt t="84386" x="6932613" y="3270250"/>
          <p14:tracePt t="84526" x="6938963" y="3270250"/>
          <p14:tracePt t="84530" x="6945313" y="3270250"/>
          <p14:tracePt t="84540" x="6958013" y="3276600"/>
          <p14:tracePt t="84542" x="6970713" y="3282950"/>
          <p14:tracePt t="84546" x="6977063" y="3282950"/>
          <p14:tracePt t="84556" x="6983413" y="3282950"/>
          <p14:tracePt t="84558" x="7002463" y="3289300"/>
          <p14:tracePt t="84562" x="7008813" y="3289300"/>
          <p14:tracePt t="84565" x="7015163" y="3289300"/>
          <p14:tracePt t="84571" x="7027863" y="3289300"/>
          <p14:tracePt t="84573" x="7034213" y="3289300"/>
          <p14:tracePt t="84580" x="7046913" y="3289300"/>
          <p14:tracePt t="84588" x="7053263" y="3289300"/>
          <p14:tracePt t="84590" x="7065963" y="3289300"/>
          <p14:tracePt t="84592" x="7072313" y="3289300"/>
          <p14:tracePt t="84596" x="7078663" y="3289300"/>
          <p14:tracePt t="84605" x="7085013" y="3289300"/>
          <p14:tracePt t="84608" x="7092950" y="3289300"/>
          <p14:tracePt t="84612" x="7099300" y="3289300"/>
          <p14:tracePt t="84620" x="7105650" y="3289300"/>
          <p14:tracePt t="84635" x="7112000" y="3289300"/>
          <p14:tracePt t="84686" x="7118350" y="3289300"/>
          <p14:tracePt t="84692" x="7124700" y="3289300"/>
          <p14:tracePt t="84708" x="7124700" y="3276600"/>
          <p14:tracePt t="84710" x="7124700" y="3270250"/>
          <p14:tracePt t="84712" x="7131050" y="3270250"/>
          <p14:tracePt t="84723" x="7137400" y="3263900"/>
          <p14:tracePt t="84725" x="7143750" y="3257550"/>
          <p14:tracePt t="84741" x="7143750" y="3251200"/>
          <p14:tracePt t="84743" x="7150100" y="3244850"/>
          <p14:tracePt t="84773" x="7156450" y="3238500"/>
          <p14:tracePt t="84788" x="7156450" y="3232150"/>
          <p14:tracePt t="84802" x="7162800" y="3232150"/>
          <p14:tracePt t="84846" x="7169150" y="3225800"/>
          <p14:tracePt t="84856" x="7175500" y="3225800"/>
          <p14:tracePt t="84869" x="7188200" y="3225800"/>
          <p14:tracePt t="84873" x="7194550" y="3225800"/>
          <p14:tracePt t="84878" x="7207250" y="3225800"/>
          <p14:tracePt t="84888" x="7213600" y="3225800"/>
          <p14:tracePt t="84891" x="7219950" y="3225800"/>
          <p14:tracePt t="84895" x="7226300" y="3225800"/>
          <p14:tracePt t="84902" x="7239000" y="3225800"/>
          <p14:tracePt t="84910" x="7245350" y="3225800"/>
          <p14:tracePt t="84923" x="7258050" y="3225800"/>
          <p14:tracePt t="84928" x="7264400" y="3225800"/>
          <p14:tracePt t="84944" x="7270750" y="3225800"/>
          <p14:tracePt t="84970" x="7277100" y="3225800"/>
          <p14:tracePt t="85018" x="7283450" y="3232150"/>
          <p14:tracePt t="85028" x="7296150" y="3232150"/>
          <p14:tracePt t="85041" x="7302500" y="3232150"/>
          <p14:tracePt t="85044" x="7308850" y="3232150"/>
          <p14:tracePt t="85052" x="7315200" y="3232150"/>
          <p14:tracePt t="85065" x="7321550" y="3232150"/>
          <p14:tracePt t="85076" x="7334250" y="3232150"/>
          <p14:tracePt t="85087" x="7340600" y="3232150"/>
          <p14:tracePt t="85092" x="7346950" y="3232150"/>
          <p14:tracePt t="85102" x="7353300" y="3232150"/>
          <p14:tracePt t="85106" x="7353300" y="3225800"/>
          <p14:tracePt t="85123" x="7359650" y="3219450"/>
          <p14:tracePt t="85153" x="7366000" y="3219450"/>
          <p14:tracePt t="85178" x="7372350" y="3219450"/>
          <p14:tracePt t="85190" x="7378700" y="3219450"/>
          <p14:tracePt t="85308" x="7385050" y="3219450"/>
          <p14:tracePt t="85405" x="7391400" y="3219450"/>
          <p14:tracePt t="85418" x="7397750" y="3211513"/>
          <p14:tracePt t="85454" x="7404100" y="3205163"/>
          <p14:tracePt t="85473" x="7404100" y="3198813"/>
          <p14:tracePt t="85526" x="7410450" y="3198813"/>
          <p14:tracePt t="85696" x="7410450" y="3192463"/>
          <p14:tracePt t="85704" x="7410450" y="3186113"/>
          <p14:tracePt t="85725" x="7404100" y="3192463"/>
          <p14:tracePt t="85728" x="7397750" y="3192463"/>
          <p14:tracePt t="85738" x="7397750" y="3198813"/>
          <p14:tracePt t="85740" x="7385050" y="3205163"/>
          <p14:tracePt t="85744" x="7378700" y="3211513"/>
          <p14:tracePt t="85755" x="7366000" y="3219450"/>
          <p14:tracePt t="85756" x="7359650" y="3225800"/>
          <p14:tracePt t="85760" x="7353300" y="3232150"/>
          <p14:tracePt t="85768" x="7346950" y="3238500"/>
          <p14:tracePt t="85773" x="7334250" y="3251200"/>
          <p14:tracePt t="85786" x="7327900" y="3263900"/>
          <p14:tracePt t="85788" x="7315200" y="3270250"/>
          <p14:tracePt t="85792" x="7315200" y="3276600"/>
          <p14:tracePt t="85796" x="7308850" y="3282950"/>
          <p14:tracePt t="85804" x="7302500" y="3289300"/>
          <p14:tracePt t="85805" x="7296150" y="3295650"/>
          <p14:tracePt t="85822" x="7277100" y="3314700"/>
          <p14:tracePt t="85826" x="7264400" y="3321050"/>
          <p14:tracePt t="85832" x="7258050" y="3327400"/>
          <p14:tracePt t="85836" x="7251700" y="3333750"/>
          <p14:tracePt t="85839" x="7239000" y="3333750"/>
          <p14:tracePt t="85842" x="7226300" y="3340100"/>
          <p14:tracePt t="85847" x="7219950" y="3346450"/>
          <p14:tracePt t="85855" x="7207250" y="3346450"/>
          <p14:tracePt t="85856" x="7194550" y="3346450"/>
          <p14:tracePt t="85862" x="7181850" y="3346450"/>
          <p14:tracePt t="85874" x="7169150" y="3359150"/>
          <p14:tracePt t="85876" x="7162800" y="3365500"/>
          <p14:tracePt t="85878" x="7150100" y="3371850"/>
          <p14:tracePt t="85885" x="7143750" y="3378200"/>
          <p14:tracePt t="85887" x="7131050" y="3378200"/>
          <p14:tracePt t="85892" x="7124700" y="3378200"/>
          <p14:tracePt t="85894" x="7118350" y="3378200"/>
          <p14:tracePt t="85904" x="7105650" y="3378200"/>
          <p14:tracePt t="85906" x="7085013" y="3384550"/>
          <p14:tracePt t="85911" x="7078663" y="3384550"/>
          <p14:tracePt t="85920" x="7046913" y="3390900"/>
          <p14:tracePt t="85923" x="7034213" y="3390900"/>
          <p14:tracePt t="85926" x="7021513" y="3390900"/>
          <p14:tracePt t="85931" x="7002463" y="3390900"/>
          <p14:tracePt t="85938" x="6996113" y="3390900"/>
          <p14:tracePt t="85939" x="6977063" y="3390900"/>
          <p14:tracePt t="85942" x="6958013" y="3390900"/>
          <p14:tracePt t="85946" x="6945313" y="3390900"/>
          <p14:tracePt t="85954" x="6926263" y="3390900"/>
          <p14:tracePt t="85956" x="6913563" y="3397250"/>
          <p14:tracePt t="85958" x="6900863" y="3403600"/>
          <p14:tracePt t="85962" x="6881813" y="3409950"/>
          <p14:tracePt t="85967" x="6862763" y="3416300"/>
          <p14:tracePt t="85972" x="6843713" y="3416300"/>
          <p14:tracePt t="85974" x="6831013" y="3422650"/>
          <p14:tracePt t="85978" x="6811963" y="3422650"/>
          <p14:tracePt t="85986" x="6786563" y="3422650"/>
          <p14:tracePt t="85988" x="6761163" y="3429000"/>
          <p14:tracePt t="85990" x="6729413" y="3435350"/>
          <p14:tracePt t="85992" x="6704013" y="3435350"/>
          <p14:tracePt t="85996" x="6672263" y="3441700"/>
          <p14:tracePt t="86002" x="6640513" y="3448050"/>
          <p14:tracePt t="86005" x="6613525" y="3448050"/>
          <p14:tracePt t="86008" x="6588125" y="3454400"/>
          <p14:tracePt t="86012" x="6562725" y="3460750"/>
          <p14:tracePt t="86018" x="6530975" y="3460750"/>
          <p14:tracePt t="86023" x="6499225" y="3460750"/>
          <p14:tracePt t="86025" x="6473825" y="3467100"/>
          <p14:tracePt t="86028" x="6442075" y="3467100"/>
          <p14:tracePt t="86036" x="6410325" y="3467100"/>
          <p14:tracePt t="86038" x="6384925" y="3467100"/>
          <p14:tracePt t="86041" x="6359525" y="3467100"/>
          <p14:tracePt t="86044" x="6334125" y="3467100"/>
          <p14:tracePt t="86054" x="6315075" y="3467100"/>
          <p14:tracePt t="86055" x="6289675" y="3467100"/>
          <p14:tracePt t="86057" x="6264275" y="3467100"/>
          <p14:tracePt t="86060" x="6238875" y="3467100"/>
          <p14:tracePt t="86068" x="6219825" y="3467100"/>
          <p14:tracePt t="86071" x="6194425" y="3467100"/>
          <p14:tracePt t="86073" x="6161088" y="3467100"/>
          <p14:tracePt t="86076" x="6135688" y="3467100"/>
          <p14:tracePt t="86081" x="6110288" y="3467100"/>
          <p14:tracePt t="86088" x="6091238" y="3467100"/>
          <p14:tracePt t="86089" x="6065838" y="3467100"/>
          <p14:tracePt t="86092" x="6046788" y="3467100"/>
          <p14:tracePt t="86097" x="6027738" y="3467100"/>
          <p14:tracePt t="86104" x="6008688" y="3467100"/>
          <p14:tracePt t="86108" x="5970588" y="3467100"/>
          <p14:tracePt t="86112" x="5951538" y="3467100"/>
          <p14:tracePt t="86120" x="5932488" y="3467100"/>
          <p14:tracePt t="86122" x="5926138" y="3467100"/>
          <p14:tracePt t="86124" x="5907088" y="3467100"/>
          <p14:tracePt t="86128" x="5888038" y="3467100"/>
          <p14:tracePt t="86136" x="5875338" y="3467100"/>
          <p14:tracePt t="86138" x="5856288" y="3467100"/>
          <p14:tracePt t="86140" x="5837238" y="3467100"/>
          <p14:tracePt t="86144" x="5824538" y="3467100"/>
          <p14:tracePt t="86155" x="5805488" y="3467100"/>
          <p14:tracePt t="86157" x="5780088" y="3467100"/>
          <p14:tracePt t="86160" x="5767388" y="3467100"/>
          <p14:tracePt t="86168" x="5748338" y="3460750"/>
          <p14:tracePt t="86172" x="5741988" y="3460750"/>
          <p14:tracePt t="86174" x="5735638" y="3460750"/>
          <p14:tracePt t="86178" x="5722938" y="3460750"/>
          <p14:tracePt t="86186" x="5708650" y="3460750"/>
          <p14:tracePt t="86188" x="5689600" y="3454400"/>
          <p14:tracePt t="86205" x="5670550" y="3454400"/>
          <p14:tracePt t="86206" x="5651500" y="3448050"/>
          <p14:tracePt t="86211" x="5638800" y="3448050"/>
          <p14:tracePt t="86217" x="5626100" y="3441700"/>
          <p14:tracePt t="86222" x="5619750" y="3441700"/>
          <p14:tracePt t="86226" x="5613400" y="3441700"/>
          <p14:tracePt t="86232" x="5600700" y="3441700"/>
          <p14:tracePt t="86238" x="5581650" y="3441700"/>
          <p14:tracePt t="86239" x="5568950" y="3441700"/>
          <p14:tracePt t="86242" x="5562600" y="3441700"/>
          <p14:tracePt t="86255" x="5537200" y="3435350"/>
          <p14:tracePt t="86260" x="5518150" y="3429000"/>
          <p14:tracePt t="86262" x="5505450" y="3422650"/>
          <p14:tracePt t="86267" x="5486400" y="3422650"/>
          <p14:tracePt t="86274" x="5473700" y="3416300"/>
          <p14:tracePt t="86276" x="5473700" y="3409950"/>
          <p14:tracePt t="86278" x="5461000" y="3409950"/>
          <p14:tracePt t="86287" x="5441950" y="3403600"/>
          <p14:tracePt t="86290" x="5435600" y="3403600"/>
          <p14:tracePt t="86295" x="5422900" y="3403600"/>
          <p14:tracePt t="86304" x="5410200" y="3384550"/>
          <p14:tracePt t="86306" x="5397500" y="3384550"/>
          <p14:tracePt t="86310" x="5378450" y="3378200"/>
          <p14:tracePt t="86317" x="5365750" y="3378200"/>
          <p14:tracePt t="86321" x="5346700" y="3371850"/>
          <p14:tracePt t="86322" x="5340350" y="3371850"/>
          <p14:tracePt t="86326" x="5334000" y="3371850"/>
          <p14:tracePt t="86334" x="5314950" y="3371850"/>
          <p14:tracePt t="86338" x="5295900" y="3365500"/>
          <p14:tracePt t="86342" x="5276850" y="3365500"/>
          <p14:tracePt t="86347" x="5256213" y="3359150"/>
          <p14:tracePt t="86354" x="5224463" y="3359150"/>
          <p14:tracePt t="86355" x="5205413" y="3359150"/>
          <p14:tracePt t="86357" x="5180013" y="3352800"/>
          <p14:tracePt t="86361" x="5148263" y="3352800"/>
          <p14:tracePt t="86368" x="5103813" y="3352800"/>
          <p14:tracePt t="86371" x="5072063" y="3352800"/>
          <p14:tracePt t="86373" x="5046663" y="3352800"/>
          <p14:tracePt t="86376" x="5014913" y="3352800"/>
          <p14:tracePt t="86385" x="4989513" y="3352800"/>
          <p14:tracePt t="86388" x="4976813" y="3352800"/>
          <p14:tracePt t="86390" x="4951413" y="3352800"/>
          <p14:tracePt t="86392" x="4926013" y="3352800"/>
          <p14:tracePt t="86397" x="4900613" y="3352800"/>
          <p14:tracePt t="86404" x="4887913" y="3352800"/>
          <p14:tracePt t="86405" x="4868863" y="3352800"/>
          <p14:tracePt t="86408" x="4849813" y="3352800"/>
          <p14:tracePt t="86412" x="4830763" y="3352800"/>
          <p14:tracePt t="86419" x="4811713" y="3352800"/>
          <p14:tracePt t="86422" x="4784725" y="3352800"/>
          <p14:tracePt t="86424" x="4772025" y="3352800"/>
          <p14:tracePt t="86428" x="4752975" y="3352800"/>
          <p14:tracePt t="86438" x="4721225" y="3352800"/>
          <p14:tracePt t="86440" x="4702175" y="3352800"/>
          <p14:tracePt t="86444" x="4683125" y="3352800"/>
          <p14:tracePt t="86454" x="4625975" y="3352800"/>
          <p14:tracePt t="86456" x="4600575" y="3352800"/>
          <p14:tracePt t="86460" x="4575175" y="3352800"/>
          <p14:tracePt t="86467" x="4543425" y="3352800"/>
          <p14:tracePt t="86471" x="4511675" y="3352800"/>
          <p14:tracePt t="86472" x="4473575" y="3352800"/>
          <p14:tracePt t="86476" x="4454525" y="3352800"/>
          <p14:tracePt t="86484" x="4429125" y="3352800"/>
          <p14:tracePt t="86487" x="4403725" y="3352800"/>
          <p14:tracePt t="86489" x="4384675" y="3352800"/>
          <p14:tracePt t="86492" x="4352925" y="3352800"/>
          <p14:tracePt t="86497" x="4313238" y="3352800"/>
          <p14:tracePt t="86504" x="4281488" y="3352800"/>
          <p14:tracePt t="86506" x="4237038" y="3352800"/>
          <p14:tracePt t="86508" x="4198938" y="3352800"/>
          <p14:tracePt t="86512" x="4160838" y="3352800"/>
          <p14:tracePt t="86517" x="4122738" y="3352800"/>
          <p14:tracePt t="86522" x="4078288" y="3352800"/>
          <p14:tracePt t="86525" x="4046538" y="3352800"/>
          <p14:tracePt t="86527" x="3995738" y="3359150"/>
          <p14:tracePt t="86535" x="3957638" y="3359150"/>
          <p14:tracePt t="86538" x="3867150" y="3365500"/>
          <p14:tracePt t="86542" x="3822700" y="3365500"/>
          <p14:tracePt t="86547" x="3778250" y="3365500"/>
          <p14:tracePt t="86554" x="3740150" y="3365500"/>
          <p14:tracePt t="86555" x="3695700" y="3365500"/>
          <p14:tracePt t="86558" x="3651250" y="3365500"/>
          <p14:tracePt t="86562" x="3619500" y="3365500"/>
          <p14:tracePt t="86568" x="3587750" y="3365500"/>
          <p14:tracePt t="86572" x="3562350" y="3365500"/>
          <p14:tracePt t="86575" x="3536950" y="3365500"/>
          <p14:tracePt t="86578" x="3524250" y="3365500"/>
          <p14:tracePt t="86587" x="3498850" y="3365500"/>
          <p14:tracePt t="86588" x="3486150" y="3365500"/>
          <p14:tracePt t="86590" x="3479800" y="3365500"/>
          <p14:tracePt t="86594" x="3467100" y="3365500"/>
          <p14:tracePt t="86604" x="3454400" y="3365500"/>
          <p14:tracePt t="86606" x="3441700" y="3365500"/>
          <p14:tracePt t="86610" x="3435350" y="3365500"/>
          <p14:tracePt t="86617" x="3427413" y="3365500"/>
          <p14:tracePt t="86621" x="3414713" y="3365500"/>
          <p14:tracePt t="86622" x="3408363" y="3365500"/>
          <p14:tracePt t="86626" x="3395663" y="3371850"/>
          <p14:tracePt t="86636" x="3382963" y="3371850"/>
          <p14:tracePt t="86638" x="3363913" y="3371850"/>
          <p14:tracePt t="86642" x="3357563" y="3371850"/>
          <p14:tracePt t="86647" x="3338513" y="3371850"/>
          <p14:tracePt t="86654" x="3319463" y="3384550"/>
          <p14:tracePt t="86655" x="3300413" y="3390900"/>
          <p14:tracePt t="86658" x="3294063" y="3397250"/>
          <p14:tracePt t="86662" x="3275013" y="3397250"/>
          <p14:tracePt t="86668" x="3255963" y="3403600"/>
          <p14:tracePt t="86673" x="3236913" y="3403600"/>
          <p14:tracePt t="86675" x="3211513" y="3403600"/>
          <p14:tracePt t="86678" x="3186113" y="3409950"/>
          <p14:tracePt t="86691" x="3128963" y="3416300"/>
          <p14:tracePt t="86692" x="3103563" y="3416300"/>
          <p14:tracePt t="86695" x="3071813" y="3422650"/>
          <p14:tracePt t="86700" x="3046413" y="3429000"/>
          <p14:tracePt t="86704" x="3014663" y="3429000"/>
          <p14:tracePt t="86705" x="2982913" y="3435350"/>
          <p14:tracePt t="86709" x="2955925" y="3441700"/>
          <p14:tracePt t="86713" x="2924175" y="3448050"/>
          <p14:tracePt t="86717" x="2886075" y="3454400"/>
          <p14:tracePt t="86722" x="2854325" y="3460750"/>
          <p14:tracePt t="86725" x="2809875" y="3467100"/>
          <p14:tracePt t="86728" x="2771775" y="3473450"/>
          <p14:tracePt t="86734" x="2746375" y="3473450"/>
          <p14:tracePt t="86737" x="2727325" y="3479800"/>
          <p14:tracePt t="86741" x="2701925" y="3479800"/>
          <p14:tracePt t="86745" x="2676525" y="3486150"/>
          <p14:tracePt t="86749" x="2651125" y="3486150"/>
          <p14:tracePt t="86754" x="2632075" y="3486150"/>
          <p14:tracePt t="86756" x="2613025" y="3486150"/>
          <p14:tracePt t="86761" x="2587625" y="3492500"/>
          <p14:tracePt t="86767" x="2568575" y="3492500"/>
          <p14:tracePt t="86770" x="2555875" y="3492500"/>
          <p14:tracePt t="86772" x="2536825" y="3498850"/>
          <p14:tracePt t="86777" x="2524125" y="3505200"/>
          <p14:tracePt t="86781" x="2517775" y="3511550"/>
          <p14:tracePt t="86787" x="2497138" y="3511550"/>
          <p14:tracePt t="86791" x="2478088" y="3517900"/>
          <p14:tracePt t="86793" x="2471738" y="3517900"/>
          <p14:tracePt t="86797" x="2452688" y="3517900"/>
          <p14:tracePt t="86805" x="2439988" y="3524250"/>
          <p14:tracePt t="86808" x="2420938" y="3524250"/>
          <p14:tracePt t="86812" x="2376488" y="3543300"/>
          <p14:tracePt t="86820" x="2357438" y="3543300"/>
          <p14:tracePt t="86825" x="2338388" y="3549650"/>
          <p14:tracePt t="86828" x="2300288" y="3556000"/>
          <p14:tracePt t="86836" x="2274888" y="3562350"/>
          <p14:tracePt t="86840" x="2255838" y="3562350"/>
          <p14:tracePt t="86842" x="2236788" y="3562350"/>
          <p14:tracePt t="86847" x="2230438" y="3562350"/>
          <p14:tracePt t="86853" x="2217738" y="3568700"/>
          <p14:tracePt t="86856" x="2211388" y="3568700"/>
          <p14:tracePt t="86861" x="2198688" y="3568700"/>
          <p14:tracePt t="86864" x="2179638" y="3568700"/>
          <p14:tracePt t="86876" x="2173288" y="3575050"/>
          <p14:tracePt t="86885" x="2128838" y="3575050"/>
          <p14:tracePt t="86894" x="2116138" y="3575050"/>
          <p14:tracePt t="86902" x="2090738" y="3575050"/>
          <p14:tracePt t="86917" x="2078038" y="3581400"/>
          <p14:tracePt t="86935" x="2051050" y="3581400"/>
          <p14:tracePt t="86944" x="2019300" y="3581400"/>
          <p14:tracePt t="86951" x="2006600" y="3581400"/>
          <p14:tracePt t="86958" x="1981200" y="3581400"/>
          <p14:tracePt t="86960" x="1962150" y="3581400"/>
          <p14:tracePt t="86967" x="1949450" y="3581400"/>
          <p14:tracePt t="86978" x="1936750" y="3581400"/>
          <p14:tracePt t="87010" x="1917700" y="3581400"/>
          <p14:tracePt t="87028" x="1892300" y="3587750"/>
          <p14:tracePt t="87047" x="1860550" y="3600450"/>
          <p14:tracePt t="87058" x="1822450" y="3613150"/>
          <p14:tracePt t="87067" x="1803400" y="3619500"/>
          <p14:tracePt t="87084" x="1797050" y="3625850"/>
          <p14:tracePt t="87092" x="1790700" y="3632200"/>
          <p14:tracePt t="87099" x="1784350" y="3638550"/>
          <p14:tracePt t="87171" x="1771650" y="3646488"/>
          <p14:tracePt t="87174" x="1739900" y="3678238"/>
          <p14:tracePt t="87194" x="1733550" y="3678238"/>
          <p14:tracePt t="87204" x="1727200" y="3690938"/>
          <p14:tracePt t="87278" x="1720850" y="3697288"/>
          <p14:tracePt t="87286" x="1714500" y="3703638"/>
          <p14:tracePt t="87314" x="1708150" y="3709988"/>
          <p14:tracePt t="87333" x="1701800" y="3716338"/>
          <p14:tracePt t="87404" x="1701800" y="3722688"/>
          <p14:tracePt t="87450" x="1701800" y="3735388"/>
          <p14:tracePt t="87490" x="1701800" y="3741738"/>
          <p14:tracePt t="87526" x="1701800" y="3748088"/>
          <p14:tracePt t="87567" x="1695450" y="3748088"/>
          <p14:tracePt t="87650" x="1695450" y="3754438"/>
          <p14:tracePt t="87673" x="1695450" y="3760788"/>
          <p14:tracePt t="87676" x="1695450" y="3767138"/>
          <p14:tracePt t="87703" x="1695450" y="3773488"/>
          <p14:tracePt t="87708" x="1695450" y="3779838"/>
          <p14:tracePt t="87734" x="1695450" y="3786188"/>
          <p14:tracePt t="87740" x="1695450" y="3792538"/>
          <p14:tracePt t="87754" x="1695450" y="3798888"/>
          <p14:tracePt t="87880" x="1701800" y="3805238"/>
          <p14:tracePt t="87887" x="1708150" y="3817938"/>
          <p14:tracePt t="87900" x="1714500" y="3817938"/>
          <p14:tracePt t="87916" x="1714500" y="3824288"/>
          <p14:tracePt t="87948" x="1720850" y="3830638"/>
          <p14:tracePt t="87955" x="1727200" y="3830638"/>
          <p14:tracePt t="87986" x="1733550" y="3836988"/>
          <p14:tracePt t="88006" x="1739900" y="3836988"/>
          <p14:tracePt t="88016" x="1746250" y="3843338"/>
          <p14:tracePt t="88140" x="1752600" y="3843338"/>
          <p14:tracePt t="88156" x="1758950" y="3843338"/>
          <p14:tracePt t="88170" x="1771650" y="3843338"/>
          <p14:tracePt t="88176" x="1778000" y="3843338"/>
          <p14:tracePt t="88184" x="1784350" y="3849688"/>
          <p14:tracePt t="88192" x="1790700" y="3849688"/>
          <p14:tracePt t="88208" x="1797050" y="3849688"/>
          <p14:tracePt t="88316" x="1803400" y="3849688"/>
          <p14:tracePt t="88319" x="1809750" y="3849688"/>
          <p14:tracePt t="88336" x="1816100" y="3849688"/>
          <p14:tracePt t="88342" x="1822450" y="3849688"/>
          <p14:tracePt t="88382" x="1828800" y="3849688"/>
          <p14:tracePt t="88450" x="1835150" y="3849688"/>
          <p14:tracePt t="88460" x="1841500" y="3849688"/>
          <p14:tracePt t="88471" x="1854200" y="3849688"/>
          <p14:tracePt t="88486" x="1860550" y="3849688"/>
          <p14:tracePt t="88488" x="1866900" y="3849688"/>
          <p14:tracePt t="88502" x="1873250" y="3849688"/>
          <p14:tracePt t="88508" x="1879600" y="3849688"/>
          <p14:tracePt t="88521" x="1885950" y="3849688"/>
          <p14:tracePt t="88532" x="1898650" y="3849688"/>
          <p14:tracePt t="88536" x="1905000" y="3849688"/>
          <p14:tracePt t="88545" x="1917700" y="3849688"/>
          <p14:tracePt t="88556" x="1924050" y="3849688"/>
          <p14:tracePt t="88561" x="1936750" y="3856038"/>
          <p14:tracePt t="88572" x="1943100" y="3862388"/>
          <p14:tracePt t="88706" x="1949450" y="3862388"/>
          <p14:tracePt t="88734" x="1955800" y="3862388"/>
          <p14:tracePt t="88736" x="1962150" y="3862388"/>
          <p14:tracePt t="88753" x="1974850" y="3862388"/>
          <p14:tracePt t="88755" x="1987550" y="3862388"/>
          <p14:tracePt t="88836" x="1993900" y="3862388"/>
          <p14:tracePt t="89440" x="2000250" y="3862388"/>
          <p14:tracePt t="89453" x="2006600" y="3862388"/>
          <p14:tracePt t="89456" x="2012950" y="3862388"/>
          <p14:tracePt t="89461" x="2019300" y="3856038"/>
          <p14:tracePt t="89526" x="2025650" y="3856038"/>
          <p14:tracePt t="89535" x="2032000" y="3856038"/>
          <p14:tracePt t="89554" x="2044700" y="3849688"/>
          <p14:tracePt t="89558" x="2058988" y="3843338"/>
          <p14:tracePt t="89574" x="2065338" y="3843338"/>
          <p14:tracePt t="89583" x="2071688" y="3843338"/>
          <p14:tracePt t="89586" x="2078038" y="3843338"/>
          <p14:tracePt t="89600" x="2084388" y="3843338"/>
          <p14:tracePt t="89606" x="2090738" y="3843338"/>
          <p14:tracePt t="89686" x="2097088" y="3843338"/>
          <p14:tracePt t="89697" x="2103438" y="3843338"/>
          <p14:tracePt t="89702" x="2109788" y="3836988"/>
          <p14:tracePt t="89772" x="2116138" y="3836988"/>
          <p14:tracePt t="89785" x="2128838" y="3836988"/>
          <p14:tracePt t="89804" x="2135188" y="3836988"/>
          <p14:tracePt t="89816" x="2141538" y="3836988"/>
          <p14:tracePt t="89856" x="2147888" y="3836988"/>
          <p14:tracePt t="89915" x="2154238" y="3836988"/>
          <p14:tracePt t="89934" x="2160588" y="3836988"/>
          <p14:tracePt t="89942" x="2166938" y="3836988"/>
          <p14:tracePt t="90588" x="2173288" y="3836988"/>
          <p14:tracePt t="90600" x="2173288" y="3830638"/>
          <p14:tracePt t="90680" x="2179638" y="3824288"/>
          <p14:tracePt t="90686" x="2185988" y="3824288"/>
          <p14:tracePt t="90706" x="2192338" y="3824288"/>
          <p14:tracePt t="90718" x="2198688" y="3824288"/>
          <p14:tracePt t="90729" x="2205038" y="3830638"/>
          <p14:tracePt t="90743" x="2211388" y="3836988"/>
          <p14:tracePt t="91070" x="2217738" y="3843338"/>
          <p14:tracePt t="91075" x="2224088" y="3849688"/>
          <p14:tracePt t="91102" x="2230438" y="3849688"/>
          <p14:tracePt t="91114" x="2236788" y="3849688"/>
          <p14:tracePt t="91118" x="2243138" y="3849688"/>
          <p14:tracePt t="91130" x="2249488" y="3849688"/>
          <p14:tracePt t="91134" x="2262188" y="3849688"/>
          <p14:tracePt t="91135" x="2268538" y="3843338"/>
          <p14:tracePt t="91138" x="2281238" y="3836988"/>
          <p14:tracePt t="91143" x="2293938" y="3830638"/>
          <p14:tracePt t="91148" x="2300288" y="3830638"/>
          <p14:tracePt t="91152" x="2319338" y="3824288"/>
          <p14:tracePt t="91158" x="2332038" y="3817938"/>
          <p14:tracePt t="91161" x="2344738" y="3817938"/>
          <p14:tracePt t="91165" x="2357438" y="3817938"/>
          <p14:tracePt t="91167" x="2376488" y="3817938"/>
          <p14:tracePt t="91173" x="2389188" y="3811588"/>
          <p14:tracePt t="91175" x="2401888" y="3811588"/>
          <p14:tracePt t="91178" x="2414588" y="3805238"/>
          <p14:tracePt t="91183" x="2414588" y="3798888"/>
          <p14:tracePt t="91185" x="2427288" y="3798888"/>
          <p14:tracePt t="91188" x="2433638" y="3792538"/>
          <p14:tracePt t="91197" x="2446338" y="3792538"/>
          <p14:tracePt t="91201" x="2459038" y="3792538"/>
          <p14:tracePt t="91208" x="2465388" y="3792538"/>
          <p14:tracePt t="91214" x="2471738" y="3786188"/>
          <p14:tracePt t="91250" x="2478088" y="3786188"/>
          <p14:tracePt t="91252" x="2484438" y="3786188"/>
          <p14:tracePt t="91256" x="2490788" y="3779838"/>
          <p14:tracePt t="91268" x="2497138" y="3773488"/>
          <p14:tracePt t="91283" x="2503488" y="3773488"/>
          <p14:tracePt t="91285" x="2509838" y="3767138"/>
          <p14:tracePt t="91301" x="2524125" y="3767138"/>
          <p14:tracePt t="91310" x="2530475" y="3767138"/>
          <p14:tracePt t="91317" x="2543175" y="3767138"/>
          <p14:tracePt t="91321" x="2555875" y="3767138"/>
          <p14:tracePt t="91325" x="2562225" y="3767138"/>
          <p14:tracePt t="91331" x="2568575" y="3767138"/>
          <p14:tracePt t="91336" x="2574925" y="3767138"/>
          <p14:tracePt t="91346" x="2581275" y="3767138"/>
          <p14:tracePt t="91350" x="2587625" y="3767138"/>
          <p14:tracePt t="91360" x="2600325" y="3767138"/>
          <p14:tracePt t="91368" x="2606675" y="3767138"/>
          <p14:tracePt t="91378" x="2619375" y="3767138"/>
          <p14:tracePt t="91386" x="2625725" y="3767138"/>
          <p14:tracePt t="91400" x="2632075" y="3767138"/>
          <p14:tracePt t="91406" x="2638425" y="3767138"/>
          <p14:tracePt t="91422" x="2644775" y="3767138"/>
          <p14:tracePt t="91435" x="2651125" y="3767138"/>
          <p14:tracePt t="91438" x="2657475" y="3767138"/>
          <p14:tracePt t="91450" x="2663825" y="3767138"/>
          <p14:tracePt t="91460" x="2676525" y="3773488"/>
          <p14:tracePt t="91481" x="2682875" y="3773488"/>
          <p14:tracePt t="91484" x="2689225" y="3773488"/>
          <p14:tracePt t="91490" x="2695575" y="3773488"/>
          <p14:tracePt t="91500" x="2708275" y="3779838"/>
          <p14:tracePt t="91502" x="2714625" y="3786188"/>
          <p14:tracePt t="91518" x="2720975" y="3786188"/>
          <p14:tracePt t="91522" x="2727325" y="3792538"/>
          <p14:tracePt t="91533" x="2733675" y="3792538"/>
          <p14:tracePt t="91534" x="2733675" y="3798888"/>
          <p14:tracePt t="91546" x="2740025" y="3798888"/>
          <p14:tracePt t="91550" x="2746375" y="3805238"/>
          <p14:tracePt t="91560" x="2752725" y="3805238"/>
          <p14:tracePt t="91575" x="2759075" y="3805238"/>
          <p14:tracePt t="91581" x="2765425" y="3811588"/>
          <p14:tracePt t="91586" x="2765425" y="3817938"/>
          <p14:tracePt t="91601" x="2778125" y="3824288"/>
          <p14:tracePt t="91604" x="2784475" y="3824288"/>
          <p14:tracePt t="91620" x="2790825" y="3830638"/>
          <p14:tracePt t="91636" x="2797175" y="3836988"/>
          <p14:tracePt t="91766" x="2803525" y="3836988"/>
          <p14:tracePt t="91983" x="2809875" y="3836988"/>
          <p14:tracePt t="91988" x="2816225" y="3843338"/>
          <p14:tracePt t="92004" x="2822575" y="3849688"/>
          <p14:tracePt t="92012" x="2828925" y="3849688"/>
          <p14:tracePt t="92020" x="2835275" y="3856038"/>
          <p14:tracePt t="92029" x="2847975" y="3856038"/>
          <p14:tracePt t="92048" x="2854325" y="3856038"/>
          <p14:tracePt t="92052" x="2867025" y="3862388"/>
          <p14:tracePt t="92066" x="2873375" y="3868738"/>
          <p14:tracePt t="92072" x="2879725" y="3868738"/>
          <p14:tracePt t="92080" x="2879725" y="3875088"/>
          <p14:tracePt t="92083" x="2886075" y="3875088"/>
          <p14:tracePt t="92088" x="2892425" y="3875088"/>
          <p14:tracePt t="92095" x="2898775" y="3881438"/>
          <p14:tracePt t="92104" x="2905125" y="3881438"/>
          <p14:tracePt t="92115" x="2911475" y="3881438"/>
          <p14:tracePt t="92120" x="2917825" y="3881438"/>
          <p14:tracePt t="92133" x="2924175" y="3881438"/>
          <p14:tracePt t="92148" x="2930525" y="3881438"/>
          <p14:tracePt t="92153" x="2936875" y="3881438"/>
          <p14:tracePt t="92162" x="2943225" y="3881438"/>
          <p14:tracePt t="92170" x="2949575" y="3881438"/>
          <p14:tracePt t="92180" x="2955925" y="3881438"/>
          <p14:tracePt t="92184" x="2962275" y="3881438"/>
          <p14:tracePt t="92190" x="2968625" y="3881438"/>
          <p14:tracePt t="92197" x="2976563" y="3881438"/>
          <p14:tracePt t="92202" x="2982913" y="3881438"/>
          <p14:tracePt t="92206" x="2989263" y="3881438"/>
          <p14:tracePt t="92212" x="2995613" y="3881438"/>
          <p14:tracePt t="92222" x="3001963" y="3881438"/>
          <p14:tracePt t="92229" x="3008313" y="3881438"/>
          <p14:tracePt t="92234" x="3014663" y="3881438"/>
          <p14:tracePt t="92238" x="3027363" y="3875088"/>
          <p14:tracePt t="92248" x="3033713" y="3868738"/>
          <p14:tracePt t="92254" x="3046413" y="3862388"/>
          <p14:tracePt t="92265" x="3052763" y="3862388"/>
          <p14:tracePt t="92267" x="3059113" y="3862388"/>
          <p14:tracePt t="92270" x="3065463" y="3862388"/>
          <p14:tracePt t="92275" x="3071813" y="3862388"/>
          <p14:tracePt t="92281" x="3078163" y="3856038"/>
          <p14:tracePt t="92283" x="3090863" y="3856038"/>
          <p14:tracePt t="92286" x="3103563" y="3849688"/>
          <p14:tracePt t="92291" x="3109913" y="3849688"/>
          <p14:tracePt t="92297" x="3122613" y="3843338"/>
          <p14:tracePt t="92299" x="3135313" y="3836988"/>
          <p14:tracePt t="92302" x="3141663" y="3830638"/>
          <p14:tracePt t="92306" x="3154363" y="3830638"/>
          <p14:tracePt t="92317" x="3167063" y="3830638"/>
          <p14:tracePt t="92318" x="3179763" y="3830638"/>
          <p14:tracePt t="92322" x="3186113" y="3830638"/>
          <p14:tracePt t="92328" x="3198813" y="3824288"/>
          <p14:tracePt t="92332" x="3211513" y="3824288"/>
          <p14:tracePt t="92338" x="3217863" y="3817938"/>
          <p14:tracePt t="92346" x="3224213" y="3817938"/>
          <p14:tracePt t="92441" x="3230563" y="3817938"/>
          <p14:tracePt t="93636" x="3243263" y="3817938"/>
          <p14:tracePt t="93645" x="3243263" y="3811588"/>
          <p14:tracePt t="93648" x="3268663" y="3811588"/>
          <p14:tracePt t="93652" x="3275013" y="3811588"/>
          <p14:tracePt t="93657" x="3287713" y="3805238"/>
          <p14:tracePt t="93667" x="3294063" y="3805238"/>
          <p14:tracePt t="93670" x="3319463" y="3805238"/>
          <p14:tracePt t="93672" x="3325813" y="3798888"/>
          <p14:tracePt t="93677" x="3338513" y="3792538"/>
          <p14:tracePt t="93683" x="3357563" y="3786188"/>
          <p14:tracePt t="93685" x="3370263" y="3786188"/>
          <p14:tracePt t="93686" x="3376613" y="3786188"/>
          <p14:tracePt t="93696" x="3402013" y="3773488"/>
          <p14:tracePt t="93702" x="3414713" y="3773488"/>
          <p14:tracePt t="93707" x="3421063" y="3767138"/>
          <p14:tracePt t="93716" x="3435350" y="3767138"/>
          <p14:tracePt t="93718" x="3441700" y="3760788"/>
          <p14:tracePt t="93722" x="3454400" y="3760788"/>
          <p14:tracePt t="93729" x="3460750" y="3760788"/>
          <p14:tracePt t="93732" x="3460750" y="3754438"/>
          <p14:tracePt t="93735" x="3467100" y="3754438"/>
          <p14:tracePt t="93738" x="3473450" y="3754438"/>
          <p14:tracePt t="93747" x="3479800" y="3748088"/>
          <p14:tracePt t="93750" x="3486150" y="3741738"/>
          <p14:tracePt t="93760" x="3492500" y="3741738"/>
          <p14:tracePt t="93764" x="3492500" y="3735388"/>
          <p14:tracePt t="93766" x="3498850" y="3735388"/>
          <p14:tracePt t="93778" x="3505200" y="3735388"/>
          <p14:tracePt t="93782" x="3517900" y="3729038"/>
          <p14:tracePt t="93796" x="3530600" y="3722688"/>
          <p14:tracePt t="93807" x="3536950" y="3722688"/>
          <p14:tracePt t="94220" x="3549650" y="3722688"/>
          <p14:tracePt t="94230" x="3556000" y="3722688"/>
          <p14:tracePt t="94246" x="3568700" y="3722688"/>
          <p14:tracePt t="94248" x="3575050" y="3722688"/>
          <p14:tracePt t="94252" x="3587750" y="3722688"/>
          <p14:tracePt t="94259" x="3594100" y="3722688"/>
          <p14:tracePt t="94265" x="3606800" y="3722688"/>
          <p14:tracePt t="94268" x="3619500" y="3722688"/>
          <p14:tracePt t="94274" x="3625850" y="3722688"/>
          <p14:tracePt t="94280" x="3632200" y="3722688"/>
          <p14:tracePt t="94282" x="3638550" y="3722688"/>
          <p14:tracePt t="94284" x="3644900" y="3722688"/>
          <p14:tracePt t="94288" x="3657600" y="3722688"/>
          <p14:tracePt t="94295" x="3663950" y="3722688"/>
          <p14:tracePt t="94297" x="3676650" y="3722688"/>
          <p14:tracePt t="94300" x="3683000" y="3722688"/>
          <p14:tracePt t="94304" x="3695700" y="3722688"/>
          <p14:tracePt t="94311" x="3702050" y="3722688"/>
          <p14:tracePt t="94315" x="3708400" y="3722688"/>
          <p14:tracePt t="94316" x="3721100" y="3722688"/>
          <p14:tracePt t="94320" x="3727450" y="3722688"/>
          <p14:tracePt t="94326" x="3733800" y="3722688"/>
          <p14:tracePt t="94332" x="3746500" y="3722688"/>
          <p14:tracePt t="94336" x="3752850" y="3722688"/>
          <p14:tracePt t="94345" x="3759200" y="3722688"/>
          <p14:tracePt t="94347" x="3784600" y="3722688"/>
          <p14:tracePt t="94352" x="3797300" y="3722688"/>
          <p14:tracePt t="94359" x="3803650" y="3722688"/>
          <p14:tracePt t="94364" x="3822700" y="3722688"/>
          <p14:tracePt t="94365" x="3841750" y="3722688"/>
          <p14:tracePt t="94368" x="3854450" y="3722688"/>
          <p14:tracePt t="94374" x="3873500" y="3722688"/>
          <p14:tracePt t="94375" x="3894138" y="3722688"/>
          <p14:tracePt t="94382" x="3906838" y="3722688"/>
          <p14:tracePt t="94384" x="3919538" y="3722688"/>
          <p14:tracePt t="94388" x="3932238" y="3722688"/>
          <p14:tracePt t="94396" x="3951288" y="3722688"/>
          <p14:tracePt t="94398" x="3976688" y="3722688"/>
          <p14:tracePt t="94402" x="3989388" y="3722688"/>
          <p14:tracePt t="94412" x="4002088" y="3722688"/>
          <p14:tracePt t="94418" x="4008438" y="3722688"/>
          <p14:tracePt t="94840" x="4014788" y="3722688"/>
          <p14:tracePt t="95052" x="4014788" y="3729038"/>
          <p14:tracePt t="95527" x="4021138" y="3729038"/>
          <p14:tracePt t="95546" x="4027488" y="3735388"/>
          <p14:tracePt t="95562" x="4033838" y="3741738"/>
          <p14:tracePt t="95625" x="4046538" y="3748088"/>
          <p14:tracePt t="95642" x="4052888" y="3754438"/>
          <p14:tracePt t="95713" x="4059238" y="3760788"/>
          <p14:tracePt t="95714" x="4065588" y="3760788"/>
          <p14:tracePt t="95728" x="4078288" y="3760788"/>
          <p14:tracePt t="95744" x="4084638" y="3767138"/>
          <p14:tracePt t="95750" x="4090988" y="3773488"/>
          <p14:tracePt t="95755" x="4097338" y="3773488"/>
          <p14:tracePt t="95761" x="4103688" y="3779838"/>
          <p14:tracePt t="95848" x="4110038" y="3779838"/>
          <p14:tracePt t="95858" x="4116388" y="3779838"/>
          <p14:tracePt t="95863" x="4122738" y="3779838"/>
          <p14:tracePt t="95864" x="4135438" y="3786188"/>
          <p14:tracePt t="95876" x="4141788" y="3786188"/>
          <p14:tracePt t="95884" x="4148138" y="3786188"/>
          <p14:tracePt t="95892" x="4154488" y="3792538"/>
          <p14:tracePt t="95975" x="4160838" y="3798888"/>
          <p14:tracePt t="95986" x="4167188" y="3805238"/>
          <p14:tracePt t="95996" x="4173538" y="3805238"/>
          <p14:tracePt t="96014" x="4179888" y="3811588"/>
          <p14:tracePt t="96062" x="4186238" y="3811588"/>
          <p14:tracePt t="96079" x="4192588" y="3817938"/>
          <p14:tracePt t="96094" x="4205288" y="3817938"/>
          <p14:tracePt t="96096" x="4211638" y="3824288"/>
          <p14:tracePt t="96102" x="4211638" y="3830638"/>
          <p14:tracePt t="96118" x="4217988" y="3830638"/>
          <p14:tracePt t="96128" x="4224338" y="3836988"/>
          <p14:tracePt t="96146" x="4230688" y="3843338"/>
          <p14:tracePt t="96807" x="4230688" y="3849688"/>
          <p14:tracePt t="96814" x="4230688" y="3856038"/>
          <p14:tracePt t="96831" x="4224338" y="3856038"/>
          <p14:tracePt t="96834" x="4217988" y="3856038"/>
          <p14:tracePt t="96846" x="4211638" y="3856038"/>
          <p14:tracePt t="96850" x="4205288" y="3856038"/>
          <p14:tracePt t="96860" x="4198938" y="3856038"/>
          <p14:tracePt t="96866" x="4192588" y="3856038"/>
          <p14:tracePt t="97012" x="4186238" y="3856038"/>
          <p14:tracePt t="97027" x="4179888" y="3849688"/>
          <p14:tracePt t="97032" x="4173538" y="3849688"/>
          <p14:tracePt t="97044" x="4167188" y="3849688"/>
          <p14:tracePt t="97048" x="4160838" y="3849688"/>
          <p14:tracePt t="97052" x="4154488" y="3843338"/>
          <p14:tracePt t="97057" x="4154488" y="3836988"/>
          <p14:tracePt t="97066" x="4148138" y="3836988"/>
          <p14:tracePt t="98832" x="4148138" y="3843338"/>
          <p14:tracePt t="98864" x="4148138" y="3849688"/>
          <p14:tracePt t="98877" x="4148138" y="3856038"/>
          <p14:tracePt t="98889" x="4148138" y="3862388"/>
          <p14:tracePt t="98935" x="4148138" y="3868738"/>
          <p14:tracePt t="98943" x="4148138" y="3881438"/>
          <p14:tracePt t="98978" x="4148138" y="3887788"/>
          <p14:tracePt t="98990" x="4148138" y="3894138"/>
          <p14:tracePt t="99005" x="4148138" y="3900488"/>
          <p14:tracePt t="99011" x="4148138" y="3906838"/>
          <p14:tracePt t="99226" x="4141788" y="3913188"/>
          <p14:tracePt t="99242" x="4141788" y="3919538"/>
          <p14:tracePt t="99244" x="4141788" y="3932238"/>
          <p14:tracePt t="99258" x="4135438" y="3938588"/>
          <p14:tracePt t="99264" x="4129088" y="3944938"/>
          <p14:tracePt t="99295" x="4129088" y="3951288"/>
          <p14:tracePt t="99308" x="4122738" y="3951288"/>
          <p14:tracePt t="99325" x="4122738" y="3963988"/>
          <p14:tracePt t="99422" x="4116388" y="3970338"/>
          <p14:tracePt t="99435" x="4110038" y="3976688"/>
          <p14:tracePt t="99446" x="4103688" y="3983038"/>
          <p14:tracePt t="99888" x="4097338" y="3989388"/>
          <p14:tracePt t="100058" x="4090988" y="3995738"/>
          <p14:tracePt t="100092" x="4090988" y="3989388"/>
          <p14:tracePt t="100406" x="4084638" y="3989388"/>
          <p14:tracePt t="100448" x="4084638" y="3983038"/>
          <p14:tracePt t="100558" x="4078288" y="3976688"/>
          <p14:tracePt t="100874" x="4078288" y="3970338"/>
          <p14:tracePt t="100875" x="4084638" y="3970338"/>
          <p14:tracePt t="100890" x="4110038" y="3957638"/>
          <p14:tracePt t="100893" x="4122738" y="3957638"/>
          <p14:tracePt t="100896" x="4135438" y="3951288"/>
          <p14:tracePt t="100904" x="4141788" y="3951288"/>
          <p14:tracePt t="100906" x="4154488" y="3944938"/>
          <p14:tracePt t="100911" x="4167188" y="3944938"/>
          <p14:tracePt t="100914" x="4179888" y="3938588"/>
          <p14:tracePt t="100917" x="4192588" y="3938588"/>
          <p14:tracePt t="100925" x="4198938" y="3938588"/>
          <p14:tracePt t="100926" x="4205288" y="3932238"/>
          <p14:tracePt t="100928" x="4217988" y="3932238"/>
          <p14:tracePt t="100932" x="4224338" y="3932238"/>
          <p14:tracePt t="100938" x="4230688" y="3925888"/>
          <p14:tracePt t="100943" x="4243388" y="3925888"/>
          <p14:tracePt t="100948" x="4256088" y="3925888"/>
          <p14:tracePt t="100954" x="4275138" y="3919538"/>
          <p14:tracePt t="100958" x="4281488" y="3913188"/>
          <p14:tracePt t="100961" x="4294188" y="3906838"/>
          <p14:tracePt t="100965" x="4306888" y="3900488"/>
          <p14:tracePt t="100974" x="4313238" y="3894138"/>
          <p14:tracePt t="100976" x="4346575" y="3881438"/>
          <p14:tracePt t="100980" x="4365625" y="3881438"/>
          <p14:tracePt t="100987" x="4378325" y="3875088"/>
          <p14:tracePt t="100991" x="4403725" y="3875088"/>
          <p14:tracePt t="100993" x="4422775" y="3868738"/>
          <p14:tracePt t="100996" x="4448175" y="3862388"/>
          <p14:tracePt t="101005" x="4467225" y="3856038"/>
          <p14:tracePt t="101009" x="4530725" y="3843338"/>
          <p14:tracePt t="101012" x="4556125" y="3836988"/>
          <p14:tracePt t="101017" x="4587875" y="3836988"/>
          <p14:tracePt t="101024" x="4613275" y="3830638"/>
          <p14:tracePt t="101025" x="4632325" y="3824288"/>
          <p14:tracePt t="101028" x="4657725" y="3824288"/>
          <p14:tracePt t="101032" x="4683125" y="3817938"/>
          <p14:tracePt t="101038" x="4702175" y="3817938"/>
          <p14:tracePt t="101042" x="4714875" y="3811588"/>
          <p14:tracePt t="101044" x="4733925" y="3811588"/>
          <p14:tracePt t="101048" x="4752975" y="3811588"/>
          <p14:tracePt t="101058" x="4797425" y="3805238"/>
          <p14:tracePt t="101059" x="4824413" y="3805238"/>
          <p14:tracePt t="101062" x="4843463" y="3805238"/>
          <p14:tracePt t="101067" x="4868863" y="3798888"/>
          <p14:tracePt t="101074" x="4881563" y="3798888"/>
          <p14:tracePt t="101075" x="4906963" y="3798888"/>
          <p14:tracePt t="101078" x="4926013" y="3798888"/>
          <p14:tracePt t="101088" x="4938713" y="3792538"/>
          <p14:tracePt t="101094" x="4976813" y="3779838"/>
          <p14:tracePt t="101096" x="4995863" y="3779838"/>
          <p14:tracePt t="101098" x="5008563" y="3773488"/>
          <p14:tracePt t="101104" x="5033963" y="3767138"/>
          <p14:tracePt t="101107" x="5053013" y="3767138"/>
          <p14:tracePt t="101111" x="5084763" y="3760788"/>
          <p14:tracePt t="101114" x="5122863" y="3748088"/>
          <p14:tracePt t="101119" x="5154613" y="3748088"/>
          <p14:tracePt t="101124" x="5186363" y="3735388"/>
          <p14:tracePt t="101127" x="5237163" y="3722688"/>
          <p14:tracePt t="101130" x="5283200" y="3716338"/>
          <p14:tracePt t="101136" x="5302250" y="3716338"/>
          <p14:tracePt t="101140" x="5327650" y="3716338"/>
          <p14:tracePt t="101144" x="5359400" y="3716338"/>
          <p14:tracePt t="101146" x="5391150" y="3709988"/>
          <p14:tracePt t="101154" x="5429250" y="3709988"/>
          <p14:tracePt t="101157" x="5461000" y="3709988"/>
          <p14:tracePt t="101161" x="5486400" y="3703638"/>
          <p14:tracePt t="101162" x="5505450" y="3703638"/>
          <p14:tracePt t="101168" x="5524500" y="3703638"/>
          <p14:tracePt t="101174" x="5543550" y="3703638"/>
          <p14:tracePt t="101176" x="5556250" y="3703638"/>
          <p14:tracePt t="101178" x="5568950" y="3703638"/>
          <p14:tracePt t="101184" x="5581650" y="3703638"/>
          <p14:tracePt t="101186" x="5588000" y="3703638"/>
          <p14:tracePt t="101196" x="5594350" y="3703638"/>
          <p14:tracePt t="101236" x="5600700" y="3703638"/>
          <p14:tracePt t="101255" x="5607050" y="3703638"/>
          <p14:tracePt t="101272" x="5613400" y="3703638"/>
          <p14:tracePt t="101275" x="5613400" y="3697288"/>
          <p14:tracePt t="101278" x="5619750" y="3690938"/>
          <p14:tracePt t="101287" x="5626100" y="3684588"/>
          <p14:tracePt t="101292" x="5632450" y="3678238"/>
          <p14:tracePt t="101298" x="5632450" y="3665538"/>
          <p14:tracePt t="101305" x="5638800" y="3665538"/>
          <p14:tracePt t="101311" x="5645150" y="3659188"/>
          <p14:tracePt t="101326" x="5651500" y="3652838"/>
          <p14:tracePt t="101342" x="5657850" y="3646488"/>
          <p14:tracePt t="101348" x="5664200" y="3646488"/>
          <p14:tracePt t="101357" x="5670550" y="3638550"/>
          <p14:tracePt t="101361" x="5683250" y="3632200"/>
          <p14:tracePt t="101364" x="5695950" y="3625850"/>
          <p14:tracePt t="101369" x="5702300" y="3625850"/>
          <p14:tracePt t="101374" x="5716588" y="3625850"/>
          <p14:tracePt t="101376" x="5735638" y="3619500"/>
          <p14:tracePt t="101380" x="5754688" y="3613150"/>
          <p14:tracePt t="101388" x="5767388" y="3613150"/>
          <p14:tracePt t="101392" x="5818188" y="3606800"/>
          <p14:tracePt t="101396" x="5843588" y="3606800"/>
          <p14:tracePt t="101405" x="5856288" y="3600450"/>
          <p14:tracePt t="101407" x="5888038" y="3600450"/>
          <p14:tracePt t="101409" x="5913438" y="3600450"/>
          <p14:tracePt t="101412" x="5932488" y="3600450"/>
          <p14:tracePt t="101419" x="5938838" y="3600450"/>
          <p14:tracePt t="101424" x="5957888" y="3600450"/>
          <p14:tracePt t="101425" x="5976938" y="3600450"/>
          <p14:tracePt t="101429" x="5989638" y="3600450"/>
          <p14:tracePt t="101434" x="6002338" y="3600450"/>
          <p14:tracePt t="101440" x="6015038" y="3600450"/>
          <p14:tracePt t="101441" x="6021388" y="3600450"/>
          <p14:tracePt t="101444" x="6034088" y="3600450"/>
          <p14:tracePt t="101448" x="6040438" y="3600450"/>
          <p14:tracePt t="101455" x="6053138" y="3600450"/>
          <p14:tracePt t="101457" x="6065838" y="3600450"/>
          <p14:tracePt t="101460" x="6072188" y="3600450"/>
          <p14:tracePt t="101464" x="6091238" y="3600450"/>
          <p14:tracePt t="101471" x="6097588" y="3600450"/>
          <p14:tracePt t="101474" x="6116638" y="3594100"/>
          <p14:tracePt t="101476" x="6135688" y="3587750"/>
          <p14:tracePt t="101480" x="6161088" y="3581400"/>
          <p14:tracePt t="101487" x="6188075" y="3575050"/>
          <p14:tracePt t="101490" x="6213475" y="3568700"/>
          <p14:tracePt t="101492" x="6232525" y="3562350"/>
          <p14:tracePt t="101496" x="6270625" y="3556000"/>
          <p14:tracePt t="101505" x="6296025" y="3549650"/>
          <p14:tracePt t="101507" x="6321425" y="3536950"/>
          <p14:tracePt t="101508" x="6346825" y="3524250"/>
          <p14:tracePt t="101511" x="6372225" y="3511550"/>
          <p14:tracePt t="101515" x="6397625" y="3498850"/>
          <p14:tracePt t="101523" x="6423025" y="3473450"/>
          <p14:tracePt t="101528" x="6467475" y="3448050"/>
          <p14:tracePt t="101530" x="6492875" y="3435350"/>
          <p14:tracePt t="101536" x="6524625" y="3422650"/>
          <p14:tracePt t="101540" x="6550025" y="3409950"/>
          <p14:tracePt t="101543" x="6562725" y="3397250"/>
          <p14:tracePt t="101546" x="6588125" y="3384550"/>
          <p14:tracePt t="101554" x="6619875" y="3365500"/>
          <p14:tracePt t="101559" x="6684963" y="3333750"/>
          <p14:tracePt t="101562" x="6716713" y="3314700"/>
          <p14:tracePt t="101571" x="6748463" y="3302000"/>
          <p14:tracePt t="101575" x="6780213" y="3295650"/>
          <p14:tracePt t="101577" x="6818313" y="3282950"/>
          <p14:tracePt t="101578" x="6862763" y="3270250"/>
          <p14:tracePt t="101584" x="6919913" y="3244850"/>
          <p14:tracePt t="101590" x="6977063" y="3225800"/>
          <p14:tracePt t="101592" x="7040563" y="3198813"/>
          <p14:tracePt t="101594" x="7112000" y="3173413"/>
          <p14:tracePt t="101598" x="7188200" y="3160713"/>
          <p14:tracePt t="101606" x="7264400" y="3135313"/>
          <p14:tracePt t="101608" x="7340600" y="3109913"/>
          <p14:tracePt t="101610" x="7423150" y="3084513"/>
          <p14:tracePt t="101615" x="7512050" y="3059113"/>
          <p14:tracePt t="101623" x="7602538" y="3027363"/>
          <p14:tracePt t="101624" x="7685088" y="3001963"/>
          <p14:tracePt t="101626" x="7773988" y="2970213"/>
          <p14:tracePt t="101636" x="7862888" y="2944813"/>
          <p14:tracePt t="101640" x="8035925" y="2887663"/>
          <p14:tracePt t="101644" x="8124825" y="2855913"/>
          <p14:tracePt t="101646" x="8213725" y="2830513"/>
          <p14:tracePt t="101654" x="8296275" y="2792413"/>
          <p14:tracePt t="101656" x="8385175" y="2765425"/>
          <p14:tracePt t="101660" x="8475663" y="2733675"/>
          <p14:tracePt t="101664" x="8558213" y="2708275"/>
          <p14:tracePt t="101667" x="8647113" y="2682875"/>
          <p14:tracePt t="101674" x="8723313" y="2657475"/>
          <p14:tracePt t="101677" x="8799513" y="2632075"/>
          <p14:tracePt t="101678" x="8869363" y="2613025"/>
          <p14:tracePt t="101684" x="8947150" y="2587625"/>
          <p14:tracePt t="101687" x="9010650" y="2562225"/>
          <p14:tracePt t="101692" x="9080500" y="2543175"/>
          <p14:tracePt t="101694" x="9131300" y="2530475"/>
        </p14:tracePtLst>
      </p14:laserTraceLst>
    </p:ext>
    <p:ext uri="{E180D4A7-C9FB-4DFB-919C-405C955672EB}">
      <p14:showEvtLst xmlns:p14="http://schemas.microsoft.com/office/powerpoint/2010/main">
        <p14:playEvt time="28" objId="3"/>
        <p14:pauseEvt time="29792" objId="3"/>
        <p14:seekEvt time="29792" objId="3" seek="29699"/>
        <p14:resumeEvt time="29813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>
            <a:fillRect/>
          </a:stretch>
        </p:blipFill>
        <p:spPr>
          <a:xfrm>
            <a:off x="287877" y="579576"/>
            <a:ext cx="8782268" cy="4070236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>
            <a:fillRect/>
          </a:stretch>
        </p:blipFill>
        <p:spPr>
          <a:xfrm>
            <a:off x="4613077" y="886264"/>
            <a:ext cx="4530923" cy="42572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73855" y="-307214"/>
            <a:ext cx="2310619" cy="3431452"/>
          </a:xfrm>
          <a:prstGeom prst="rect">
            <a:avLst/>
          </a:prstGeom>
        </p:spPr>
      </p:pic>
      <p:sp>
        <p:nvSpPr>
          <p:cNvPr id="8" name="矩形 1"/>
          <p:cNvSpPr/>
          <p:nvPr/>
        </p:nvSpPr>
        <p:spPr>
          <a:xfrm>
            <a:off x="1392190" y="1565174"/>
            <a:ext cx="4812506" cy="1863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 HOẠT ĐỘNG 2</a:t>
            </a:r>
          </a:p>
          <a:p>
            <a:pPr algn="ctr">
              <a:lnSpc>
                <a:spcPct val="120000"/>
              </a:lnSpc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Kiến tạo kiến thức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,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  <a:p>
            <a:pPr algn="ctr">
              <a:lnSpc>
                <a:spcPct val="120000"/>
              </a:lnSpc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kĩ năng</a:t>
            </a:r>
          </a:p>
        </p:txBody>
      </p:sp>
      <p:pic>
        <p:nvPicPr>
          <p:cNvPr id="9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9890" y="2720340"/>
            <a:ext cx="2260796" cy="2398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116">
        <p:random/>
      </p:transition>
    </mc:Choice>
    <mc:Fallback xmlns="">
      <p:transition spd="slow" advTm="611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z2971342408323_e451f8a4d8caccd632adc3da99c4c895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10945" y="804545"/>
            <a:ext cx="2695575" cy="168211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79606"/>
            <a:ext cx="9144000" cy="36389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83870" y="139093"/>
            <a:ext cx="837818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d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</a:p>
        </p:txBody>
      </p:sp>
      <p:sp>
        <p:nvSpPr>
          <p:cNvPr id="27" name="Rounded Rectangle 15"/>
          <p:cNvSpPr/>
          <p:nvPr/>
        </p:nvSpPr>
        <p:spPr>
          <a:xfrm>
            <a:off x="5910069" y="2486648"/>
            <a:ext cx="1203357" cy="31814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3</a:t>
            </a:r>
          </a:p>
        </p:txBody>
      </p:sp>
      <p:sp>
        <p:nvSpPr>
          <p:cNvPr id="28" name="Rounded Rectangle 16"/>
          <p:cNvSpPr/>
          <p:nvPr/>
        </p:nvSpPr>
        <p:spPr>
          <a:xfrm>
            <a:off x="1866266" y="2473952"/>
            <a:ext cx="1216847" cy="31814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1</a:t>
            </a:r>
          </a:p>
        </p:txBody>
      </p:sp>
      <p:sp>
        <p:nvSpPr>
          <p:cNvPr id="29" name="Rounded Rectangle 17"/>
          <p:cNvSpPr/>
          <p:nvPr/>
        </p:nvSpPr>
        <p:spPr>
          <a:xfrm>
            <a:off x="1922984" y="4698961"/>
            <a:ext cx="1160145" cy="31814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2</a:t>
            </a:r>
          </a:p>
        </p:txBody>
      </p:sp>
      <p:sp>
        <p:nvSpPr>
          <p:cNvPr id="4" name="Rounded Rectangle 15"/>
          <p:cNvSpPr/>
          <p:nvPr/>
        </p:nvSpPr>
        <p:spPr>
          <a:xfrm>
            <a:off x="5875779" y="4692003"/>
            <a:ext cx="1203357" cy="31814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</a:t>
            </a:r>
            <a:r>
              <a:rPr kumimoji="0" lang="en-US" alt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5" name="Picture 4" descr="z2971349349641_edf5fc19773728f40d9e23c44e0cba6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0945" y="3003550"/>
            <a:ext cx="2695575" cy="1687830"/>
          </a:xfrm>
          <a:prstGeom prst="rect">
            <a:avLst/>
          </a:prstGeom>
        </p:spPr>
      </p:pic>
      <p:pic>
        <p:nvPicPr>
          <p:cNvPr id="7" name="Picture 6" descr="z2971354806470_a944a7a05b2749b91428fa81e78e999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5100" y="770890"/>
            <a:ext cx="2533015" cy="1707515"/>
          </a:xfrm>
          <a:prstGeom prst="rect">
            <a:avLst/>
          </a:prstGeom>
        </p:spPr>
      </p:pic>
      <p:sp>
        <p:nvSpPr>
          <p:cNvPr id="9" name="Rounded Rectangle 16"/>
          <p:cNvSpPr/>
          <p:nvPr/>
        </p:nvSpPr>
        <p:spPr>
          <a:xfrm>
            <a:off x="1859281" y="2466332"/>
            <a:ext cx="1216847" cy="31814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1</a:t>
            </a:r>
          </a:p>
        </p:txBody>
      </p:sp>
      <p:sp>
        <p:nvSpPr>
          <p:cNvPr id="10" name="Rounded Rectangle 17"/>
          <p:cNvSpPr/>
          <p:nvPr/>
        </p:nvSpPr>
        <p:spPr>
          <a:xfrm>
            <a:off x="1915999" y="4691341"/>
            <a:ext cx="1160145" cy="318143"/>
          </a:xfrm>
          <a:prstGeom prst="roundRect">
            <a:avLst/>
          </a:prstGeom>
          <a:solidFill>
            <a:srgbClr val="8064A2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2</a:t>
            </a:r>
          </a:p>
        </p:txBody>
      </p:sp>
      <p:pic>
        <p:nvPicPr>
          <p:cNvPr id="11" name="Picture 10" descr="z2971356694765_4c51140513b97721b20f6360afc979bb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5100" y="2952750"/>
            <a:ext cx="2464435" cy="1739265"/>
          </a:xfrm>
          <a:prstGeom prst="rect">
            <a:avLst/>
          </a:prstGeom>
        </p:spPr>
      </p:pic>
      <p:pic>
        <p:nvPicPr>
          <p:cNvPr id="3" name="ShiningTheMorning-HoaTau-3089141">
            <a:hlinkClick r:id="" action="ppaction://media"/>
            <a:extLst>
              <a:ext uri="{FF2B5EF4-FFF2-40B4-BE49-F238E27FC236}">
                <a16:creationId xmlns:a16="http://schemas.microsoft.com/office/drawing/2014/main" id="{BC3477C6-0666-4BA4-98CC-DA70991AA3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374" y="4606730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644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" numSld="7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61820" y="196850"/>
            <a:ext cx="5840730" cy="728980"/>
          </a:xfrm>
        </p:spPr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Gợi ý các bước vẽ con mèo</a:t>
            </a:r>
          </a:p>
        </p:txBody>
      </p:sp>
      <p:pic>
        <p:nvPicPr>
          <p:cNvPr id="7" name="Content Placeholder 6" descr="2e2a6e9a2c1838d41de99a30fd4c3ce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135" y="1021715"/>
            <a:ext cx="2696845" cy="3764280"/>
          </a:xfrm>
          <a:prstGeom prst="rect">
            <a:avLst/>
          </a:prstGeom>
        </p:spPr>
      </p:pic>
      <p:pic>
        <p:nvPicPr>
          <p:cNvPr id="8" name="Content Placeholder 7" descr="2e16a0ce7450e426704770baf31d33d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3500" y="1021715"/>
            <a:ext cx="2729865" cy="3800475"/>
          </a:xfrm>
          <a:prstGeom prst="rect">
            <a:avLst/>
          </a:prstGeom>
        </p:spPr>
      </p:pic>
      <p:pic>
        <p:nvPicPr>
          <p:cNvPr id="10" name="Picture 9" descr="f4ede4e8bf8d7003df7da16145b00d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880" y="1021715"/>
            <a:ext cx="3305175" cy="3764280"/>
          </a:xfrm>
          <a:prstGeom prst="rect">
            <a:avLst/>
          </a:prstGeom>
        </p:spPr>
      </p:pic>
    </p:spTree>
  </p:cSld>
  <p:clrMapOvr>
    <a:masterClrMapping/>
  </p:clrMapOvr>
  <p:transition spd="med" advClick="0" advTm="12757">
    <p:comb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987254" y="196974"/>
            <a:ext cx="1156718" cy="2939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4305" y="314835"/>
            <a:ext cx="5517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vẽ tham khảo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333" y="-404564"/>
            <a:ext cx="1431984" cy="1519399"/>
          </a:xfrm>
          <a:prstGeom prst="rect">
            <a:avLst/>
          </a:prstGeom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5830" y="-417550"/>
            <a:ext cx="1431984" cy="1519399"/>
          </a:xfrm>
          <a:prstGeom prst="rect">
            <a:avLst/>
          </a:prstGeom>
        </p:spPr>
      </p:pic>
      <p:pic>
        <p:nvPicPr>
          <p:cNvPr id="14" name="Picture 13" descr="01e2c79e448c8e259a3410344f36b72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1042035"/>
            <a:ext cx="2413000" cy="3338195"/>
          </a:xfrm>
          <a:prstGeom prst="rect">
            <a:avLst/>
          </a:prstGeom>
        </p:spPr>
      </p:pic>
      <p:pic>
        <p:nvPicPr>
          <p:cNvPr id="15" name="Picture 14" descr="57b8e6bacff05832f76f1818aa2c4682"/>
          <p:cNvPicPr>
            <a:picLocks noChangeAspect="1"/>
          </p:cNvPicPr>
          <p:nvPr/>
        </p:nvPicPr>
        <p:blipFill>
          <a:blip r:embed="rId6"/>
          <a:srcRect l="8482" t="9543" r="10725" b="18272"/>
          <a:stretch>
            <a:fillRect/>
          </a:stretch>
        </p:blipFill>
        <p:spPr>
          <a:xfrm>
            <a:off x="83820" y="1014095"/>
            <a:ext cx="2837815" cy="3338195"/>
          </a:xfrm>
          <a:prstGeom prst="rect">
            <a:avLst/>
          </a:prstGeom>
        </p:spPr>
      </p:pic>
      <p:pic>
        <p:nvPicPr>
          <p:cNvPr id="21" name="Content Placeholder 20" descr="e525decf98a7df841ae71f75a34fa1bb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588000" y="985520"/>
            <a:ext cx="3394710" cy="3394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1279">
        <p14:prism isInverted="1"/>
      </p:transition>
    </mc:Choice>
    <mc:Fallback xmlns="">
      <p:transition spd="slow" advTm="212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>
            <a:fillRect/>
          </a:stretch>
        </p:blipFill>
        <p:spPr>
          <a:xfrm>
            <a:off x="-78105" y="3690620"/>
            <a:ext cx="1499870" cy="14287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987254" y="196974"/>
            <a:ext cx="1156718" cy="2939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0390" y="93855"/>
            <a:ext cx="5517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vẽ tham khảo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9333" y="-333444"/>
            <a:ext cx="1431984" cy="1519399"/>
          </a:xfrm>
          <a:prstGeom prst="rect">
            <a:avLst/>
          </a:prstGeom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5830" y="-417550"/>
            <a:ext cx="1431984" cy="1519399"/>
          </a:xfrm>
          <a:prstGeom prst="rect">
            <a:avLst/>
          </a:prstGeom>
        </p:spPr>
      </p:pic>
      <p:pic>
        <p:nvPicPr>
          <p:cNvPr id="3" name="Content Placeholder 2" descr="673de285bf34993ea6a2548415646438"/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39065" y="805815"/>
            <a:ext cx="2832735" cy="3651250"/>
          </a:xfrm>
          <a:prstGeom prst="rect">
            <a:avLst/>
          </a:prstGeom>
        </p:spPr>
      </p:pic>
      <p:pic>
        <p:nvPicPr>
          <p:cNvPr id="7" name="Content Placeholder 6" descr="713cd61d6c419666562942ddd22bd2eb"/>
          <p:cNvPicPr>
            <a:picLocks noGrp="1" noChangeAspect="1"/>
          </p:cNvPicPr>
          <p:nvPr>
            <p:ph sz="half" idx="2"/>
          </p:nvPr>
        </p:nvPicPr>
        <p:blipFill>
          <a:blip r:embed="rId9"/>
          <a:stretch>
            <a:fillRect/>
          </a:stretch>
        </p:blipFill>
        <p:spPr>
          <a:xfrm>
            <a:off x="3119755" y="801370"/>
            <a:ext cx="2839085" cy="3655695"/>
          </a:xfrm>
          <a:prstGeom prst="rect">
            <a:avLst/>
          </a:prstGeom>
        </p:spPr>
      </p:pic>
      <p:pic>
        <p:nvPicPr>
          <p:cNvPr id="13" name="Picture 12" descr="26b5b3526fae8a9eb5b3c1031f980d6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9650" y="805815"/>
            <a:ext cx="2833370" cy="3651250"/>
          </a:xfrm>
          <a:prstGeom prst="rect">
            <a:avLst/>
          </a:prstGeom>
        </p:spPr>
      </p:pic>
      <p:pic>
        <p:nvPicPr>
          <p:cNvPr id="4" name="We Wish You A Merry Christmas • Karaoke">
            <a:hlinkClick r:id="" action="ppaction://media"/>
            <a:extLst>
              <a:ext uri="{FF2B5EF4-FFF2-40B4-BE49-F238E27FC236}">
                <a16:creationId xmlns:a16="http://schemas.microsoft.com/office/drawing/2014/main" id="{68BC37C5-A0CB-4C3B-ABBD-7EBE71EFD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6480" y="4446482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5041">
        <p14:prism isInverted="1"/>
      </p:transition>
    </mc:Choice>
    <mc:Fallback xmlns="">
      <p:transition spd="slow" advTm="250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" objId="4"/>
        <p14:pauseEvt time="22760" objId="4"/>
        <p14:seekEvt time="22760" objId="4" seek="22681"/>
        <p14:resumeEvt time="22767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1000" y="2280285"/>
            <a:ext cx="5876290" cy="150622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555"/>
              <a:t>Em hãy vẽ một bức tranh về chú mèo theo ý thích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651000" y="480695"/>
            <a:ext cx="5666740" cy="1715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HOẠT ĐỘNG 3: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Luyện tập - Sáng tạo</a:t>
            </a:r>
          </a:p>
        </p:txBody>
      </p:sp>
    </p:spTree>
  </p:cSld>
  <p:clrMapOvr>
    <a:masterClrMapping/>
  </p:clrMapOvr>
  <p:transition advClick="0" advTm="8044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快乐成长卡通幼儿园PPT课件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1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199</Words>
  <Application>Microsoft Office PowerPoint</Application>
  <PresentationFormat>On-screen Show (16:9)</PresentationFormat>
  <Paragraphs>38</Paragraphs>
  <Slides>11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36" baseType="lpstr">
      <vt:lpstr>Microsoft YaHei</vt:lpstr>
      <vt:lpstr>Microsoft YaHei</vt:lpstr>
      <vt:lpstr>宋体</vt:lpstr>
      <vt:lpstr>【苹果】迟暮朝朝醉晚灯</vt:lpstr>
      <vt:lpstr>Arial</vt:lpstr>
      <vt:lpstr>Arial Black</vt:lpstr>
      <vt:lpstr>Calibri</vt:lpstr>
      <vt:lpstr>等线</vt:lpstr>
      <vt:lpstr>等线 Light</vt:lpstr>
      <vt:lpstr>Lato Hairline</vt:lpstr>
      <vt:lpstr>Lato Light</vt:lpstr>
      <vt:lpstr>Lato Regular</vt:lpstr>
      <vt:lpstr>Times New Roman</vt:lpstr>
      <vt:lpstr>华康少女文字W5(P)</vt:lpstr>
      <vt:lpstr>印品黑体</vt:lpstr>
      <vt:lpstr>方正卡通简体</vt:lpstr>
      <vt:lpstr>方正少儿简体</vt:lpstr>
      <vt:lpstr>方正黑体简体</vt:lpstr>
      <vt:lpstr>1_Office 主题​​</vt:lpstr>
      <vt:lpstr>6_Office 主题​​</vt:lpstr>
      <vt:lpstr>7_Office 主题​​</vt:lpstr>
      <vt:lpstr>8_Office 主题​​</vt:lpstr>
      <vt:lpstr>9_Office 主题​​</vt:lpstr>
      <vt:lpstr>2_Office 主题​​</vt:lpstr>
      <vt:lpstr>1_Office Theme</vt:lpstr>
      <vt:lpstr>PowerPoint Presentation</vt:lpstr>
      <vt:lpstr>PowerPoint Presentation</vt:lpstr>
      <vt:lpstr>- Nêu đặc điểm về hình dáng, màu sắc của những chú mèo?</vt:lpstr>
      <vt:lpstr>PowerPoint Presentation</vt:lpstr>
      <vt:lpstr>PowerPoint Presentation</vt:lpstr>
      <vt:lpstr>Gợi ý các bước vẽ con mèo</vt:lpstr>
      <vt:lpstr>PowerPoint Presentation</vt:lpstr>
      <vt:lpstr>PowerPoint Presentation</vt:lpstr>
      <vt:lpstr>Em hãy vẽ một bức tranh về chú mèo theo ý thích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LAPTOP</cp:lastModifiedBy>
  <cp:revision>120</cp:revision>
  <dcterms:created xsi:type="dcterms:W3CDTF">2016-12-25T02:27:00Z</dcterms:created>
  <dcterms:modified xsi:type="dcterms:W3CDTF">2025-12-23T05:23:43Z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256E9DE45B5E492DBB5287F77FCC4FFC</vt:lpwstr>
  </property>
  <property fmtid="{D5CDD505-2E9C-101B-9397-08002B2CF9AE}" pid="3" name="KSOProductBuildVer">
    <vt:lpwstr>1033-11.2.0.10382</vt:lpwstr>
  </property>
</Properties>
</file>