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14"/>
  </p:notesMasterIdLst>
  <p:sldIdLst>
    <p:sldId id="256" r:id="rId2"/>
    <p:sldId id="257" r:id="rId3"/>
    <p:sldId id="317" r:id="rId4"/>
    <p:sldId id="260" r:id="rId5"/>
    <p:sldId id="262" r:id="rId6"/>
    <p:sldId id="259" r:id="rId7"/>
    <p:sldId id="265" r:id="rId8"/>
    <p:sldId id="269" r:id="rId9"/>
    <p:sldId id="320" r:id="rId10"/>
    <p:sldId id="267" r:id="rId11"/>
    <p:sldId id="270" r:id="rId12"/>
    <p:sldId id="321" r:id="rId13"/>
  </p:sldIdLst>
  <p:sldSz cx="9144000" cy="6858000" type="screen4x3"/>
  <p:notesSz cx="6858000" cy="9144000"/>
  <p:embeddedFontLst>
    <p:embeddedFont>
      <p:font typeface="Quicksand" panose="020B0604020202020204" charset="0"/>
      <p:regular r:id="rId15"/>
      <p:bold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Life Savers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0DE7A-9F1B-4084-9B56-D46B870377A2}">
  <a:tblStyle styleId="{2BC0DE7A-9F1B-4084-9B56-D46B870377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92" autoAdjust="0"/>
  </p:normalViewPr>
  <p:slideViewPr>
    <p:cSldViewPr snapToGrid="0">
      <p:cViewPr varScale="1">
        <p:scale>
          <a:sx n="69" d="100"/>
          <a:sy n="69" d="100"/>
        </p:scale>
        <p:origin x="139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43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9f3be304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9f3be304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Google Shape;5166;g9feef4cd97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7" name="Google Shape;5167;g9feef4cd97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g9f3be304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3" name="Google Shape;5333;g9f3be304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4" name="Google Shape;5344;g9f3be304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5" name="Google Shape;5345;g9f3be304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Google Shape;5178;g9f6dfa5c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9" name="Google Shape;5179;g9f6dfa5c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g9f6dfa5cf9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4" name="Google Shape;5464;g9f6dfa5cf9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7" name="Google Shape;5487;g9f6dfa5cf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8" name="Google Shape;5488;g9f6dfa5cf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9feef4cd97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Google Shape;5476;g9feef4cd97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9" name="Google Shape;5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0858" y="2867797"/>
            <a:ext cx="7402200" cy="1122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">
  <p:cSld name="CUSTOM">
    <p:bg>
      <p:bgPr>
        <a:solidFill>
          <a:srgbClr val="F0EBF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-101606" y="563346"/>
            <a:ext cx="7200660" cy="6952914"/>
          </a:xfrm>
          <a:custGeom>
            <a:avLst/>
            <a:gdLst/>
            <a:ahLst/>
            <a:cxnLst/>
            <a:rect l="l" t="t" r="r" b="b"/>
            <a:pathLst>
              <a:path w="41957" h="38070" extrusionOk="0">
                <a:moveTo>
                  <a:pt x="17534" y="1"/>
                </a:moveTo>
                <a:cubicBezTo>
                  <a:pt x="17124" y="1"/>
                  <a:pt x="16715" y="34"/>
                  <a:pt x="16315" y="105"/>
                </a:cubicBezTo>
                <a:cubicBezTo>
                  <a:pt x="12108" y="417"/>
                  <a:pt x="8111" y="2422"/>
                  <a:pt x="5145" y="5423"/>
                </a:cubicBezTo>
                <a:cubicBezTo>
                  <a:pt x="2758" y="7856"/>
                  <a:pt x="1031" y="10892"/>
                  <a:pt x="0" y="14160"/>
                </a:cubicBezTo>
                <a:lnTo>
                  <a:pt x="0" y="27358"/>
                </a:lnTo>
                <a:cubicBezTo>
                  <a:pt x="394" y="28401"/>
                  <a:pt x="892" y="29397"/>
                  <a:pt x="1518" y="30335"/>
                </a:cubicBezTo>
                <a:cubicBezTo>
                  <a:pt x="4334" y="34588"/>
                  <a:pt x="9328" y="37021"/>
                  <a:pt x="14368" y="37786"/>
                </a:cubicBezTo>
                <a:cubicBezTo>
                  <a:pt x="15626" y="37976"/>
                  <a:pt x="16896" y="38070"/>
                  <a:pt x="18166" y="38070"/>
                </a:cubicBezTo>
                <a:cubicBezTo>
                  <a:pt x="24551" y="38070"/>
                  <a:pt x="30939" y="35712"/>
                  <a:pt x="35723" y="31459"/>
                </a:cubicBezTo>
                <a:cubicBezTo>
                  <a:pt x="37484" y="29884"/>
                  <a:pt x="39060" y="28041"/>
                  <a:pt x="40103" y="25932"/>
                </a:cubicBezTo>
                <a:cubicBezTo>
                  <a:pt x="40995" y="24160"/>
                  <a:pt x="41922" y="22178"/>
                  <a:pt x="41946" y="20162"/>
                </a:cubicBezTo>
                <a:cubicBezTo>
                  <a:pt x="41957" y="19072"/>
                  <a:pt x="41679" y="17983"/>
                  <a:pt x="41169" y="17033"/>
                </a:cubicBezTo>
                <a:cubicBezTo>
                  <a:pt x="40983" y="16698"/>
                  <a:pt x="40775" y="16361"/>
                  <a:pt x="40555" y="16049"/>
                </a:cubicBezTo>
                <a:cubicBezTo>
                  <a:pt x="39268" y="14206"/>
                  <a:pt x="37785" y="12804"/>
                  <a:pt x="35862" y="11646"/>
                </a:cubicBezTo>
                <a:cubicBezTo>
                  <a:pt x="34031" y="10533"/>
                  <a:pt x="32073" y="9629"/>
                  <a:pt x="30335" y="8378"/>
                </a:cubicBezTo>
                <a:cubicBezTo>
                  <a:pt x="28574" y="7103"/>
                  <a:pt x="27079" y="5492"/>
                  <a:pt x="25492" y="4009"/>
                </a:cubicBezTo>
                <a:cubicBezTo>
                  <a:pt x="23904" y="2526"/>
                  <a:pt x="22155" y="1136"/>
                  <a:pt x="20103" y="429"/>
                </a:cubicBezTo>
                <a:cubicBezTo>
                  <a:pt x="19284" y="153"/>
                  <a:pt x="18406" y="1"/>
                  <a:pt x="175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13"/>
          <p:cNvGrpSpPr/>
          <p:nvPr/>
        </p:nvGrpSpPr>
        <p:grpSpPr>
          <a:xfrm>
            <a:off x="156206" y="2683140"/>
            <a:ext cx="4171561" cy="4335860"/>
            <a:chOff x="-163900" y="1790225"/>
            <a:chExt cx="3850079" cy="3760503"/>
          </a:xfrm>
        </p:grpSpPr>
        <p:sp>
          <p:nvSpPr>
            <p:cNvPr id="52" name="Google Shape;52;p13"/>
            <p:cNvSpPr/>
            <p:nvPr/>
          </p:nvSpPr>
          <p:spPr>
            <a:xfrm>
              <a:off x="763974" y="4528869"/>
              <a:ext cx="287208" cy="688765"/>
            </a:xfrm>
            <a:custGeom>
              <a:avLst/>
              <a:gdLst/>
              <a:ahLst/>
              <a:cxnLst/>
              <a:rect l="l" t="t" r="r" b="b"/>
              <a:pathLst>
                <a:path w="3117" h="7475" extrusionOk="0">
                  <a:moveTo>
                    <a:pt x="1715" y="0"/>
                  </a:moveTo>
                  <a:lnTo>
                    <a:pt x="0" y="1333"/>
                  </a:lnTo>
                  <a:cubicBezTo>
                    <a:pt x="359" y="3198"/>
                    <a:pt x="904" y="5018"/>
                    <a:pt x="1633" y="6756"/>
                  </a:cubicBezTo>
                  <a:cubicBezTo>
                    <a:pt x="1726" y="6976"/>
                    <a:pt x="1831" y="7207"/>
                    <a:pt x="2016" y="7346"/>
                  </a:cubicBezTo>
                  <a:cubicBezTo>
                    <a:pt x="2115" y="7427"/>
                    <a:pt x="2244" y="7475"/>
                    <a:pt x="2368" y="7475"/>
                  </a:cubicBezTo>
                  <a:cubicBezTo>
                    <a:pt x="2475" y="7475"/>
                    <a:pt x="2578" y="7439"/>
                    <a:pt x="2653" y="7359"/>
                  </a:cubicBezTo>
                  <a:cubicBezTo>
                    <a:pt x="2758" y="7254"/>
                    <a:pt x="2792" y="7092"/>
                    <a:pt x="2804" y="6941"/>
                  </a:cubicBezTo>
                  <a:cubicBezTo>
                    <a:pt x="3116" y="4589"/>
                    <a:pt x="2735" y="2155"/>
                    <a:pt x="17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33996" y="3112094"/>
              <a:ext cx="1115754" cy="1680311"/>
            </a:xfrm>
            <a:custGeom>
              <a:avLst/>
              <a:gdLst/>
              <a:ahLst/>
              <a:cxnLst/>
              <a:rect l="l" t="t" r="r" b="b"/>
              <a:pathLst>
                <a:path w="12109" h="18236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2225" y="17474"/>
                    <a:pt x="3662" y="18146"/>
                    <a:pt x="5087" y="18227"/>
                  </a:cubicBezTo>
                  <a:cubicBezTo>
                    <a:pt x="5197" y="18233"/>
                    <a:pt x="5307" y="18236"/>
                    <a:pt x="5417" y="18236"/>
                  </a:cubicBezTo>
                  <a:cubicBezTo>
                    <a:pt x="6739" y="18236"/>
                    <a:pt x="8033" y="17792"/>
                    <a:pt x="9189" y="17161"/>
                  </a:cubicBezTo>
                  <a:cubicBezTo>
                    <a:pt x="9814" y="16825"/>
                    <a:pt x="10417" y="16431"/>
                    <a:pt x="10880" y="15886"/>
                  </a:cubicBezTo>
                  <a:cubicBezTo>
                    <a:pt x="11449" y="15214"/>
                    <a:pt x="11761" y="14369"/>
                    <a:pt x="11935" y="13511"/>
                  </a:cubicBezTo>
                  <a:cubicBezTo>
                    <a:pt x="12062" y="12862"/>
                    <a:pt x="12109" y="12213"/>
                    <a:pt x="12005" y="11565"/>
                  </a:cubicBezTo>
                  <a:cubicBezTo>
                    <a:pt x="11866" y="10661"/>
                    <a:pt x="11437" y="9827"/>
                    <a:pt x="11032" y="9003"/>
                  </a:cubicBezTo>
                  <a:cubicBezTo>
                    <a:pt x="9572" y="6142"/>
                    <a:pt x="8192" y="3176"/>
                    <a:pt x="763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33996" y="3112094"/>
              <a:ext cx="910736" cy="1618667"/>
            </a:xfrm>
            <a:custGeom>
              <a:avLst/>
              <a:gdLst/>
              <a:ahLst/>
              <a:cxnLst/>
              <a:rect l="l" t="t" r="r" b="b"/>
              <a:pathLst>
                <a:path w="9884" h="17567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1796" y="16813"/>
                    <a:pt x="2283" y="17242"/>
                    <a:pt x="2839" y="17567"/>
                  </a:cubicBezTo>
                  <a:cubicBezTo>
                    <a:pt x="2364" y="16906"/>
                    <a:pt x="2086" y="16107"/>
                    <a:pt x="1947" y="15307"/>
                  </a:cubicBezTo>
                  <a:cubicBezTo>
                    <a:pt x="1530" y="13025"/>
                    <a:pt x="2040" y="10684"/>
                    <a:pt x="2561" y="8424"/>
                  </a:cubicBezTo>
                  <a:cubicBezTo>
                    <a:pt x="5076" y="8169"/>
                    <a:pt x="7694" y="7880"/>
                    <a:pt x="9884" y="6686"/>
                  </a:cubicBezTo>
                  <a:cubicBezTo>
                    <a:pt x="8900" y="4543"/>
                    <a:pt x="8042" y="2329"/>
                    <a:pt x="763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-79498" y="2460558"/>
              <a:ext cx="1500080" cy="1320402"/>
            </a:xfrm>
            <a:custGeom>
              <a:avLst/>
              <a:gdLst/>
              <a:ahLst/>
              <a:cxnLst/>
              <a:rect l="l" t="t" r="r" b="b"/>
              <a:pathLst>
                <a:path w="16280" h="14330" extrusionOk="0">
                  <a:moveTo>
                    <a:pt x="8457" y="0"/>
                  </a:moveTo>
                  <a:cubicBezTo>
                    <a:pt x="8396" y="0"/>
                    <a:pt x="8334" y="1"/>
                    <a:pt x="8273" y="4"/>
                  </a:cubicBezTo>
                  <a:lnTo>
                    <a:pt x="8065" y="4"/>
                  </a:lnTo>
                  <a:cubicBezTo>
                    <a:pt x="7682" y="15"/>
                    <a:pt x="7300" y="61"/>
                    <a:pt x="6917" y="131"/>
                  </a:cubicBezTo>
                  <a:cubicBezTo>
                    <a:pt x="6837" y="154"/>
                    <a:pt x="6755" y="166"/>
                    <a:pt x="6674" y="189"/>
                  </a:cubicBezTo>
                  <a:cubicBezTo>
                    <a:pt x="6477" y="223"/>
                    <a:pt x="6292" y="282"/>
                    <a:pt x="6095" y="339"/>
                  </a:cubicBezTo>
                  <a:cubicBezTo>
                    <a:pt x="6083" y="339"/>
                    <a:pt x="6072" y="351"/>
                    <a:pt x="6049" y="351"/>
                  </a:cubicBezTo>
                  <a:cubicBezTo>
                    <a:pt x="5967" y="385"/>
                    <a:pt x="5886" y="409"/>
                    <a:pt x="5805" y="444"/>
                  </a:cubicBezTo>
                  <a:cubicBezTo>
                    <a:pt x="5643" y="513"/>
                    <a:pt x="5469" y="594"/>
                    <a:pt x="5295" y="699"/>
                  </a:cubicBezTo>
                  <a:cubicBezTo>
                    <a:pt x="5238" y="733"/>
                    <a:pt x="5168" y="768"/>
                    <a:pt x="5110" y="803"/>
                  </a:cubicBezTo>
                  <a:cubicBezTo>
                    <a:pt x="4774" y="1011"/>
                    <a:pt x="4438" y="1255"/>
                    <a:pt x="4113" y="1544"/>
                  </a:cubicBezTo>
                  <a:cubicBezTo>
                    <a:pt x="4044" y="1603"/>
                    <a:pt x="3963" y="1660"/>
                    <a:pt x="3905" y="1718"/>
                  </a:cubicBezTo>
                  <a:cubicBezTo>
                    <a:pt x="3627" y="1973"/>
                    <a:pt x="3348" y="2239"/>
                    <a:pt x="3082" y="2541"/>
                  </a:cubicBezTo>
                  <a:cubicBezTo>
                    <a:pt x="3013" y="2610"/>
                    <a:pt x="2954" y="2680"/>
                    <a:pt x="2897" y="2749"/>
                  </a:cubicBezTo>
                  <a:cubicBezTo>
                    <a:pt x="2549" y="3143"/>
                    <a:pt x="2213" y="3572"/>
                    <a:pt x="1901" y="4036"/>
                  </a:cubicBezTo>
                  <a:cubicBezTo>
                    <a:pt x="1854" y="4105"/>
                    <a:pt x="1796" y="4175"/>
                    <a:pt x="1749" y="4256"/>
                  </a:cubicBezTo>
                  <a:cubicBezTo>
                    <a:pt x="1483" y="4673"/>
                    <a:pt x="1228" y="5113"/>
                    <a:pt x="997" y="5576"/>
                  </a:cubicBezTo>
                  <a:cubicBezTo>
                    <a:pt x="950" y="5658"/>
                    <a:pt x="915" y="5751"/>
                    <a:pt x="869" y="5831"/>
                  </a:cubicBezTo>
                  <a:cubicBezTo>
                    <a:pt x="776" y="6029"/>
                    <a:pt x="695" y="6237"/>
                    <a:pt x="614" y="6434"/>
                  </a:cubicBezTo>
                  <a:cubicBezTo>
                    <a:pt x="580" y="6539"/>
                    <a:pt x="533" y="6631"/>
                    <a:pt x="498" y="6735"/>
                  </a:cubicBezTo>
                  <a:cubicBezTo>
                    <a:pt x="371" y="7106"/>
                    <a:pt x="266" y="7477"/>
                    <a:pt x="174" y="7848"/>
                  </a:cubicBezTo>
                  <a:cubicBezTo>
                    <a:pt x="162" y="7952"/>
                    <a:pt x="139" y="8045"/>
                    <a:pt x="116" y="8138"/>
                  </a:cubicBezTo>
                  <a:cubicBezTo>
                    <a:pt x="70" y="8404"/>
                    <a:pt x="35" y="8671"/>
                    <a:pt x="23" y="8937"/>
                  </a:cubicBezTo>
                  <a:cubicBezTo>
                    <a:pt x="11" y="9018"/>
                    <a:pt x="11" y="9088"/>
                    <a:pt x="11" y="9168"/>
                  </a:cubicBezTo>
                  <a:cubicBezTo>
                    <a:pt x="0" y="9435"/>
                    <a:pt x="0" y="9701"/>
                    <a:pt x="23" y="9968"/>
                  </a:cubicBezTo>
                  <a:cubicBezTo>
                    <a:pt x="23" y="9980"/>
                    <a:pt x="23" y="9992"/>
                    <a:pt x="35" y="10003"/>
                  </a:cubicBezTo>
                  <a:cubicBezTo>
                    <a:pt x="35" y="10095"/>
                    <a:pt x="47" y="10177"/>
                    <a:pt x="58" y="10270"/>
                  </a:cubicBezTo>
                  <a:cubicBezTo>
                    <a:pt x="116" y="10744"/>
                    <a:pt x="220" y="11161"/>
                    <a:pt x="348" y="11521"/>
                  </a:cubicBezTo>
                  <a:cubicBezTo>
                    <a:pt x="359" y="11579"/>
                    <a:pt x="382" y="11625"/>
                    <a:pt x="405" y="11683"/>
                  </a:cubicBezTo>
                  <a:cubicBezTo>
                    <a:pt x="544" y="12042"/>
                    <a:pt x="719" y="12355"/>
                    <a:pt x="904" y="12610"/>
                  </a:cubicBezTo>
                  <a:cubicBezTo>
                    <a:pt x="927" y="12633"/>
                    <a:pt x="938" y="12657"/>
                    <a:pt x="962" y="12680"/>
                  </a:cubicBezTo>
                  <a:cubicBezTo>
                    <a:pt x="1355" y="13190"/>
                    <a:pt x="1842" y="13525"/>
                    <a:pt x="2364" y="13746"/>
                  </a:cubicBezTo>
                  <a:cubicBezTo>
                    <a:pt x="2434" y="13769"/>
                    <a:pt x="2514" y="13803"/>
                    <a:pt x="2584" y="13826"/>
                  </a:cubicBezTo>
                  <a:cubicBezTo>
                    <a:pt x="2990" y="13978"/>
                    <a:pt x="3384" y="14058"/>
                    <a:pt x="3778" y="14117"/>
                  </a:cubicBezTo>
                  <a:cubicBezTo>
                    <a:pt x="3858" y="14140"/>
                    <a:pt x="3940" y="14151"/>
                    <a:pt x="4033" y="14163"/>
                  </a:cubicBezTo>
                  <a:cubicBezTo>
                    <a:pt x="4334" y="14197"/>
                    <a:pt x="4623" y="14232"/>
                    <a:pt x="4890" y="14267"/>
                  </a:cubicBezTo>
                  <a:cubicBezTo>
                    <a:pt x="4994" y="14279"/>
                    <a:pt x="5099" y="14290"/>
                    <a:pt x="5214" y="14290"/>
                  </a:cubicBezTo>
                  <a:cubicBezTo>
                    <a:pt x="5318" y="14302"/>
                    <a:pt x="5423" y="14313"/>
                    <a:pt x="5527" y="14313"/>
                  </a:cubicBezTo>
                  <a:cubicBezTo>
                    <a:pt x="5700" y="14322"/>
                    <a:pt x="5872" y="14330"/>
                    <a:pt x="6045" y="14330"/>
                  </a:cubicBezTo>
                  <a:cubicBezTo>
                    <a:pt x="6116" y="14330"/>
                    <a:pt x="6186" y="14328"/>
                    <a:pt x="6257" y="14325"/>
                  </a:cubicBezTo>
                  <a:cubicBezTo>
                    <a:pt x="6361" y="14325"/>
                    <a:pt x="6477" y="14313"/>
                    <a:pt x="6582" y="14313"/>
                  </a:cubicBezTo>
                  <a:cubicBezTo>
                    <a:pt x="6871" y="14302"/>
                    <a:pt x="7161" y="14267"/>
                    <a:pt x="7439" y="14232"/>
                  </a:cubicBezTo>
                  <a:cubicBezTo>
                    <a:pt x="7555" y="14220"/>
                    <a:pt x="7659" y="14209"/>
                    <a:pt x="7764" y="14186"/>
                  </a:cubicBezTo>
                  <a:cubicBezTo>
                    <a:pt x="8088" y="14140"/>
                    <a:pt x="8412" y="14081"/>
                    <a:pt x="8737" y="14012"/>
                  </a:cubicBezTo>
                  <a:lnTo>
                    <a:pt x="9049" y="13942"/>
                  </a:lnTo>
                  <a:cubicBezTo>
                    <a:pt x="9316" y="13885"/>
                    <a:pt x="9582" y="13826"/>
                    <a:pt x="9860" y="13757"/>
                  </a:cubicBezTo>
                  <a:cubicBezTo>
                    <a:pt x="9884" y="13746"/>
                    <a:pt x="9919" y="13746"/>
                    <a:pt x="9942" y="13734"/>
                  </a:cubicBezTo>
                  <a:cubicBezTo>
                    <a:pt x="10011" y="13723"/>
                    <a:pt x="10081" y="13699"/>
                    <a:pt x="10151" y="13676"/>
                  </a:cubicBezTo>
                  <a:cubicBezTo>
                    <a:pt x="10591" y="13560"/>
                    <a:pt x="11031" y="13445"/>
                    <a:pt x="11471" y="13306"/>
                  </a:cubicBezTo>
                  <a:cubicBezTo>
                    <a:pt x="11564" y="13270"/>
                    <a:pt x="11657" y="13236"/>
                    <a:pt x="11761" y="13201"/>
                  </a:cubicBezTo>
                  <a:cubicBezTo>
                    <a:pt x="12259" y="13027"/>
                    <a:pt x="12746" y="12830"/>
                    <a:pt x="13210" y="12598"/>
                  </a:cubicBezTo>
                  <a:cubicBezTo>
                    <a:pt x="13302" y="12541"/>
                    <a:pt x="13406" y="12482"/>
                    <a:pt x="13511" y="12425"/>
                  </a:cubicBezTo>
                  <a:cubicBezTo>
                    <a:pt x="13661" y="12343"/>
                    <a:pt x="13812" y="12251"/>
                    <a:pt x="13962" y="12158"/>
                  </a:cubicBezTo>
                  <a:cubicBezTo>
                    <a:pt x="14136" y="12042"/>
                    <a:pt x="14310" y="11915"/>
                    <a:pt x="14484" y="11787"/>
                  </a:cubicBezTo>
                  <a:cubicBezTo>
                    <a:pt x="14554" y="11718"/>
                    <a:pt x="14623" y="11660"/>
                    <a:pt x="14704" y="11602"/>
                  </a:cubicBezTo>
                  <a:cubicBezTo>
                    <a:pt x="14912" y="11416"/>
                    <a:pt x="15110" y="11208"/>
                    <a:pt x="15283" y="10999"/>
                  </a:cubicBezTo>
                  <a:cubicBezTo>
                    <a:pt x="15353" y="10930"/>
                    <a:pt x="15411" y="10849"/>
                    <a:pt x="15469" y="10767"/>
                  </a:cubicBezTo>
                  <a:cubicBezTo>
                    <a:pt x="15677" y="10489"/>
                    <a:pt x="15851" y="10188"/>
                    <a:pt x="15990" y="9876"/>
                  </a:cubicBezTo>
                  <a:cubicBezTo>
                    <a:pt x="16014" y="9806"/>
                    <a:pt x="16048" y="9737"/>
                    <a:pt x="16071" y="9667"/>
                  </a:cubicBezTo>
                  <a:cubicBezTo>
                    <a:pt x="16153" y="9423"/>
                    <a:pt x="16210" y="9192"/>
                    <a:pt x="16233" y="8937"/>
                  </a:cubicBezTo>
                  <a:cubicBezTo>
                    <a:pt x="16280" y="8520"/>
                    <a:pt x="16245" y="8091"/>
                    <a:pt x="16164" y="7685"/>
                  </a:cubicBezTo>
                  <a:cubicBezTo>
                    <a:pt x="16141" y="7593"/>
                    <a:pt x="16129" y="7512"/>
                    <a:pt x="16106" y="7430"/>
                  </a:cubicBezTo>
                  <a:cubicBezTo>
                    <a:pt x="16083" y="7315"/>
                    <a:pt x="16048" y="7188"/>
                    <a:pt x="16025" y="7072"/>
                  </a:cubicBezTo>
                  <a:cubicBezTo>
                    <a:pt x="16025" y="7060"/>
                    <a:pt x="16014" y="7060"/>
                    <a:pt x="16014" y="7048"/>
                  </a:cubicBezTo>
                  <a:cubicBezTo>
                    <a:pt x="16002" y="6979"/>
                    <a:pt x="15978" y="6909"/>
                    <a:pt x="15955" y="6828"/>
                  </a:cubicBezTo>
                  <a:cubicBezTo>
                    <a:pt x="15886" y="6562"/>
                    <a:pt x="15793" y="6284"/>
                    <a:pt x="15712" y="6006"/>
                  </a:cubicBezTo>
                  <a:lnTo>
                    <a:pt x="15608" y="5728"/>
                  </a:lnTo>
                  <a:cubicBezTo>
                    <a:pt x="15515" y="5449"/>
                    <a:pt x="15411" y="5171"/>
                    <a:pt x="15295" y="4904"/>
                  </a:cubicBezTo>
                  <a:cubicBezTo>
                    <a:pt x="15260" y="4824"/>
                    <a:pt x="15237" y="4742"/>
                    <a:pt x="15190" y="4662"/>
                  </a:cubicBezTo>
                  <a:cubicBezTo>
                    <a:pt x="15167" y="4592"/>
                    <a:pt x="15133" y="4523"/>
                    <a:pt x="15110" y="4453"/>
                  </a:cubicBezTo>
                  <a:cubicBezTo>
                    <a:pt x="14878" y="3943"/>
                    <a:pt x="14623" y="3456"/>
                    <a:pt x="14310" y="2993"/>
                  </a:cubicBezTo>
                  <a:cubicBezTo>
                    <a:pt x="14252" y="2923"/>
                    <a:pt x="14206" y="2854"/>
                    <a:pt x="14160" y="2784"/>
                  </a:cubicBezTo>
                  <a:cubicBezTo>
                    <a:pt x="13985" y="2541"/>
                    <a:pt x="13800" y="2309"/>
                    <a:pt x="13591" y="2089"/>
                  </a:cubicBezTo>
                  <a:lnTo>
                    <a:pt x="13418" y="1915"/>
                  </a:lnTo>
                  <a:cubicBezTo>
                    <a:pt x="13406" y="1904"/>
                    <a:pt x="13406" y="1892"/>
                    <a:pt x="13395" y="1892"/>
                  </a:cubicBezTo>
                  <a:cubicBezTo>
                    <a:pt x="13105" y="1603"/>
                    <a:pt x="12780" y="1348"/>
                    <a:pt x="12422" y="1127"/>
                  </a:cubicBezTo>
                  <a:cubicBezTo>
                    <a:pt x="12352" y="1081"/>
                    <a:pt x="12283" y="1046"/>
                    <a:pt x="12201" y="1000"/>
                  </a:cubicBezTo>
                  <a:cubicBezTo>
                    <a:pt x="11865" y="803"/>
                    <a:pt x="11495" y="629"/>
                    <a:pt x="11124" y="490"/>
                  </a:cubicBezTo>
                  <a:cubicBezTo>
                    <a:pt x="11065" y="467"/>
                    <a:pt x="11019" y="455"/>
                    <a:pt x="10973" y="432"/>
                  </a:cubicBezTo>
                  <a:cubicBezTo>
                    <a:pt x="10498" y="270"/>
                    <a:pt x="10011" y="154"/>
                    <a:pt x="9513" y="84"/>
                  </a:cubicBezTo>
                  <a:cubicBezTo>
                    <a:pt x="9432" y="73"/>
                    <a:pt x="9363" y="61"/>
                    <a:pt x="9281" y="50"/>
                  </a:cubicBezTo>
                  <a:cubicBezTo>
                    <a:pt x="9007" y="21"/>
                    <a:pt x="8731" y="0"/>
                    <a:pt x="845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634698" y="2460835"/>
              <a:ext cx="50310" cy="432425"/>
            </a:xfrm>
            <a:custGeom>
              <a:avLst/>
              <a:gdLst/>
              <a:ahLst/>
              <a:cxnLst/>
              <a:rect l="l" t="t" r="r" b="b"/>
              <a:pathLst>
                <a:path w="546" h="4693" extrusionOk="0">
                  <a:moveTo>
                    <a:pt x="314" y="1"/>
                  </a:moveTo>
                  <a:cubicBezTo>
                    <a:pt x="255" y="475"/>
                    <a:pt x="186" y="1229"/>
                    <a:pt x="140" y="2074"/>
                  </a:cubicBezTo>
                  <a:cubicBezTo>
                    <a:pt x="47" y="3511"/>
                    <a:pt x="1" y="4693"/>
                    <a:pt x="105" y="4693"/>
                  </a:cubicBezTo>
                  <a:cubicBezTo>
                    <a:pt x="106" y="4693"/>
                    <a:pt x="106" y="4693"/>
                    <a:pt x="107" y="4693"/>
                  </a:cubicBezTo>
                  <a:cubicBezTo>
                    <a:pt x="200" y="4693"/>
                    <a:pt x="384" y="3539"/>
                    <a:pt x="476" y="2097"/>
                  </a:cubicBezTo>
                  <a:cubicBezTo>
                    <a:pt x="534" y="1240"/>
                    <a:pt x="546" y="475"/>
                    <a:pt x="52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67870" y="2465073"/>
              <a:ext cx="129184" cy="466702"/>
            </a:xfrm>
            <a:custGeom>
              <a:avLst/>
              <a:gdLst/>
              <a:ahLst/>
              <a:cxnLst/>
              <a:rect l="l" t="t" r="r" b="b"/>
              <a:pathLst>
                <a:path w="1402" h="5065" extrusionOk="0">
                  <a:moveTo>
                    <a:pt x="1170" y="1"/>
                  </a:moveTo>
                  <a:cubicBezTo>
                    <a:pt x="1043" y="522"/>
                    <a:pt x="869" y="1310"/>
                    <a:pt x="672" y="2167"/>
                  </a:cubicBezTo>
                  <a:cubicBezTo>
                    <a:pt x="313" y="3755"/>
                    <a:pt x="0" y="5041"/>
                    <a:pt x="93" y="5064"/>
                  </a:cubicBezTo>
                  <a:cubicBezTo>
                    <a:pt x="94" y="5064"/>
                    <a:pt x="96" y="5065"/>
                    <a:pt x="97" y="5065"/>
                  </a:cubicBezTo>
                  <a:cubicBezTo>
                    <a:pt x="198" y="5065"/>
                    <a:pt x="654" y="3826"/>
                    <a:pt x="1008" y="2249"/>
                  </a:cubicBezTo>
                  <a:cubicBezTo>
                    <a:pt x="1216" y="1368"/>
                    <a:pt x="1344" y="568"/>
                    <a:pt x="1402" y="35"/>
                  </a:cubicBezTo>
                  <a:cubicBezTo>
                    <a:pt x="1321" y="24"/>
                    <a:pt x="1252" y="12"/>
                    <a:pt x="11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776782" y="2500271"/>
              <a:ext cx="168713" cy="400636"/>
            </a:xfrm>
            <a:custGeom>
              <a:avLst/>
              <a:gdLst/>
              <a:ahLst/>
              <a:cxnLst/>
              <a:rect l="l" t="t" r="r" b="b"/>
              <a:pathLst>
                <a:path w="1831" h="4348" extrusionOk="0">
                  <a:moveTo>
                    <a:pt x="1680" y="1"/>
                  </a:moveTo>
                  <a:cubicBezTo>
                    <a:pt x="1506" y="372"/>
                    <a:pt x="1216" y="1148"/>
                    <a:pt x="869" y="2029"/>
                  </a:cubicBezTo>
                  <a:cubicBezTo>
                    <a:pt x="394" y="3280"/>
                    <a:pt x="0" y="4300"/>
                    <a:pt x="81" y="4346"/>
                  </a:cubicBezTo>
                  <a:cubicBezTo>
                    <a:pt x="82" y="4347"/>
                    <a:pt x="84" y="4347"/>
                    <a:pt x="86" y="4347"/>
                  </a:cubicBezTo>
                  <a:cubicBezTo>
                    <a:pt x="192" y="4347"/>
                    <a:pt x="715" y="3398"/>
                    <a:pt x="1193" y="2156"/>
                  </a:cubicBezTo>
                  <a:cubicBezTo>
                    <a:pt x="1541" y="1264"/>
                    <a:pt x="1761" y="464"/>
                    <a:pt x="1831" y="59"/>
                  </a:cubicBezTo>
                  <a:cubicBezTo>
                    <a:pt x="1772" y="36"/>
                    <a:pt x="1726" y="24"/>
                    <a:pt x="168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862198" y="2552700"/>
              <a:ext cx="202898" cy="355670"/>
            </a:xfrm>
            <a:custGeom>
              <a:avLst/>
              <a:gdLst/>
              <a:ahLst/>
              <a:cxnLst/>
              <a:rect l="l" t="t" r="r" b="b"/>
              <a:pathLst>
                <a:path w="2202" h="3860" extrusionOk="0">
                  <a:moveTo>
                    <a:pt x="1981" y="0"/>
                  </a:moveTo>
                  <a:cubicBezTo>
                    <a:pt x="1749" y="394"/>
                    <a:pt x="1448" y="927"/>
                    <a:pt x="1124" y="1517"/>
                  </a:cubicBezTo>
                  <a:cubicBezTo>
                    <a:pt x="464" y="2769"/>
                    <a:pt x="0" y="3812"/>
                    <a:pt x="81" y="3858"/>
                  </a:cubicBezTo>
                  <a:cubicBezTo>
                    <a:pt x="83" y="3859"/>
                    <a:pt x="85" y="3860"/>
                    <a:pt x="87" y="3860"/>
                  </a:cubicBezTo>
                  <a:cubicBezTo>
                    <a:pt x="190" y="3860"/>
                    <a:pt x="791" y="2902"/>
                    <a:pt x="1437" y="1680"/>
                  </a:cubicBezTo>
                  <a:cubicBezTo>
                    <a:pt x="1749" y="1089"/>
                    <a:pt x="2016" y="544"/>
                    <a:pt x="2202" y="127"/>
                  </a:cubicBezTo>
                  <a:cubicBezTo>
                    <a:pt x="2132" y="81"/>
                    <a:pt x="2063" y="46"/>
                    <a:pt x="198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923012" y="2634799"/>
              <a:ext cx="249890" cy="303702"/>
            </a:xfrm>
            <a:custGeom>
              <a:avLst/>
              <a:gdLst/>
              <a:ahLst/>
              <a:cxnLst/>
              <a:rect l="l" t="t" r="r" b="b"/>
              <a:pathLst>
                <a:path w="2712" h="3296" extrusionOk="0">
                  <a:moveTo>
                    <a:pt x="2515" y="1"/>
                  </a:moveTo>
                  <a:cubicBezTo>
                    <a:pt x="2260" y="348"/>
                    <a:pt x="1936" y="778"/>
                    <a:pt x="1576" y="1241"/>
                  </a:cubicBezTo>
                  <a:cubicBezTo>
                    <a:pt x="730" y="2353"/>
                    <a:pt x="0" y="3234"/>
                    <a:pt x="70" y="3292"/>
                  </a:cubicBezTo>
                  <a:cubicBezTo>
                    <a:pt x="72" y="3294"/>
                    <a:pt x="76" y="3296"/>
                    <a:pt x="81" y="3296"/>
                  </a:cubicBezTo>
                  <a:cubicBezTo>
                    <a:pt x="199" y="3296"/>
                    <a:pt x="1022" y="2538"/>
                    <a:pt x="1854" y="1450"/>
                  </a:cubicBezTo>
                  <a:cubicBezTo>
                    <a:pt x="2202" y="997"/>
                    <a:pt x="2492" y="569"/>
                    <a:pt x="2711" y="198"/>
                  </a:cubicBezTo>
                  <a:lnTo>
                    <a:pt x="2538" y="24"/>
                  </a:lnTo>
                  <a:cubicBezTo>
                    <a:pt x="2526" y="13"/>
                    <a:pt x="2526" y="1"/>
                    <a:pt x="251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972124" y="2717082"/>
              <a:ext cx="266937" cy="303610"/>
            </a:xfrm>
            <a:custGeom>
              <a:avLst/>
              <a:gdLst/>
              <a:ahLst/>
              <a:cxnLst/>
              <a:rect l="l" t="t" r="r" b="b"/>
              <a:pathLst>
                <a:path w="2897" h="3295" extrusionOk="0">
                  <a:moveTo>
                    <a:pt x="2747" y="0"/>
                  </a:moveTo>
                  <a:cubicBezTo>
                    <a:pt x="2433" y="313"/>
                    <a:pt x="2005" y="776"/>
                    <a:pt x="1553" y="1298"/>
                  </a:cubicBezTo>
                  <a:cubicBezTo>
                    <a:pt x="661" y="2341"/>
                    <a:pt x="0" y="3222"/>
                    <a:pt x="70" y="3291"/>
                  </a:cubicBezTo>
                  <a:cubicBezTo>
                    <a:pt x="72" y="3293"/>
                    <a:pt x="76" y="3294"/>
                    <a:pt x="80" y="3294"/>
                  </a:cubicBezTo>
                  <a:cubicBezTo>
                    <a:pt x="205" y="3294"/>
                    <a:pt x="958" y="2525"/>
                    <a:pt x="1820" y="1530"/>
                  </a:cubicBezTo>
                  <a:cubicBezTo>
                    <a:pt x="2248" y="1031"/>
                    <a:pt x="2631" y="557"/>
                    <a:pt x="2897" y="209"/>
                  </a:cubicBezTo>
                  <a:cubicBezTo>
                    <a:pt x="2839" y="139"/>
                    <a:pt x="2793" y="70"/>
                    <a:pt x="27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975349" y="2870774"/>
              <a:ext cx="344889" cy="220958"/>
            </a:xfrm>
            <a:custGeom>
              <a:avLst/>
              <a:gdLst/>
              <a:ahLst/>
              <a:cxnLst/>
              <a:rect l="l" t="t" r="r" b="b"/>
              <a:pathLst>
                <a:path w="3743" h="2398" extrusionOk="0">
                  <a:moveTo>
                    <a:pt x="3662" y="1"/>
                  </a:moveTo>
                  <a:cubicBezTo>
                    <a:pt x="3268" y="221"/>
                    <a:pt x="2688" y="591"/>
                    <a:pt x="2040" y="997"/>
                  </a:cubicBezTo>
                  <a:cubicBezTo>
                    <a:pt x="915" y="1716"/>
                    <a:pt x="0" y="2295"/>
                    <a:pt x="47" y="2388"/>
                  </a:cubicBezTo>
                  <a:cubicBezTo>
                    <a:pt x="50" y="2394"/>
                    <a:pt x="59" y="2397"/>
                    <a:pt x="74" y="2397"/>
                  </a:cubicBezTo>
                  <a:cubicBezTo>
                    <a:pt x="248" y="2397"/>
                    <a:pt x="1177" y="1961"/>
                    <a:pt x="2225" y="1287"/>
                  </a:cubicBezTo>
                  <a:cubicBezTo>
                    <a:pt x="2862" y="893"/>
                    <a:pt x="3407" y="488"/>
                    <a:pt x="3742" y="210"/>
                  </a:cubicBezTo>
                  <a:cubicBezTo>
                    <a:pt x="3719" y="140"/>
                    <a:pt x="3685" y="71"/>
                    <a:pt x="366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18011" y="2988255"/>
              <a:ext cx="350326" cy="176269"/>
            </a:xfrm>
            <a:custGeom>
              <a:avLst/>
              <a:gdLst/>
              <a:ahLst/>
              <a:cxnLst/>
              <a:rect l="l" t="t" r="r" b="b"/>
              <a:pathLst>
                <a:path w="3802" h="1913" extrusionOk="0">
                  <a:moveTo>
                    <a:pt x="3697" y="1"/>
                  </a:moveTo>
                  <a:cubicBezTo>
                    <a:pt x="3326" y="163"/>
                    <a:pt x="2898" y="348"/>
                    <a:pt x="2445" y="568"/>
                  </a:cubicBezTo>
                  <a:cubicBezTo>
                    <a:pt x="1078" y="1217"/>
                    <a:pt x="1" y="1819"/>
                    <a:pt x="47" y="1901"/>
                  </a:cubicBezTo>
                  <a:cubicBezTo>
                    <a:pt x="50" y="1909"/>
                    <a:pt x="61" y="1913"/>
                    <a:pt x="80" y="1913"/>
                  </a:cubicBezTo>
                  <a:cubicBezTo>
                    <a:pt x="280" y="1913"/>
                    <a:pt x="1346" y="1474"/>
                    <a:pt x="2596" y="881"/>
                  </a:cubicBezTo>
                  <a:cubicBezTo>
                    <a:pt x="3037" y="673"/>
                    <a:pt x="3442" y="464"/>
                    <a:pt x="3801" y="279"/>
                  </a:cubicBezTo>
                  <a:lnTo>
                    <a:pt x="3697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56091" y="3145173"/>
              <a:ext cx="453802" cy="120154"/>
            </a:xfrm>
            <a:custGeom>
              <a:avLst/>
              <a:gdLst/>
              <a:ahLst/>
              <a:cxnLst/>
              <a:rect l="l" t="t" r="r" b="b"/>
              <a:pathLst>
                <a:path w="4925" h="1304" extrusionOk="0">
                  <a:moveTo>
                    <a:pt x="4867" y="0"/>
                  </a:moveTo>
                  <a:cubicBezTo>
                    <a:pt x="4345" y="116"/>
                    <a:pt x="3673" y="291"/>
                    <a:pt x="2921" y="476"/>
                  </a:cubicBezTo>
                  <a:cubicBezTo>
                    <a:pt x="1831" y="754"/>
                    <a:pt x="869" y="974"/>
                    <a:pt x="371" y="1125"/>
                  </a:cubicBezTo>
                  <a:cubicBezTo>
                    <a:pt x="290" y="1148"/>
                    <a:pt x="232" y="1171"/>
                    <a:pt x="174" y="1182"/>
                  </a:cubicBezTo>
                  <a:cubicBezTo>
                    <a:pt x="58" y="1229"/>
                    <a:pt x="1" y="1252"/>
                    <a:pt x="1" y="1275"/>
                  </a:cubicBezTo>
                  <a:cubicBezTo>
                    <a:pt x="7" y="1294"/>
                    <a:pt x="52" y="1303"/>
                    <a:pt x="130" y="1303"/>
                  </a:cubicBezTo>
                  <a:cubicBezTo>
                    <a:pt x="194" y="1303"/>
                    <a:pt x="279" y="1297"/>
                    <a:pt x="383" y="1287"/>
                  </a:cubicBezTo>
                  <a:cubicBezTo>
                    <a:pt x="511" y="1287"/>
                    <a:pt x="673" y="1264"/>
                    <a:pt x="869" y="1241"/>
                  </a:cubicBezTo>
                  <a:cubicBezTo>
                    <a:pt x="1414" y="1159"/>
                    <a:pt x="2179" y="1020"/>
                    <a:pt x="3001" y="811"/>
                  </a:cubicBezTo>
                  <a:cubicBezTo>
                    <a:pt x="3755" y="626"/>
                    <a:pt x="4415" y="430"/>
                    <a:pt x="4925" y="255"/>
                  </a:cubicBezTo>
                  <a:cubicBezTo>
                    <a:pt x="4902" y="163"/>
                    <a:pt x="4890" y="82"/>
                    <a:pt x="486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964660" y="3246161"/>
              <a:ext cx="436755" cy="124392"/>
            </a:xfrm>
            <a:custGeom>
              <a:avLst/>
              <a:gdLst/>
              <a:ahLst/>
              <a:cxnLst/>
              <a:rect l="l" t="t" r="r" b="b"/>
              <a:pathLst>
                <a:path w="4740" h="1350" extrusionOk="0">
                  <a:moveTo>
                    <a:pt x="70" y="1"/>
                  </a:moveTo>
                  <a:cubicBezTo>
                    <a:pt x="33" y="1"/>
                    <a:pt x="12" y="6"/>
                    <a:pt x="12" y="17"/>
                  </a:cubicBezTo>
                  <a:cubicBezTo>
                    <a:pt x="0" y="29"/>
                    <a:pt x="24" y="52"/>
                    <a:pt x="81" y="86"/>
                  </a:cubicBezTo>
                  <a:cubicBezTo>
                    <a:pt x="127" y="122"/>
                    <a:pt x="197" y="156"/>
                    <a:pt x="290" y="191"/>
                  </a:cubicBezTo>
                  <a:cubicBezTo>
                    <a:pt x="719" y="388"/>
                    <a:pt x="1576" y="701"/>
                    <a:pt x="2596" y="956"/>
                  </a:cubicBezTo>
                  <a:cubicBezTo>
                    <a:pt x="3418" y="1164"/>
                    <a:pt x="4149" y="1291"/>
                    <a:pt x="4658" y="1350"/>
                  </a:cubicBezTo>
                  <a:cubicBezTo>
                    <a:pt x="4682" y="1280"/>
                    <a:pt x="4716" y="1211"/>
                    <a:pt x="4739" y="1141"/>
                  </a:cubicBezTo>
                  <a:cubicBezTo>
                    <a:pt x="4252" y="1013"/>
                    <a:pt x="3511" y="840"/>
                    <a:pt x="2689" y="631"/>
                  </a:cubicBezTo>
                  <a:cubicBezTo>
                    <a:pt x="1935" y="434"/>
                    <a:pt x="1263" y="261"/>
                    <a:pt x="776" y="145"/>
                  </a:cubicBezTo>
                  <a:cubicBezTo>
                    <a:pt x="568" y="86"/>
                    <a:pt x="405" y="52"/>
                    <a:pt x="278" y="29"/>
                  </a:cubicBezTo>
                  <a:cubicBezTo>
                    <a:pt x="189" y="9"/>
                    <a:pt x="117" y="1"/>
                    <a:pt x="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61000" y="3316834"/>
              <a:ext cx="484854" cy="157287"/>
            </a:xfrm>
            <a:custGeom>
              <a:avLst/>
              <a:gdLst/>
              <a:ahLst/>
              <a:cxnLst/>
              <a:rect l="l" t="t" r="r" b="b"/>
              <a:pathLst>
                <a:path w="5262" h="1707" extrusionOk="0">
                  <a:moveTo>
                    <a:pt x="74" y="1"/>
                  </a:moveTo>
                  <a:cubicBezTo>
                    <a:pt x="45" y="1"/>
                    <a:pt x="28" y="5"/>
                    <a:pt x="24" y="15"/>
                  </a:cubicBezTo>
                  <a:cubicBezTo>
                    <a:pt x="1" y="107"/>
                    <a:pt x="1380" y="652"/>
                    <a:pt x="3129" y="1173"/>
                  </a:cubicBezTo>
                  <a:cubicBezTo>
                    <a:pt x="3860" y="1394"/>
                    <a:pt x="4532" y="1579"/>
                    <a:pt x="5076" y="1706"/>
                  </a:cubicBezTo>
                  <a:cubicBezTo>
                    <a:pt x="5146" y="1637"/>
                    <a:pt x="5204" y="1556"/>
                    <a:pt x="5262" y="1474"/>
                  </a:cubicBezTo>
                  <a:cubicBezTo>
                    <a:pt x="4717" y="1301"/>
                    <a:pt x="4010" y="1081"/>
                    <a:pt x="3234" y="849"/>
                  </a:cubicBezTo>
                  <a:cubicBezTo>
                    <a:pt x="1657" y="368"/>
                    <a:pt x="344" y="1"/>
                    <a:pt x="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808755" y="3384834"/>
              <a:ext cx="356684" cy="236622"/>
            </a:xfrm>
            <a:custGeom>
              <a:avLst/>
              <a:gdLst/>
              <a:ahLst/>
              <a:cxnLst/>
              <a:rect l="l" t="t" r="r" b="b"/>
              <a:pathLst>
                <a:path w="3871" h="2568" extrusionOk="0">
                  <a:moveTo>
                    <a:pt x="75" y="1"/>
                  </a:moveTo>
                  <a:cubicBezTo>
                    <a:pt x="67" y="1"/>
                    <a:pt x="61" y="3"/>
                    <a:pt x="58" y="7"/>
                  </a:cubicBezTo>
                  <a:cubicBezTo>
                    <a:pt x="1" y="76"/>
                    <a:pt x="1020" y="957"/>
                    <a:pt x="2399" y="1849"/>
                  </a:cubicBezTo>
                  <a:cubicBezTo>
                    <a:pt x="2816" y="2127"/>
                    <a:pt x="3210" y="2359"/>
                    <a:pt x="3570" y="2567"/>
                  </a:cubicBezTo>
                  <a:cubicBezTo>
                    <a:pt x="3662" y="2510"/>
                    <a:pt x="3766" y="2451"/>
                    <a:pt x="3871" y="2394"/>
                  </a:cubicBezTo>
                  <a:cubicBezTo>
                    <a:pt x="3500" y="2150"/>
                    <a:pt x="3060" y="1872"/>
                    <a:pt x="2596" y="1560"/>
                  </a:cubicBezTo>
                  <a:cubicBezTo>
                    <a:pt x="1287" y="712"/>
                    <a:pt x="229" y="1"/>
                    <a:pt x="7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772451" y="3362812"/>
              <a:ext cx="231738" cy="323789"/>
            </a:xfrm>
            <a:custGeom>
              <a:avLst/>
              <a:gdLst/>
              <a:ahLst/>
              <a:cxnLst/>
              <a:rect l="l" t="t" r="r" b="b"/>
              <a:pathLst>
                <a:path w="2515" h="3514" extrusionOk="0">
                  <a:moveTo>
                    <a:pt x="42" y="1"/>
                  </a:moveTo>
                  <a:cubicBezTo>
                    <a:pt x="39" y="1"/>
                    <a:pt x="37" y="1"/>
                    <a:pt x="35" y="2"/>
                  </a:cubicBezTo>
                  <a:cubicBezTo>
                    <a:pt x="1" y="25"/>
                    <a:pt x="81" y="315"/>
                    <a:pt x="313" y="756"/>
                  </a:cubicBezTo>
                  <a:cubicBezTo>
                    <a:pt x="545" y="1196"/>
                    <a:pt x="928" y="1763"/>
                    <a:pt x="1356" y="2366"/>
                  </a:cubicBezTo>
                  <a:cubicBezTo>
                    <a:pt x="1669" y="2783"/>
                    <a:pt x="1971" y="3177"/>
                    <a:pt x="2225" y="3514"/>
                  </a:cubicBezTo>
                  <a:cubicBezTo>
                    <a:pt x="2318" y="3478"/>
                    <a:pt x="2411" y="3444"/>
                    <a:pt x="2515" y="3409"/>
                  </a:cubicBezTo>
                  <a:cubicBezTo>
                    <a:pt x="2272" y="3050"/>
                    <a:pt x="1971" y="2621"/>
                    <a:pt x="1634" y="2157"/>
                  </a:cubicBezTo>
                  <a:cubicBezTo>
                    <a:pt x="1206" y="1555"/>
                    <a:pt x="800" y="1022"/>
                    <a:pt x="522" y="628"/>
                  </a:cubicBezTo>
                  <a:cubicBezTo>
                    <a:pt x="255" y="250"/>
                    <a:pt x="95" y="1"/>
                    <a:pt x="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691366" y="3386309"/>
              <a:ext cx="164474" cy="341849"/>
            </a:xfrm>
            <a:custGeom>
              <a:avLst/>
              <a:gdLst/>
              <a:ahLst/>
              <a:cxnLst/>
              <a:rect l="l" t="t" r="r" b="b"/>
              <a:pathLst>
                <a:path w="1785" h="3710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0" y="25"/>
                    <a:pt x="104" y="315"/>
                    <a:pt x="289" y="779"/>
                  </a:cubicBezTo>
                  <a:cubicBezTo>
                    <a:pt x="487" y="1230"/>
                    <a:pt x="765" y="1856"/>
                    <a:pt x="1054" y="2551"/>
                  </a:cubicBezTo>
                  <a:cubicBezTo>
                    <a:pt x="1193" y="2899"/>
                    <a:pt x="1321" y="3235"/>
                    <a:pt x="1437" y="3548"/>
                  </a:cubicBezTo>
                  <a:cubicBezTo>
                    <a:pt x="1448" y="3606"/>
                    <a:pt x="1471" y="3652"/>
                    <a:pt x="1494" y="3710"/>
                  </a:cubicBezTo>
                  <a:cubicBezTo>
                    <a:pt x="1518" y="3699"/>
                    <a:pt x="1553" y="3699"/>
                    <a:pt x="1576" y="3687"/>
                  </a:cubicBezTo>
                  <a:cubicBezTo>
                    <a:pt x="1645" y="3676"/>
                    <a:pt x="1715" y="3652"/>
                    <a:pt x="1785" y="3629"/>
                  </a:cubicBezTo>
                  <a:cubicBezTo>
                    <a:pt x="1772" y="3571"/>
                    <a:pt x="1749" y="3513"/>
                    <a:pt x="1738" y="3444"/>
                  </a:cubicBezTo>
                  <a:cubicBezTo>
                    <a:pt x="1633" y="3131"/>
                    <a:pt x="1518" y="2783"/>
                    <a:pt x="1379" y="2424"/>
                  </a:cubicBezTo>
                  <a:cubicBezTo>
                    <a:pt x="1077" y="1717"/>
                    <a:pt x="765" y="1103"/>
                    <a:pt x="510" y="663"/>
                  </a:cubicBezTo>
                  <a:cubicBezTo>
                    <a:pt x="266" y="252"/>
                    <a:pt x="96" y="1"/>
                    <a:pt x="4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679572" y="3417453"/>
              <a:ext cx="74820" cy="334201"/>
            </a:xfrm>
            <a:custGeom>
              <a:avLst/>
              <a:gdLst/>
              <a:ahLst/>
              <a:cxnLst/>
              <a:rect l="l" t="t" r="r" b="b"/>
              <a:pathLst>
                <a:path w="812" h="3627" extrusionOk="0">
                  <a:moveTo>
                    <a:pt x="94" y="0"/>
                  </a:moveTo>
                  <a:cubicBezTo>
                    <a:pt x="94" y="0"/>
                    <a:pt x="93" y="0"/>
                    <a:pt x="93" y="1"/>
                  </a:cubicBezTo>
                  <a:cubicBezTo>
                    <a:pt x="0" y="24"/>
                    <a:pt x="151" y="1170"/>
                    <a:pt x="348" y="2584"/>
                  </a:cubicBezTo>
                  <a:cubicBezTo>
                    <a:pt x="394" y="2955"/>
                    <a:pt x="453" y="3314"/>
                    <a:pt x="499" y="3627"/>
                  </a:cubicBezTo>
                  <a:lnTo>
                    <a:pt x="811" y="3557"/>
                  </a:lnTo>
                  <a:cubicBezTo>
                    <a:pt x="777" y="3245"/>
                    <a:pt x="742" y="2897"/>
                    <a:pt x="684" y="2538"/>
                  </a:cubicBezTo>
                  <a:cubicBezTo>
                    <a:pt x="488" y="1120"/>
                    <a:pt x="189" y="0"/>
                    <a:pt x="9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94171" y="3353783"/>
              <a:ext cx="381194" cy="192946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68" y="0"/>
                  </a:moveTo>
                  <a:cubicBezTo>
                    <a:pt x="58" y="0"/>
                    <a:pt x="51" y="3"/>
                    <a:pt x="47" y="7"/>
                  </a:cubicBezTo>
                  <a:cubicBezTo>
                    <a:pt x="1" y="77"/>
                    <a:pt x="939" y="819"/>
                    <a:pt x="2272" y="1444"/>
                  </a:cubicBezTo>
                  <a:cubicBezTo>
                    <a:pt x="2885" y="1734"/>
                    <a:pt x="3465" y="1954"/>
                    <a:pt x="3917" y="2093"/>
                  </a:cubicBezTo>
                  <a:cubicBezTo>
                    <a:pt x="3987" y="2024"/>
                    <a:pt x="4056" y="1966"/>
                    <a:pt x="4137" y="1908"/>
                  </a:cubicBezTo>
                  <a:cubicBezTo>
                    <a:pt x="3696" y="1711"/>
                    <a:pt x="3083" y="1456"/>
                    <a:pt x="2422" y="1143"/>
                  </a:cubicBezTo>
                  <a:cubicBezTo>
                    <a:pt x="1193" y="567"/>
                    <a:pt x="228" y="0"/>
                    <a:pt x="68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965674" y="3089612"/>
              <a:ext cx="430398" cy="120983"/>
            </a:xfrm>
            <a:custGeom>
              <a:avLst/>
              <a:gdLst/>
              <a:ahLst/>
              <a:cxnLst/>
              <a:rect l="l" t="t" r="r" b="b"/>
              <a:pathLst>
                <a:path w="4671" h="1313" extrusionOk="0">
                  <a:moveTo>
                    <a:pt x="4612" y="1"/>
                  </a:moveTo>
                  <a:cubicBezTo>
                    <a:pt x="4138" y="140"/>
                    <a:pt x="3430" y="361"/>
                    <a:pt x="2631" y="569"/>
                  </a:cubicBezTo>
                  <a:cubicBezTo>
                    <a:pt x="1182" y="951"/>
                    <a:pt x="1" y="1183"/>
                    <a:pt x="13" y="1275"/>
                  </a:cubicBezTo>
                  <a:cubicBezTo>
                    <a:pt x="15" y="1299"/>
                    <a:pt x="96" y="1312"/>
                    <a:pt x="240" y="1312"/>
                  </a:cubicBezTo>
                  <a:cubicBezTo>
                    <a:pt x="661" y="1312"/>
                    <a:pt x="1622" y="1199"/>
                    <a:pt x="2712" y="905"/>
                  </a:cubicBezTo>
                  <a:cubicBezTo>
                    <a:pt x="3523" y="685"/>
                    <a:pt x="4218" y="430"/>
                    <a:pt x="4671" y="221"/>
                  </a:cubicBezTo>
                  <a:cubicBezTo>
                    <a:pt x="4659" y="152"/>
                    <a:pt x="4635" y="82"/>
                    <a:pt x="4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605950" y="3452651"/>
              <a:ext cx="44873" cy="319366"/>
            </a:xfrm>
            <a:custGeom>
              <a:avLst/>
              <a:gdLst/>
              <a:ahLst/>
              <a:cxnLst/>
              <a:rect l="l" t="t" r="r" b="b"/>
              <a:pathLst>
                <a:path w="487" h="3466" extrusionOk="0">
                  <a:moveTo>
                    <a:pt x="233" y="0"/>
                  </a:moveTo>
                  <a:cubicBezTo>
                    <a:pt x="233" y="0"/>
                    <a:pt x="232" y="0"/>
                    <a:pt x="232" y="0"/>
                  </a:cubicBezTo>
                  <a:cubicBezTo>
                    <a:pt x="139" y="0"/>
                    <a:pt x="139" y="1125"/>
                    <a:pt x="58" y="2492"/>
                  </a:cubicBezTo>
                  <a:cubicBezTo>
                    <a:pt x="47" y="2840"/>
                    <a:pt x="23" y="3164"/>
                    <a:pt x="0" y="3465"/>
                  </a:cubicBezTo>
                  <a:cubicBezTo>
                    <a:pt x="116" y="3453"/>
                    <a:pt x="220" y="3442"/>
                    <a:pt x="325" y="3419"/>
                  </a:cubicBezTo>
                  <a:cubicBezTo>
                    <a:pt x="359" y="3141"/>
                    <a:pt x="394" y="2840"/>
                    <a:pt x="405" y="2515"/>
                  </a:cubicBezTo>
                  <a:cubicBezTo>
                    <a:pt x="486" y="1120"/>
                    <a:pt x="326" y="0"/>
                    <a:pt x="23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497038" y="3406764"/>
              <a:ext cx="91866" cy="373822"/>
            </a:xfrm>
            <a:custGeom>
              <a:avLst/>
              <a:gdLst/>
              <a:ahLst/>
              <a:cxnLst/>
              <a:rect l="l" t="t" r="r" b="b"/>
              <a:pathLst>
                <a:path w="997" h="4057" extrusionOk="0">
                  <a:moveTo>
                    <a:pt x="879" y="1"/>
                  </a:moveTo>
                  <a:cubicBezTo>
                    <a:pt x="775" y="1"/>
                    <a:pt x="648" y="1270"/>
                    <a:pt x="313" y="2782"/>
                  </a:cubicBezTo>
                  <a:cubicBezTo>
                    <a:pt x="209" y="3245"/>
                    <a:pt x="104" y="3673"/>
                    <a:pt x="0" y="4056"/>
                  </a:cubicBezTo>
                  <a:cubicBezTo>
                    <a:pt x="104" y="4056"/>
                    <a:pt x="220" y="4044"/>
                    <a:pt x="325" y="4044"/>
                  </a:cubicBezTo>
                  <a:cubicBezTo>
                    <a:pt x="441" y="3685"/>
                    <a:pt x="556" y="3291"/>
                    <a:pt x="649" y="2862"/>
                  </a:cubicBezTo>
                  <a:cubicBezTo>
                    <a:pt x="997" y="1298"/>
                    <a:pt x="974" y="1"/>
                    <a:pt x="881" y="1"/>
                  </a:cubicBezTo>
                  <a:cubicBezTo>
                    <a:pt x="880" y="1"/>
                    <a:pt x="880" y="1"/>
                    <a:pt x="87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0933" y="3412016"/>
              <a:ext cx="164474" cy="367464"/>
            </a:xfrm>
            <a:custGeom>
              <a:avLst/>
              <a:gdLst/>
              <a:ahLst/>
              <a:cxnLst/>
              <a:rect l="l" t="t" r="r" b="b"/>
              <a:pathLst>
                <a:path w="1785" h="3988" extrusionOk="0">
                  <a:moveTo>
                    <a:pt x="1689" y="1"/>
                  </a:moveTo>
                  <a:cubicBezTo>
                    <a:pt x="1592" y="1"/>
                    <a:pt x="1188" y="1186"/>
                    <a:pt x="591" y="2609"/>
                  </a:cubicBezTo>
                  <a:cubicBezTo>
                    <a:pt x="371" y="3107"/>
                    <a:pt x="174" y="3570"/>
                    <a:pt x="0" y="3964"/>
                  </a:cubicBezTo>
                  <a:cubicBezTo>
                    <a:pt x="104" y="3976"/>
                    <a:pt x="209" y="3987"/>
                    <a:pt x="313" y="3987"/>
                  </a:cubicBezTo>
                  <a:cubicBezTo>
                    <a:pt x="510" y="3628"/>
                    <a:pt x="707" y="3199"/>
                    <a:pt x="904" y="2736"/>
                  </a:cubicBezTo>
                  <a:cubicBezTo>
                    <a:pt x="1518" y="1288"/>
                    <a:pt x="1785" y="24"/>
                    <a:pt x="1692" y="1"/>
                  </a:cubicBezTo>
                  <a:cubicBezTo>
                    <a:pt x="1691" y="1"/>
                    <a:pt x="1690" y="1"/>
                    <a:pt x="168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68524" y="3365024"/>
              <a:ext cx="246665" cy="400543"/>
            </a:xfrm>
            <a:custGeom>
              <a:avLst/>
              <a:gdLst/>
              <a:ahLst/>
              <a:cxnLst/>
              <a:rect l="l" t="t" r="r" b="b"/>
              <a:pathLst>
                <a:path w="2677" h="4347" extrusionOk="0">
                  <a:moveTo>
                    <a:pt x="2592" y="1"/>
                  </a:moveTo>
                  <a:cubicBezTo>
                    <a:pt x="2487" y="1"/>
                    <a:pt x="1947" y="1122"/>
                    <a:pt x="1170" y="2435"/>
                  </a:cubicBezTo>
                  <a:cubicBezTo>
                    <a:pt x="719" y="3199"/>
                    <a:pt x="279" y="3871"/>
                    <a:pt x="1" y="4301"/>
                  </a:cubicBezTo>
                  <a:cubicBezTo>
                    <a:pt x="81" y="4324"/>
                    <a:pt x="163" y="4335"/>
                    <a:pt x="256" y="4347"/>
                  </a:cubicBezTo>
                  <a:cubicBezTo>
                    <a:pt x="591" y="3941"/>
                    <a:pt x="1043" y="3338"/>
                    <a:pt x="1472" y="2609"/>
                  </a:cubicBezTo>
                  <a:cubicBezTo>
                    <a:pt x="2272" y="1253"/>
                    <a:pt x="2677" y="37"/>
                    <a:pt x="2596" y="1"/>
                  </a:cubicBezTo>
                  <a:cubicBezTo>
                    <a:pt x="2595" y="1"/>
                    <a:pt x="2593" y="1"/>
                    <a:pt x="259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38327" y="3321164"/>
              <a:ext cx="339545" cy="413443"/>
            </a:xfrm>
            <a:custGeom>
              <a:avLst/>
              <a:gdLst/>
              <a:ahLst/>
              <a:cxnLst/>
              <a:rect l="l" t="t" r="r" b="b"/>
              <a:pathLst>
                <a:path w="3685" h="4487" extrusionOk="0">
                  <a:moveTo>
                    <a:pt x="3608" y="1"/>
                  </a:moveTo>
                  <a:cubicBezTo>
                    <a:pt x="3489" y="1"/>
                    <a:pt x="2591" y="1126"/>
                    <a:pt x="1494" y="2493"/>
                  </a:cubicBezTo>
                  <a:cubicBezTo>
                    <a:pt x="927" y="3201"/>
                    <a:pt x="417" y="3838"/>
                    <a:pt x="57" y="4313"/>
                  </a:cubicBezTo>
                  <a:cubicBezTo>
                    <a:pt x="34" y="4336"/>
                    <a:pt x="11" y="4371"/>
                    <a:pt x="0" y="4406"/>
                  </a:cubicBezTo>
                  <a:cubicBezTo>
                    <a:pt x="70" y="4429"/>
                    <a:pt x="150" y="4463"/>
                    <a:pt x="220" y="4486"/>
                  </a:cubicBezTo>
                  <a:cubicBezTo>
                    <a:pt x="232" y="4486"/>
                    <a:pt x="243" y="4475"/>
                    <a:pt x="243" y="4463"/>
                  </a:cubicBezTo>
                  <a:cubicBezTo>
                    <a:pt x="660" y="4035"/>
                    <a:pt x="1193" y="3420"/>
                    <a:pt x="1761" y="2714"/>
                  </a:cubicBezTo>
                  <a:cubicBezTo>
                    <a:pt x="2897" y="1288"/>
                    <a:pt x="3685" y="60"/>
                    <a:pt x="3615" y="3"/>
                  </a:cubicBezTo>
                  <a:cubicBezTo>
                    <a:pt x="3613" y="1"/>
                    <a:pt x="3611" y="1"/>
                    <a:pt x="360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799" y="3249478"/>
              <a:ext cx="470848" cy="379443"/>
            </a:xfrm>
            <a:custGeom>
              <a:avLst/>
              <a:gdLst/>
              <a:ahLst/>
              <a:cxnLst/>
              <a:rect l="l" t="t" r="r" b="b"/>
              <a:pathLst>
                <a:path w="5110" h="4118" extrusionOk="0">
                  <a:moveTo>
                    <a:pt x="5063" y="0"/>
                  </a:moveTo>
                  <a:cubicBezTo>
                    <a:pt x="4992" y="0"/>
                    <a:pt x="4692" y="193"/>
                    <a:pt x="4252" y="526"/>
                  </a:cubicBezTo>
                  <a:cubicBezTo>
                    <a:pt x="3789" y="897"/>
                    <a:pt x="3163" y="1441"/>
                    <a:pt x="2491" y="2043"/>
                  </a:cubicBezTo>
                  <a:cubicBezTo>
                    <a:pt x="1808" y="2646"/>
                    <a:pt x="1182" y="3168"/>
                    <a:pt x="730" y="3538"/>
                  </a:cubicBezTo>
                  <a:cubicBezTo>
                    <a:pt x="614" y="3631"/>
                    <a:pt x="498" y="3712"/>
                    <a:pt x="417" y="3781"/>
                  </a:cubicBezTo>
                  <a:cubicBezTo>
                    <a:pt x="312" y="3863"/>
                    <a:pt x="243" y="3920"/>
                    <a:pt x="173" y="3967"/>
                  </a:cubicBezTo>
                  <a:cubicBezTo>
                    <a:pt x="104" y="4025"/>
                    <a:pt x="46" y="4036"/>
                    <a:pt x="0" y="4048"/>
                  </a:cubicBezTo>
                  <a:cubicBezTo>
                    <a:pt x="23" y="4071"/>
                    <a:pt x="34" y="4095"/>
                    <a:pt x="58" y="4118"/>
                  </a:cubicBezTo>
                  <a:cubicBezTo>
                    <a:pt x="104" y="4118"/>
                    <a:pt x="173" y="4118"/>
                    <a:pt x="243" y="4083"/>
                  </a:cubicBezTo>
                  <a:cubicBezTo>
                    <a:pt x="324" y="4048"/>
                    <a:pt x="417" y="4002"/>
                    <a:pt x="521" y="3944"/>
                  </a:cubicBezTo>
                  <a:cubicBezTo>
                    <a:pt x="626" y="3886"/>
                    <a:pt x="742" y="3817"/>
                    <a:pt x="869" y="3735"/>
                  </a:cubicBezTo>
                  <a:cubicBezTo>
                    <a:pt x="1378" y="3411"/>
                    <a:pt x="2027" y="2901"/>
                    <a:pt x="2711" y="2298"/>
                  </a:cubicBezTo>
                  <a:cubicBezTo>
                    <a:pt x="3395" y="1696"/>
                    <a:pt x="3986" y="1128"/>
                    <a:pt x="4414" y="711"/>
                  </a:cubicBezTo>
                  <a:cubicBezTo>
                    <a:pt x="4843" y="305"/>
                    <a:pt x="5109" y="39"/>
                    <a:pt x="5075" y="4"/>
                  </a:cubicBezTo>
                  <a:cubicBezTo>
                    <a:pt x="5073" y="1"/>
                    <a:pt x="5068" y="0"/>
                    <a:pt x="506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47524" y="3257771"/>
              <a:ext cx="472046" cy="279376"/>
            </a:xfrm>
            <a:custGeom>
              <a:avLst/>
              <a:gdLst/>
              <a:ahLst/>
              <a:cxnLst/>
              <a:rect l="l" t="t" r="r" b="b"/>
              <a:pathLst>
                <a:path w="5123" h="3032" extrusionOk="0">
                  <a:moveTo>
                    <a:pt x="5047" y="0"/>
                  </a:moveTo>
                  <a:cubicBezTo>
                    <a:pt x="4891" y="0"/>
                    <a:pt x="3736" y="677"/>
                    <a:pt x="2341" y="1490"/>
                  </a:cubicBezTo>
                  <a:cubicBezTo>
                    <a:pt x="1322" y="2081"/>
                    <a:pt x="441" y="2579"/>
                    <a:pt x="1" y="2869"/>
                  </a:cubicBezTo>
                  <a:cubicBezTo>
                    <a:pt x="12" y="2927"/>
                    <a:pt x="35" y="2973"/>
                    <a:pt x="58" y="3031"/>
                  </a:cubicBezTo>
                  <a:cubicBezTo>
                    <a:pt x="545" y="2834"/>
                    <a:pt x="1484" y="2382"/>
                    <a:pt x="2515" y="1791"/>
                  </a:cubicBezTo>
                  <a:cubicBezTo>
                    <a:pt x="3998" y="922"/>
                    <a:pt x="5122" y="88"/>
                    <a:pt x="5064" y="7"/>
                  </a:cubicBezTo>
                  <a:cubicBezTo>
                    <a:pt x="5062" y="2"/>
                    <a:pt x="5056" y="0"/>
                    <a:pt x="50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76365" y="3192350"/>
              <a:ext cx="444219" cy="214508"/>
            </a:xfrm>
            <a:custGeom>
              <a:avLst/>
              <a:gdLst/>
              <a:ahLst/>
              <a:cxnLst/>
              <a:rect l="l" t="t" r="r" b="b"/>
              <a:pathLst>
                <a:path w="4821" h="2328" extrusionOk="0">
                  <a:moveTo>
                    <a:pt x="4746" y="1"/>
                  </a:moveTo>
                  <a:cubicBezTo>
                    <a:pt x="4546" y="1"/>
                    <a:pt x="3342" y="547"/>
                    <a:pt x="1890" y="1203"/>
                  </a:cubicBezTo>
                  <a:cubicBezTo>
                    <a:pt x="1159" y="1528"/>
                    <a:pt x="499" y="1829"/>
                    <a:pt x="1" y="2061"/>
                  </a:cubicBezTo>
                  <a:cubicBezTo>
                    <a:pt x="1" y="2153"/>
                    <a:pt x="13" y="2235"/>
                    <a:pt x="24" y="2328"/>
                  </a:cubicBezTo>
                  <a:cubicBezTo>
                    <a:pt x="557" y="2142"/>
                    <a:pt x="1264" y="1864"/>
                    <a:pt x="2029" y="1517"/>
                  </a:cubicBezTo>
                  <a:cubicBezTo>
                    <a:pt x="3605" y="809"/>
                    <a:pt x="4821" y="91"/>
                    <a:pt x="4774" y="10"/>
                  </a:cubicBezTo>
                  <a:cubicBezTo>
                    <a:pt x="4771" y="4"/>
                    <a:pt x="4762" y="1"/>
                    <a:pt x="474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78484" y="3192534"/>
              <a:ext cx="399346" cy="112875"/>
            </a:xfrm>
            <a:custGeom>
              <a:avLst/>
              <a:gdLst/>
              <a:ahLst/>
              <a:cxnLst/>
              <a:rect l="l" t="t" r="r" b="b"/>
              <a:pathLst>
                <a:path w="4334" h="1225" extrusionOk="0">
                  <a:moveTo>
                    <a:pt x="4229" y="0"/>
                  </a:moveTo>
                  <a:cubicBezTo>
                    <a:pt x="3964" y="0"/>
                    <a:pt x="2998" y="229"/>
                    <a:pt x="1843" y="518"/>
                  </a:cubicBezTo>
                  <a:cubicBezTo>
                    <a:pt x="1113" y="704"/>
                    <a:pt x="453" y="866"/>
                    <a:pt x="12" y="993"/>
                  </a:cubicBezTo>
                  <a:cubicBezTo>
                    <a:pt x="0" y="1074"/>
                    <a:pt x="0" y="1144"/>
                    <a:pt x="0" y="1224"/>
                  </a:cubicBezTo>
                  <a:cubicBezTo>
                    <a:pt x="453" y="1167"/>
                    <a:pt x="1148" y="1039"/>
                    <a:pt x="1924" y="854"/>
                  </a:cubicBezTo>
                  <a:cubicBezTo>
                    <a:pt x="3280" y="518"/>
                    <a:pt x="4334" y="112"/>
                    <a:pt x="4300" y="19"/>
                  </a:cubicBezTo>
                  <a:cubicBezTo>
                    <a:pt x="4296" y="6"/>
                    <a:pt x="4272" y="0"/>
                    <a:pt x="42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68809" y="3145634"/>
              <a:ext cx="448458" cy="64776"/>
            </a:xfrm>
            <a:custGeom>
              <a:avLst/>
              <a:gdLst/>
              <a:ahLst/>
              <a:cxnLst/>
              <a:rect l="l" t="t" r="r" b="b"/>
              <a:pathLst>
                <a:path w="4867" h="703" extrusionOk="0">
                  <a:moveTo>
                    <a:pt x="4560" y="1"/>
                  </a:moveTo>
                  <a:cubicBezTo>
                    <a:pt x="4061" y="1"/>
                    <a:pt x="2986" y="92"/>
                    <a:pt x="1738" y="227"/>
                  </a:cubicBezTo>
                  <a:cubicBezTo>
                    <a:pt x="1124" y="286"/>
                    <a:pt x="544" y="355"/>
                    <a:pt x="58" y="413"/>
                  </a:cubicBezTo>
                  <a:cubicBezTo>
                    <a:pt x="46" y="517"/>
                    <a:pt x="23" y="610"/>
                    <a:pt x="0" y="703"/>
                  </a:cubicBezTo>
                  <a:cubicBezTo>
                    <a:pt x="510" y="679"/>
                    <a:pt x="1124" y="633"/>
                    <a:pt x="1772" y="564"/>
                  </a:cubicBezTo>
                  <a:cubicBezTo>
                    <a:pt x="3487" y="389"/>
                    <a:pt x="4867" y="134"/>
                    <a:pt x="4855" y="42"/>
                  </a:cubicBezTo>
                  <a:cubicBezTo>
                    <a:pt x="4852" y="13"/>
                    <a:pt x="4746" y="1"/>
                    <a:pt x="456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33611" y="3046397"/>
              <a:ext cx="411140" cy="36581"/>
            </a:xfrm>
            <a:custGeom>
              <a:avLst/>
              <a:gdLst/>
              <a:ahLst/>
              <a:cxnLst/>
              <a:rect l="l" t="t" r="r" b="b"/>
              <a:pathLst>
                <a:path w="4462" h="397" extrusionOk="0">
                  <a:moveTo>
                    <a:pt x="3704" y="0"/>
                  </a:moveTo>
                  <a:cubicBezTo>
                    <a:pt x="3156" y="0"/>
                    <a:pt x="2360" y="23"/>
                    <a:pt x="1472" y="42"/>
                  </a:cubicBezTo>
                  <a:cubicBezTo>
                    <a:pt x="985" y="53"/>
                    <a:pt x="522" y="65"/>
                    <a:pt x="116" y="76"/>
                  </a:cubicBezTo>
                  <a:cubicBezTo>
                    <a:pt x="82" y="181"/>
                    <a:pt x="35" y="273"/>
                    <a:pt x="0" y="377"/>
                  </a:cubicBezTo>
                  <a:cubicBezTo>
                    <a:pt x="260" y="391"/>
                    <a:pt x="545" y="396"/>
                    <a:pt x="844" y="396"/>
                  </a:cubicBezTo>
                  <a:cubicBezTo>
                    <a:pt x="1051" y="396"/>
                    <a:pt x="1265" y="394"/>
                    <a:pt x="1483" y="389"/>
                  </a:cubicBezTo>
                  <a:cubicBezTo>
                    <a:pt x="3141" y="354"/>
                    <a:pt x="4462" y="157"/>
                    <a:pt x="4462" y="65"/>
                  </a:cubicBezTo>
                  <a:cubicBezTo>
                    <a:pt x="4456" y="17"/>
                    <a:pt x="4171" y="0"/>
                    <a:pt x="370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482" y="2974342"/>
              <a:ext cx="405427" cy="61275"/>
            </a:xfrm>
            <a:custGeom>
              <a:avLst/>
              <a:gdLst/>
              <a:ahLst/>
              <a:cxnLst/>
              <a:rect l="l" t="t" r="r" b="b"/>
              <a:pathLst>
                <a:path w="4400" h="665" extrusionOk="0">
                  <a:moveTo>
                    <a:pt x="129" y="0"/>
                  </a:moveTo>
                  <a:cubicBezTo>
                    <a:pt x="82" y="82"/>
                    <a:pt x="47" y="175"/>
                    <a:pt x="1" y="255"/>
                  </a:cubicBezTo>
                  <a:cubicBezTo>
                    <a:pt x="453" y="383"/>
                    <a:pt x="997" y="499"/>
                    <a:pt x="1600" y="569"/>
                  </a:cubicBezTo>
                  <a:cubicBezTo>
                    <a:pt x="2152" y="639"/>
                    <a:pt x="2668" y="665"/>
                    <a:pt x="3103" y="665"/>
                  </a:cubicBezTo>
                  <a:cubicBezTo>
                    <a:pt x="3882" y="665"/>
                    <a:pt x="4400" y="582"/>
                    <a:pt x="4393" y="522"/>
                  </a:cubicBezTo>
                  <a:cubicBezTo>
                    <a:pt x="4393" y="430"/>
                    <a:pt x="3153" y="430"/>
                    <a:pt x="1646" y="232"/>
                  </a:cubicBezTo>
                  <a:cubicBezTo>
                    <a:pt x="1079" y="163"/>
                    <a:pt x="557" y="70"/>
                    <a:pt x="1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81660" y="2832351"/>
              <a:ext cx="372716" cy="105227"/>
            </a:xfrm>
            <a:custGeom>
              <a:avLst/>
              <a:gdLst/>
              <a:ahLst/>
              <a:cxnLst/>
              <a:rect l="l" t="t" r="r" b="b"/>
              <a:pathLst>
                <a:path w="4045" h="1142" extrusionOk="0">
                  <a:moveTo>
                    <a:pt x="152" y="1"/>
                  </a:moveTo>
                  <a:cubicBezTo>
                    <a:pt x="105" y="70"/>
                    <a:pt x="47" y="140"/>
                    <a:pt x="0" y="221"/>
                  </a:cubicBezTo>
                  <a:cubicBezTo>
                    <a:pt x="406" y="383"/>
                    <a:pt x="974" y="591"/>
                    <a:pt x="1612" y="766"/>
                  </a:cubicBezTo>
                  <a:cubicBezTo>
                    <a:pt x="2272" y="951"/>
                    <a:pt x="2863" y="1067"/>
                    <a:pt x="3303" y="1124"/>
                  </a:cubicBezTo>
                  <a:cubicBezTo>
                    <a:pt x="3419" y="1136"/>
                    <a:pt x="3523" y="1142"/>
                    <a:pt x="3615" y="1142"/>
                  </a:cubicBezTo>
                  <a:cubicBezTo>
                    <a:pt x="3706" y="1142"/>
                    <a:pt x="3784" y="1136"/>
                    <a:pt x="3847" y="1124"/>
                  </a:cubicBezTo>
                  <a:cubicBezTo>
                    <a:pt x="3975" y="1101"/>
                    <a:pt x="4045" y="1055"/>
                    <a:pt x="4033" y="1032"/>
                  </a:cubicBezTo>
                  <a:cubicBezTo>
                    <a:pt x="4033" y="1008"/>
                    <a:pt x="3963" y="1008"/>
                    <a:pt x="3847" y="985"/>
                  </a:cubicBezTo>
                  <a:cubicBezTo>
                    <a:pt x="3731" y="974"/>
                    <a:pt x="3558" y="939"/>
                    <a:pt x="3350" y="881"/>
                  </a:cubicBezTo>
                  <a:cubicBezTo>
                    <a:pt x="2909" y="766"/>
                    <a:pt x="2341" y="603"/>
                    <a:pt x="1704" y="429"/>
                  </a:cubicBezTo>
                  <a:cubicBezTo>
                    <a:pt x="1113" y="267"/>
                    <a:pt x="569" y="117"/>
                    <a:pt x="1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87439" y="2694599"/>
              <a:ext cx="291447" cy="171016"/>
            </a:xfrm>
            <a:custGeom>
              <a:avLst/>
              <a:gdLst/>
              <a:ahLst/>
              <a:cxnLst/>
              <a:rect l="l" t="t" r="r" b="b"/>
              <a:pathLst>
                <a:path w="3163" h="1856" extrusionOk="0">
                  <a:moveTo>
                    <a:pt x="185" y="1"/>
                  </a:moveTo>
                  <a:cubicBezTo>
                    <a:pt x="116" y="70"/>
                    <a:pt x="57" y="140"/>
                    <a:pt x="0" y="209"/>
                  </a:cubicBezTo>
                  <a:cubicBezTo>
                    <a:pt x="278" y="441"/>
                    <a:pt x="649" y="708"/>
                    <a:pt x="1077" y="974"/>
                  </a:cubicBezTo>
                  <a:cubicBezTo>
                    <a:pt x="2023" y="1546"/>
                    <a:pt x="2893" y="1856"/>
                    <a:pt x="3080" y="1856"/>
                  </a:cubicBezTo>
                  <a:cubicBezTo>
                    <a:pt x="3102" y="1856"/>
                    <a:pt x="3114" y="1852"/>
                    <a:pt x="3116" y="1843"/>
                  </a:cubicBezTo>
                  <a:cubicBezTo>
                    <a:pt x="3163" y="1751"/>
                    <a:pt x="2282" y="1298"/>
                    <a:pt x="1263" y="673"/>
                  </a:cubicBezTo>
                  <a:cubicBezTo>
                    <a:pt x="857" y="430"/>
                    <a:pt x="487" y="198"/>
                    <a:pt x="18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280226" y="2602825"/>
              <a:ext cx="222156" cy="256617"/>
            </a:xfrm>
            <a:custGeom>
              <a:avLst/>
              <a:gdLst/>
              <a:ahLst/>
              <a:cxnLst/>
              <a:rect l="l" t="t" r="r" b="b"/>
              <a:pathLst>
                <a:path w="2411" h="2785" extrusionOk="0">
                  <a:moveTo>
                    <a:pt x="209" y="0"/>
                  </a:moveTo>
                  <a:cubicBezTo>
                    <a:pt x="140" y="59"/>
                    <a:pt x="59" y="116"/>
                    <a:pt x="1" y="174"/>
                  </a:cubicBezTo>
                  <a:cubicBezTo>
                    <a:pt x="186" y="487"/>
                    <a:pt x="453" y="858"/>
                    <a:pt x="765" y="1252"/>
                  </a:cubicBezTo>
                  <a:cubicBezTo>
                    <a:pt x="1498" y="2161"/>
                    <a:pt x="2209" y="2785"/>
                    <a:pt x="2329" y="2785"/>
                  </a:cubicBezTo>
                  <a:cubicBezTo>
                    <a:pt x="2334" y="2785"/>
                    <a:pt x="2338" y="2784"/>
                    <a:pt x="2341" y="2781"/>
                  </a:cubicBezTo>
                  <a:cubicBezTo>
                    <a:pt x="2411" y="2712"/>
                    <a:pt x="1785" y="1970"/>
                    <a:pt x="1032" y="1032"/>
                  </a:cubicBezTo>
                  <a:cubicBezTo>
                    <a:pt x="719" y="649"/>
                    <a:pt x="430" y="278"/>
                    <a:pt x="2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391258" y="2524873"/>
              <a:ext cx="157103" cy="317339"/>
            </a:xfrm>
            <a:custGeom>
              <a:avLst/>
              <a:gdLst/>
              <a:ahLst/>
              <a:cxnLst/>
              <a:rect l="l" t="t" r="r" b="b"/>
              <a:pathLst>
                <a:path w="1705" h="3444" extrusionOk="0">
                  <a:moveTo>
                    <a:pt x="186" y="1"/>
                  </a:moveTo>
                  <a:cubicBezTo>
                    <a:pt x="129" y="35"/>
                    <a:pt x="59" y="70"/>
                    <a:pt x="1" y="105"/>
                  </a:cubicBezTo>
                  <a:cubicBezTo>
                    <a:pt x="82" y="487"/>
                    <a:pt x="256" y="1044"/>
                    <a:pt x="523" y="1646"/>
                  </a:cubicBezTo>
                  <a:cubicBezTo>
                    <a:pt x="973" y="2682"/>
                    <a:pt x="1511" y="3444"/>
                    <a:pt x="1615" y="3444"/>
                  </a:cubicBezTo>
                  <a:cubicBezTo>
                    <a:pt x="1618" y="3444"/>
                    <a:pt x="1621" y="3443"/>
                    <a:pt x="1623" y="3442"/>
                  </a:cubicBezTo>
                  <a:cubicBezTo>
                    <a:pt x="1704" y="3395"/>
                    <a:pt x="1287" y="2550"/>
                    <a:pt x="835" y="1507"/>
                  </a:cubicBezTo>
                  <a:cubicBezTo>
                    <a:pt x="569" y="893"/>
                    <a:pt x="348" y="348"/>
                    <a:pt x="18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35461" y="2472537"/>
              <a:ext cx="101449" cy="365345"/>
            </a:xfrm>
            <a:custGeom>
              <a:avLst/>
              <a:gdLst/>
              <a:ahLst/>
              <a:cxnLst/>
              <a:rect l="l" t="t" r="r" b="b"/>
              <a:pathLst>
                <a:path w="1101" h="3965" extrusionOk="0">
                  <a:moveTo>
                    <a:pt x="243" y="1"/>
                  </a:moveTo>
                  <a:cubicBezTo>
                    <a:pt x="163" y="24"/>
                    <a:pt x="81" y="36"/>
                    <a:pt x="0" y="59"/>
                  </a:cubicBezTo>
                  <a:cubicBezTo>
                    <a:pt x="35" y="487"/>
                    <a:pt x="104" y="1055"/>
                    <a:pt x="232" y="1669"/>
                  </a:cubicBezTo>
                  <a:cubicBezTo>
                    <a:pt x="506" y="2957"/>
                    <a:pt x="913" y="3964"/>
                    <a:pt x="1004" y="3964"/>
                  </a:cubicBezTo>
                  <a:cubicBezTo>
                    <a:pt x="1005" y="3964"/>
                    <a:pt x="1007" y="3964"/>
                    <a:pt x="1008" y="3963"/>
                  </a:cubicBezTo>
                  <a:cubicBezTo>
                    <a:pt x="1101" y="3940"/>
                    <a:pt x="846" y="2886"/>
                    <a:pt x="580" y="1600"/>
                  </a:cubicBezTo>
                  <a:cubicBezTo>
                    <a:pt x="441" y="986"/>
                    <a:pt x="336" y="418"/>
                    <a:pt x="24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55297" y="2492900"/>
              <a:ext cx="140057" cy="426067"/>
            </a:xfrm>
            <a:custGeom>
              <a:avLst/>
              <a:gdLst/>
              <a:ahLst/>
              <a:cxnLst/>
              <a:rect l="l" t="t" r="r" b="b"/>
              <a:pathLst>
                <a:path w="1520" h="4624" extrusionOk="0">
                  <a:moveTo>
                    <a:pt x="245" y="0"/>
                  </a:moveTo>
                  <a:cubicBezTo>
                    <a:pt x="163" y="34"/>
                    <a:pt x="82" y="58"/>
                    <a:pt x="1" y="93"/>
                  </a:cubicBezTo>
                  <a:cubicBezTo>
                    <a:pt x="94" y="591"/>
                    <a:pt x="245" y="1240"/>
                    <a:pt x="430" y="1947"/>
                  </a:cubicBezTo>
                  <a:cubicBezTo>
                    <a:pt x="843" y="3450"/>
                    <a:pt x="1325" y="4623"/>
                    <a:pt x="1424" y="4623"/>
                  </a:cubicBezTo>
                  <a:cubicBezTo>
                    <a:pt x="1425" y="4623"/>
                    <a:pt x="1426" y="4623"/>
                    <a:pt x="1427" y="4623"/>
                  </a:cubicBezTo>
                  <a:cubicBezTo>
                    <a:pt x="1519" y="4589"/>
                    <a:pt x="1183" y="3360"/>
                    <a:pt x="766" y="1854"/>
                  </a:cubicBezTo>
                  <a:cubicBezTo>
                    <a:pt x="569" y="1136"/>
                    <a:pt x="395" y="487"/>
                    <a:pt x="24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31877" y="2600430"/>
              <a:ext cx="1055953" cy="974776"/>
            </a:xfrm>
            <a:custGeom>
              <a:avLst/>
              <a:gdLst/>
              <a:ahLst/>
              <a:cxnLst/>
              <a:rect l="l" t="t" r="r" b="b"/>
              <a:pathLst>
                <a:path w="11460" h="10579" extrusionOk="0">
                  <a:moveTo>
                    <a:pt x="8409" y="0"/>
                  </a:moveTo>
                  <a:cubicBezTo>
                    <a:pt x="8270" y="0"/>
                    <a:pt x="8130" y="37"/>
                    <a:pt x="7996" y="85"/>
                  </a:cubicBezTo>
                  <a:cubicBezTo>
                    <a:pt x="7636" y="235"/>
                    <a:pt x="7300" y="502"/>
                    <a:pt x="7149" y="860"/>
                  </a:cubicBezTo>
                  <a:cubicBezTo>
                    <a:pt x="7045" y="1127"/>
                    <a:pt x="7033" y="1393"/>
                    <a:pt x="7080" y="1672"/>
                  </a:cubicBezTo>
                  <a:cubicBezTo>
                    <a:pt x="6694" y="1569"/>
                    <a:pt x="6295" y="1510"/>
                    <a:pt x="5898" y="1510"/>
                  </a:cubicBezTo>
                  <a:cubicBezTo>
                    <a:pt x="5758" y="1510"/>
                    <a:pt x="5619" y="1518"/>
                    <a:pt x="5481" y="1532"/>
                  </a:cubicBezTo>
                  <a:cubicBezTo>
                    <a:pt x="4600" y="1614"/>
                    <a:pt x="3732" y="1880"/>
                    <a:pt x="2967" y="2286"/>
                  </a:cubicBezTo>
                  <a:cubicBezTo>
                    <a:pt x="2908" y="2112"/>
                    <a:pt x="2828" y="1950"/>
                    <a:pt x="2735" y="1799"/>
                  </a:cubicBezTo>
                  <a:cubicBezTo>
                    <a:pt x="2480" y="1359"/>
                    <a:pt x="2074" y="988"/>
                    <a:pt x="1576" y="884"/>
                  </a:cubicBezTo>
                  <a:cubicBezTo>
                    <a:pt x="1478" y="861"/>
                    <a:pt x="1377" y="850"/>
                    <a:pt x="1277" y="850"/>
                  </a:cubicBezTo>
                  <a:cubicBezTo>
                    <a:pt x="866" y="850"/>
                    <a:pt x="456" y="1035"/>
                    <a:pt x="232" y="1370"/>
                  </a:cubicBezTo>
                  <a:cubicBezTo>
                    <a:pt x="35" y="1672"/>
                    <a:pt x="0" y="2065"/>
                    <a:pt x="93" y="2413"/>
                  </a:cubicBezTo>
                  <a:cubicBezTo>
                    <a:pt x="174" y="2761"/>
                    <a:pt x="382" y="3074"/>
                    <a:pt x="626" y="3340"/>
                  </a:cubicBezTo>
                  <a:cubicBezTo>
                    <a:pt x="776" y="3514"/>
                    <a:pt x="951" y="3677"/>
                    <a:pt x="1147" y="3816"/>
                  </a:cubicBezTo>
                  <a:cubicBezTo>
                    <a:pt x="892" y="4151"/>
                    <a:pt x="707" y="4522"/>
                    <a:pt x="568" y="4905"/>
                  </a:cubicBezTo>
                  <a:cubicBezTo>
                    <a:pt x="70" y="6399"/>
                    <a:pt x="325" y="8219"/>
                    <a:pt x="1495" y="9285"/>
                  </a:cubicBezTo>
                  <a:cubicBezTo>
                    <a:pt x="1970" y="9736"/>
                    <a:pt x="2561" y="10026"/>
                    <a:pt x="3175" y="10235"/>
                  </a:cubicBezTo>
                  <a:cubicBezTo>
                    <a:pt x="3848" y="10466"/>
                    <a:pt x="4559" y="10578"/>
                    <a:pt x="5270" y="10578"/>
                  </a:cubicBezTo>
                  <a:cubicBezTo>
                    <a:pt x="7265" y="10578"/>
                    <a:pt x="9264" y="9697"/>
                    <a:pt x="10452" y="8091"/>
                  </a:cubicBezTo>
                  <a:cubicBezTo>
                    <a:pt x="10788" y="7627"/>
                    <a:pt x="11066" y="7106"/>
                    <a:pt x="11170" y="6550"/>
                  </a:cubicBezTo>
                  <a:cubicBezTo>
                    <a:pt x="11460" y="5067"/>
                    <a:pt x="10522" y="3607"/>
                    <a:pt x="9281" y="2714"/>
                  </a:cubicBezTo>
                  <a:cubicBezTo>
                    <a:pt x="9386" y="2170"/>
                    <a:pt x="9386" y="1614"/>
                    <a:pt x="9304" y="1069"/>
                  </a:cubicBezTo>
                  <a:cubicBezTo>
                    <a:pt x="9258" y="849"/>
                    <a:pt x="9212" y="629"/>
                    <a:pt x="9096" y="443"/>
                  </a:cubicBezTo>
                  <a:cubicBezTo>
                    <a:pt x="8992" y="247"/>
                    <a:pt x="8818" y="85"/>
                    <a:pt x="8598" y="26"/>
                  </a:cubicBezTo>
                  <a:cubicBezTo>
                    <a:pt x="8536" y="8"/>
                    <a:pt x="8472" y="0"/>
                    <a:pt x="84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852523" y="2671656"/>
              <a:ext cx="89747" cy="146875"/>
            </a:xfrm>
            <a:custGeom>
              <a:avLst/>
              <a:gdLst/>
              <a:ahLst/>
              <a:cxnLst/>
              <a:rect l="l" t="t" r="r" b="b"/>
              <a:pathLst>
                <a:path w="974" h="1594" extrusionOk="0">
                  <a:moveTo>
                    <a:pt x="554" y="1"/>
                  </a:moveTo>
                  <a:cubicBezTo>
                    <a:pt x="478" y="1"/>
                    <a:pt x="403" y="42"/>
                    <a:pt x="337" y="99"/>
                  </a:cubicBezTo>
                  <a:cubicBezTo>
                    <a:pt x="36" y="354"/>
                    <a:pt x="0" y="795"/>
                    <a:pt x="0" y="1200"/>
                  </a:cubicBezTo>
                  <a:lnTo>
                    <a:pt x="858" y="1594"/>
                  </a:lnTo>
                  <a:cubicBezTo>
                    <a:pt x="974" y="1165"/>
                    <a:pt x="962" y="702"/>
                    <a:pt x="823" y="285"/>
                  </a:cubicBezTo>
                  <a:cubicBezTo>
                    <a:pt x="777" y="169"/>
                    <a:pt x="719" y="41"/>
                    <a:pt x="603" y="7"/>
                  </a:cubicBezTo>
                  <a:cubicBezTo>
                    <a:pt x="586" y="3"/>
                    <a:pt x="570" y="1"/>
                    <a:pt x="55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867450" y="2943290"/>
              <a:ext cx="176269" cy="196816"/>
            </a:xfrm>
            <a:custGeom>
              <a:avLst/>
              <a:gdLst/>
              <a:ahLst/>
              <a:cxnLst/>
              <a:rect l="l" t="t" r="r" b="b"/>
              <a:pathLst>
                <a:path w="1913" h="2136" extrusionOk="0">
                  <a:moveTo>
                    <a:pt x="1681" y="0"/>
                  </a:moveTo>
                  <a:cubicBezTo>
                    <a:pt x="1677" y="0"/>
                    <a:pt x="1673" y="1"/>
                    <a:pt x="1669" y="2"/>
                  </a:cubicBezTo>
                  <a:cubicBezTo>
                    <a:pt x="1612" y="25"/>
                    <a:pt x="1623" y="245"/>
                    <a:pt x="1553" y="604"/>
                  </a:cubicBezTo>
                  <a:cubicBezTo>
                    <a:pt x="1519" y="778"/>
                    <a:pt x="1496" y="1010"/>
                    <a:pt x="1426" y="1218"/>
                  </a:cubicBezTo>
                  <a:cubicBezTo>
                    <a:pt x="1391" y="1323"/>
                    <a:pt x="1345" y="1416"/>
                    <a:pt x="1275" y="1485"/>
                  </a:cubicBezTo>
                  <a:cubicBezTo>
                    <a:pt x="1218" y="1555"/>
                    <a:pt x="1136" y="1612"/>
                    <a:pt x="1055" y="1635"/>
                  </a:cubicBezTo>
                  <a:cubicBezTo>
                    <a:pt x="1033" y="1643"/>
                    <a:pt x="1008" y="1646"/>
                    <a:pt x="983" y="1646"/>
                  </a:cubicBezTo>
                  <a:cubicBezTo>
                    <a:pt x="854" y="1646"/>
                    <a:pt x="698" y="1553"/>
                    <a:pt x="592" y="1427"/>
                  </a:cubicBezTo>
                  <a:cubicBezTo>
                    <a:pt x="464" y="1276"/>
                    <a:pt x="394" y="1079"/>
                    <a:pt x="348" y="917"/>
                  </a:cubicBezTo>
                  <a:cubicBezTo>
                    <a:pt x="267" y="569"/>
                    <a:pt x="221" y="314"/>
                    <a:pt x="152" y="314"/>
                  </a:cubicBezTo>
                  <a:cubicBezTo>
                    <a:pt x="116" y="314"/>
                    <a:pt x="82" y="373"/>
                    <a:pt x="59" y="489"/>
                  </a:cubicBezTo>
                  <a:cubicBezTo>
                    <a:pt x="24" y="592"/>
                    <a:pt x="1" y="755"/>
                    <a:pt x="13" y="963"/>
                  </a:cubicBezTo>
                  <a:cubicBezTo>
                    <a:pt x="13" y="1172"/>
                    <a:pt x="59" y="1439"/>
                    <a:pt x="232" y="1694"/>
                  </a:cubicBezTo>
                  <a:cubicBezTo>
                    <a:pt x="314" y="1821"/>
                    <a:pt x="441" y="1949"/>
                    <a:pt x="603" y="2029"/>
                  </a:cubicBezTo>
                  <a:cubicBezTo>
                    <a:pt x="709" y="2094"/>
                    <a:pt x="847" y="2136"/>
                    <a:pt x="993" y="2136"/>
                  </a:cubicBezTo>
                  <a:cubicBezTo>
                    <a:pt x="1055" y="2136"/>
                    <a:pt x="1119" y="2128"/>
                    <a:pt x="1182" y="2111"/>
                  </a:cubicBezTo>
                  <a:cubicBezTo>
                    <a:pt x="1600" y="1983"/>
                    <a:pt x="1797" y="1612"/>
                    <a:pt x="1854" y="1334"/>
                  </a:cubicBezTo>
                  <a:cubicBezTo>
                    <a:pt x="1890" y="1195"/>
                    <a:pt x="1901" y="1068"/>
                    <a:pt x="1901" y="952"/>
                  </a:cubicBezTo>
                  <a:cubicBezTo>
                    <a:pt x="1913" y="836"/>
                    <a:pt x="1913" y="720"/>
                    <a:pt x="1901" y="628"/>
                  </a:cubicBezTo>
                  <a:cubicBezTo>
                    <a:pt x="1890" y="419"/>
                    <a:pt x="1854" y="257"/>
                    <a:pt x="1808" y="141"/>
                  </a:cubicBezTo>
                  <a:cubicBezTo>
                    <a:pt x="1767" y="47"/>
                    <a:pt x="1716" y="0"/>
                    <a:pt x="1681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661420" y="3195298"/>
              <a:ext cx="71595" cy="247955"/>
            </a:xfrm>
            <a:custGeom>
              <a:avLst/>
              <a:gdLst/>
              <a:ahLst/>
              <a:cxnLst/>
              <a:rect l="l" t="t" r="r" b="b"/>
              <a:pathLst>
                <a:path w="777" h="2691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1" y="36"/>
                    <a:pt x="12" y="650"/>
                    <a:pt x="151" y="1392"/>
                  </a:cubicBezTo>
                  <a:cubicBezTo>
                    <a:pt x="287" y="2119"/>
                    <a:pt x="502" y="2690"/>
                    <a:pt x="641" y="2690"/>
                  </a:cubicBezTo>
                  <a:cubicBezTo>
                    <a:pt x="644" y="2690"/>
                    <a:pt x="647" y="2690"/>
                    <a:pt x="650" y="2690"/>
                  </a:cubicBezTo>
                  <a:cubicBezTo>
                    <a:pt x="777" y="2666"/>
                    <a:pt x="777" y="2041"/>
                    <a:pt x="626" y="1299"/>
                  </a:cubicBezTo>
                  <a:cubicBezTo>
                    <a:pt x="490" y="572"/>
                    <a:pt x="275" y="1"/>
                    <a:pt x="147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663539" y="3393956"/>
              <a:ext cx="107899" cy="81454"/>
            </a:xfrm>
            <a:custGeom>
              <a:avLst/>
              <a:gdLst/>
              <a:ahLst/>
              <a:cxnLst/>
              <a:rect l="l" t="t" r="r" b="b"/>
              <a:pathLst>
                <a:path w="1171" h="884" extrusionOk="0">
                  <a:moveTo>
                    <a:pt x="1032" y="1"/>
                  </a:moveTo>
                  <a:cubicBezTo>
                    <a:pt x="962" y="1"/>
                    <a:pt x="905" y="81"/>
                    <a:pt x="835" y="197"/>
                  </a:cubicBezTo>
                  <a:cubicBezTo>
                    <a:pt x="800" y="244"/>
                    <a:pt x="766" y="302"/>
                    <a:pt x="730" y="336"/>
                  </a:cubicBezTo>
                  <a:cubicBezTo>
                    <a:pt x="684" y="371"/>
                    <a:pt x="661" y="383"/>
                    <a:pt x="627" y="395"/>
                  </a:cubicBezTo>
                  <a:cubicBezTo>
                    <a:pt x="609" y="401"/>
                    <a:pt x="588" y="403"/>
                    <a:pt x="565" y="403"/>
                  </a:cubicBezTo>
                  <a:cubicBezTo>
                    <a:pt x="499" y="403"/>
                    <a:pt x="417" y="380"/>
                    <a:pt x="348" y="336"/>
                  </a:cubicBezTo>
                  <a:cubicBezTo>
                    <a:pt x="260" y="288"/>
                    <a:pt x="188" y="238"/>
                    <a:pt x="133" y="238"/>
                  </a:cubicBezTo>
                  <a:cubicBezTo>
                    <a:pt x="123" y="238"/>
                    <a:pt x="114" y="240"/>
                    <a:pt x="105" y="244"/>
                  </a:cubicBezTo>
                  <a:cubicBezTo>
                    <a:pt x="47" y="267"/>
                    <a:pt x="1" y="371"/>
                    <a:pt x="70" y="545"/>
                  </a:cubicBezTo>
                  <a:cubicBezTo>
                    <a:pt x="105" y="626"/>
                    <a:pt x="174" y="719"/>
                    <a:pt x="290" y="800"/>
                  </a:cubicBezTo>
                  <a:cubicBezTo>
                    <a:pt x="375" y="851"/>
                    <a:pt x="484" y="883"/>
                    <a:pt x="605" y="883"/>
                  </a:cubicBezTo>
                  <a:cubicBezTo>
                    <a:pt x="650" y="883"/>
                    <a:pt x="696" y="879"/>
                    <a:pt x="742" y="869"/>
                  </a:cubicBezTo>
                  <a:cubicBezTo>
                    <a:pt x="916" y="823"/>
                    <a:pt x="1055" y="696"/>
                    <a:pt x="1113" y="568"/>
                  </a:cubicBezTo>
                  <a:cubicBezTo>
                    <a:pt x="1171" y="452"/>
                    <a:pt x="1171" y="348"/>
                    <a:pt x="1171" y="267"/>
                  </a:cubicBezTo>
                  <a:cubicBezTo>
                    <a:pt x="1160" y="104"/>
                    <a:pt x="1101" y="12"/>
                    <a:pt x="1032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88468" y="2870774"/>
              <a:ext cx="350326" cy="402755"/>
            </a:xfrm>
            <a:custGeom>
              <a:avLst/>
              <a:gdLst/>
              <a:ahLst/>
              <a:cxnLst/>
              <a:rect l="l" t="t" r="r" b="b"/>
              <a:pathLst>
                <a:path w="3802" h="4371" extrusionOk="0">
                  <a:moveTo>
                    <a:pt x="1229" y="1"/>
                  </a:moveTo>
                  <a:cubicBezTo>
                    <a:pt x="1229" y="1"/>
                    <a:pt x="348" y="1449"/>
                    <a:pt x="174" y="2167"/>
                  </a:cubicBezTo>
                  <a:cubicBezTo>
                    <a:pt x="1" y="2875"/>
                    <a:pt x="116" y="3755"/>
                    <a:pt x="730" y="4160"/>
                  </a:cubicBezTo>
                  <a:cubicBezTo>
                    <a:pt x="964" y="4312"/>
                    <a:pt x="1227" y="4371"/>
                    <a:pt x="1501" y="4371"/>
                  </a:cubicBezTo>
                  <a:cubicBezTo>
                    <a:pt x="1918" y="4371"/>
                    <a:pt x="2359" y="4234"/>
                    <a:pt x="2758" y="4080"/>
                  </a:cubicBezTo>
                  <a:cubicBezTo>
                    <a:pt x="3117" y="3941"/>
                    <a:pt x="3500" y="3755"/>
                    <a:pt x="3685" y="3419"/>
                  </a:cubicBezTo>
                  <a:cubicBezTo>
                    <a:pt x="3789" y="3187"/>
                    <a:pt x="3801" y="2932"/>
                    <a:pt x="3778" y="2677"/>
                  </a:cubicBezTo>
                  <a:cubicBezTo>
                    <a:pt x="3639" y="1379"/>
                    <a:pt x="2503" y="325"/>
                    <a:pt x="122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578123" y="3117531"/>
              <a:ext cx="188063" cy="106885"/>
            </a:xfrm>
            <a:custGeom>
              <a:avLst/>
              <a:gdLst/>
              <a:ahLst/>
              <a:cxnLst/>
              <a:rect l="l" t="t" r="r" b="b"/>
              <a:pathLst>
                <a:path w="2041" h="1160" extrusionOk="0">
                  <a:moveTo>
                    <a:pt x="1808" y="0"/>
                  </a:moveTo>
                  <a:cubicBezTo>
                    <a:pt x="1428" y="0"/>
                    <a:pt x="623" y="164"/>
                    <a:pt x="186" y="347"/>
                  </a:cubicBezTo>
                  <a:cubicBezTo>
                    <a:pt x="105" y="382"/>
                    <a:pt x="1" y="439"/>
                    <a:pt x="12" y="521"/>
                  </a:cubicBezTo>
                  <a:cubicBezTo>
                    <a:pt x="12" y="567"/>
                    <a:pt x="47" y="602"/>
                    <a:pt x="82" y="637"/>
                  </a:cubicBezTo>
                  <a:cubicBezTo>
                    <a:pt x="316" y="882"/>
                    <a:pt x="700" y="1159"/>
                    <a:pt x="1049" y="1159"/>
                  </a:cubicBezTo>
                  <a:cubicBezTo>
                    <a:pt x="1063" y="1159"/>
                    <a:pt x="1076" y="1159"/>
                    <a:pt x="1090" y="1158"/>
                  </a:cubicBezTo>
                  <a:cubicBezTo>
                    <a:pt x="1611" y="822"/>
                    <a:pt x="2040" y="208"/>
                    <a:pt x="2017" y="58"/>
                  </a:cubicBezTo>
                  <a:cubicBezTo>
                    <a:pt x="2011" y="18"/>
                    <a:pt x="1933" y="0"/>
                    <a:pt x="1808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63900" y="3410911"/>
              <a:ext cx="500887" cy="534058"/>
            </a:xfrm>
            <a:custGeom>
              <a:avLst/>
              <a:gdLst/>
              <a:ahLst/>
              <a:cxnLst/>
              <a:rect l="l" t="t" r="r" b="b"/>
              <a:pathLst>
                <a:path w="5436" h="5796" extrusionOk="0">
                  <a:moveTo>
                    <a:pt x="621" y="1"/>
                  </a:moveTo>
                  <a:cubicBezTo>
                    <a:pt x="407" y="1"/>
                    <a:pt x="289" y="254"/>
                    <a:pt x="255" y="466"/>
                  </a:cubicBezTo>
                  <a:cubicBezTo>
                    <a:pt x="0" y="1821"/>
                    <a:pt x="649" y="3246"/>
                    <a:pt x="1681" y="4173"/>
                  </a:cubicBezTo>
                  <a:cubicBezTo>
                    <a:pt x="2712" y="5088"/>
                    <a:pt x="4068" y="5564"/>
                    <a:pt x="5435" y="5796"/>
                  </a:cubicBezTo>
                  <a:lnTo>
                    <a:pt x="4937" y="4602"/>
                  </a:lnTo>
                  <a:cubicBezTo>
                    <a:pt x="3685" y="3814"/>
                    <a:pt x="2608" y="2737"/>
                    <a:pt x="1843" y="1462"/>
                  </a:cubicBezTo>
                  <a:cubicBezTo>
                    <a:pt x="1553" y="999"/>
                    <a:pt x="1298" y="489"/>
                    <a:pt x="881" y="129"/>
                  </a:cubicBezTo>
                  <a:cubicBezTo>
                    <a:pt x="812" y="72"/>
                    <a:pt x="731" y="13"/>
                    <a:pt x="649" y="2"/>
                  </a:cubicBezTo>
                  <a:cubicBezTo>
                    <a:pt x="640" y="1"/>
                    <a:pt x="630" y="1"/>
                    <a:pt x="6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021236" y="3173369"/>
              <a:ext cx="411140" cy="681947"/>
            </a:xfrm>
            <a:custGeom>
              <a:avLst/>
              <a:gdLst/>
              <a:ahLst/>
              <a:cxnLst/>
              <a:rect l="l" t="t" r="r" b="b"/>
              <a:pathLst>
                <a:path w="4462" h="7401" extrusionOk="0">
                  <a:moveTo>
                    <a:pt x="3634" y="0"/>
                  </a:moveTo>
                  <a:cubicBezTo>
                    <a:pt x="3617" y="0"/>
                    <a:pt x="3599" y="2"/>
                    <a:pt x="3581" y="8"/>
                  </a:cubicBezTo>
                  <a:cubicBezTo>
                    <a:pt x="3535" y="31"/>
                    <a:pt x="3488" y="77"/>
                    <a:pt x="3442" y="124"/>
                  </a:cubicBezTo>
                  <a:cubicBezTo>
                    <a:pt x="2619" y="1108"/>
                    <a:pt x="2920" y="2614"/>
                    <a:pt x="2410" y="3796"/>
                  </a:cubicBezTo>
                  <a:cubicBezTo>
                    <a:pt x="2260" y="4156"/>
                    <a:pt x="2028" y="4468"/>
                    <a:pt x="1797" y="4770"/>
                  </a:cubicBezTo>
                  <a:cubicBezTo>
                    <a:pt x="1275" y="5430"/>
                    <a:pt x="672" y="6010"/>
                    <a:pt x="0" y="6520"/>
                  </a:cubicBezTo>
                  <a:lnTo>
                    <a:pt x="765" y="7400"/>
                  </a:lnTo>
                  <a:cubicBezTo>
                    <a:pt x="2039" y="6751"/>
                    <a:pt x="3129" y="5720"/>
                    <a:pt x="3743" y="4434"/>
                  </a:cubicBezTo>
                  <a:cubicBezTo>
                    <a:pt x="4346" y="3147"/>
                    <a:pt x="4462" y="1607"/>
                    <a:pt x="3929" y="286"/>
                  </a:cubicBezTo>
                  <a:cubicBezTo>
                    <a:pt x="3867" y="152"/>
                    <a:pt x="3769" y="0"/>
                    <a:pt x="36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377437" y="4633450"/>
              <a:ext cx="265923" cy="577826"/>
            </a:xfrm>
            <a:custGeom>
              <a:avLst/>
              <a:gdLst/>
              <a:ahLst/>
              <a:cxnLst/>
              <a:rect l="l" t="t" r="r" b="b"/>
              <a:pathLst>
                <a:path w="2886" h="6271" extrusionOk="0">
                  <a:moveTo>
                    <a:pt x="2885" y="1"/>
                  </a:moveTo>
                  <a:lnTo>
                    <a:pt x="1263" y="140"/>
                  </a:lnTo>
                  <a:cubicBezTo>
                    <a:pt x="1298" y="1947"/>
                    <a:pt x="452" y="3639"/>
                    <a:pt x="70" y="5412"/>
                  </a:cubicBezTo>
                  <a:cubicBezTo>
                    <a:pt x="35" y="5575"/>
                    <a:pt x="1" y="5760"/>
                    <a:pt x="47" y="5922"/>
                  </a:cubicBezTo>
                  <a:cubicBezTo>
                    <a:pt x="93" y="6096"/>
                    <a:pt x="232" y="6258"/>
                    <a:pt x="406" y="6270"/>
                  </a:cubicBezTo>
                  <a:cubicBezTo>
                    <a:pt x="412" y="6270"/>
                    <a:pt x="418" y="6270"/>
                    <a:pt x="424" y="6270"/>
                  </a:cubicBezTo>
                  <a:cubicBezTo>
                    <a:pt x="602" y="6270"/>
                    <a:pt x="757" y="6114"/>
                    <a:pt x="869" y="5969"/>
                  </a:cubicBezTo>
                  <a:cubicBezTo>
                    <a:pt x="2202" y="4311"/>
                    <a:pt x="2723" y="2122"/>
                    <a:pt x="28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447926" y="3878715"/>
              <a:ext cx="49204" cy="135634"/>
            </a:xfrm>
            <a:custGeom>
              <a:avLst/>
              <a:gdLst/>
              <a:ahLst/>
              <a:cxnLst/>
              <a:rect l="l" t="t" r="r" b="b"/>
              <a:pathLst>
                <a:path w="534" h="1472" extrusionOk="0">
                  <a:moveTo>
                    <a:pt x="255" y="0"/>
                  </a:moveTo>
                  <a:cubicBezTo>
                    <a:pt x="127" y="0"/>
                    <a:pt x="0" y="325"/>
                    <a:pt x="23" y="742"/>
                  </a:cubicBezTo>
                  <a:cubicBezTo>
                    <a:pt x="46" y="1151"/>
                    <a:pt x="191" y="1472"/>
                    <a:pt x="318" y="1472"/>
                  </a:cubicBezTo>
                  <a:cubicBezTo>
                    <a:pt x="320" y="1472"/>
                    <a:pt x="322" y="1471"/>
                    <a:pt x="325" y="1471"/>
                  </a:cubicBezTo>
                  <a:cubicBezTo>
                    <a:pt x="464" y="1448"/>
                    <a:pt x="533" y="1113"/>
                    <a:pt x="510" y="719"/>
                  </a:cubicBezTo>
                  <a:cubicBezTo>
                    <a:pt x="487" y="325"/>
                    <a:pt x="394" y="0"/>
                    <a:pt x="25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40713" y="3887745"/>
              <a:ext cx="47085" cy="118219"/>
            </a:xfrm>
            <a:custGeom>
              <a:avLst/>
              <a:gdLst/>
              <a:ahLst/>
              <a:cxnLst/>
              <a:rect l="l" t="t" r="r" b="b"/>
              <a:pathLst>
                <a:path w="511" h="1283" extrusionOk="0">
                  <a:moveTo>
                    <a:pt x="340" y="1"/>
                  </a:moveTo>
                  <a:cubicBezTo>
                    <a:pt x="279" y="1"/>
                    <a:pt x="211" y="56"/>
                    <a:pt x="152" y="145"/>
                  </a:cubicBezTo>
                  <a:cubicBezTo>
                    <a:pt x="82" y="261"/>
                    <a:pt x="24" y="423"/>
                    <a:pt x="13" y="621"/>
                  </a:cubicBezTo>
                  <a:cubicBezTo>
                    <a:pt x="1" y="817"/>
                    <a:pt x="36" y="991"/>
                    <a:pt x="94" y="1107"/>
                  </a:cubicBezTo>
                  <a:cubicBezTo>
                    <a:pt x="147" y="1223"/>
                    <a:pt x="219" y="1282"/>
                    <a:pt x="276" y="1282"/>
                  </a:cubicBezTo>
                  <a:cubicBezTo>
                    <a:pt x="281" y="1282"/>
                    <a:pt x="286" y="1282"/>
                    <a:pt x="291" y="1281"/>
                  </a:cubicBezTo>
                  <a:cubicBezTo>
                    <a:pt x="430" y="1246"/>
                    <a:pt x="476" y="968"/>
                    <a:pt x="500" y="655"/>
                  </a:cubicBezTo>
                  <a:cubicBezTo>
                    <a:pt x="511" y="330"/>
                    <a:pt x="500" y="52"/>
                    <a:pt x="372" y="6"/>
                  </a:cubicBezTo>
                  <a:cubicBezTo>
                    <a:pt x="361" y="3"/>
                    <a:pt x="351" y="1"/>
                    <a:pt x="34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680677" y="3890325"/>
              <a:ext cx="56575" cy="95091"/>
            </a:xfrm>
            <a:custGeom>
              <a:avLst/>
              <a:gdLst/>
              <a:ahLst/>
              <a:cxnLst/>
              <a:rect l="l" t="t" r="r" b="b"/>
              <a:pathLst>
                <a:path w="614" h="1032" extrusionOk="0">
                  <a:moveTo>
                    <a:pt x="242" y="1"/>
                  </a:moveTo>
                  <a:cubicBezTo>
                    <a:pt x="239" y="1"/>
                    <a:pt x="235" y="1"/>
                    <a:pt x="232" y="1"/>
                  </a:cubicBezTo>
                  <a:cubicBezTo>
                    <a:pt x="104" y="1"/>
                    <a:pt x="0" y="268"/>
                    <a:pt x="81" y="581"/>
                  </a:cubicBezTo>
                  <a:cubicBezTo>
                    <a:pt x="152" y="855"/>
                    <a:pt x="321" y="1032"/>
                    <a:pt x="448" y="1032"/>
                  </a:cubicBezTo>
                  <a:cubicBezTo>
                    <a:pt x="465" y="1032"/>
                    <a:pt x="482" y="1028"/>
                    <a:pt x="498" y="1021"/>
                  </a:cubicBezTo>
                  <a:cubicBezTo>
                    <a:pt x="614" y="951"/>
                    <a:pt x="614" y="708"/>
                    <a:pt x="556" y="454"/>
                  </a:cubicBezTo>
                  <a:cubicBezTo>
                    <a:pt x="489" y="216"/>
                    <a:pt x="377" y="1"/>
                    <a:pt x="24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98067" y="3846650"/>
              <a:ext cx="65237" cy="98592"/>
            </a:xfrm>
            <a:custGeom>
              <a:avLst/>
              <a:gdLst/>
              <a:ahLst/>
              <a:cxnLst/>
              <a:rect l="l" t="t" r="r" b="b"/>
              <a:pathLst>
                <a:path w="708" h="1070" extrusionOk="0">
                  <a:moveTo>
                    <a:pt x="220" y="0"/>
                  </a:moveTo>
                  <a:cubicBezTo>
                    <a:pt x="216" y="0"/>
                    <a:pt x="213" y="0"/>
                    <a:pt x="209" y="1"/>
                  </a:cubicBezTo>
                  <a:cubicBezTo>
                    <a:pt x="70" y="24"/>
                    <a:pt x="1" y="313"/>
                    <a:pt x="128" y="626"/>
                  </a:cubicBezTo>
                  <a:cubicBezTo>
                    <a:pt x="227" y="903"/>
                    <a:pt x="410" y="1070"/>
                    <a:pt x="533" y="1070"/>
                  </a:cubicBezTo>
                  <a:cubicBezTo>
                    <a:pt x="555" y="1070"/>
                    <a:pt x="574" y="1065"/>
                    <a:pt x="591" y="1055"/>
                  </a:cubicBezTo>
                  <a:cubicBezTo>
                    <a:pt x="707" y="974"/>
                    <a:pt x="673" y="730"/>
                    <a:pt x="580" y="464"/>
                  </a:cubicBezTo>
                  <a:cubicBezTo>
                    <a:pt x="490" y="204"/>
                    <a:pt x="345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925131" y="3810530"/>
              <a:ext cx="82283" cy="100620"/>
            </a:xfrm>
            <a:custGeom>
              <a:avLst/>
              <a:gdLst/>
              <a:ahLst/>
              <a:cxnLst/>
              <a:rect l="l" t="t" r="r" b="b"/>
              <a:pathLst>
                <a:path w="893" h="1092" extrusionOk="0">
                  <a:moveTo>
                    <a:pt x="174" y="0"/>
                  </a:moveTo>
                  <a:cubicBezTo>
                    <a:pt x="158" y="0"/>
                    <a:pt x="142" y="3"/>
                    <a:pt x="128" y="10"/>
                  </a:cubicBezTo>
                  <a:cubicBezTo>
                    <a:pt x="0" y="56"/>
                    <a:pt x="23" y="381"/>
                    <a:pt x="221" y="694"/>
                  </a:cubicBezTo>
                  <a:cubicBezTo>
                    <a:pt x="379" y="945"/>
                    <a:pt x="589" y="1092"/>
                    <a:pt x="720" y="1092"/>
                  </a:cubicBezTo>
                  <a:cubicBezTo>
                    <a:pt x="752" y="1092"/>
                    <a:pt x="780" y="1083"/>
                    <a:pt x="800" y="1065"/>
                  </a:cubicBezTo>
                  <a:cubicBezTo>
                    <a:pt x="893" y="972"/>
                    <a:pt x="800" y="705"/>
                    <a:pt x="626" y="427"/>
                  </a:cubicBezTo>
                  <a:cubicBezTo>
                    <a:pt x="472" y="191"/>
                    <a:pt x="299" y="0"/>
                    <a:pt x="17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486349" y="4102713"/>
              <a:ext cx="47085" cy="85324"/>
            </a:xfrm>
            <a:custGeom>
              <a:avLst/>
              <a:gdLst/>
              <a:ahLst/>
              <a:cxnLst/>
              <a:rect l="l" t="t" r="r" b="b"/>
              <a:pathLst>
                <a:path w="511" h="926" extrusionOk="0">
                  <a:moveTo>
                    <a:pt x="244" y="1"/>
                  </a:moveTo>
                  <a:cubicBezTo>
                    <a:pt x="182" y="1"/>
                    <a:pt x="121" y="45"/>
                    <a:pt x="70" y="118"/>
                  </a:cubicBezTo>
                  <a:cubicBezTo>
                    <a:pt x="24" y="211"/>
                    <a:pt x="0" y="350"/>
                    <a:pt x="12" y="489"/>
                  </a:cubicBezTo>
                  <a:cubicBezTo>
                    <a:pt x="35" y="639"/>
                    <a:pt x="93" y="767"/>
                    <a:pt x="163" y="837"/>
                  </a:cubicBezTo>
                  <a:cubicBezTo>
                    <a:pt x="215" y="898"/>
                    <a:pt x="274" y="926"/>
                    <a:pt x="325" y="926"/>
                  </a:cubicBezTo>
                  <a:cubicBezTo>
                    <a:pt x="342" y="926"/>
                    <a:pt x="357" y="923"/>
                    <a:pt x="371" y="917"/>
                  </a:cubicBezTo>
                  <a:cubicBezTo>
                    <a:pt x="441" y="883"/>
                    <a:pt x="475" y="814"/>
                    <a:pt x="487" y="732"/>
                  </a:cubicBezTo>
                  <a:cubicBezTo>
                    <a:pt x="510" y="639"/>
                    <a:pt x="510" y="547"/>
                    <a:pt x="498" y="431"/>
                  </a:cubicBezTo>
                  <a:cubicBezTo>
                    <a:pt x="487" y="327"/>
                    <a:pt x="452" y="222"/>
                    <a:pt x="418" y="153"/>
                  </a:cubicBezTo>
                  <a:cubicBezTo>
                    <a:pt x="382" y="72"/>
                    <a:pt x="325" y="14"/>
                    <a:pt x="266" y="2"/>
                  </a:cubicBezTo>
                  <a:cubicBezTo>
                    <a:pt x="259" y="1"/>
                    <a:pt x="252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4573" y="4085666"/>
              <a:ext cx="48098" cy="89194"/>
            </a:xfrm>
            <a:custGeom>
              <a:avLst/>
              <a:gdLst/>
              <a:ahLst/>
              <a:cxnLst/>
              <a:rect l="l" t="t" r="r" b="b"/>
              <a:pathLst>
                <a:path w="522" h="968" extrusionOk="0">
                  <a:moveTo>
                    <a:pt x="248" y="0"/>
                  </a:moveTo>
                  <a:cubicBezTo>
                    <a:pt x="192" y="0"/>
                    <a:pt x="123" y="46"/>
                    <a:pt x="81" y="129"/>
                  </a:cubicBezTo>
                  <a:cubicBezTo>
                    <a:pt x="24" y="222"/>
                    <a:pt x="0" y="373"/>
                    <a:pt x="24" y="523"/>
                  </a:cubicBezTo>
                  <a:cubicBezTo>
                    <a:pt x="47" y="674"/>
                    <a:pt x="116" y="813"/>
                    <a:pt x="197" y="883"/>
                  </a:cubicBezTo>
                  <a:cubicBezTo>
                    <a:pt x="254" y="939"/>
                    <a:pt x="311" y="968"/>
                    <a:pt x="360" y="968"/>
                  </a:cubicBezTo>
                  <a:cubicBezTo>
                    <a:pt x="381" y="968"/>
                    <a:pt x="400" y="962"/>
                    <a:pt x="418" y="952"/>
                  </a:cubicBezTo>
                  <a:cubicBezTo>
                    <a:pt x="475" y="917"/>
                    <a:pt x="498" y="847"/>
                    <a:pt x="510" y="755"/>
                  </a:cubicBezTo>
                  <a:cubicBezTo>
                    <a:pt x="521" y="662"/>
                    <a:pt x="521" y="558"/>
                    <a:pt x="510" y="454"/>
                  </a:cubicBezTo>
                  <a:cubicBezTo>
                    <a:pt x="487" y="338"/>
                    <a:pt x="464" y="234"/>
                    <a:pt x="418" y="152"/>
                  </a:cubicBezTo>
                  <a:cubicBezTo>
                    <a:pt x="382" y="72"/>
                    <a:pt x="336" y="13"/>
                    <a:pt x="266" y="2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97724" y="4044018"/>
              <a:ext cx="70581" cy="109557"/>
            </a:xfrm>
            <a:custGeom>
              <a:avLst/>
              <a:gdLst/>
              <a:ahLst/>
              <a:cxnLst/>
              <a:rect l="l" t="t" r="r" b="b"/>
              <a:pathLst>
                <a:path w="766" h="1189" extrusionOk="0">
                  <a:moveTo>
                    <a:pt x="135" y="0"/>
                  </a:moveTo>
                  <a:cubicBezTo>
                    <a:pt x="129" y="0"/>
                    <a:pt x="123" y="1"/>
                    <a:pt x="117" y="2"/>
                  </a:cubicBezTo>
                  <a:cubicBezTo>
                    <a:pt x="58" y="14"/>
                    <a:pt x="12" y="106"/>
                    <a:pt x="1" y="233"/>
                  </a:cubicBezTo>
                  <a:cubicBezTo>
                    <a:pt x="1" y="361"/>
                    <a:pt x="24" y="547"/>
                    <a:pt x="104" y="720"/>
                  </a:cubicBezTo>
                  <a:cubicBezTo>
                    <a:pt x="186" y="894"/>
                    <a:pt x="302" y="1033"/>
                    <a:pt x="406" y="1114"/>
                  </a:cubicBezTo>
                  <a:cubicBezTo>
                    <a:pt x="486" y="1162"/>
                    <a:pt x="555" y="1188"/>
                    <a:pt x="605" y="1188"/>
                  </a:cubicBezTo>
                  <a:cubicBezTo>
                    <a:pt x="628" y="1188"/>
                    <a:pt x="646" y="1183"/>
                    <a:pt x="661" y="1172"/>
                  </a:cubicBezTo>
                  <a:cubicBezTo>
                    <a:pt x="765" y="1080"/>
                    <a:pt x="684" y="802"/>
                    <a:pt x="545" y="512"/>
                  </a:cubicBezTo>
                  <a:cubicBezTo>
                    <a:pt x="412" y="235"/>
                    <a:pt x="269" y="0"/>
                    <a:pt x="1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793828" y="4030289"/>
              <a:ext cx="53443" cy="84495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86" y="1"/>
                  </a:moveTo>
                  <a:cubicBezTo>
                    <a:pt x="127" y="1"/>
                    <a:pt x="58" y="58"/>
                    <a:pt x="35" y="163"/>
                  </a:cubicBezTo>
                  <a:cubicBezTo>
                    <a:pt x="0" y="267"/>
                    <a:pt x="0" y="406"/>
                    <a:pt x="47" y="557"/>
                  </a:cubicBezTo>
                  <a:cubicBezTo>
                    <a:pt x="104" y="696"/>
                    <a:pt x="197" y="812"/>
                    <a:pt x="279" y="869"/>
                  </a:cubicBezTo>
                  <a:cubicBezTo>
                    <a:pt x="331" y="902"/>
                    <a:pt x="379" y="916"/>
                    <a:pt x="422" y="916"/>
                  </a:cubicBezTo>
                  <a:cubicBezTo>
                    <a:pt x="455" y="916"/>
                    <a:pt x="485" y="908"/>
                    <a:pt x="510" y="892"/>
                  </a:cubicBezTo>
                  <a:cubicBezTo>
                    <a:pt x="557" y="846"/>
                    <a:pt x="580" y="776"/>
                    <a:pt x="580" y="684"/>
                  </a:cubicBezTo>
                  <a:cubicBezTo>
                    <a:pt x="568" y="591"/>
                    <a:pt x="545" y="498"/>
                    <a:pt x="510" y="382"/>
                  </a:cubicBezTo>
                  <a:cubicBezTo>
                    <a:pt x="475" y="279"/>
                    <a:pt x="429" y="186"/>
                    <a:pt x="371" y="116"/>
                  </a:cubicBezTo>
                  <a:cubicBezTo>
                    <a:pt x="313" y="47"/>
                    <a:pt x="255" y="1"/>
                    <a:pt x="18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85602" y="4020614"/>
              <a:ext cx="57773" cy="62841"/>
            </a:xfrm>
            <a:custGeom>
              <a:avLst/>
              <a:gdLst/>
              <a:ahLst/>
              <a:cxnLst/>
              <a:rect l="l" t="t" r="r" b="b"/>
              <a:pathLst>
                <a:path w="627" h="682" extrusionOk="0">
                  <a:moveTo>
                    <a:pt x="215" y="1"/>
                  </a:moveTo>
                  <a:cubicBezTo>
                    <a:pt x="193" y="1"/>
                    <a:pt x="171" y="5"/>
                    <a:pt x="151" y="13"/>
                  </a:cubicBezTo>
                  <a:cubicBezTo>
                    <a:pt x="24" y="70"/>
                    <a:pt x="1" y="279"/>
                    <a:pt x="105" y="464"/>
                  </a:cubicBezTo>
                  <a:cubicBezTo>
                    <a:pt x="182" y="601"/>
                    <a:pt x="309" y="681"/>
                    <a:pt x="413" y="681"/>
                  </a:cubicBezTo>
                  <a:cubicBezTo>
                    <a:pt x="449" y="681"/>
                    <a:pt x="483" y="671"/>
                    <a:pt x="511" y="650"/>
                  </a:cubicBezTo>
                  <a:cubicBezTo>
                    <a:pt x="627" y="569"/>
                    <a:pt x="627" y="384"/>
                    <a:pt x="534" y="221"/>
                  </a:cubicBezTo>
                  <a:cubicBezTo>
                    <a:pt x="447" y="87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020130" y="3963578"/>
              <a:ext cx="63118" cy="66066"/>
            </a:xfrm>
            <a:custGeom>
              <a:avLst/>
              <a:gdLst/>
              <a:ahLst/>
              <a:cxnLst/>
              <a:rect l="l" t="t" r="r" b="b"/>
              <a:pathLst>
                <a:path w="685" h="717" extrusionOk="0">
                  <a:moveTo>
                    <a:pt x="199" y="0"/>
                  </a:moveTo>
                  <a:cubicBezTo>
                    <a:pt x="170" y="0"/>
                    <a:pt x="142" y="6"/>
                    <a:pt x="117" y="17"/>
                  </a:cubicBezTo>
                  <a:cubicBezTo>
                    <a:pt x="1" y="87"/>
                    <a:pt x="1" y="307"/>
                    <a:pt x="140" y="504"/>
                  </a:cubicBezTo>
                  <a:cubicBezTo>
                    <a:pt x="240" y="637"/>
                    <a:pt x="375" y="717"/>
                    <a:pt x="478" y="717"/>
                  </a:cubicBezTo>
                  <a:cubicBezTo>
                    <a:pt x="519" y="717"/>
                    <a:pt x="554" y="704"/>
                    <a:pt x="580" y="678"/>
                  </a:cubicBezTo>
                  <a:cubicBezTo>
                    <a:pt x="684" y="586"/>
                    <a:pt x="650" y="388"/>
                    <a:pt x="534" y="215"/>
                  </a:cubicBezTo>
                  <a:cubicBezTo>
                    <a:pt x="442" y="85"/>
                    <a:pt x="312" y="0"/>
                    <a:pt x="1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530117" y="4264053"/>
              <a:ext cx="56668" cy="87628"/>
            </a:xfrm>
            <a:custGeom>
              <a:avLst/>
              <a:gdLst/>
              <a:ahLst/>
              <a:cxnLst/>
              <a:rect l="l" t="t" r="r" b="b"/>
              <a:pathLst>
                <a:path w="615" h="951" extrusionOk="0">
                  <a:moveTo>
                    <a:pt x="243" y="0"/>
                  </a:moveTo>
                  <a:cubicBezTo>
                    <a:pt x="239" y="0"/>
                    <a:pt x="236" y="0"/>
                    <a:pt x="232" y="1"/>
                  </a:cubicBezTo>
                  <a:cubicBezTo>
                    <a:pt x="105" y="1"/>
                    <a:pt x="0" y="256"/>
                    <a:pt x="82" y="534"/>
                  </a:cubicBezTo>
                  <a:cubicBezTo>
                    <a:pt x="142" y="786"/>
                    <a:pt x="308" y="951"/>
                    <a:pt x="427" y="951"/>
                  </a:cubicBezTo>
                  <a:cubicBezTo>
                    <a:pt x="444" y="951"/>
                    <a:pt x="461" y="947"/>
                    <a:pt x="476" y="940"/>
                  </a:cubicBezTo>
                  <a:cubicBezTo>
                    <a:pt x="591" y="881"/>
                    <a:pt x="615" y="650"/>
                    <a:pt x="556" y="418"/>
                  </a:cubicBezTo>
                  <a:cubicBezTo>
                    <a:pt x="489" y="192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37923" y="4260644"/>
              <a:ext cx="56668" cy="68554"/>
            </a:xfrm>
            <a:custGeom>
              <a:avLst/>
              <a:gdLst/>
              <a:ahLst/>
              <a:cxnLst/>
              <a:rect l="l" t="t" r="r" b="b"/>
              <a:pathLst>
                <a:path w="615" h="744" extrusionOk="0">
                  <a:moveTo>
                    <a:pt x="217" y="1"/>
                  </a:moveTo>
                  <a:cubicBezTo>
                    <a:pt x="194" y="1"/>
                    <a:pt x="172" y="5"/>
                    <a:pt x="151" y="14"/>
                  </a:cubicBezTo>
                  <a:cubicBezTo>
                    <a:pt x="35" y="61"/>
                    <a:pt x="1" y="269"/>
                    <a:pt x="81" y="467"/>
                  </a:cubicBezTo>
                  <a:cubicBezTo>
                    <a:pt x="151" y="634"/>
                    <a:pt x="287" y="743"/>
                    <a:pt x="397" y="743"/>
                  </a:cubicBezTo>
                  <a:cubicBezTo>
                    <a:pt x="417" y="743"/>
                    <a:pt x="435" y="740"/>
                    <a:pt x="452" y="733"/>
                  </a:cubicBezTo>
                  <a:cubicBezTo>
                    <a:pt x="580" y="687"/>
                    <a:pt x="614" y="478"/>
                    <a:pt x="534" y="281"/>
                  </a:cubicBezTo>
                  <a:cubicBezTo>
                    <a:pt x="466" y="116"/>
                    <a:pt x="333" y="1"/>
                    <a:pt x="21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749968" y="4215679"/>
              <a:ext cx="63210" cy="86983"/>
            </a:xfrm>
            <a:custGeom>
              <a:avLst/>
              <a:gdLst/>
              <a:ahLst/>
              <a:cxnLst/>
              <a:rect l="l" t="t" r="r" b="b"/>
              <a:pathLst>
                <a:path w="686" h="944" extrusionOk="0">
                  <a:moveTo>
                    <a:pt x="172" y="0"/>
                  </a:moveTo>
                  <a:cubicBezTo>
                    <a:pt x="161" y="0"/>
                    <a:pt x="151" y="2"/>
                    <a:pt x="140" y="5"/>
                  </a:cubicBezTo>
                  <a:cubicBezTo>
                    <a:pt x="70" y="16"/>
                    <a:pt x="24" y="85"/>
                    <a:pt x="13" y="201"/>
                  </a:cubicBezTo>
                  <a:cubicBezTo>
                    <a:pt x="1" y="306"/>
                    <a:pt x="24" y="445"/>
                    <a:pt x="94" y="584"/>
                  </a:cubicBezTo>
                  <a:cubicBezTo>
                    <a:pt x="163" y="723"/>
                    <a:pt x="256" y="839"/>
                    <a:pt x="349" y="896"/>
                  </a:cubicBezTo>
                  <a:cubicBezTo>
                    <a:pt x="401" y="929"/>
                    <a:pt x="449" y="944"/>
                    <a:pt x="492" y="944"/>
                  </a:cubicBezTo>
                  <a:cubicBezTo>
                    <a:pt x="525" y="944"/>
                    <a:pt x="555" y="935"/>
                    <a:pt x="580" y="920"/>
                  </a:cubicBezTo>
                  <a:cubicBezTo>
                    <a:pt x="685" y="839"/>
                    <a:pt x="639" y="607"/>
                    <a:pt x="534" y="375"/>
                  </a:cubicBezTo>
                  <a:cubicBezTo>
                    <a:pt x="428" y="173"/>
                    <a:pt x="293" y="0"/>
                    <a:pt x="17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845059" y="4209413"/>
              <a:ext cx="63025" cy="72885"/>
            </a:xfrm>
            <a:custGeom>
              <a:avLst/>
              <a:gdLst/>
              <a:ahLst/>
              <a:cxnLst/>
              <a:rect l="l" t="t" r="r" b="b"/>
              <a:pathLst>
                <a:path w="684" h="791" extrusionOk="0">
                  <a:moveTo>
                    <a:pt x="216" y="0"/>
                  </a:moveTo>
                  <a:cubicBezTo>
                    <a:pt x="194" y="0"/>
                    <a:pt x="172" y="5"/>
                    <a:pt x="151" y="14"/>
                  </a:cubicBezTo>
                  <a:cubicBezTo>
                    <a:pt x="24" y="61"/>
                    <a:pt x="1" y="292"/>
                    <a:pt x="128" y="513"/>
                  </a:cubicBezTo>
                  <a:cubicBezTo>
                    <a:pt x="228" y="694"/>
                    <a:pt x="377" y="791"/>
                    <a:pt x="487" y="791"/>
                  </a:cubicBezTo>
                  <a:cubicBezTo>
                    <a:pt x="518" y="791"/>
                    <a:pt x="545" y="783"/>
                    <a:pt x="568" y="768"/>
                  </a:cubicBezTo>
                  <a:cubicBezTo>
                    <a:pt x="684" y="686"/>
                    <a:pt x="661" y="478"/>
                    <a:pt x="557" y="281"/>
                  </a:cubicBezTo>
                  <a:cubicBezTo>
                    <a:pt x="460" y="116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952866" y="4182784"/>
              <a:ext cx="64131" cy="82560"/>
            </a:xfrm>
            <a:custGeom>
              <a:avLst/>
              <a:gdLst/>
              <a:ahLst/>
              <a:cxnLst/>
              <a:rect l="l" t="t" r="r" b="b"/>
              <a:pathLst>
                <a:path w="696" h="896" extrusionOk="0">
                  <a:moveTo>
                    <a:pt x="176" y="1"/>
                  </a:moveTo>
                  <a:cubicBezTo>
                    <a:pt x="154" y="1"/>
                    <a:pt x="134" y="5"/>
                    <a:pt x="116" y="14"/>
                  </a:cubicBezTo>
                  <a:cubicBezTo>
                    <a:pt x="0" y="84"/>
                    <a:pt x="13" y="326"/>
                    <a:pt x="140" y="558"/>
                  </a:cubicBezTo>
                  <a:cubicBezTo>
                    <a:pt x="248" y="765"/>
                    <a:pt x="405" y="896"/>
                    <a:pt x="521" y="896"/>
                  </a:cubicBezTo>
                  <a:cubicBezTo>
                    <a:pt x="542" y="896"/>
                    <a:pt x="562" y="892"/>
                    <a:pt x="580" y="883"/>
                  </a:cubicBezTo>
                  <a:cubicBezTo>
                    <a:pt x="696" y="813"/>
                    <a:pt x="696" y="570"/>
                    <a:pt x="569" y="339"/>
                  </a:cubicBezTo>
                  <a:cubicBezTo>
                    <a:pt x="460" y="132"/>
                    <a:pt x="294" y="1"/>
                    <a:pt x="17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1054315" y="4138187"/>
              <a:ext cx="57773" cy="90945"/>
            </a:xfrm>
            <a:custGeom>
              <a:avLst/>
              <a:gdLst/>
              <a:ahLst/>
              <a:cxnLst/>
              <a:rect l="l" t="t" r="r" b="b"/>
              <a:pathLst>
                <a:path w="627" h="987" extrusionOk="0">
                  <a:moveTo>
                    <a:pt x="181" y="0"/>
                  </a:moveTo>
                  <a:cubicBezTo>
                    <a:pt x="162" y="0"/>
                    <a:pt x="144" y="4"/>
                    <a:pt x="128" y="11"/>
                  </a:cubicBezTo>
                  <a:cubicBezTo>
                    <a:pt x="12" y="69"/>
                    <a:pt x="1" y="313"/>
                    <a:pt x="81" y="568"/>
                  </a:cubicBezTo>
                  <a:cubicBezTo>
                    <a:pt x="147" y="797"/>
                    <a:pt x="286" y="987"/>
                    <a:pt x="408" y="987"/>
                  </a:cubicBezTo>
                  <a:cubicBezTo>
                    <a:pt x="415" y="987"/>
                    <a:pt x="422" y="986"/>
                    <a:pt x="429" y="985"/>
                  </a:cubicBezTo>
                  <a:cubicBezTo>
                    <a:pt x="568" y="962"/>
                    <a:pt x="626" y="707"/>
                    <a:pt x="545" y="417"/>
                  </a:cubicBezTo>
                  <a:cubicBezTo>
                    <a:pt x="464" y="165"/>
                    <a:pt x="305" y="0"/>
                    <a:pt x="1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422310" y="4283127"/>
              <a:ext cx="54456" cy="102923"/>
            </a:xfrm>
            <a:custGeom>
              <a:avLst/>
              <a:gdLst/>
              <a:ahLst/>
              <a:cxnLst/>
              <a:rect l="l" t="t" r="r" b="b"/>
              <a:pathLst>
                <a:path w="591" h="1117" extrusionOk="0">
                  <a:moveTo>
                    <a:pt x="215" y="1"/>
                  </a:moveTo>
                  <a:cubicBezTo>
                    <a:pt x="209" y="1"/>
                    <a:pt x="203" y="1"/>
                    <a:pt x="197" y="2"/>
                  </a:cubicBezTo>
                  <a:cubicBezTo>
                    <a:pt x="58" y="25"/>
                    <a:pt x="0" y="292"/>
                    <a:pt x="58" y="594"/>
                  </a:cubicBezTo>
                  <a:cubicBezTo>
                    <a:pt x="102" y="892"/>
                    <a:pt x="251" y="1116"/>
                    <a:pt x="376" y="1116"/>
                  </a:cubicBezTo>
                  <a:cubicBezTo>
                    <a:pt x="382" y="1116"/>
                    <a:pt x="388" y="1116"/>
                    <a:pt x="394" y="1115"/>
                  </a:cubicBezTo>
                  <a:cubicBezTo>
                    <a:pt x="521" y="1091"/>
                    <a:pt x="591" y="813"/>
                    <a:pt x="533" y="512"/>
                  </a:cubicBezTo>
                  <a:cubicBezTo>
                    <a:pt x="477" y="22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492707" y="4436267"/>
              <a:ext cx="57773" cy="79611"/>
            </a:xfrm>
            <a:custGeom>
              <a:avLst/>
              <a:gdLst/>
              <a:ahLst/>
              <a:cxnLst/>
              <a:rect l="l" t="t" r="r" b="b"/>
              <a:pathLst>
                <a:path w="627" h="864" extrusionOk="0">
                  <a:moveTo>
                    <a:pt x="222" y="0"/>
                  </a:moveTo>
                  <a:cubicBezTo>
                    <a:pt x="206" y="0"/>
                    <a:pt x="190" y="3"/>
                    <a:pt x="174" y="9"/>
                  </a:cubicBezTo>
                  <a:cubicBezTo>
                    <a:pt x="47" y="55"/>
                    <a:pt x="1" y="276"/>
                    <a:pt x="82" y="507"/>
                  </a:cubicBezTo>
                  <a:cubicBezTo>
                    <a:pt x="154" y="712"/>
                    <a:pt x="289" y="863"/>
                    <a:pt x="407" y="863"/>
                  </a:cubicBezTo>
                  <a:cubicBezTo>
                    <a:pt x="423" y="863"/>
                    <a:pt x="438" y="860"/>
                    <a:pt x="452" y="855"/>
                  </a:cubicBezTo>
                  <a:cubicBezTo>
                    <a:pt x="580" y="809"/>
                    <a:pt x="627" y="588"/>
                    <a:pt x="545" y="356"/>
                  </a:cubicBezTo>
                  <a:cubicBezTo>
                    <a:pt x="474" y="143"/>
                    <a:pt x="340" y="0"/>
                    <a:pt x="22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605950" y="4429356"/>
              <a:ext cx="56575" cy="80440"/>
            </a:xfrm>
            <a:custGeom>
              <a:avLst/>
              <a:gdLst/>
              <a:ahLst/>
              <a:cxnLst/>
              <a:rect l="l" t="t" r="r" b="b"/>
              <a:pathLst>
                <a:path w="614" h="873" extrusionOk="0">
                  <a:moveTo>
                    <a:pt x="189" y="1"/>
                  </a:moveTo>
                  <a:cubicBezTo>
                    <a:pt x="180" y="1"/>
                    <a:pt x="171" y="2"/>
                    <a:pt x="162" y="3"/>
                  </a:cubicBezTo>
                  <a:cubicBezTo>
                    <a:pt x="93" y="14"/>
                    <a:pt x="47" y="73"/>
                    <a:pt x="23" y="176"/>
                  </a:cubicBezTo>
                  <a:cubicBezTo>
                    <a:pt x="0" y="281"/>
                    <a:pt x="11" y="420"/>
                    <a:pt x="81" y="547"/>
                  </a:cubicBezTo>
                  <a:cubicBezTo>
                    <a:pt x="139" y="686"/>
                    <a:pt x="243" y="791"/>
                    <a:pt x="336" y="837"/>
                  </a:cubicBezTo>
                  <a:cubicBezTo>
                    <a:pt x="382" y="861"/>
                    <a:pt x="426" y="872"/>
                    <a:pt x="463" y="872"/>
                  </a:cubicBezTo>
                  <a:cubicBezTo>
                    <a:pt x="501" y="872"/>
                    <a:pt x="533" y="861"/>
                    <a:pt x="556" y="837"/>
                  </a:cubicBezTo>
                  <a:cubicBezTo>
                    <a:pt x="614" y="791"/>
                    <a:pt x="614" y="709"/>
                    <a:pt x="614" y="629"/>
                  </a:cubicBezTo>
                  <a:cubicBezTo>
                    <a:pt x="603" y="536"/>
                    <a:pt x="567" y="443"/>
                    <a:pt x="521" y="339"/>
                  </a:cubicBezTo>
                  <a:cubicBezTo>
                    <a:pt x="475" y="246"/>
                    <a:pt x="417" y="153"/>
                    <a:pt x="359" y="96"/>
                  </a:cubicBezTo>
                  <a:cubicBezTo>
                    <a:pt x="309" y="35"/>
                    <a:pt x="250" y="1"/>
                    <a:pt x="18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730803" y="4396185"/>
              <a:ext cx="60998" cy="75465"/>
            </a:xfrm>
            <a:custGeom>
              <a:avLst/>
              <a:gdLst/>
              <a:ahLst/>
              <a:cxnLst/>
              <a:rect l="l" t="t" r="r" b="b"/>
              <a:pathLst>
                <a:path w="662" h="819" extrusionOk="0">
                  <a:moveTo>
                    <a:pt x="216" y="1"/>
                  </a:moveTo>
                  <a:cubicBezTo>
                    <a:pt x="206" y="1"/>
                    <a:pt x="196" y="2"/>
                    <a:pt x="186" y="3"/>
                  </a:cubicBezTo>
                  <a:cubicBezTo>
                    <a:pt x="59" y="27"/>
                    <a:pt x="0" y="270"/>
                    <a:pt x="105" y="513"/>
                  </a:cubicBezTo>
                  <a:cubicBezTo>
                    <a:pt x="195" y="711"/>
                    <a:pt x="348" y="819"/>
                    <a:pt x="460" y="819"/>
                  </a:cubicBezTo>
                  <a:cubicBezTo>
                    <a:pt x="493" y="819"/>
                    <a:pt x="522" y="810"/>
                    <a:pt x="545" y="791"/>
                  </a:cubicBezTo>
                  <a:cubicBezTo>
                    <a:pt x="661" y="711"/>
                    <a:pt x="638" y="513"/>
                    <a:pt x="557" y="317"/>
                  </a:cubicBezTo>
                  <a:cubicBezTo>
                    <a:pt x="471" y="134"/>
                    <a:pt x="345" y="1"/>
                    <a:pt x="21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838702" y="4376927"/>
              <a:ext cx="50218" cy="57589"/>
            </a:xfrm>
            <a:custGeom>
              <a:avLst/>
              <a:gdLst/>
              <a:ahLst/>
              <a:cxnLst/>
              <a:rect l="l" t="t" r="r" b="b"/>
              <a:pathLst>
                <a:path w="545" h="625" extrusionOk="0">
                  <a:moveTo>
                    <a:pt x="244" y="1"/>
                  </a:moveTo>
                  <a:cubicBezTo>
                    <a:pt x="232" y="1"/>
                    <a:pt x="221" y="2"/>
                    <a:pt x="209" y="4"/>
                  </a:cubicBezTo>
                  <a:cubicBezTo>
                    <a:pt x="81" y="39"/>
                    <a:pt x="0" y="189"/>
                    <a:pt x="34" y="364"/>
                  </a:cubicBezTo>
                  <a:cubicBezTo>
                    <a:pt x="65" y="516"/>
                    <a:pt x="177" y="624"/>
                    <a:pt x="290" y="624"/>
                  </a:cubicBezTo>
                  <a:cubicBezTo>
                    <a:pt x="305" y="624"/>
                    <a:pt x="321" y="623"/>
                    <a:pt x="336" y="618"/>
                  </a:cubicBezTo>
                  <a:cubicBezTo>
                    <a:pt x="475" y="595"/>
                    <a:pt x="544" y="433"/>
                    <a:pt x="510" y="259"/>
                  </a:cubicBezTo>
                  <a:cubicBezTo>
                    <a:pt x="478" y="110"/>
                    <a:pt x="369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945402" y="4366884"/>
              <a:ext cx="47085" cy="73622"/>
            </a:xfrm>
            <a:custGeom>
              <a:avLst/>
              <a:gdLst/>
              <a:ahLst/>
              <a:cxnLst/>
              <a:rect l="l" t="t" r="r" b="b"/>
              <a:pathLst>
                <a:path w="511" h="799" extrusionOk="0">
                  <a:moveTo>
                    <a:pt x="220" y="0"/>
                  </a:moveTo>
                  <a:cubicBezTo>
                    <a:pt x="204" y="0"/>
                    <a:pt x="189" y="3"/>
                    <a:pt x="174" y="9"/>
                  </a:cubicBezTo>
                  <a:cubicBezTo>
                    <a:pt x="47" y="55"/>
                    <a:pt x="1" y="241"/>
                    <a:pt x="12" y="426"/>
                  </a:cubicBezTo>
                  <a:cubicBezTo>
                    <a:pt x="35" y="612"/>
                    <a:pt x="128" y="774"/>
                    <a:pt x="256" y="797"/>
                  </a:cubicBezTo>
                  <a:cubicBezTo>
                    <a:pt x="263" y="798"/>
                    <a:pt x="270" y="799"/>
                    <a:pt x="277" y="799"/>
                  </a:cubicBezTo>
                  <a:cubicBezTo>
                    <a:pt x="339" y="799"/>
                    <a:pt x="399" y="755"/>
                    <a:pt x="441" y="692"/>
                  </a:cubicBezTo>
                  <a:cubicBezTo>
                    <a:pt x="487" y="612"/>
                    <a:pt x="511" y="496"/>
                    <a:pt x="499" y="368"/>
                  </a:cubicBezTo>
                  <a:cubicBezTo>
                    <a:pt x="487" y="241"/>
                    <a:pt x="429" y="136"/>
                    <a:pt x="372" y="79"/>
                  </a:cubicBezTo>
                  <a:cubicBezTo>
                    <a:pt x="319" y="26"/>
                    <a:pt x="267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034043" y="4354444"/>
              <a:ext cx="49112" cy="73161"/>
            </a:xfrm>
            <a:custGeom>
              <a:avLst/>
              <a:gdLst/>
              <a:ahLst/>
              <a:cxnLst/>
              <a:rect l="l" t="t" r="r" b="b"/>
              <a:pathLst>
                <a:path w="533" h="794" extrusionOk="0">
                  <a:moveTo>
                    <a:pt x="244" y="0"/>
                  </a:moveTo>
                  <a:cubicBezTo>
                    <a:pt x="232" y="0"/>
                    <a:pt x="220" y="2"/>
                    <a:pt x="209" y="5"/>
                  </a:cubicBezTo>
                  <a:cubicBezTo>
                    <a:pt x="70" y="39"/>
                    <a:pt x="0" y="225"/>
                    <a:pt x="23" y="422"/>
                  </a:cubicBezTo>
                  <a:cubicBezTo>
                    <a:pt x="46" y="631"/>
                    <a:pt x="151" y="793"/>
                    <a:pt x="290" y="793"/>
                  </a:cubicBezTo>
                  <a:cubicBezTo>
                    <a:pt x="294" y="793"/>
                    <a:pt x="297" y="793"/>
                    <a:pt x="301" y="793"/>
                  </a:cubicBezTo>
                  <a:cubicBezTo>
                    <a:pt x="423" y="793"/>
                    <a:pt x="532" y="601"/>
                    <a:pt x="510" y="376"/>
                  </a:cubicBezTo>
                  <a:cubicBezTo>
                    <a:pt x="489" y="154"/>
                    <a:pt x="363" y="0"/>
                    <a:pt x="24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1109877" y="4344125"/>
              <a:ext cx="46993" cy="75096"/>
            </a:xfrm>
            <a:custGeom>
              <a:avLst/>
              <a:gdLst/>
              <a:ahLst/>
              <a:cxnLst/>
              <a:rect l="l" t="t" r="r" b="b"/>
              <a:pathLst>
                <a:path w="510" h="815" extrusionOk="0">
                  <a:moveTo>
                    <a:pt x="267" y="1"/>
                  </a:moveTo>
                  <a:cubicBezTo>
                    <a:pt x="263" y="1"/>
                    <a:pt x="259" y="1"/>
                    <a:pt x="255" y="1"/>
                  </a:cubicBezTo>
                  <a:cubicBezTo>
                    <a:pt x="116" y="12"/>
                    <a:pt x="23" y="187"/>
                    <a:pt x="11" y="395"/>
                  </a:cubicBezTo>
                  <a:cubicBezTo>
                    <a:pt x="0" y="592"/>
                    <a:pt x="70" y="777"/>
                    <a:pt x="209" y="812"/>
                  </a:cubicBezTo>
                  <a:cubicBezTo>
                    <a:pt x="216" y="814"/>
                    <a:pt x="224" y="814"/>
                    <a:pt x="232" y="814"/>
                  </a:cubicBezTo>
                  <a:cubicBezTo>
                    <a:pt x="352" y="814"/>
                    <a:pt x="476" y="647"/>
                    <a:pt x="498" y="418"/>
                  </a:cubicBezTo>
                  <a:cubicBezTo>
                    <a:pt x="510" y="182"/>
                    <a:pt x="390" y="1"/>
                    <a:pt x="26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05950" y="4592079"/>
              <a:ext cx="68370" cy="78690"/>
            </a:xfrm>
            <a:custGeom>
              <a:avLst/>
              <a:gdLst/>
              <a:ahLst/>
              <a:cxnLst/>
              <a:rect l="l" t="t" r="r" b="b"/>
              <a:pathLst>
                <a:path w="742" h="854" extrusionOk="0">
                  <a:moveTo>
                    <a:pt x="202" y="1"/>
                  </a:moveTo>
                  <a:cubicBezTo>
                    <a:pt x="184" y="1"/>
                    <a:pt x="167" y="3"/>
                    <a:pt x="150" y="9"/>
                  </a:cubicBezTo>
                  <a:cubicBezTo>
                    <a:pt x="23" y="56"/>
                    <a:pt x="0" y="311"/>
                    <a:pt x="150" y="555"/>
                  </a:cubicBezTo>
                  <a:cubicBezTo>
                    <a:pt x="265" y="748"/>
                    <a:pt x="425" y="854"/>
                    <a:pt x="542" y="854"/>
                  </a:cubicBezTo>
                  <a:cubicBezTo>
                    <a:pt x="579" y="854"/>
                    <a:pt x="612" y="843"/>
                    <a:pt x="637" y="821"/>
                  </a:cubicBezTo>
                  <a:cubicBezTo>
                    <a:pt x="742" y="740"/>
                    <a:pt x="695" y="519"/>
                    <a:pt x="567" y="311"/>
                  </a:cubicBezTo>
                  <a:cubicBezTo>
                    <a:pt x="467" y="129"/>
                    <a:pt x="322" y="1"/>
                    <a:pt x="20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20114" y="4580469"/>
              <a:ext cx="58879" cy="86706"/>
            </a:xfrm>
            <a:custGeom>
              <a:avLst/>
              <a:gdLst/>
              <a:ahLst/>
              <a:cxnLst/>
              <a:rect l="l" t="t" r="r" b="b"/>
              <a:pathLst>
                <a:path w="639" h="941" extrusionOk="0">
                  <a:moveTo>
                    <a:pt x="203" y="1"/>
                  </a:moveTo>
                  <a:cubicBezTo>
                    <a:pt x="189" y="1"/>
                    <a:pt x="175" y="3"/>
                    <a:pt x="163" y="8"/>
                  </a:cubicBezTo>
                  <a:cubicBezTo>
                    <a:pt x="36" y="43"/>
                    <a:pt x="1" y="287"/>
                    <a:pt x="93" y="553"/>
                  </a:cubicBezTo>
                  <a:cubicBezTo>
                    <a:pt x="178" y="785"/>
                    <a:pt x="330" y="940"/>
                    <a:pt x="452" y="940"/>
                  </a:cubicBezTo>
                  <a:cubicBezTo>
                    <a:pt x="464" y="940"/>
                    <a:pt x="476" y="939"/>
                    <a:pt x="487" y="935"/>
                  </a:cubicBezTo>
                  <a:cubicBezTo>
                    <a:pt x="615" y="889"/>
                    <a:pt x="638" y="645"/>
                    <a:pt x="546" y="390"/>
                  </a:cubicBezTo>
                  <a:cubicBezTo>
                    <a:pt x="473" y="163"/>
                    <a:pt x="318" y="1"/>
                    <a:pt x="20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843954" y="4551168"/>
              <a:ext cx="50310" cy="88825"/>
            </a:xfrm>
            <a:custGeom>
              <a:avLst/>
              <a:gdLst/>
              <a:ahLst/>
              <a:cxnLst/>
              <a:rect l="l" t="t" r="r" b="b"/>
              <a:pathLst>
                <a:path w="546" h="964" extrusionOk="0">
                  <a:moveTo>
                    <a:pt x="219" y="0"/>
                  </a:moveTo>
                  <a:cubicBezTo>
                    <a:pt x="212" y="0"/>
                    <a:pt x="205" y="1"/>
                    <a:pt x="198" y="2"/>
                  </a:cubicBezTo>
                  <a:cubicBezTo>
                    <a:pt x="70" y="36"/>
                    <a:pt x="1" y="257"/>
                    <a:pt x="36" y="512"/>
                  </a:cubicBezTo>
                  <a:cubicBezTo>
                    <a:pt x="59" y="767"/>
                    <a:pt x="175" y="963"/>
                    <a:pt x="302" y="963"/>
                  </a:cubicBezTo>
                  <a:cubicBezTo>
                    <a:pt x="441" y="963"/>
                    <a:pt x="546" y="732"/>
                    <a:pt x="510" y="453"/>
                  </a:cubicBezTo>
                  <a:cubicBezTo>
                    <a:pt x="489" y="190"/>
                    <a:pt x="342" y="0"/>
                    <a:pt x="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976362" y="4509612"/>
              <a:ext cx="47085" cy="107991"/>
            </a:xfrm>
            <a:custGeom>
              <a:avLst/>
              <a:gdLst/>
              <a:ahLst/>
              <a:cxnLst/>
              <a:rect l="l" t="t" r="r" b="b"/>
              <a:pathLst>
                <a:path w="511" h="1172" extrusionOk="0">
                  <a:moveTo>
                    <a:pt x="221" y="1"/>
                  </a:moveTo>
                  <a:cubicBezTo>
                    <a:pt x="93" y="13"/>
                    <a:pt x="0" y="279"/>
                    <a:pt x="24" y="603"/>
                  </a:cubicBezTo>
                  <a:cubicBezTo>
                    <a:pt x="24" y="673"/>
                    <a:pt x="36" y="754"/>
                    <a:pt x="59" y="824"/>
                  </a:cubicBezTo>
                  <a:cubicBezTo>
                    <a:pt x="70" y="881"/>
                    <a:pt x="82" y="917"/>
                    <a:pt x="105" y="940"/>
                  </a:cubicBezTo>
                  <a:cubicBezTo>
                    <a:pt x="116" y="974"/>
                    <a:pt x="139" y="986"/>
                    <a:pt x="151" y="1009"/>
                  </a:cubicBezTo>
                  <a:cubicBezTo>
                    <a:pt x="163" y="1044"/>
                    <a:pt x="151" y="1079"/>
                    <a:pt x="163" y="1113"/>
                  </a:cubicBezTo>
                  <a:cubicBezTo>
                    <a:pt x="163" y="1136"/>
                    <a:pt x="198" y="1171"/>
                    <a:pt x="255" y="1171"/>
                  </a:cubicBezTo>
                  <a:cubicBezTo>
                    <a:pt x="314" y="1171"/>
                    <a:pt x="394" y="1102"/>
                    <a:pt x="430" y="1032"/>
                  </a:cubicBezTo>
                  <a:cubicBezTo>
                    <a:pt x="476" y="963"/>
                    <a:pt x="499" y="870"/>
                    <a:pt x="499" y="789"/>
                  </a:cubicBezTo>
                  <a:cubicBezTo>
                    <a:pt x="510" y="719"/>
                    <a:pt x="510" y="650"/>
                    <a:pt x="510" y="569"/>
                  </a:cubicBezTo>
                  <a:cubicBezTo>
                    <a:pt x="487" y="244"/>
                    <a:pt x="360" y="1"/>
                    <a:pt x="2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1060765" y="4505373"/>
              <a:ext cx="50218" cy="73161"/>
            </a:xfrm>
            <a:custGeom>
              <a:avLst/>
              <a:gdLst/>
              <a:ahLst/>
              <a:cxnLst/>
              <a:rect l="l" t="t" r="r" b="b"/>
              <a:pathLst>
                <a:path w="545" h="794" extrusionOk="0">
                  <a:moveTo>
                    <a:pt x="302" y="0"/>
                  </a:moveTo>
                  <a:cubicBezTo>
                    <a:pt x="174" y="0"/>
                    <a:pt x="58" y="163"/>
                    <a:pt x="35" y="360"/>
                  </a:cubicBezTo>
                  <a:cubicBezTo>
                    <a:pt x="0" y="557"/>
                    <a:pt x="47" y="742"/>
                    <a:pt x="174" y="788"/>
                  </a:cubicBezTo>
                  <a:cubicBezTo>
                    <a:pt x="186" y="792"/>
                    <a:pt x="199" y="793"/>
                    <a:pt x="212" y="793"/>
                  </a:cubicBezTo>
                  <a:cubicBezTo>
                    <a:pt x="334" y="793"/>
                    <a:pt x="478" y="649"/>
                    <a:pt x="510" y="430"/>
                  </a:cubicBezTo>
                  <a:cubicBezTo>
                    <a:pt x="544" y="198"/>
                    <a:pt x="441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131877" y="2683910"/>
              <a:ext cx="397226" cy="885213"/>
            </a:xfrm>
            <a:custGeom>
              <a:avLst/>
              <a:gdLst/>
              <a:ahLst/>
              <a:cxnLst/>
              <a:rect l="l" t="t" r="r" b="b"/>
              <a:pathLst>
                <a:path w="4311" h="9607" extrusionOk="0">
                  <a:moveTo>
                    <a:pt x="904" y="1"/>
                  </a:moveTo>
                  <a:cubicBezTo>
                    <a:pt x="626" y="70"/>
                    <a:pt x="382" y="233"/>
                    <a:pt x="232" y="464"/>
                  </a:cubicBezTo>
                  <a:cubicBezTo>
                    <a:pt x="35" y="766"/>
                    <a:pt x="0" y="1159"/>
                    <a:pt x="93" y="1507"/>
                  </a:cubicBezTo>
                  <a:cubicBezTo>
                    <a:pt x="174" y="1855"/>
                    <a:pt x="382" y="2168"/>
                    <a:pt x="626" y="2434"/>
                  </a:cubicBezTo>
                  <a:cubicBezTo>
                    <a:pt x="776" y="2608"/>
                    <a:pt x="951" y="2771"/>
                    <a:pt x="1147" y="2910"/>
                  </a:cubicBezTo>
                  <a:cubicBezTo>
                    <a:pt x="892" y="3245"/>
                    <a:pt x="707" y="3616"/>
                    <a:pt x="568" y="3999"/>
                  </a:cubicBezTo>
                  <a:cubicBezTo>
                    <a:pt x="70" y="5493"/>
                    <a:pt x="325" y="7313"/>
                    <a:pt x="1495" y="8379"/>
                  </a:cubicBezTo>
                  <a:cubicBezTo>
                    <a:pt x="1970" y="8830"/>
                    <a:pt x="2561" y="9120"/>
                    <a:pt x="3175" y="9329"/>
                  </a:cubicBezTo>
                  <a:cubicBezTo>
                    <a:pt x="3546" y="9456"/>
                    <a:pt x="3928" y="9549"/>
                    <a:pt x="4311" y="9607"/>
                  </a:cubicBezTo>
                  <a:cubicBezTo>
                    <a:pt x="3430" y="9131"/>
                    <a:pt x="2689" y="8425"/>
                    <a:pt x="2283" y="7521"/>
                  </a:cubicBezTo>
                  <a:cubicBezTo>
                    <a:pt x="1623" y="6072"/>
                    <a:pt x="1970" y="4161"/>
                    <a:pt x="3256" y="3234"/>
                  </a:cubicBezTo>
                  <a:lnTo>
                    <a:pt x="3256" y="3234"/>
                  </a:lnTo>
                  <a:cubicBezTo>
                    <a:pt x="3238" y="3235"/>
                    <a:pt x="3219" y="3235"/>
                    <a:pt x="3201" y="3235"/>
                  </a:cubicBezTo>
                  <a:cubicBezTo>
                    <a:pt x="2592" y="3235"/>
                    <a:pt x="1782" y="2873"/>
                    <a:pt x="1333" y="2446"/>
                  </a:cubicBezTo>
                  <a:cubicBezTo>
                    <a:pt x="881" y="2006"/>
                    <a:pt x="116" y="719"/>
                    <a:pt x="90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38670" y="2775500"/>
              <a:ext cx="102555" cy="128447"/>
            </a:xfrm>
            <a:custGeom>
              <a:avLst/>
              <a:gdLst/>
              <a:ahLst/>
              <a:cxnLst/>
              <a:rect l="l" t="t" r="r" b="b"/>
              <a:pathLst>
                <a:path w="1113" h="1394" extrusionOk="0">
                  <a:moveTo>
                    <a:pt x="199" y="1"/>
                  </a:moveTo>
                  <a:cubicBezTo>
                    <a:pt x="175" y="1"/>
                    <a:pt x="151" y="5"/>
                    <a:pt x="127" y="15"/>
                  </a:cubicBezTo>
                  <a:cubicBezTo>
                    <a:pt x="23" y="62"/>
                    <a:pt x="0" y="189"/>
                    <a:pt x="0" y="305"/>
                  </a:cubicBezTo>
                  <a:cubicBezTo>
                    <a:pt x="11" y="698"/>
                    <a:pt x="243" y="1058"/>
                    <a:pt x="475" y="1394"/>
                  </a:cubicBezTo>
                  <a:lnTo>
                    <a:pt x="1113" y="884"/>
                  </a:lnTo>
                  <a:cubicBezTo>
                    <a:pt x="985" y="525"/>
                    <a:pt x="707" y="224"/>
                    <a:pt x="371" y="50"/>
                  </a:cubicBezTo>
                  <a:cubicBezTo>
                    <a:pt x="313" y="25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56730" y="3049438"/>
              <a:ext cx="169911" cy="188155"/>
            </a:xfrm>
            <a:custGeom>
              <a:avLst/>
              <a:gdLst/>
              <a:ahLst/>
              <a:cxnLst/>
              <a:rect l="l" t="t" r="r" b="b"/>
              <a:pathLst>
                <a:path w="1844" h="2042" extrusionOk="0">
                  <a:moveTo>
                    <a:pt x="1462" y="0"/>
                  </a:moveTo>
                  <a:cubicBezTo>
                    <a:pt x="1452" y="0"/>
                    <a:pt x="1443" y="3"/>
                    <a:pt x="1438" y="9"/>
                  </a:cubicBezTo>
                  <a:cubicBezTo>
                    <a:pt x="1391" y="55"/>
                    <a:pt x="1496" y="240"/>
                    <a:pt x="1461" y="542"/>
                  </a:cubicBezTo>
                  <a:cubicBezTo>
                    <a:pt x="1450" y="681"/>
                    <a:pt x="1403" y="854"/>
                    <a:pt x="1334" y="1051"/>
                  </a:cubicBezTo>
                  <a:cubicBezTo>
                    <a:pt x="1252" y="1248"/>
                    <a:pt x="1148" y="1445"/>
                    <a:pt x="1009" y="1515"/>
                  </a:cubicBezTo>
                  <a:cubicBezTo>
                    <a:pt x="940" y="1561"/>
                    <a:pt x="870" y="1561"/>
                    <a:pt x="824" y="1561"/>
                  </a:cubicBezTo>
                  <a:cubicBezTo>
                    <a:pt x="778" y="1549"/>
                    <a:pt x="719" y="1503"/>
                    <a:pt x="662" y="1445"/>
                  </a:cubicBezTo>
                  <a:cubicBezTo>
                    <a:pt x="557" y="1306"/>
                    <a:pt x="476" y="1109"/>
                    <a:pt x="395" y="959"/>
                  </a:cubicBezTo>
                  <a:cubicBezTo>
                    <a:pt x="260" y="666"/>
                    <a:pt x="168" y="472"/>
                    <a:pt x="100" y="472"/>
                  </a:cubicBezTo>
                  <a:cubicBezTo>
                    <a:pt x="97" y="472"/>
                    <a:pt x="95" y="472"/>
                    <a:pt x="93" y="472"/>
                  </a:cubicBezTo>
                  <a:cubicBezTo>
                    <a:pt x="36" y="483"/>
                    <a:pt x="1" y="704"/>
                    <a:pt x="70" y="1063"/>
                  </a:cubicBezTo>
                  <a:cubicBezTo>
                    <a:pt x="93" y="1155"/>
                    <a:pt x="117" y="1248"/>
                    <a:pt x="152" y="1353"/>
                  </a:cubicBezTo>
                  <a:cubicBezTo>
                    <a:pt x="175" y="1457"/>
                    <a:pt x="221" y="1572"/>
                    <a:pt x="302" y="1700"/>
                  </a:cubicBezTo>
                  <a:cubicBezTo>
                    <a:pt x="372" y="1816"/>
                    <a:pt x="499" y="1955"/>
                    <a:pt x="696" y="2013"/>
                  </a:cubicBezTo>
                  <a:cubicBezTo>
                    <a:pt x="762" y="2032"/>
                    <a:pt x="827" y="2041"/>
                    <a:pt x="892" y="2041"/>
                  </a:cubicBezTo>
                  <a:cubicBezTo>
                    <a:pt x="1021" y="2041"/>
                    <a:pt x="1144" y="2005"/>
                    <a:pt x="1252" y="1943"/>
                  </a:cubicBezTo>
                  <a:cubicBezTo>
                    <a:pt x="1414" y="1850"/>
                    <a:pt x="1530" y="1711"/>
                    <a:pt x="1600" y="1572"/>
                  </a:cubicBezTo>
                  <a:cubicBezTo>
                    <a:pt x="1681" y="1445"/>
                    <a:pt x="1716" y="1317"/>
                    <a:pt x="1751" y="1202"/>
                  </a:cubicBezTo>
                  <a:cubicBezTo>
                    <a:pt x="1820" y="959"/>
                    <a:pt x="1844" y="715"/>
                    <a:pt x="1808" y="518"/>
                  </a:cubicBezTo>
                  <a:cubicBezTo>
                    <a:pt x="1774" y="310"/>
                    <a:pt x="1692" y="171"/>
                    <a:pt x="1612" y="89"/>
                  </a:cubicBezTo>
                  <a:cubicBezTo>
                    <a:pt x="1550" y="28"/>
                    <a:pt x="1495" y="0"/>
                    <a:pt x="14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451058" y="2040207"/>
              <a:ext cx="425053" cy="669876"/>
            </a:xfrm>
            <a:custGeom>
              <a:avLst/>
              <a:gdLst/>
              <a:ahLst/>
              <a:cxnLst/>
              <a:rect l="l" t="t" r="r" b="b"/>
              <a:pathLst>
                <a:path w="4613" h="7270" extrusionOk="0">
                  <a:moveTo>
                    <a:pt x="4184" y="0"/>
                  </a:moveTo>
                  <a:lnTo>
                    <a:pt x="4184" y="0"/>
                  </a:lnTo>
                  <a:cubicBezTo>
                    <a:pt x="2794" y="1749"/>
                    <a:pt x="1218" y="4020"/>
                    <a:pt x="1" y="5921"/>
                  </a:cubicBezTo>
                  <a:cubicBezTo>
                    <a:pt x="383" y="6582"/>
                    <a:pt x="1113" y="6987"/>
                    <a:pt x="1854" y="7149"/>
                  </a:cubicBezTo>
                  <a:cubicBezTo>
                    <a:pt x="2270" y="7240"/>
                    <a:pt x="2696" y="7269"/>
                    <a:pt x="3125" y="7269"/>
                  </a:cubicBezTo>
                  <a:cubicBezTo>
                    <a:pt x="3462" y="7269"/>
                    <a:pt x="3801" y="7251"/>
                    <a:pt x="4138" y="7231"/>
                  </a:cubicBezTo>
                  <a:cubicBezTo>
                    <a:pt x="4601" y="4855"/>
                    <a:pt x="4612" y="2387"/>
                    <a:pt x="418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04174" y="2040207"/>
              <a:ext cx="171938" cy="670152"/>
            </a:xfrm>
            <a:custGeom>
              <a:avLst/>
              <a:gdLst/>
              <a:ahLst/>
              <a:cxnLst/>
              <a:rect l="l" t="t" r="r" b="b"/>
              <a:pathLst>
                <a:path w="1866" h="727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008" y="533"/>
                    <a:pt x="567" y="1124"/>
                    <a:pt x="116" y="1738"/>
                  </a:cubicBezTo>
                  <a:cubicBezTo>
                    <a:pt x="683" y="3453"/>
                    <a:pt x="637" y="5493"/>
                    <a:pt x="0" y="7265"/>
                  </a:cubicBezTo>
                  <a:cubicBezTo>
                    <a:pt x="109" y="7270"/>
                    <a:pt x="217" y="7273"/>
                    <a:pt x="326" y="7273"/>
                  </a:cubicBezTo>
                  <a:cubicBezTo>
                    <a:pt x="681" y="7273"/>
                    <a:pt x="1036" y="7248"/>
                    <a:pt x="1391" y="7231"/>
                  </a:cubicBezTo>
                  <a:cubicBezTo>
                    <a:pt x="1854" y="4855"/>
                    <a:pt x="1865" y="2387"/>
                    <a:pt x="143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30803" y="2096413"/>
              <a:ext cx="62012" cy="57589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0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7" y="624"/>
                  </a:cubicBezTo>
                  <a:cubicBezTo>
                    <a:pt x="496" y="624"/>
                    <a:pt x="618" y="506"/>
                    <a:pt x="638" y="351"/>
                  </a:cubicBezTo>
                  <a:cubicBezTo>
                    <a:pt x="672" y="189"/>
                    <a:pt x="545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98067" y="2307879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0" y="0"/>
                  </a:moveTo>
                  <a:cubicBezTo>
                    <a:pt x="183" y="0"/>
                    <a:pt x="45" y="111"/>
                    <a:pt x="24" y="270"/>
                  </a:cubicBezTo>
                  <a:cubicBezTo>
                    <a:pt x="1" y="443"/>
                    <a:pt x="117" y="606"/>
                    <a:pt x="290" y="629"/>
                  </a:cubicBezTo>
                  <a:cubicBezTo>
                    <a:pt x="305" y="631"/>
                    <a:pt x="320" y="632"/>
                    <a:pt x="334" y="632"/>
                  </a:cubicBezTo>
                  <a:cubicBezTo>
                    <a:pt x="489" y="632"/>
                    <a:pt x="616" y="521"/>
                    <a:pt x="638" y="363"/>
                  </a:cubicBezTo>
                  <a:cubicBezTo>
                    <a:pt x="673" y="189"/>
                    <a:pt x="545" y="26"/>
                    <a:pt x="372" y="3"/>
                  </a:cubicBezTo>
                  <a:cubicBezTo>
                    <a:pt x="358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17325" y="216911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2" y="0"/>
                  </a:moveTo>
                  <a:cubicBezTo>
                    <a:pt x="186" y="0"/>
                    <a:pt x="55" y="120"/>
                    <a:pt x="24" y="270"/>
                  </a:cubicBezTo>
                  <a:cubicBezTo>
                    <a:pt x="0" y="443"/>
                    <a:pt x="127" y="605"/>
                    <a:pt x="290" y="629"/>
                  </a:cubicBezTo>
                  <a:cubicBezTo>
                    <a:pt x="304" y="630"/>
                    <a:pt x="319" y="631"/>
                    <a:pt x="334" y="631"/>
                  </a:cubicBezTo>
                  <a:cubicBezTo>
                    <a:pt x="491" y="631"/>
                    <a:pt x="628" y="521"/>
                    <a:pt x="649" y="362"/>
                  </a:cubicBezTo>
                  <a:cubicBezTo>
                    <a:pt x="672" y="188"/>
                    <a:pt x="557" y="26"/>
                    <a:pt x="382" y="3"/>
                  </a:cubicBezTo>
                  <a:cubicBezTo>
                    <a:pt x="369" y="1"/>
                    <a:pt x="355" y="0"/>
                    <a:pt x="34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685929" y="23567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27" y="1"/>
                  </a:moveTo>
                  <a:cubicBezTo>
                    <a:pt x="177" y="1"/>
                    <a:pt x="55" y="118"/>
                    <a:pt x="24" y="273"/>
                  </a:cubicBezTo>
                  <a:cubicBezTo>
                    <a:pt x="1" y="435"/>
                    <a:pt x="129" y="598"/>
                    <a:pt x="291" y="621"/>
                  </a:cubicBezTo>
                  <a:cubicBezTo>
                    <a:pt x="306" y="623"/>
                    <a:pt x="320" y="624"/>
                    <a:pt x="335" y="624"/>
                  </a:cubicBezTo>
                  <a:cubicBezTo>
                    <a:pt x="491" y="624"/>
                    <a:pt x="628" y="513"/>
                    <a:pt x="650" y="354"/>
                  </a:cubicBezTo>
                  <a:cubicBezTo>
                    <a:pt x="673" y="180"/>
                    <a:pt x="557" y="29"/>
                    <a:pt x="384" y="6"/>
                  </a:cubicBezTo>
                  <a:cubicBezTo>
                    <a:pt x="364" y="2"/>
                    <a:pt x="345" y="1"/>
                    <a:pt x="32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651745" y="2497876"/>
              <a:ext cx="60998" cy="58326"/>
            </a:xfrm>
            <a:custGeom>
              <a:avLst/>
              <a:gdLst/>
              <a:ahLst/>
              <a:cxnLst/>
              <a:rect l="l" t="t" r="r" b="b"/>
              <a:pathLst>
                <a:path w="662" h="633" extrusionOk="0">
                  <a:moveTo>
                    <a:pt x="330" y="1"/>
                  </a:moveTo>
                  <a:cubicBezTo>
                    <a:pt x="183" y="1"/>
                    <a:pt x="45" y="111"/>
                    <a:pt x="24" y="271"/>
                  </a:cubicBezTo>
                  <a:cubicBezTo>
                    <a:pt x="1" y="444"/>
                    <a:pt x="117" y="606"/>
                    <a:pt x="291" y="629"/>
                  </a:cubicBezTo>
                  <a:cubicBezTo>
                    <a:pt x="305" y="631"/>
                    <a:pt x="319" y="632"/>
                    <a:pt x="333" y="632"/>
                  </a:cubicBezTo>
                  <a:cubicBezTo>
                    <a:pt x="480" y="632"/>
                    <a:pt x="617" y="522"/>
                    <a:pt x="639" y="363"/>
                  </a:cubicBezTo>
                  <a:cubicBezTo>
                    <a:pt x="662" y="189"/>
                    <a:pt x="546" y="27"/>
                    <a:pt x="372" y="4"/>
                  </a:cubicBezTo>
                  <a:cubicBezTo>
                    <a:pt x="358" y="2"/>
                    <a:pt x="344" y="1"/>
                    <a:pt x="33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85586" y="2668707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1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8" y="624"/>
                  </a:cubicBezTo>
                  <a:cubicBezTo>
                    <a:pt x="498" y="624"/>
                    <a:pt x="629" y="506"/>
                    <a:pt x="649" y="351"/>
                  </a:cubicBezTo>
                  <a:cubicBezTo>
                    <a:pt x="673" y="189"/>
                    <a:pt x="557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76782" y="24552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0"/>
                  </a:moveTo>
                  <a:cubicBezTo>
                    <a:pt x="182" y="0"/>
                    <a:pt x="44" y="111"/>
                    <a:pt x="23" y="270"/>
                  </a:cubicBezTo>
                  <a:cubicBezTo>
                    <a:pt x="0" y="443"/>
                    <a:pt x="116" y="595"/>
                    <a:pt x="289" y="618"/>
                  </a:cubicBezTo>
                  <a:cubicBezTo>
                    <a:pt x="309" y="622"/>
                    <a:pt x="328" y="623"/>
                    <a:pt x="347" y="623"/>
                  </a:cubicBezTo>
                  <a:cubicBezTo>
                    <a:pt x="498" y="623"/>
                    <a:pt x="628" y="506"/>
                    <a:pt x="649" y="351"/>
                  </a:cubicBezTo>
                  <a:cubicBezTo>
                    <a:pt x="672" y="189"/>
                    <a:pt x="556" y="26"/>
                    <a:pt x="382" y="3"/>
                  </a:cubicBezTo>
                  <a:cubicBezTo>
                    <a:pt x="367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830132" y="2554267"/>
              <a:ext cx="62012" cy="57405"/>
            </a:xfrm>
            <a:custGeom>
              <a:avLst/>
              <a:gdLst/>
              <a:ahLst/>
              <a:cxnLst/>
              <a:rect l="l" t="t" r="r" b="b"/>
              <a:pathLst>
                <a:path w="673" h="623" extrusionOk="0">
                  <a:moveTo>
                    <a:pt x="317" y="0"/>
                  </a:moveTo>
                  <a:cubicBezTo>
                    <a:pt x="174" y="0"/>
                    <a:pt x="44" y="118"/>
                    <a:pt x="24" y="272"/>
                  </a:cubicBezTo>
                  <a:cubicBezTo>
                    <a:pt x="0" y="434"/>
                    <a:pt x="116" y="597"/>
                    <a:pt x="290" y="620"/>
                  </a:cubicBezTo>
                  <a:cubicBezTo>
                    <a:pt x="305" y="622"/>
                    <a:pt x="319" y="623"/>
                    <a:pt x="334" y="623"/>
                  </a:cubicBezTo>
                  <a:cubicBezTo>
                    <a:pt x="489" y="623"/>
                    <a:pt x="616" y="512"/>
                    <a:pt x="637" y="354"/>
                  </a:cubicBezTo>
                  <a:cubicBezTo>
                    <a:pt x="672" y="180"/>
                    <a:pt x="545" y="29"/>
                    <a:pt x="371" y="6"/>
                  </a:cubicBezTo>
                  <a:cubicBezTo>
                    <a:pt x="353" y="2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727670" y="2621715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1"/>
                  </a:moveTo>
                  <a:cubicBezTo>
                    <a:pt x="184" y="1"/>
                    <a:pt x="55" y="111"/>
                    <a:pt x="23" y="271"/>
                  </a:cubicBezTo>
                  <a:cubicBezTo>
                    <a:pt x="0" y="444"/>
                    <a:pt x="127" y="595"/>
                    <a:pt x="289" y="618"/>
                  </a:cubicBezTo>
                  <a:cubicBezTo>
                    <a:pt x="309" y="622"/>
                    <a:pt x="328" y="624"/>
                    <a:pt x="347" y="624"/>
                  </a:cubicBezTo>
                  <a:cubicBezTo>
                    <a:pt x="498" y="624"/>
                    <a:pt x="628" y="508"/>
                    <a:pt x="649" y="363"/>
                  </a:cubicBezTo>
                  <a:cubicBezTo>
                    <a:pt x="672" y="189"/>
                    <a:pt x="556" y="27"/>
                    <a:pt x="382" y="4"/>
                  </a:cubicBezTo>
                  <a:cubicBezTo>
                    <a:pt x="367" y="2"/>
                    <a:pt x="353" y="1"/>
                    <a:pt x="33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97724" y="222458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8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1" y="444"/>
                    <a:pt x="117" y="606"/>
                    <a:pt x="290" y="629"/>
                  </a:cubicBezTo>
                  <a:cubicBezTo>
                    <a:pt x="305" y="631"/>
                    <a:pt x="319" y="632"/>
                    <a:pt x="334" y="632"/>
                  </a:cubicBezTo>
                  <a:cubicBezTo>
                    <a:pt x="489" y="632"/>
                    <a:pt x="617" y="522"/>
                    <a:pt x="650" y="363"/>
                  </a:cubicBezTo>
                  <a:cubicBezTo>
                    <a:pt x="673" y="189"/>
                    <a:pt x="545" y="27"/>
                    <a:pt x="383" y="3"/>
                  </a:cubicBezTo>
                  <a:cubicBezTo>
                    <a:pt x="368" y="1"/>
                    <a:pt x="353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61076" y="2367679"/>
              <a:ext cx="60906" cy="58234"/>
            </a:xfrm>
            <a:custGeom>
              <a:avLst/>
              <a:gdLst/>
              <a:ahLst/>
              <a:cxnLst/>
              <a:rect l="l" t="t" r="r" b="b"/>
              <a:pathLst>
                <a:path w="661" h="632" extrusionOk="0">
                  <a:moveTo>
                    <a:pt x="330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0" y="443"/>
                    <a:pt x="116" y="606"/>
                    <a:pt x="290" y="629"/>
                  </a:cubicBezTo>
                  <a:cubicBezTo>
                    <a:pt x="304" y="631"/>
                    <a:pt x="317" y="632"/>
                    <a:pt x="331" y="632"/>
                  </a:cubicBezTo>
                  <a:cubicBezTo>
                    <a:pt x="479" y="632"/>
                    <a:pt x="616" y="521"/>
                    <a:pt x="637" y="363"/>
                  </a:cubicBezTo>
                  <a:cubicBezTo>
                    <a:pt x="660" y="188"/>
                    <a:pt x="545" y="26"/>
                    <a:pt x="371" y="3"/>
                  </a:cubicBezTo>
                  <a:cubicBezTo>
                    <a:pt x="357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07726" y="2531047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1" y="1"/>
                  </a:moveTo>
                  <a:cubicBezTo>
                    <a:pt x="184" y="1"/>
                    <a:pt x="45" y="120"/>
                    <a:pt x="23" y="269"/>
                  </a:cubicBezTo>
                  <a:cubicBezTo>
                    <a:pt x="0" y="444"/>
                    <a:pt x="116" y="606"/>
                    <a:pt x="289" y="629"/>
                  </a:cubicBezTo>
                  <a:cubicBezTo>
                    <a:pt x="304" y="631"/>
                    <a:pt x="319" y="632"/>
                    <a:pt x="334" y="632"/>
                  </a:cubicBezTo>
                  <a:cubicBezTo>
                    <a:pt x="490" y="632"/>
                    <a:pt x="628" y="521"/>
                    <a:pt x="649" y="362"/>
                  </a:cubicBezTo>
                  <a:cubicBezTo>
                    <a:pt x="672" y="189"/>
                    <a:pt x="556" y="38"/>
                    <a:pt x="382" y="3"/>
                  </a:cubicBezTo>
                  <a:cubicBezTo>
                    <a:pt x="368" y="1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68883" y="1854172"/>
              <a:ext cx="313929" cy="311350"/>
            </a:xfrm>
            <a:custGeom>
              <a:avLst/>
              <a:gdLst/>
              <a:ahLst/>
              <a:cxnLst/>
              <a:rect l="l" t="t" r="r" b="b"/>
              <a:pathLst>
                <a:path w="3407" h="3379" extrusionOk="0">
                  <a:moveTo>
                    <a:pt x="2358" y="1"/>
                  </a:moveTo>
                  <a:cubicBezTo>
                    <a:pt x="2320" y="1"/>
                    <a:pt x="2288" y="31"/>
                    <a:pt x="2248" y="61"/>
                  </a:cubicBezTo>
                  <a:cubicBezTo>
                    <a:pt x="1866" y="408"/>
                    <a:pt x="1669" y="953"/>
                    <a:pt x="1738" y="1474"/>
                  </a:cubicBezTo>
                  <a:cubicBezTo>
                    <a:pt x="1507" y="1023"/>
                    <a:pt x="1113" y="640"/>
                    <a:pt x="626" y="467"/>
                  </a:cubicBezTo>
                  <a:lnTo>
                    <a:pt x="626" y="467"/>
                  </a:lnTo>
                  <a:cubicBezTo>
                    <a:pt x="811" y="907"/>
                    <a:pt x="1113" y="1301"/>
                    <a:pt x="1403" y="1683"/>
                  </a:cubicBezTo>
                  <a:cubicBezTo>
                    <a:pt x="1159" y="1553"/>
                    <a:pt x="881" y="1480"/>
                    <a:pt x="601" y="1480"/>
                  </a:cubicBezTo>
                  <a:cubicBezTo>
                    <a:pt x="481" y="1480"/>
                    <a:pt x="362" y="1493"/>
                    <a:pt x="244" y="1521"/>
                  </a:cubicBezTo>
                  <a:cubicBezTo>
                    <a:pt x="209" y="1533"/>
                    <a:pt x="175" y="1544"/>
                    <a:pt x="151" y="1567"/>
                  </a:cubicBezTo>
                  <a:cubicBezTo>
                    <a:pt x="105" y="1636"/>
                    <a:pt x="163" y="1718"/>
                    <a:pt x="232" y="1764"/>
                  </a:cubicBezTo>
                  <a:cubicBezTo>
                    <a:pt x="487" y="1961"/>
                    <a:pt x="823" y="2030"/>
                    <a:pt x="1148" y="2089"/>
                  </a:cubicBezTo>
                  <a:cubicBezTo>
                    <a:pt x="835" y="2123"/>
                    <a:pt x="510" y="2228"/>
                    <a:pt x="232" y="2378"/>
                  </a:cubicBezTo>
                  <a:cubicBezTo>
                    <a:pt x="116" y="2436"/>
                    <a:pt x="0" y="2575"/>
                    <a:pt x="82" y="2668"/>
                  </a:cubicBezTo>
                  <a:cubicBezTo>
                    <a:pt x="105" y="2702"/>
                    <a:pt x="163" y="2714"/>
                    <a:pt x="209" y="2726"/>
                  </a:cubicBezTo>
                  <a:cubicBezTo>
                    <a:pt x="255" y="2732"/>
                    <a:pt x="301" y="2736"/>
                    <a:pt x="346" y="2736"/>
                  </a:cubicBezTo>
                  <a:cubicBezTo>
                    <a:pt x="689" y="2736"/>
                    <a:pt x="1013" y="2554"/>
                    <a:pt x="1310" y="2390"/>
                  </a:cubicBezTo>
                  <a:lnTo>
                    <a:pt x="1310" y="2390"/>
                  </a:lnTo>
                  <a:cubicBezTo>
                    <a:pt x="1066" y="2587"/>
                    <a:pt x="881" y="2854"/>
                    <a:pt x="754" y="3143"/>
                  </a:cubicBezTo>
                  <a:cubicBezTo>
                    <a:pt x="731" y="3224"/>
                    <a:pt x="719" y="3340"/>
                    <a:pt x="800" y="3351"/>
                  </a:cubicBezTo>
                  <a:cubicBezTo>
                    <a:pt x="807" y="3354"/>
                    <a:pt x="813" y="3355"/>
                    <a:pt x="820" y="3355"/>
                  </a:cubicBezTo>
                  <a:cubicBezTo>
                    <a:pt x="847" y="3355"/>
                    <a:pt x="874" y="3336"/>
                    <a:pt x="893" y="3317"/>
                  </a:cubicBezTo>
                  <a:cubicBezTo>
                    <a:pt x="1194" y="3120"/>
                    <a:pt x="1391" y="2807"/>
                    <a:pt x="1576" y="2494"/>
                  </a:cubicBezTo>
                  <a:lnTo>
                    <a:pt x="1576" y="2494"/>
                  </a:lnTo>
                  <a:cubicBezTo>
                    <a:pt x="1519" y="2749"/>
                    <a:pt x="1460" y="3016"/>
                    <a:pt x="1565" y="3259"/>
                  </a:cubicBezTo>
                  <a:cubicBezTo>
                    <a:pt x="1585" y="3319"/>
                    <a:pt x="1640" y="3379"/>
                    <a:pt x="1699" y="3379"/>
                  </a:cubicBezTo>
                  <a:cubicBezTo>
                    <a:pt x="1709" y="3379"/>
                    <a:pt x="1718" y="3378"/>
                    <a:pt x="1727" y="3374"/>
                  </a:cubicBezTo>
                  <a:cubicBezTo>
                    <a:pt x="1762" y="3363"/>
                    <a:pt x="1785" y="3328"/>
                    <a:pt x="1808" y="3294"/>
                  </a:cubicBezTo>
                  <a:cubicBezTo>
                    <a:pt x="1913" y="3120"/>
                    <a:pt x="1982" y="2911"/>
                    <a:pt x="1982" y="2702"/>
                  </a:cubicBezTo>
                  <a:cubicBezTo>
                    <a:pt x="2016" y="2807"/>
                    <a:pt x="2075" y="2900"/>
                    <a:pt x="2144" y="2969"/>
                  </a:cubicBezTo>
                  <a:cubicBezTo>
                    <a:pt x="2260" y="3096"/>
                    <a:pt x="2422" y="3166"/>
                    <a:pt x="2585" y="3224"/>
                  </a:cubicBezTo>
                  <a:cubicBezTo>
                    <a:pt x="2781" y="2830"/>
                    <a:pt x="2619" y="2308"/>
                    <a:pt x="2248" y="2077"/>
                  </a:cubicBezTo>
                  <a:lnTo>
                    <a:pt x="2248" y="2077"/>
                  </a:lnTo>
                  <a:cubicBezTo>
                    <a:pt x="2330" y="2084"/>
                    <a:pt x="2415" y="2089"/>
                    <a:pt x="2500" y="2089"/>
                  </a:cubicBezTo>
                  <a:cubicBezTo>
                    <a:pt x="2803" y="2089"/>
                    <a:pt x="3113" y="2028"/>
                    <a:pt x="3303" y="1811"/>
                  </a:cubicBezTo>
                  <a:cubicBezTo>
                    <a:pt x="3361" y="1752"/>
                    <a:pt x="3407" y="1660"/>
                    <a:pt x="3384" y="1579"/>
                  </a:cubicBezTo>
                  <a:cubicBezTo>
                    <a:pt x="3349" y="1463"/>
                    <a:pt x="3210" y="1428"/>
                    <a:pt x="3095" y="1417"/>
                  </a:cubicBezTo>
                  <a:cubicBezTo>
                    <a:pt x="3062" y="1415"/>
                    <a:pt x="3031" y="1414"/>
                    <a:pt x="2999" y="1414"/>
                  </a:cubicBezTo>
                  <a:cubicBezTo>
                    <a:pt x="2778" y="1414"/>
                    <a:pt x="2567" y="1452"/>
                    <a:pt x="2364" y="1533"/>
                  </a:cubicBezTo>
                  <a:cubicBezTo>
                    <a:pt x="2747" y="1370"/>
                    <a:pt x="3059" y="1080"/>
                    <a:pt x="3245" y="709"/>
                  </a:cubicBezTo>
                  <a:cubicBezTo>
                    <a:pt x="3268" y="675"/>
                    <a:pt x="3280" y="617"/>
                    <a:pt x="3257" y="594"/>
                  </a:cubicBezTo>
                  <a:cubicBezTo>
                    <a:pt x="3241" y="578"/>
                    <a:pt x="3223" y="572"/>
                    <a:pt x="3203" y="572"/>
                  </a:cubicBezTo>
                  <a:cubicBezTo>
                    <a:pt x="3180" y="572"/>
                    <a:pt x="3154" y="581"/>
                    <a:pt x="3129" y="594"/>
                  </a:cubicBezTo>
                  <a:cubicBezTo>
                    <a:pt x="2804" y="721"/>
                    <a:pt x="2515" y="930"/>
                    <a:pt x="2271" y="1185"/>
                  </a:cubicBezTo>
                  <a:cubicBezTo>
                    <a:pt x="2457" y="884"/>
                    <a:pt x="2549" y="513"/>
                    <a:pt x="2492" y="153"/>
                  </a:cubicBezTo>
                  <a:cubicBezTo>
                    <a:pt x="2480" y="96"/>
                    <a:pt x="2446" y="14"/>
                    <a:pt x="2376" y="3"/>
                  </a:cubicBezTo>
                  <a:cubicBezTo>
                    <a:pt x="2370" y="1"/>
                    <a:pt x="2364" y="1"/>
                    <a:pt x="235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2943050" y="2525610"/>
              <a:ext cx="743129" cy="2194466"/>
            </a:xfrm>
            <a:custGeom>
              <a:avLst/>
              <a:gdLst/>
              <a:ahLst/>
              <a:cxnLst/>
              <a:rect l="l" t="t" r="r" b="b"/>
              <a:pathLst>
                <a:path w="8065" h="23816" extrusionOk="0">
                  <a:moveTo>
                    <a:pt x="429" y="0"/>
                  </a:moveTo>
                  <a:cubicBezTo>
                    <a:pt x="168" y="0"/>
                    <a:pt x="1" y="386"/>
                    <a:pt x="12" y="688"/>
                  </a:cubicBezTo>
                  <a:cubicBezTo>
                    <a:pt x="35" y="1232"/>
                    <a:pt x="220" y="1765"/>
                    <a:pt x="522" y="2217"/>
                  </a:cubicBezTo>
                  <a:lnTo>
                    <a:pt x="2526" y="20791"/>
                  </a:lnTo>
                  <a:cubicBezTo>
                    <a:pt x="2793" y="22019"/>
                    <a:pt x="3476" y="23294"/>
                    <a:pt x="4658" y="23723"/>
                  </a:cubicBezTo>
                  <a:cubicBezTo>
                    <a:pt x="4809" y="23777"/>
                    <a:pt x="4972" y="23816"/>
                    <a:pt x="5129" y="23816"/>
                  </a:cubicBezTo>
                  <a:cubicBezTo>
                    <a:pt x="5272" y="23816"/>
                    <a:pt x="5410" y="23783"/>
                    <a:pt x="5527" y="23700"/>
                  </a:cubicBezTo>
                  <a:cubicBezTo>
                    <a:pt x="5909" y="23445"/>
                    <a:pt x="5852" y="22866"/>
                    <a:pt x="5736" y="22413"/>
                  </a:cubicBezTo>
                  <a:lnTo>
                    <a:pt x="5736" y="22413"/>
                  </a:lnTo>
                  <a:cubicBezTo>
                    <a:pt x="5880" y="22592"/>
                    <a:pt x="6100" y="22675"/>
                    <a:pt x="6328" y="22675"/>
                  </a:cubicBezTo>
                  <a:cubicBezTo>
                    <a:pt x="6630" y="22675"/>
                    <a:pt x="6944" y="22528"/>
                    <a:pt x="7103" y="22263"/>
                  </a:cubicBezTo>
                  <a:cubicBezTo>
                    <a:pt x="7381" y="21800"/>
                    <a:pt x="7196" y="21151"/>
                    <a:pt x="6779" y="20814"/>
                  </a:cubicBezTo>
                  <a:lnTo>
                    <a:pt x="6779" y="20814"/>
                  </a:lnTo>
                  <a:cubicBezTo>
                    <a:pt x="6843" y="20840"/>
                    <a:pt x="6910" y="20852"/>
                    <a:pt x="6977" y="20852"/>
                  </a:cubicBezTo>
                  <a:cubicBezTo>
                    <a:pt x="7389" y="20852"/>
                    <a:pt x="7799" y="20400"/>
                    <a:pt x="7659" y="19992"/>
                  </a:cubicBezTo>
                  <a:cubicBezTo>
                    <a:pt x="7531" y="19598"/>
                    <a:pt x="7080" y="19424"/>
                    <a:pt x="6767" y="19158"/>
                  </a:cubicBezTo>
                  <a:cubicBezTo>
                    <a:pt x="7091" y="18949"/>
                    <a:pt x="7995" y="18914"/>
                    <a:pt x="8030" y="18138"/>
                  </a:cubicBezTo>
                  <a:cubicBezTo>
                    <a:pt x="8064" y="17373"/>
                    <a:pt x="6349" y="17142"/>
                    <a:pt x="6349" y="17142"/>
                  </a:cubicBezTo>
                  <a:cubicBezTo>
                    <a:pt x="6349" y="17142"/>
                    <a:pt x="6616" y="17060"/>
                    <a:pt x="6848" y="16933"/>
                  </a:cubicBezTo>
                  <a:cubicBezTo>
                    <a:pt x="7080" y="16817"/>
                    <a:pt x="7335" y="16712"/>
                    <a:pt x="7497" y="16504"/>
                  </a:cubicBezTo>
                  <a:cubicBezTo>
                    <a:pt x="7670" y="16307"/>
                    <a:pt x="7694" y="15960"/>
                    <a:pt x="7474" y="15809"/>
                  </a:cubicBezTo>
                  <a:cubicBezTo>
                    <a:pt x="7383" y="15754"/>
                    <a:pt x="7277" y="15735"/>
                    <a:pt x="7169" y="15735"/>
                  </a:cubicBezTo>
                  <a:cubicBezTo>
                    <a:pt x="7139" y="15735"/>
                    <a:pt x="7110" y="15737"/>
                    <a:pt x="7080" y="15739"/>
                  </a:cubicBezTo>
                  <a:cubicBezTo>
                    <a:pt x="6709" y="15739"/>
                    <a:pt x="5968" y="15751"/>
                    <a:pt x="5968" y="15751"/>
                  </a:cubicBezTo>
                  <a:cubicBezTo>
                    <a:pt x="5968" y="15751"/>
                    <a:pt x="7161" y="15149"/>
                    <a:pt x="6998" y="14743"/>
                  </a:cubicBezTo>
                  <a:cubicBezTo>
                    <a:pt x="6915" y="14528"/>
                    <a:pt x="6632" y="14452"/>
                    <a:pt x="6331" y="14452"/>
                  </a:cubicBezTo>
                  <a:cubicBezTo>
                    <a:pt x="6055" y="14452"/>
                    <a:pt x="5763" y="14516"/>
                    <a:pt x="5597" y="14597"/>
                  </a:cubicBezTo>
                  <a:lnTo>
                    <a:pt x="5597" y="14597"/>
                  </a:lnTo>
                  <a:cubicBezTo>
                    <a:pt x="5963" y="14413"/>
                    <a:pt x="6306" y="14172"/>
                    <a:pt x="6593" y="13874"/>
                  </a:cubicBezTo>
                  <a:cubicBezTo>
                    <a:pt x="6674" y="13793"/>
                    <a:pt x="6755" y="13700"/>
                    <a:pt x="6779" y="13584"/>
                  </a:cubicBezTo>
                  <a:cubicBezTo>
                    <a:pt x="6836" y="13248"/>
                    <a:pt x="6396" y="13051"/>
                    <a:pt x="6060" y="13051"/>
                  </a:cubicBezTo>
                  <a:cubicBezTo>
                    <a:pt x="5538" y="13051"/>
                    <a:pt x="5029" y="13190"/>
                    <a:pt x="4577" y="13445"/>
                  </a:cubicBezTo>
                  <a:cubicBezTo>
                    <a:pt x="4786" y="13283"/>
                    <a:pt x="4994" y="13120"/>
                    <a:pt x="5133" y="12901"/>
                  </a:cubicBezTo>
                  <a:cubicBezTo>
                    <a:pt x="5272" y="12680"/>
                    <a:pt x="5319" y="12379"/>
                    <a:pt x="5191" y="12159"/>
                  </a:cubicBezTo>
                  <a:cubicBezTo>
                    <a:pt x="5065" y="11956"/>
                    <a:pt x="4826" y="11858"/>
                    <a:pt x="4589" y="11858"/>
                  </a:cubicBezTo>
                  <a:cubicBezTo>
                    <a:pt x="4542" y="11858"/>
                    <a:pt x="4495" y="11861"/>
                    <a:pt x="4449" y="11869"/>
                  </a:cubicBezTo>
                  <a:cubicBezTo>
                    <a:pt x="4171" y="11915"/>
                    <a:pt x="3916" y="12054"/>
                    <a:pt x="3673" y="12206"/>
                  </a:cubicBezTo>
                  <a:cubicBezTo>
                    <a:pt x="3963" y="11835"/>
                    <a:pt x="4229" y="11441"/>
                    <a:pt x="4438" y="11024"/>
                  </a:cubicBezTo>
                  <a:cubicBezTo>
                    <a:pt x="4588" y="10734"/>
                    <a:pt x="4693" y="10328"/>
                    <a:pt x="4426" y="10143"/>
                  </a:cubicBezTo>
                  <a:cubicBezTo>
                    <a:pt x="4343" y="10090"/>
                    <a:pt x="4245" y="10071"/>
                    <a:pt x="4145" y="10071"/>
                  </a:cubicBezTo>
                  <a:cubicBezTo>
                    <a:pt x="4092" y="10071"/>
                    <a:pt x="4038" y="10077"/>
                    <a:pt x="3986" y="10085"/>
                  </a:cubicBezTo>
                  <a:cubicBezTo>
                    <a:pt x="3766" y="10120"/>
                    <a:pt x="3557" y="10189"/>
                    <a:pt x="3360" y="10305"/>
                  </a:cubicBezTo>
                  <a:cubicBezTo>
                    <a:pt x="3581" y="10085"/>
                    <a:pt x="3777" y="9853"/>
                    <a:pt x="3951" y="9598"/>
                  </a:cubicBezTo>
                  <a:cubicBezTo>
                    <a:pt x="4032" y="9471"/>
                    <a:pt x="4114" y="9332"/>
                    <a:pt x="4125" y="9181"/>
                  </a:cubicBezTo>
                  <a:cubicBezTo>
                    <a:pt x="4145" y="8844"/>
                    <a:pt x="3786" y="8588"/>
                    <a:pt x="3439" y="8588"/>
                  </a:cubicBezTo>
                  <a:cubicBezTo>
                    <a:pt x="3393" y="8588"/>
                    <a:pt x="3347" y="8592"/>
                    <a:pt x="3303" y="8602"/>
                  </a:cubicBezTo>
                  <a:cubicBezTo>
                    <a:pt x="3094" y="8637"/>
                    <a:pt x="2909" y="8741"/>
                    <a:pt x="2746" y="8880"/>
                  </a:cubicBezTo>
                  <a:cubicBezTo>
                    <a:pt x="3048" y="8578"/>
                    <a:pt x="3314" y="8243"/>
                    <a:pt x="3557" y="7895"/>
                  </a:cubicBezTo>
                  <a:cubicBezTo>
                    <a:pt x="3650" y="7744"/>
                    <a:pt x="3754" y="7582"/>
                    <a:pt x="3766" y="7396"/>
                  </a:cubicBezTo>
                  <a:cubicBezTo>
                    <a:pt x="3777" y="7211"/>
                    <a:pt x="3684" y="7015"/>
                    <a:pt x="3511" y="6956"/>
                  </a:cubicBezTo>
                  <a:cubicBezTo>
                    <a:pt x="3482" y="6950"/>
                    <a:pt x="3452" y="6947"/>
                    <a:pt x="3421" y="6947"/>
                  </a:cubicBezTo>
                  <a:cubicBezTo>
                    <a:pt x="3343" y="6947"/>
                    <a:pt x="3262" y="6966"/>
                    <a:pt x="3187" y="6991"/>
                  </a:cubicBezTo>
                  <a:cubicBezTo>
                    <a:pt x="3048" y="7038"/>
                    <a:pt x="2909" y="7118"/>
                    <a:pt x="2781" y="7200"/>
                  </a:cubicBezTo>
                  <a:cubicBezTo>
                    <a:pt x="3187" y="6794"/>
                    <a:pt x="3569" y="6354"/>
                    <a:pt x="3893" y="5879"/>
                  </a:cubicBezTo>
                  <a:cubicBezTo>
                    <a:pt x="4114" y="5566"/>
                    <a:pt x="4253" y="5056"/>
                    <a:pt x="3916" y="4894"/>
                  </a:cubicBezTo>
                  <a:cubicBezTo>
                    <a:pt x="3859" y="4862"/>
                    <a:pt x="3797" y="4850"/>
                    <a:pt x="3733" y="4850"/>
                  </a:cubicBezTo>
                  <a:cubicBezTo>
                    <a:pt x="3655" y="4850"/>
                    <a:pt x="3575" y="4868"/>
                    <a:pt x="3499" y="4894"/>
                  </a:cubicBezTo>
                  <a:cubicBezTo>
                    <a:pt x="3163" y="4975"/>
                    <a:pt x="2862" y="5149"/>
                    <a:pt x="2607" y="5380"/>
                  </a:cubicBezTo>
                  <a:cubicBezTo>
                    <a:pt x="3244" y="4767"/>
                    <a:pt x="3766" y="4025"/>
                    <a:pt x="4125" y="3225"/>
                  </a:cubicBezTo>
                  <a:cubicBezTo>
                    <a:pt x="4253" y="2936"/>
                    <a:pt x="4310" y="2507"/>
                    <a:pt x="4021" y="2391"/>
                  </a:cubicBezTo>
                  <a:cubicBezTo>
                    <a:pt x="3979" y="2375"/>
                    <a:pt x="3932" y="2369"/>
                    <a:pt x="3885" y="2369"/>
                  </a:cubicBezTo>
                  <a:cubicBezTo>
                    <a:pt x="3828" y="2369"/>
                    <a:pt x="3770" y="2378"/>
                    <a:pt x="3720" y="2391"/>
                  </a:cubicBezTo>
                  <a:cubicBezTo>
                    <a:pt x="3180" y="2506"/>
                    <a:pt x="2704" y="2862"/>
                    <a:pt x="2437" y="3335"/>
                  </a:cubicBezTo>
                  <a:lnTo>
                    <a:pt x="2437" y="3335"/>
                  </a:lnTo>
                  <a:cubicBezTo>
                    <a:pt x="2906" y="2374"/>
                    <a:pt x="3515" y="763"/>
                    <a:pt x="3024" y="479"/>
                  </a:cubicBezTo>
                  <a:cubicBezTo>
                    <a:pt x="2959" y="441"/>
                    <a:pt x="2888" y="423"/>
                    <a:pt x="2813" y="423"/>
                  </a:cubicBezTo>
                  <a:cubicBezTo>
                    <a:pt x="2280" y="423"/>
                    <a:pt x="1574" y="1327"/>
                    <a:pt x="1564" y="2009"/>
                  </a:cubicBezTo>
                  <a:cubicBezTo>
                    <a:pt x="1413" y="1371"/>
                    <a:pt x="1135" y="758"/>
                    <a:pt x="753" y="225"/>
                  </a:cubicBezTo>
                  <a:cubicBezTo>
                    <a:pt x="695" y="143"/>
                    <a:pt x="614" y="50"/>
                    <a:pt x="522" y="16"/>
                  </a:cubicBezTo>
                  <a:cubicBezTo>
                    <a:pt x="490" y="5"/>
                    <a:pt x="459" y="0"/>
                    <a:pt x="42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995295" y="4520300"/>
              <a:ext cx="182626" cy="653567"/>
            </a:xfrm>
            <a:custGeom>
              <a:avLst/>
              <a:gdLst/>
              <a:ahLst/>
              <a:cxnLst/>
              <a:rect l="l" t="t" r="r" b="b"/>
              <a:pathLst>
                <a:path w="1982" h="7093" extrusionOk="0">
                  <a:moveTo>
                    <a:pt x="1276" y="1"/>
                  </a:moveTo>
                  <a:lnTo>
                    <a:pt x="1" y="638"/>
                  </a:lnTo>
                  <a:cubicBezTo>
                    <a:pt x="58" y="1576"/>
                    <a:pt x="117" y="2515"/>
                    <a:pt x="163" y="3454"/>
                  </a:cubicBezTo>
                  <a:cubicBezTo>
                    <a:pt x="233" y="4473"/>
                    <a:pt x="290" y="5493"/>
                    <a:pt x="557" y="6478"/>
                  </a:cubicBezTo>
                  <a:cubicBezTo>
                    <a:pt x="615" y="6721"/>
                    <a:pt x="719" y="6976"/>
                    <a:pt x="951" y="7069"/>
                  </a:cubicBezTo>
                  <a:cubicBezTo>
                    <a:pt x="996" y="7085"/>
                    <a:pt x="1043" y="7092"/>
                    <a:pt x="1089" y="7092"/>
                  </a:cubicBezTo>
                  <a:cubicBezTo>
                    <a:pt x="1245" y="7092"/>
                    <a:pt x="1400" y="7008"/>
                    <a:pt x="1507" y="6883"/>
                  </a:cubicBezTo>
                  <a:cubicBezTo>
                    <a:pt x="1646" y="6733"/>
                    <a:pt x="1716" y="6525"/>
                    <a:pt x="1762" y="6327"/>
                  </a:cubicBezTo>
                  <a:cubicBezTo>
                    <a:pt x="1982" y="5446"/>
                    <a:pt x="1936" y="4520"/>
                    <a:pt x="1843" y="3628"/>
                  </a:cubicBezTo>
                  <a:cubicBezTo>
                    <a:pt x="1716" y="2411"/>
                    <a:pt x="1495" y="1206"/>
                    <a:pt x="1276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2637598" y="4496804"/>
              <a:ext cx="256340" cy="669968"/>
            </a:xfrm>
            <a:custGeom>
              <a:avLst/>
              <a:gdLst/>
              <a:ahLst/>
              <a:cxnLst/>
              <a:rect l="l" t="t" r="r" b="b"/>
              <a:pathLst>
                <a:path w="2782" h="7271" extrusionOk="0">
                  <a:moveTo>
                    <a:pt x="1391" y="1"/>
                  </a:moveTo>
                  <a:cubicBezTo>
                    <a:pt x="1125" y="1056"/>
                    <a:pt x="858" y="2122"/>
                    <a:pt x="603" y="3188"/>
                  </a:cubicBezTo>
                  <a:cubicBezTo>
                    <a:pt x="430" y="3871"/>
                    <a:pt x="268" y="4555"/>
                    <a:pt x="140" y="5238"/>
                  </a:cubicBezTo>
                  <a:cubicBezTo>
                    <a:pt x="59" y="5678"/>
                    <a:pt x="1" y="6131"/>
                    <a:pt x="59" y="6571"/>
                  </a:cubicBezTo>
                  <a:cubicBezTo>
                    <a:pt x="94" y="6883"/>
                    <a:pt x="233" y="7231"/>
                    <a:pt x="534" y="7266"/>
                  </a:cubicBezTo>
                  <a:cubicBezTo>
                    <a:pt x="554" y="7269"/>
                    <a:pt x="574" y="7271"/>
                    <a:pt x="594" y="7271"/>
                  </a:cubicBezTo>
                  <a:cubicBezTo>
                    <a:pt x="887" y="7271"/>
                    <a:pt x="1098" y="6957"/>
                    <a:pt x="1218" y="6675"/>
                  </a:cubicBezTo>
                  <a:cubicBezTo>
                    <a:pt x="2040" y="4821"/>
                    <a:pt x="2099" y="2712"/>
                    <a:pt x="2782" y="801"/>
                  </a:cubicBezTo>
                  <a:lnTo>
                    <a:pt x="1391" y="1"/>
                  </a:ln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978964" y="3380319"/>
              <a:ext cx="589436" cy="468360"/>
            </a:xfrm>
            <a:custGeom>
              <a:avLst/>
              <a:gdLst/>
              <a:ahLst/>
              <a:cxnLst/>
              <a:rect l="l" t="t" r="r" b="b"/>
              <a:pathLst>
                <a:path w="6397" h="5083" extrusionOk="0">
                  <a:moveTo>
                    <a:pt x="746" y="0"/>
                  </a:moveTo>
                  <a:cubicBezTo>
                    <a:pt x="634" y="0"/>
                    <a:pt x="526" y="31"/>
                    <a:pt x="440" y="102"/>
                  </a:cubicBezTo>
                  <a:cubicBezTo>
                    <a:pt x="359" y="183"/>
                    <a:pt x="301" y="276"/>
                    <a:pt x="255" y="380"/>
                  </a:cubicBezTo>
                  <a:cubicBezTo>
                    <a:pt x="0" y="1029"/>
                    <a:pt x="209" y="1771"/>
                    <a:pt x="544" y="2384"/>
                  </a:cubicBezTo>
                  <a:cubicBezTo>
                    <a:pt x="1456" y="4037"/>
                    <a:pt x="3327" y="5083"/>
                    <a:pt x="5201" y="5083"/>
                  </a:cubicBezTo>
                  <a:cubicBezTo>
                    <a:pt x="5496" y="5083"/>
                    <a:pt x="5791" y="5057"/>
                    <a:pt x="6083" y="5003"/>
                  </a:cubicBezTo>
                  <a:lnTo>
                    <a:pt x="6396" y="3764"/>
                  </a:lnTo>
                  <a:lnTo>
                    <a:pt x="6396" y="3764"/>
                  </a:lnTo>
                  <a:cubicBezTo>
                    <a:pt x="6273" y="3795"/>
                    <a:pt x="6149" y="3808"/>
                    <a:pt x="6025" y="3808"/>
                  </a:cubicBezTo>
                  <a:cubicBezTo>
                    <a:pt x="5587" y="3808"/>
                    <a:pt x="5148" y="3638"/>
                    <a:pt x="4751" y="3439"/>
                  </a:cubicBezTo>
                  <a:cubicBezTo>
                    <a:pt x="3511" y="2825"/>
                    <a:pt x="2433" y="1875"/>
                    <a:pt x="1645" y="716"/>
                  </a:cubicBezTo>
                  <a:cubicBezTo>
                    <a:pt x="1506" y="507"/>
                    <a:pt x="1367" y="276"/>
                    <a:pt x="1159" y="137"/>
                  </a:cubicBezTo>
                  <a:cubicBezTo>
                    <a:pt x="1041" y="52"/>
                    <a:pt x="891" y="0"/>
                    <a:pt x="74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2587472" y="2599969"/>
              <a:ext cx="201884" cy="219668"/>
            </a:xfrm>
            <a:custGeom>
              <a:avLst/>
              <a:gdLst/>
              <a:ahLst/>
              <a:cxnLst/>
              <a:rect l="l" t="t" r="r" b="b"/>
              <a:pathLst>
                <a:path w="2191" h="2384" extrusionOk="0">
                  <a:moveTo>
                    <a:pt x="469" y="0"/>
                  </a:moveTo>
                  <a:cubicBezTo>
                    <a:pt x="389" y="0"/>
                    <a:pt x="312" y="19"/>
                    <a:pt x="244" y="66"/>
                  </a:cubicBezTo>
                  <a:cubicBezTo>
                    <a:pt x="186" y="113"/>
                    <a:pt x="151" y="170"/>
                    <a:pt x="117" y="240"/>
                  </a:cubicBezTo>
                  <a:cubicBezTo>
                    <a:pt x="1" y="518"/>
                    <a:pt x="105" y="842"/>
                    <a:pt x="232" y="1120"/>
                  </a:cubicBezTo>
                  <a:cubicBezTo>
                    <a:pt x="475" y="1630"/>
                    <a:pt x="812" y="2117"/>
                    <a:pt x="1310" y="2384"/>
                  </a:cubicBezTo>
                  <a:lnTo>
                    <a:pt x="2144" y="1665"/>
                  </a:lnTo>
                  <a:cubicBezTo>
                    <a:pt x="2190" y="1514"/>
                    <a:pt x="2133" y="1352"/>
                    <a:pt x="2051" y="1213"/>
                  </a:cubicBezTo>
                  <a:cubicBezTo>
                    <a:pt x="1785" y="692"/>
                    <a:pt x="1322" y="275"/>
                    <a:pt x="765" y="66"/>
                  </a:cubicBezTo>
                  <a:cubicBezTo>
                    <a:pt x="670" y="28"/>
                    <a:pt x="567" y="0"/>
                    <a:pt x="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206279" y="2660967"/>
              <a:ext cx="1315426" cy="2011194"/>
            </a:xfrm>
            <a:custGeom>
              <a:avLst/>
              <a:gdLst/>
              <a:ahLst/>
              <a:cxnLst/>
              <a:rect l="l" t="t" r="r" b="b"/>
              <a:pathLst>
                <a:path w="14276" h="21827" extrusionOk="0">
                  <a:moveTo>
                    <a:pt x="8256" y="1"/>
                  </a:moveTo>
                  <a:cubicBezTo>
                    <a:pt x="5625" y="1"/>
                    <a:pt x="770" y="3875"/>
                    <a:pt x="209" y="5128"/>
                  </a:cubicBezTo>
                  <a:cubicBezTo>
                    <a:pt x="1" y="5626"/>
                    <a:pt x="523" y="6229"/>
                    <a:pt x="812" y="6681"/>
                  </a:cubicBezTo>
                  <a:cubicBezTo>
                    <a:pt x="1122" y="7166"/>
                    <a:pt x="1732" y="7310"/>
                    <a:pt x="2331" y="7310"/>
                  </a:cubicBezTo>
                  <a:cubicBezTo>
                    <a:pt x="2448" y="7310"/>
                    <a:pt x="2564" y="7304"/>
                    <a:pt x="2678" y="7295"/>
                  </a:cubicBezTo>
                  <a:cubicBezTo>
                    <a:pt x="3512" y="7225"/>
                    <a:pt x="4346" y="7029"/>
                    <a:pt x="5122" y="6704"/>
                  </a:cubicBezTo>
                  <a:lnTo>
                    <a:pt x="5122" y="6704"/>
                  </a:lnTo>
                  <a:cubicBezTo>
                    <a:pt x="5006" y="7029"/>
                    <a:pt x="4879" y="7341"/>
                    <a:pt x="4763" y="7666"/>
                  </a:cubicBezTo>
                  <a:cubicBezTo>
                    <a:pt x="4671" y="7897"/>
                    <a:pt x="4589" y="8141"/>
                    <a:pt x="4496" y="8373"/>
                  </a:cubicBezTo>
                  <a:cubicBezTo>
                    <a:pt x="4300" y="8917"/>
                    <a:pt x="4103" y="9450"/>
                    <a:pt x="3906" y="9983"/>
                  </a:cubicBezTo>
                  <a:cubicBezTo>
                    <a:pt x="3801" y="10307"/>
                    <a:pt x="3685" y="10621"/>
                    <a:pt x="3569" y="10945"/>
                  </a:cubicBezTo>
                  <a:cubicBezTo>
                    <a:pt x="3443" y="11304"/>
                    <a:pt x="3315" y="11651"/>
                    <a:pt x="3199" y="12011"/>
                  </a:cubicBezTo>
                  <a:cubicBezTo>
                    <a:pt x="3049" y="12428"/>
                    <a:pt x="2897" y="12857"/>
                    <a:pt x="2758" y="13286"/>
                  </a:cubicBezTo>
                  <a:cubicBezTo>
                    <a:pt x="2666" y="13575"/>
                    <a:pt x="2585" y="13865"/>
                    <a:pt x="2503" y="14166"/>
                  </a:cubicBezTo>
                  <a:cubicBezTo>
                    <a:pt x="2376" y="14641"/>
                    <a:pt x="2272" y="15116"/>
                    <a:pt x="2191" y="15591"/>
                  </a:cubicBezTo>
                  <a:cubicBezTo>
                    <a:pt x="2122" y="16101"/>
                    <a:pt x="2086" y="16623"/>
                    <a:pt x="2110" y="17144"/>
                  </a:cubicBezTo>
                  <a:cubicBezTo>
                    <a:pt x="2133" y="17654"/>
                    <a:pt x="2225" y="18152"/>
                    <a:pt x="2400" y="18616"/>
                  </a:cubicBezTo>
                  <a:cubicBezTo>
                    <a:pt x="2539" y="19010"/>
                    <a:pt x="2747" y="19381"/>
                    <a:pt x="3025" y="19716"/>
                  </a:cubicBezTo>
                  <a:cubicBezTo>
                    <a:pt x="3036" y="19728"/>
                    <a:pt x="3049" y="19728"/>
                    <a:pt x="3060" y="19739"/>
                  </a:cubicBezTo>
                  <a:cubicBezTo>
                    <a:pt x="3396" y="20145"/>
                    <a:pt x="3824" y="20447"/>
                    <a:pt x="4300" y="20678"/>
                  </a:cubicBezTo>
                  <a:cubicBezTo>
                    <a:pt x="4589" y="20828"/>
                    <a:pt x="4902" y="20956"/>
                    <a:pt x="5215" y="21060"/>
                  </a:cubicBezTo>
                  <a:cubicBezTo>
                    <a:pt x="5575" y="21188"/>
                    <a:pt x="5945" y="21292"/>
                    <a:pt x="6304" y="21385"/>
                  </a:cubicBezTo>
                  <a:lnTo>
                    <a:pt x="6617" y="21454"/>
                  </a:lnTo>
                  <a:cubicBezTo>
                    <a:pt x="7500" y="21668"/>
                    <a:pt x="8422" y="21827"/>
                    <a:pt x="9324" y="21827"/>
                  </a:cubicBezTo>
                  <a:cubicBezTo>
                    <a:pt x="10233" y="21827"/>
                    <a:pt x="11121" y="21665"/>
                    <a:pt x="11924" y="21234"/>
                  </a:cubicBezTo>
                  <a:cubicBezTo>
                    <a:pt x="12723" y="20805"/>
                    <a:pt x="13384" y="20133"/>
                    <a:pt x="13801" y="19322"/>
                  </a:cubicBezTo>
                  <a:cubicBezTo>
                    <a:pt x="13905" y="19126"/>
                    <a:pt x="13987" y="18905"/>
                    <a:pt x="14067" y="18696"/>
                  </a:cubicBezTo>
                  <a:cubicBezTo>
                    <a:pt x="14206" y="18256"/>
                    <a:pt x="14276" y="17793"/>
                    <a:pt x="14276" y="17341"/>
                  </a:cubicBezTo>
                  <a:cubicBezTo>
                    <a:pt x="14276" y="16889"/>
                    <a:pt x="14206" y="16437"/>
                    <a:pt x="14079" y="15997"/>
                  </a:cubicBezTo>
                  <a:cubicBezTo>
                    <a:pt x="14010" y="15789"/>
                    <a:pt x="13928" y="15580"/>
                    <a:pt x="13836" y="15383"/>
                  </a:cubicBezTo>
                  <a:cubicBezTo>
                    <a:pt x="13778" y="15256"/>
                    <a:pt x="13709" y="15128"/>
                    <a:pt x="13639" y="15012"/>
                  </a:cubicBezTo>
                  <a:cubicBezTo>
                    <a:pt x="13500" y="14792"/>
                    <a:pt x="13361" y="14583"/>
                    <a:pt x="13199" y="14386"/>
                  </a:cubicBezTo>
                  <a:cubicBezTo>
                    <a:pt x="12978" y="14108"/>
                    <a:pt x="12735" y="13830"/>
                    <a:pt x="12480" y="13575"/>
                  </a:cubicBezTo>
                  <a:cubicBezTo>
                    <a:pt x="12352" y="13448"/>
                    <a:pt x="12225" y="13309"/>
                    <a:pt x="12098" y="13181"/>
                  </a:cubicBezTo>
                  <a:cubicBezTo>
                    <a:pt x="11808" y="12903"/>
                    <a:pt x="11530" y="12625"/>
                    <a:pt x="11263" y="12336"/>
                  </a:cubicBezTo>
                  <a:cubicBezTo>
                    <a:pt x="11147" y="12208"/>
                    <a:pt x="11044" y="12092"/>
                    <a:pt x="10939" y="11965"/>
                  </a:cubicBezTo>
                  <a:cubicBezTo>
                    <a:pt x="10730" y="11710"/>
                    <a:pt x="10522" y="11443"/>
                    <a:pt x="10348" y="11154"/>
                  </a:cubicBezTo>
                  <a:lnTo>
                    <a:pt x="10209" y="10910"/>
                  </a:lnTo>
                  <a:cubicBezTo>
                    <a:pt x="10140" y="10771"/>
                    <a:pt x="10081" y="10644"/>
                    <a:pt x="10024" y="10505"/>
                  </a:cubicBezTo>
                  <a:cubicBezTo>
                    <a:pt x="9839" y="10088"/>
                    <a:pt x="9711" y="9658"/>
                    <a:pt x="9618" y="9207"/>
                  </a:cubicBezTo>
                  <a:cubicBezTo>
                    <a:pt x="9595" y="9079"/>
                    <a:pt x="9572" y="8940"/>
                    <a:pt x="9560" y="8801"/>
                  </a:cubicBezTo>
                  <a:cubicBezTo>
                    <a:pt x="9502" y="8465"/>
                    <a:pt x="9479" y="8118"/>
                    <a:pt x="9468" y="7770"/>
                  </a:cubicBezTo>
                  <a:lnTo>
                    <a:pt x="9468" y="7330"/>
                  </a:lnTo>
                  <a:cubicBezTo>
                    <a:pt x="9468" y="7214"/>
                    <a:pt x="9468" y="7098"/>
                    <a:pt x="9479" y="6982"/>
                  </a:cubicBezTo>
                  <a:cubicBezTo>
                    <a:pt x="9491" y="6727"/>
                    <a:pt x="9502" y="6473"/>
                    <a:pt x="9537" y="6229"/>
                  </a:cubicBezTo>
                  <a:cubicBezTo>
                    <a:pt x="9548" y="6090"/>
                    <a:pt x="9560" y="5963"/>
                    <a:pt x="9572" y="5835"/>
                  </a:cubicBezTo>
                  <a:cubicBezTo>
                    <a:pt x="9595" y="5638"/>
                    <a:pt x="9618" y="5453"/>
                    <a:pt x="9653" y="5255"/>
                  </a:cubicBezTo>
                  <a:cubicBezTo>
                    <a:pt x="9676" y="5036"/>
                    <a:pt x="9711" y="4804"/>
                    <a:pt x="9746" y="4583"/>
                  </a:cubicBezTo>
                  <a:cubicBezTo>
                    <a:pt x="9780" y="4398"/>
                    <a:pt x="9803" y="4225"/>
                    <a:pt x="9839" y="4039"/>
                  </a:cubicBezTo>
                  <a:cubicBezTo>
                    <a:pt x="9908" y="3599"/>
                    <a:pt x="9978" y="3147"/>
                    <a:pt x="10047" y="2695"/>
                  </a:cubicBezTo>
                  <a:cubicBezTo>
                    <a:pt x="10105" y="2255"/>
                    <a:pt x="10151" y="1802"/>
                    <a:pt x="10024" y="1374"/>
                  </a:cubicBezTo>
                  <a:cubicBezTo>
                    <a:pt x="9885" y="922"/>
                    <a:pt x="9607" y="482"/>
                    <a:pt x="9201" y="239"/>
                  </a:cubicBezTo>
                  <a:cubicBezTo>
                    <a:pt x="8940" y="74"/>
                    <a:pt x="8619" y="1"/>
                    <a:pt x="8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2783920" y="3003090"/>
              <a:ext cx="40727" cy="58971"/>
            </a:xfrm>
            <a:custGeom>
              <a:avLst/>
              <a:gdLst/>
              <a:ahLst/>
              <a:cxnLst/>
              <a:rect l="l" t="t" r="r" b="b"/>
              <a:pathLst>
                <a:path w="442" h="640" extrusionOk="0">
                  <a:moveTo>
                    <a:pt x="264" y="1"/>
                  </a:moveTo>
                  <a:cubicBezTo>
                    <a:pt x="163" y="1"/>
                    <a:pt x="57" y="114"/>
                    <a:pt x="24" y="280"/>
                  </a:cubicBezTo>
                  <a:cubicBezTo>
                    <a:pt x="1" y="453"/>
                    <a:pt x="58" y="615"/>
                    <a:pt x="163" y="639"/>
                  </a:cubicBezTo>
                  <a:cubicBezTo>
                    <a:pt x="168" y="639"/>
                    <a:pt x="173" y="639"/>
                    <a:pt x="178" y="639"/>
                  </a:cubicBezTo>
                  <a:cubicBezTo>
                    <a:pt x="278" y="639"/>
                    <a:pt x="384" y="526"/>
                    <a:pt x="418" y="361"/>
                  </a:cubicBezTo>
                  <a:cubicBezTo>
                    <a:pt x="441" y="187"/>
                    <a:pt x="383" y="25"/>
                    <a:pt x="279" y="2"/>
                  </a:cubicBezTo>
                  <a:cubicBezTo>
                    <a:pt x="274" y="1"/>
                    <a:pt x="269" y="1"/>
                    <a:pt x="264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032705" y="2749055"/>
              <a:ext cx="348114" cy="260671"/>
            </a:xfrm>
            <a:custGeom>
              <a:avLst/>
              <a:gdLst/>
              <a:ahLst/>
              <a:cxnLst/>
              <a:rect l="l" t="t" r="r" b="b"/>
              <a:pathLst>
                <a:path w="3778" h="2829" extrusionOk="0">
                  <a:moveTo>
                    <a:pt x="2720" y="0"/>
                  </a:moveTo>
                  <a:cubicBezTo>
                    <a:pt x="2706" y="0"/>
                    <a:pt x="2692" y="1"/>
                    <a:pt x="2677" y="1"/>
                  </a:cubicBezTo>
                  <a:cubicBezTo>
                    <a:pt x="2353" y="12"/>
                    <a:pt x="2028" y="128"/>
                    <a:pt x="1727" y="279"/>
                  </a:cubicBezTo>
                  <a:cubicBezTo>
                    <a:pt x="1194" y="534"/>
                    <a:pt x="649" y="882"/>
                    <a:pt x="394" y="1426"/>
                  </a:cubicBezTo>
                  <a:lnTo>
                    <a:pt x="0" y="2828"/>
                  </a:lnTo>
                  <a:cubicBezTo>
                    <a:pt x="823" y="2747"/>
                    <a:pt x="1622" y="2550"/>
                    <a:pt x="2387" y="2237"/>
                  </a:cubicBezTo>
                  <a:cubicBezTo>
                    <a:pt x="2781" y="2075"/>
                    <a:pt x="3164" y="1889"/>
                    <a:pt x="3430" y="1554"/>
                  </a:cubicBezTo>
                  <a:cubicBezTo>
                    <a:pt x="3685" y="1229"/>
                    <a:pt x="3777" y="743"/>
                    <a:pt x="3546" y="395"/>
                  </a:cubicBezTo>
                  <a:cubicBezTo>
                    <a:pt x="3368" y="129"/>
                    <a:pt x="3042" y="0"/>
                    <a:pt x="2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1673604" y="2848752"/>
              <a:ext cx="240215" cy="324157"/>
            </a:xfrm>
            <a:custGeom>
              <a:avLst/>
              <a:gdLst/>
              <a:ahLst/>
              <a:cxnLst/>
              <a:rect l="l" t="t" r="r" b="b"/>
              <a:pathLst>
                <a:path w="2607" h="3518" extrusionOk="0">
                  <a:moveTo>
                    <a:pt x="1362" y="0"/>
                  </a:moveTo>
                  <a:cubicBezTo>
                    <a:pt x="1093" y="0"/>
                    <a:pt x="817" y="83"/>
                    <a:pt x="591" y="240"/>
                  </a:cubicBezTo>
                  <a:cubicBezTo>
                    <a:pt x="452" y="333"/>
                    <a:pt x="336" y="449"/>
                    <a:pt x="243" y="588"/>
                  </a:cubicBezTo>
                  <a:cubicBezTo>
                    <a:pt x="162" y="727"/>
                    <a:pt x="93" y="877"/>
                    <a:pt x="70" y="1028"/>
                  </a:cubicBezTo>
                  <a:cubicBezTo>
                    <a:pt x="0" y="1329"/>
                    <a:pt x="35" y="1618"/>
                    <a:pt x="116" y="1885"/>
                  </a:cubicBezTo>
                  <a:cubicBezTo>
                    <a:pt x="197" y="2140"/>
                    <a:pt x="325" y="2360"/>
                    <a:pt x="475" y="2545"/>
                  </a:cubicBezTo>
                  <a:cubicBezTo>
                    <a:pt x="614" y="2731"/>
                    <a:pt x="765" y="2870"/>
                    <a:pt x="915" y="2998"/>
                  </a:cubicBezTo>
                  <a:cubicBezTo>
                    <a:pt x="1066" y="3125"/>
                    <a:pt x="1205" y="3217"/>
                    <a:pt x="1332" y="3310"/>
                  </a:cubicBezTo>
                  <a:cubicBezTo>
                    <a:pt x="1460" y="3392"/>
                    <a:pt x="1576" y="3461"/>
                    <a:pt x="1692" y="3484"/>
                  </a:cubicBezTo>
                  <a:cubicBezTo>
                    <a:pt x="1769" y="3509"/>
                    <a:pt x="1834" y="3517"/>
                    <a:pt x="1887" y="3517"/>
                  </a:cubicBezTo>
                  <a:cubicBezTo>
                    <a:pt x="1984" y="3517"/>
                    <a:pt x="2035" y="3487"/>
                    <a:pt x="2027" y="3472"/>
                  </a:cubicBezTo>
                  <a:cubicBezTo>
                    <a:pt x="2027" y="3438"/>
                    <a:pt x="1912" y="3449"/>
                    <a:pt x="1749" y="3356"/>
                  </a:cubicBezTo>
                  <a:cubicBezTo>
                    <a:pt x="1657" y="3299"/>
                    <a:pt x="1564" y="3229"/>
                    <a:pt x="1460" y="3137"/>
                  </a:cubicBezTo>
                  <a:cubicBezTo>
                    <a:pt x="1344" y="3044"/>
                    <a:pt x="1228" y="2928"/>
                    <a:pt x="1101" y="2800"/>
                  </a:cubicBezTo>
                  <a:cubicBezTo>
                    <a:pt x="846" y="2545"/>
                    <a:pt x="568" y="2210"/>
                    <a:pt x="452" y="1781"/>
                  </a:cubicBezTo>
                  <a:cubicBezTo>
                    <a:pt x="394" y="1572"/>
                    <a:pt x="371" y="1329"/>
                    <a:pt x="428" y="1109"/>
                  </a:cubicBezTo>
                  <a:cubicBezTo>
                    <a:pt x="487" y="889"/>
                    <a:pt x="603" y="680"/>
                    <a:pt x="799" y="552"/>
                  </a:cubicBezTo>
                  <a:cubicBezTo>
                    <a:pt x="968" y="433"/>
                    <a:pt x="1171" y="374"/>
                    <a:pt x="1364" y="374"/>
                  </a:cubicBezTo>
                  <a:cubicBezTo>
                    <a:pt x="1396" y="374"/>
                    <a:pt x="1429" y="376"/>
                    <a:pt x="1460" y="379"/>
                  </a:cubicBezTo>
                  <a:cubicBezTo>
                    <a:pt x="1680" y="402"/>
                    <a:pt x="1877" y="518"/>
                    <a:pt x="2027" y="668"/>
                  </a:cubicBezTo>
                  <a:cubicBezTo>
                    <a:pt x="2167" y="819"/>
                    <a:pt x="2259" y="1016"/>
                    <a:pt x="2282" y="1190"/>
                  </a:cubicBezTo>
                  <a:cubicBezTo>
                    <a:pt x="2306" y="1376"/>
                    <a:pt x="2259" y="1538"/>
                    <a:pt x="2167" y="1642"/>
                  </a:cubicBezTo>
                  <a:cubicBezTo>
                    <a:pt x="2074" y="1757"/>
                    <a:pt x="1935" y="1804"/>
                    <a:pt x="1808" y="1804"/>
                  </a:cubicBezTo>
                  <a:cubicBezTo>
                    <a:pt x="1692" y="1804"/>
                    <a:pt x="1587" y="1757"/>
                    <a:pt x="1518" y="1700"/>
                  </a:cubicBezTo>
                  <a:cubicBezTo>
                    <a:pt x="1374" y="1600"/>
                    <a:pt x="1335" y="1479"/>
                    <a:pt x="1302" y="1479"/>
                  </a:cubicBezTo>
                  <a:cubicBezTo>
                    <a:pt x="1301" y="1479"/>
                    <a:pt x="1299" y="1479"/>
                    <a:pt x="1298" y="1479"/>
                  </a:cubicBezTo>
                  <a:cubicBezTo>
                    <a:pt x="1286" y="1491"/>
                    <a:pt x="1286" y="1515"/>
                    <a:pt x="1286" y="1572"/>
                  </a:cubicBezTo>
                  <a:cubicBezTo>
                    <a:pt x="1309" y="1630"/>
                    <a:pt x="1332" y="1723"/>
                    <a:pt x="1414" y="1816"/>
                  </a:cubicBezTo>
                  <a:cubicBezTo>
                    <a:pt x="1494" y="1896"/>
                    <a:pt x="1622" y="1989"/>
                    <a:pt x="1796" y="2012"/>
                  </a:cubicBezTo>
                  <a:cubicBezTo>
                    <a:pt x="1827" y="2017"/>
                    <a:pt x="1860" y="2019"/>
                    <a:pt x="1894" y="2019"/>
                  </a:cubicBezTo>
                  <a:cubicBezTo>
                    <a:pt x="2045" y="2019"/>
                    <a:pt x="2210" y="1972"/>
                    <a:pt x="2352" y="1839"/>
                  </a:cubicBezTo>
                  <a:cubicBezTo>
                    <a:pt x="2526" y="1677"/>
                    <a:pt x="2607" y="1422"/>
                    <a:pt x="2596" y="1167"/>
                  </a:cubicBezTo>
                  <a:cubicBezTo>
                    <a:pt x="2584" y="912"/>
                    <a:pt x="2468" y="645"/>
                    <a:pt x="2282" y="436"/>
                  </a:cubicBezTo>
                  <a:cubicBezTo>
                    <a:pt x="2097" y="228"/>
                    <a:pt x="1831" y="55"/>
                    <a:pt x="1507" y="8"/>
                  </a:cubicBezTo>
                  <a:cubicBezTo>
                    <a:pt x="1459" y="3"/>
                    <a:pt x="1411" y="0"/>
                    <a:pt x="13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694889" y="3063996"/>
              <a:ext cx="511483" cy="313008"/>
            </a:xfrm>
            <a:custGeom>
              <a:avLst/>
              <a:gdLst/>
              <a:ahLst/>
              <a:cxnLst/>
              <a:rect l="l" t="t" r="r" b="b"/>
              <a:pathLst>
                <a:path w="5551" h="3397" extrusionOk="0">
                  <a:moveTo>
                    <a:pt x="1796" y="1"/>
                  </a:moveTo>
                  <a:lnTo>
                    <a:pt x="1" y="1797"/>
                  </a:lnTo>
                  <a:cubicBezTo>
                    <a:pt x="1855" y="2330"/>
                    <a:pt x="3709" y="2863"/>
                    <a:pt x="5551" y="3396"/>
                  </a:cubicBezTo>
                  <a:cubicBezTo>
                    <a:pt x="5424" y="3245"/>
                    <a:pt x="5285" y="3118"/>
                    <a:pt x="5146" y="2990"/>
                  </a:cubicBezTo>
                  <a:cubicBezTo>
                    <a:pt x="4033" y="1994"/>
                    <a:pt x="2921" y="997"/>
                    <a:pt x="179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694889" y="3105736"/>
              <a:ext cx="240308" cy="139872"/>
            </a:xfrm>
            <a:custGeom>
              <a:avLst/>
              <a:gdLst/>
              <a:ahLst/>
              <a:cxnLst/>
              <a:rect l="l" t="t" r="r" b="b"/>
              <a:pathLst>
                <a:path w="2608" h="1518" extrusionOk="0">
                  <a:moveTo>
                    <a:pt x="2306" y="0"/>
                  </a:moveTo>
                  <a:cubicBezTo>
                    <a:pt x="1809" y="371"/>
                    <a:pt x="1252" y="649"/>
                    <a:pt x="661" y="834"/>
                  </a:cubicBezTo>
                  <a:cubicBezTo>
                    <a:pt x="603" y="858"/>
                    <a:pt x="534" y="869"/>
                    <a:pt x="464" y="881"/>
                  </a:cubicBezTo>
                  <a:lnTo>
                    <a:pt x="1" y="1344"/>
                  </a:lnTo>
                  <a:cubicBezTo>
                    <a:pt x="197" y="1402"/>
                    <a:pt x="395" y="1460"/>
                    <a:pt x="580" y="1518"/>
                  </a:cubicBezTo>
                  <a:cubicBezTo>
                    <a:pt x="916" y="1402"/>
                    <a:pt x="1252" y="1252"/>
                    <a:pt x="1554" y="1066"/>
                  </a:cubicBezTo>
                  <a:cubicBezTo>
                    <a:pt x="1936" y="846"/>
                    <a:pt x="2283" y="567"/>
                    <a:pt x="2608" y="278"/>
                  </a:cubicBezTo>
                  <a:cubicBezTo>
                    <a:pt x="2504" y="186"/>
                    <a:pt x="2399" y="93"/>
                    <a:pt x="23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975647" y="3217781"/>
              <a:ext cx="88825" cy="114349"/>
            </a:xfrm>
            <a:custGeom>
              <a:avLst/>
              <a:gdLst/>
              <a:ahLst/>
              <a:cxnLst/>
              <a:rect l="l" t="t" r="r" b="b"/>
              <a:pathLst>
                <a:path w="964" h="1241" extrusionOk="0">
                  <a:moveTo>
                    <a:pt x="615" y="0"/>
                  </a:moveTo>
                  <a:cubicBezTo>
                    <a:pt x="464" y="360"/>
                    <a:pt x="256" y="708"/>
                    <a:pt x="1" y="1009"/>
                  </a:cubicBezTo>
                  <a:cubicBezTo>
                    <a:pt x="279" y="1090"/>
                    <a:pt x="546" y="1159"/>
                    <a:pt x="812" y="1241"/>
                  </a:cubicBezTo>
                  <a:cubicBezTo>
                    <a:pt x="870" y="1078"/>
                    <a:pt x="917" y="904"/>
                    <a:pt x="940" y="731"/>
                  </a:cubicBezTo>
                  <a:cubicBezTo>
                    <a:pt x="951" y="592"/>
                    <a:pt x="963" y="453"/>
                    <a:pt x="963" y="314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2050374" y="3246621"/>
              <a:ext cx="64223" cy="101449"/>
            </a:xfrm>
            <a:custGeom>
              <a:avLst/>
              <a:gdLst/>
              <a:ahLst/>
              <a:cxnLst/>
              <a:rect l="l" t="t" r="r" b="b"/>
              <a:pathLst>
                <a:path w="697" h="1101" extrusionOk="0">
                  <a:moveTo>
                    <a:pt x="152" y="1"/>
                  </a:moveTo>
                  <a:cubicBezTo>
                    <a:pt x="152" y="140"/>
                    <a:pt x="140" y="279"/>
                    <a:pt x="129" y="418"/>
                  </a:cubicBezTo>
                  <a:cubicBezTo>
                    <a:pt x="106" y="591"/>
                    <a:pt x="59" y="765"/>
                    <a:pt x="1" y="928"/>
                  </a:cubicBezTo>
                  <a:cubicBezTo>
                    <a:pt x="210" y="985"/>
                    <a:pt x="418" y="1043"/>
                    <a:pt x="616" y="1101"/>
                  </a:cubicBezTo>
                  <a:cubicBezTo>
                    <a:pt x="673" y="904"/>
                    <a:pt x="696" y="684"/>
                    <a:pt x="685" y="475"/>
                  </a:cubicBezTo>
                  <a:cubicBezTo>
                    <a:pt x="511" y="325"/>
                    <a:pt x="337" y="163"/>
                    <a:pt x="1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748331" y="3131352"/>
              <a:ext cx="244546" cy="150561"/>
            </a:xfrm>
            <a:custGeom>
              <a:avLst/>
              <a:gdLst/>
              <a:ahLst/>
              <a:cxnLst/>
              <a:rect l="l" t="t" r="r" b="b"/>
              <a:pathLst>
                <a:path w="2654" h="1634" extrusionOk="0">
                  <a:moveTo>
                    <a:pt x="2028" y="0"/>
                  </a:moveTo>
                  <a:cubicBezTo>
                    <a:pt x="1703" y="289"/>
                    <a:pt x="1356" y="568"/>
                    <a:pt x="974" y="788"/>
                  </a:cubicBezTo>
                  <a:cubicBezTo>
                    <a:pt x="672" y="974"/>
                    <a:pt x="336" y="1124"/>
                    <a:pt x="0" y="1240"/>
                  </a:cubicBezTo>
                  <a:cubicBezTo>
                    <a:pt x="464" y="1368"/>
                    <a:pt x="915" y="1494"/>
                    <a:pt x="1379" y="1634"/>
                  </a:cubicBezTo>
                  <a:cubicBezTo>
                    <a:pt x="1599" y="1518"/>
                    <a:pt x="1808" y="1368"/>
                    <a:pt x="1993" y="1216"/>
                  </a:cubicBezTo>
                  <a:cubicBezTo>
                    <a:pt x="2236" y="1008"/>
                    <a:pt x="2457" y="788"/>
                    <a:pt x="2653" y="556"/>
                  </a:cubicBezTo>
                  <a:lnTo>
                    <a:pt x="2028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2948394" y="2981529"/>
              <a:ext cx="164474" cy="101817"/>
            </a:xfrm>
            <a:custGeom>
              <a:avLst/>
              <a:gdLst/>
              <a:ahLst/>
              <a:cxnLst/>
              <a:rect l="l" t="t" r="r" b="b"/>
              <a:pathLst>
                <a:path w="1785" h="1105" extrusionOk="0">
                  <a:moveTo>
                    <a:pt x="181" y="1"/>
                  </a:moveTo>
                  <a:cubicBezTo>
                    <a:pt x="167" y="1"/>
                    <a:pt x="153" y="2"/>
                    <a:pt x="139" y="4"/>
                  </a:cubicBezTo>
                  <a:cubicBezTo>
                    <a:pt x="70" y="15"/>
                    <a:pt x="0" y="85"/>
                    <a:pt x="0" y="154"/>
                  </a:cubicBezTo>
                  <a:cubicBezTo>
                    <a:pt x="0" y="201"/>
                    <a:pt x="23" y="247"/>
                    <a:pt x="58" y="282"/>
                  </a:cubicBezTo>
                  <a:cubicBezTo>
                    <a:pt x="301" y="607"/>
                    <a:pt x="706" y="769"/>
                    <a:pt x="1089" y="896"/>
                  </a:cubicBezTo>
                  <a:cubicBezTo>
                    <a:pt x="1298" y="954"/>
                    <a:pt x="1506" y="1024"/>
                    <a:pt x="1692" y="1104"/>
                  </a:cubicBezTo>
                  <a:cubicBezTo>
                    <a:pt x="1726" y="919"/>
                    <a:pt x="1749" y="746"/>
                    <a:pt x="1785" y="560"/>
                  </a:cubicBezTo>
                  <a:cubicBezTo>
                    <a:pt x="1321" y="340"/>
                    <a:pt x="846" y="166"/>
                    <a:pt x="359" y="27"/>
                  </a:cubicBezTo>
                  <a:cubicBezTo>
                    <a:pt x="303" y="18"/>
                    <a:pt x="240" y="1"/>
                    <a:pt x="18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870350" y="3132181"/>
              <a:ext cx="225473" cy="66435"/>
            </a:xfrm>
            <a:custGeom>
              <a:avLst/>
              <a:gdLst/>
              <a:ahLst/>
              <a:cxnLst/>
              <a:rect l="l" t="t" r="r" b="b"/>
              <a:pathLst>
                <a:path w="2447" h="721" extrusionOk="0">
                  <a:moveTo>
                    <a:pt x="1402" y="1"/>
                  </a:moveTo>
                  <a:cubicBezTo>
                    <a:pt x="971" y="1"/>
                    <a:pt x="542" y="71"/>
                    <a:pt x="140" y="211"/>
                  </a:cubicBezTo>
                  <a:cubicBezTo>
                    <a:pt x="82" y="234"/>
                    <a:pt x="13" y="269"/>
                    <a:pt x="1" y="327"/>
                  </a:cubicBezTo>
                  <a:cubicBezTo>
                    <a:pt x="1" y="408"/>
                    <a:pt x="82" y="443"/>
                    <a:pt x="152" y="466"/>
                  </a:cubicBezTo>
                  <a:cubicBezTo>
                    <a:pt x="870" y="663"/>
                    <a:pt x="1623" y="721"/>
                    <a:pt x="2365" y="721"/>
                  </a:cubicBezTo>
                  <a:cubicBezTo>
                    <a:pt x="2388" y="524"/>
                    <a:pt x="2411" y="339"/>
                    <a:pt x="2446" y="141"/>
                  </a:cubicBezTo>
                  <a:cubicBezTo>
                    <a:pt x="2107" y="48"/>
                    <a:pt x="1754" y="1"/>
                    <a:pt x="140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766874" y="3234827"/>
              <a:ext cx="318260" cy="124761"/>
            </a:xfrm>
            <a:custGeom>
              <a:avLst/>
              <a:gdLst/>
              <a:ahLst/>
              <a:cxnLst/>
              <a:rect l="l" t="t" r="r" b="b"/>
              <a:pathLst>
                <a:path w="3454" h="1354" extrusionOk="0">
                  <a:moveTo>
                    <a:pt x="3453" y="1"/>
                  </a:moveTo>
                  <a:lnTo>
                    <a:pt x="3453" y="1"/>
                  </a:lnTo>
                  <a:cubicBezTo>
                    <a:pt x="2259" y="82"/>
                    <a:pt x="1101" y="453"/>
                    <a:pt x="81" y="1079"/>
                  </a:cubicBezTo>
                  <a:cubicBezTo>
                    <a:pt x="47" y="1102"/>
                    <a:pt x="11" y="1125"/>
                    <a:pt x="0" y="1171"/>
                  </a:cubicBezTo>
                  <a:cubicBezTo>
                    <a:pt x="0" y="1229"/>
                    <a:pt x="58" y="1264"/>
                    <a:pt x="116" y="1275"/>
                  </a:cubicBezTo>
                  <a:cubicBezTo>
                    <a:pt x="263" y="1335"/>
                    <a:pt x="417" y="1353"/>
                    <a:pt x="572" y="1353"/>
                  </a:cubicBezTo>
                  <a:cubicBezTo>
                    <a:pt x="687" y="1353"/>
                    <a:pt x="802" y="1344"/>
                    <a:pt x="915" y="1334"/>
                  </a:cubicBezTo>
                  <a:cubicBezTo>
                    <a:pt x="1738" y="1252"/>
                    <a:pt x="2561" y="1183"/>
                    <a:pt x="3384" y="1102"/>
                  </a:cubicBezTo>
                  <a:cubicBezTo>
                    <a:pt x="3384" y="986"/>
                    <a:pt x="3384" y="870"/>
                    <a:pt x="3395" y="754"/>
                  </a:cubicBezTo>
                  <a:cubicBezTo>
                    <a:pt x="3407" y="499"/>
                    <a:pt x="3418" y="245"/>
                    <a:pt x="3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685696" y="3376910"/>
              <a:ext cx="401557" cy="207689"/>
            </a:xfrm>
            <a:custGeom>
              <a:avLst/>
              <a:gdLst/>
              <a:ahLst/>
              <a:cxnLst/>
              <a:rect l="l" t="t" r="r" b="b"/>
              <a:pathLst>
                <a:path w="4358" h="2254" extrusionOk="0">
                  <a:moveTo>
                    <a:pt x="4265" y="0"/>
                  </a:moveTo>
                  <a:cubicBezTo>
                    <a:pt x="2746" y="313"/>
                    <a:pt x="1310" y="1008"/>
                    <a:pt x="117" y="2016"/>
                  </a:cubicBezTo>
                  <a:cubicBezTo>
                    <a:pt x="70" y="2063"/>
                    <a:pt x="1" y="2120"/>
                    <a:pt x="35" y="2190"/>
                  </a:cubicBezTo>
                  <a:cubicBezTo>
                    <a:pt x="52" y="2239"/>
                    <a:pt x="104" y="2254"/>
                    <a:pt x="162" y="2254"/>
                  </a:cubicBezTo>
                  <a:cubicBezTo>
                    <a:pt x="185" y="2254"/>
                    <a:pt x="209" y="2251"/>
                    <a:pt x="232" y="2248"/>
                  </a:cubicBezTo>
                  <a:cubicBezTo>
                    <a:pt x="1657" y="2051"/>
                    <a:pt x="3048" y="1646"/>
                    <a:pt x="4357" y="1031"/>
                  </a:cubicBezTo>
                  <a:cubicBezTo>
                    <a:pt x="4299" y="695"/>
                    <a:pt x="4276" y="348"/>
                    <a:pt x="426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2846853" y="3509318"/>
              <a:ext cx="283062" cy="209163"/>
            </a:xfrm>
            <a:custGeom>
              <a:avLst/>
              <a:gdLst/>
              <a:ahLst/>
              <a:cxnLst/>
              <a:rect l="l" t="t" r="r" b="b"/>
              <a:pathLst>
                <a:path w="3072" h="2270" extrusionOk="0">
                  <a:moveTo>
                    <a:pt x="2666" y="0"/>
                  </a:moveTo>
                  <a:cubicBezTo>
                    <a:pt x="2029" y="312"/>
                    <a:pt x="1403" y="672"/>
                    <a:pt x="812" y="1077"/>
                  </a:cubicBezTo>
                  <a:cubicBezTo>
                    <a:pt x="500" y="1286"/>
                    <a:pt x="175" y="1517"/>
                    <a:pt x="47" y="1877"/>
                  </a:cubicBezTo>
                  <a:cubicBezTo>
                    <a:pt x="24" y="1958"/>
                    <a:pt x="1" y="2063"/>
                    <a:pt x="47" y="2143"/>
                  </a:cubicBezTo>
                  <a:cubicBezTo>
                    <a:pt x="97" y="2237"/>
                    <a:pt x="193" y="2270"/>
                    <a:pt x="299" y="2270"/>
                  </a:cubicBezTo>
                  <a:cubicBezTo>
                    <a:pt x="390" y="2270"/>
                    <a:pt x="488" y="2245"/>
                    <a:pt x="569" y="2213"/>
                  </a:cubicBezTo>
                  <a:cubicBezTo>
                    <a:pt x="1403" y="1911"/>
                    <a:pt x="2238" y="1610"/>
                    <a:pt x="3072" y="1298"/>
                  </a:cubicBezTo>
                  <a:cubicBezTo>
                    <a:pt x="2887" y="881"/>
                    <a:pt x="2759" y="451"/>
                    <a:pt x="2666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cubicBezTo>
                    <a:pt x="881" y="719"/>
                    <a:pt x="963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535135" y="3580728"/>
              <a:ext cx="191288" cy="124024"/>
            </a:xfrm>
            <a:custGeom>
              <a:avLst/>
              <a:gdLst/>
              <a:ahLst/>
              <a:cxnLst/>
              <a:rect l="l" t="t" r="r" b="b"/>
              <a:pathLst>
                <a:path w="2076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cubicBezTo>
                    <a:pt x="1785" y="1345"/>
                    <a:pt x="1878" y="1345"/>
                    <a:pt x="1947" y="1299"/>
                  </a:cubicBezTo>
                  <a:cubicBezTo>
                    <a:pt x="2063" y="1229"/>
                    <a:pt x="2075" y="1044"/>
                    <a:pt x="1993" y="928"/>
                  </a:cubicBezTo>
                  <a:cubicBezTo>
                    <a:pt x="1924" y="812"/>
                    <a:pt x="1797" y="731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900296" y="3666144"/>
              <a:ext cx="313929" cy="216351"/>
            </a:xfrm>
            <a:custGeom>
              <a:avLst/>
              <a:gdLst/>
              <a:ahLst/>
              <a:cxnLst/>
              <a:rect l="l" t="t" r="r" b="b"/>
              <a:pathLst>
                <a:path w="3407" h="2348" extrusionOk="0">
                  <a:moveTo>
                    <a:pt x="2677" y="1"/>
                  </a:moveTo>
                  <a:cubicBezTo>
                    <a:pt x="1797" y="488"/>
                    <a:pt x="962" y="1067"/>
                    <a:pt x="209" y="1739"/>
                  </a:cubicBezTo>
                  <a:cubicBezTo>
                    <a:pt x="139" y="1797"/>
                    <a:pt x="70" y="1867"/>
                    <a:pt x="47" y="1948"/>
                  </a:cubicBezTo>
                  <a:cubicBezTo>
                    <a:pt x="0" y="2122"/>
                    <a:pt x="151" y="2295"/>
                    <a:pt x="314" y="2330"/>
                  </a:cubicBezTo>
                  <a:cubicBezTo>
                    <a:pt x="358" y="2342"/>
                    <a:pt x="402" y="2347"/>
                    <a:pt x="445" y="2347"/>
                  </a:cubicBezTo>
                  <a:cubicBezTo>
                    <a:pt x="575" y="2347"/>
                    <a:pt x="702" y="2304"/>
                    <a:pt x="823" y="2261"/>
                  </a:cubicBezTo>
                  <a:cubicBezTo>
                    <a:pt x="1727" y="1960"/>
                    <a:pt x="2596" y="1554"/>
                    <a:pt x="3407" y="1056"/>
                  </a:cubicBezTo>
                  <a:cubicBezTo>
                    <a:pt x="3198" y="801"/>
                    <a:pt x="2990" y="534"/>
                    <a:pt x="2816" y="245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996400" y="3797538"/>
              <a:ext cx="324618" cy="259934"/>
            </a:xfrm>
            <a:custGeom>
              <a:avLst/>
              <a:gdLst/>
              <a:ahLst/>
              <a:cxnLst/>
              <a:rect l="l" t="t" r="r" b="b"/>
              <a:pathLst>
                <a:path w="3523" h="2821" extrusionOk="0">
                  <a:moveTo>
                    <a:pt x="2688" y="1"/>
                  </a:moveTo>
                  <a:cubicBezTo>
                    <a:pt x="1970" y="475"/>
                    <a:pt x="1287" y="997"/>
                    <a:pt x="695" y="1623"/>
                  </a:cubicBezTo>
                  <a:cubicBezTo>
                    <a:pt x="371" y="1958"/>
                    <a:pt x="82" y="2352"/>
                    <a:pt x="0" y="2805"/>
                  </a:cubicBezTo>
                  <a:cubicBezTo>
                    <a:pt x="59" y="2815"/>
                    <a:pt x="118" y="2820"/>
                    <a:pt x="176" y="2820"/>
                  </a:cubicBezTo>
                  <a:cubicBezTo>
                    <a:pt x="555" y="2820"/>
                    <a:pt x="921" y="2611"/>
                    <a:pt x="1252" y="2411"/>
                  </a:cubicBezTo>
                  <a:cubicBezTo>
                    <a:pt x="2039" y="1924"/>
                    <a:pt x="2781" y="1391"/>
                    <a:pt x="3523" y="846"/>
                  </a:cubicBezTo>
                  <a:cubicBezTo>
                    <a:pt x="3233" y="568"/>
                    <a:pt x="2955" y="290"/>
                    <a:pt x="268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142630" y="3911702"/>
              <a:ext cx="279837" cy="327474"/>
            </a:xfrm>
            <a:custGeom>
              <a:avLst/>
              <a:gdLst/>
              <a:ahLst/>
              <a:cxnLst/>
              <a:rect l="l" t="t" r="r" b="b"/>
              <a:pathLst>
                <a:path w="3037" h="3554" extrusionOk="0">
                  <a:moveTo>
                    <a:pt x="2318" y="1"/>
                  </a:moveTo>
                  <a:cubicBezTo>
                    <a:pt x="1403" y="917"/>
                    <a:pt x="545" y="1890"/>
                    <a:pt x="94" y="3083"/>
                  </a:cubicBezTo>
                  <a:cubicBezTo>
                    <a:pt x="35" y="3234"/>
                    <a:pt x="1" y="3454"/>
                    <a:pt x="151" y="3535"/>
                  </a:cubicBezTo>
                  <a:cubicBezTo>
                    <a:pt x="176" y="3548"/>
                    <a:pt x="202" y="3553"/>
                    <a:pt x="229" y="3553"/>
                  </a:cubicBezTo>
                  <a:cubicBezTo>
                    <a:pt x="326" y="3553"/>
                    <a:pt x="429" y="3483"/>
                    <a:pt x="511" y="3420"/>
                  </a:cubicBezTo>
                  <a:cubicBezTo>
                    <a:pt x="1449" y="2655"/>
                    <a:pt x="2306" y="1774"/>
                    <a:pt x="3037" y="812"/>
                  </a:cubicBezTo>
                  <a:cubicBezTo>
                    <a:pt x="2816" y="534"/>
                    <a:pt x="2573" y="256"/>
                    <a:pt x="231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339170" y="4044110"/>
              <a:ext cx="164474" cy="280942"/>
            </a:xfrm>
            <a:custGeom>
              <a:avLst/>
              <a:gdLst/>
              <a:ahLst/>
              <a:cxnLst/>
              <a:rect l="l" t="t" r="r" b="b"/>
              <a:pathLst>
                <a:path w="1785" h="3049" extrusionOk="0">
                  <a:moveTo>
                    <a:pt x="1344" y="1"/>
                  </a:moveTo>
                  <a:cubicBezTo>
                    <a:pt x="834" y="754"/>
                    <a:pt x="382" y="1519"/>
                    <a:pt x="116" y="2377"/>
                  </a:cubicBezTo>
                  <a:cubicBezTo>
                    <a:pt x="46" y="2596"/>
                    <a:pt x="0" y="2874"/>
                    <a:pt x="162" y="3049"/>
                  </a:cubicBezTo>
                  <a:cubicBezTo>
                    <a:pt x="405" y="2910"/>
                    <a:pt x="590" y="2678"/>
                    <a:pt x="765" y="2446"/>
                  </a:cubicBezTo>
                  <a:cubicBezTo>
                    <a:pt x="1112" y="1971"/>
                    <a:pt x="1460" y="1484"/>
                    <a:pt x="1784" y="986"/>
                  </a:cubicBezTo>
                  <a:cubicBezTo>
                    <a:pt x="1715" y="778"/>
                    <a:pt x="1633" y="569"/>
                    <a:pt x="1541" y="372"/>
                  </a:cubicBezTo>
                  <a:cubicBezTo>
                    <a:pt x="1483" y="245"/>
                    <a:pt x="1414" y="117"/>
                    <a:pt x="134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2436912" y="3885073"/>
              <a:ext cx="220036" cy="81823"/>
            </a:xfrm>
            <a:custGeom>
              <a:avLst/>
              <a:gdLst/>
              <a:ahLst/>
              <a:cxnLst/>
              <a:rect l="l" t="t" r="r" b="b"/>
              <a:pathLst>
                <a:path w="2388" h="888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cubicBezTo>
                    <a:pt x="95" y="885"/>
                    <a:pt x="190" y="887"/>
                    <a:pt x="284" y="887"/>
                  </a:cubicBezTo>
                  <a:cubicBezTo>
                    <a:pt x="757" y="887"/>
                    <a:pt x="1227" y="839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33" y="1"/>
                    <a:pt x="2874" y="1"/>
                    <a:pt x="28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686710" y="4387063"/>
              <a:ext cx="214784" cy="250812"/>
            </a:xfrm>
            <a:custGeom>
              <a:avLst/>
              <a:gdLst/>
              <a:ahLst/>
              <a:cxnLst/>
              <a:rect l="l" t="t" r="r" b="b"/>
              <a:pathLst>
                <a:path w="2331" h="2722" extrusionOk="0">
                  <a:moveTo>
                    <a:pt x="2171" y="0"/>
                  </a:moveTo>
                  <a:cubicBezTo>
                    <a:pt x="2093" y="0"/>
                    <a:pt x="2005" y="54"/>
                    <a:pt x="1936" y="115"/>
                  </a:cubicBezTo>
                  <a:cubicBezTo>
                    <a:pt x="1206" y="775"/>
                    <a:pt x="639" y="1586"/>
                    <a:pt x="1" y="2327"/>
                  </a:cubicBezTo>
                  <a:cubicBezTo>
                    <a:pt x="361" y="2455"/>
                    <a:pt x="731" y="2559"/>
                    <a:pt x="1090" y="2652"/>
                  </a:cubicBezTo>
                  <a:lnTo>
                    <a:pt x="1403" y="2721"/>
                  </a:lnTo>
                  <a:cubicBezTo>
                    <a:pt x="1855" y="1992"/>
                    <a:pt x="2168" y="1157"/>
                    <a:pt x="2307" y="300"/>
                  </a:cubicBezTo>
                  <a:cubicBezTo>
                    <a:pt x="2330" y="207"/>
                    <a:pt x="2330" y="79"/>
                    <a:pt x="2249" y="22"/>
                  </a:cubicBezTo>
                  <a:cubicBezTo>
                    <a:pt x="2225" y="7"/>
                    <a:pt x="2199" y="0"/>
                    <a:pt x="217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615299" y="4665516"/>
              <a:ext cx="8569" cy="3317"/>
            </a:xfrm>
            <a:custGeom>
              <a:avLst/>
              <a:gdLst/>
              <a:ahLst/>
              <a:cxnLst/>
              <a:rect l="l" t="t" r="r" b="b"/>
              <a:pathLst>
                <a:path w="93" h="3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3"/>
                    <a:pt x="21" y="36"/>
                    <a:pt x="48" y="36"/>
                  </a:cubicBezTo>
                  <a:cubicBezTo>
                    <a:pt x="63" y="36"/>
                    <a:pt x="80" y="32"/>
                    <a:pt x="93" y="2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237629" y="4258801"/>
              <a:ext cx="284075" cy="254221"/>
            </a:xfrm>
            <a:custGeom>
              <a:avLst/>
              <a:gdLst/>
              <a:ahLst/>
              <a:cxnLst/>
              <a:rect l="l" t="t" r="r" b="b"/>
              <a:pathLst>
                <a:path w="3083" h="275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2179" y="1020"/>
                    <a:pt x="1148" y="1912"/>
                    <a:pt x="1" y="2653"/>
                  </a:cubicBezTo>
                  <a:cubicBezTo>
                    <a:pt x="1" y="2723"/>
                    <a:pt x="106" y="2758"/>
                    <a:pt x="175" y="2758"/>
                  </a:cubicBezTo>
                  <a:cubicBezTo>
                    <a:pt x="190" y="2758"/>
                    <a:pt x="204" y="2758"/>
                    <a:pt x="218" y="2758"/>
                  </a:cubicBezTo>
                  <a:cubicBezTo>
                    <a:pt x="829" y="2758"/>
                    <a:pt x="1428" y="2531"/>
                    <a:pt x="1983" y="2282"/>
                  </a:cubicBezTo>
                  <a:cubicBezTo>
                    <a:pt x="2191" y="2190"/>
                    <a:pt x="2400" y="2097"/>
                    <a:pt x="2608" y="1981"/>
                  </a:cubicBezTo>
                  <a:cubicBezTo>
                    <a:pt x="2712" y="1785"/>
                    <a:pt x="2794" y="1564"/>
                    <a:pt x="2874" y="1355"/>
                  </a:cubicBezTo>
                  <a:cubicBezTo>
                    <a:pt x="3013" y="915"/>
                    <a:pt x="3083" y="452"/>
                    <a:pt x="308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866111" y="3428694"/>
              <a:ext cx="552118" cy="468176"/>
            </a:xfrm>
            <a:custGeom>
              <a:avLst/>
              <a:gdLst/>
              <a:ahLst/>
              <a:cxnLst/>
              <a:rect l="l" t="t" r="r" b="b"/>
              <a:pathLst>
                <a:path w="5992" h="5081" extrusionOk="0">
                  <a:moveTo>
                    <a:pt x="5334" y="1"/>
                  </a:moveTo>
                  <a:cubicBezTo>
                    <a:pt x="5164" y="1"/>
                    <a:pt x="4989" y="92"/>
                    <a:pt x="4844" y="203"/>
                  </a:cubicBezTo>
                  <a:cubicBezTo>
                    <a:pt x="4114" y="724"/>
                    <a:pt x="3720" y="1581"/>
                    <a:pt x="3118" y="2253"/>
                  </a:cubicBezTo>
                  <a:cubicBezTo>
                    <a:pt x="2341" y="3123"/>
                    <a:pt x="1182" y="3644"/>
                    <a:pt x="0" y="3679"/>
                  </a:cubicBezTo>
                  <a:lnTo>
                    <a:pt x="348" y="5081"/>
                  </a:lnTo>
                  <a:cubicBezTo>
                    <a:pt x="1692" y="5023"/>
                    <a:pt x="3013" y="4594"/>
                    <a:pt x="4114" y="3841"/>
                  </a:cubicBezTo>
                  <a:cubicBezTo>
                    <a:pt x="4671" y="3471"/>
                    <a:pt x="5168" y="3007"/>
                    <a:pt x="5505" y="2439"/>
                  </a:cubicBezTo>
                  <a:cubicBezTo>
                    <a:pt x="5840" y="1859"/>
                    <a:pt x="5991" y="1164"/>
                    <a:pt x="5829" y="515"/>
                  </a:cubicBezTo>
                  <a:cubicBezTo>
                    <a:pt x="5783" y="330"/>
                    <a:pt x="5690" y="133"/>
                    <a:pt x="5516" y="41"/>
                  </a:cubicBezTo>
                  <a:cubicBezTo>
                    <a:pt x="5457" y="13"/>
                    <a:pt x="5396" y="1"/>
                    <a:pt x="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784934" y="1965479"/>
              <a:ext cx="365253" cy="635230"/>
            </a:xfrm>
            <a:custGeom>
              <a:avLst/>
              <a:gdLst/>
              <a:ahLst/>
              <a:cxnLst/>
              <a:rect l="l" t="t" r="r" b="b"/>
              <a:pathLst>
                <a:path w="3964" h="6894" extrusionOk="0">
                  <a:moveTo>
                    <a:pt x="1797" y="0"/>
                  </a:moveTo>
                  <a:cubicBezTo>
                    <a:pt x="1136" y="1947"/>
                    <a:pt x="476" y="4380"/>
                    <a:pt x="1" y="6373"/>
                  </a:cubicBezTo>
                  <a:cubicBezTo>
                    <a:pt x="435" y="6741"/>
                    <a:pt x="1008" y="6894"/>
                    <a:pt x="1581" y="6894"/>
                  </a:cubicBezTo>
                  <a:cubicBezTo>
                    <a:pt x="1711" y="6894"/>
                    <a:pt x="1842" y="6886"/>
                    <a:pt x="1971" y="6871"/>
                  </a:cubicBezTo>
                  <a:cubicBezTo>
                    <a:pt x="2666" y="6790"/>
                    <a:pt x="3315" y="6512"/>
                    <a:pt x="3964" y="6245"/>
                  </a:cubicBezTo>
                  <a:cubicBezTo>
                    <a:pt x="3628" y="4056"/>
                    <a:pt x="2898" y="1924"/>
                    <a:pt x="1797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894952" y="1965479"/>
              <a:ext cx="255235" cy="617170"/>
            </a:xfrm>
            <a:custGeom>
              <a:avLst/>
              <a:gdLst/>
              <a:ahLst/>
              <a:cxnLst/>
              <a:rect l="l" t="t" r="r" b="b"/>
              <a:pathLst>
                <a:path w="2770" h="6698" extrusionOk="0">
                  <a:moveTo>
                    <a:pt x="603" y="0"/>
                  </a:moveTo>
                  <a:cubicBezTo>
                    <a:pt x="406" y="603"/>
                    <a:pt x="197" y="1239"/>
                    <a:pt x="1" y="1912"/>
                  </a:cubicBezTo>
                  <a:cubicBezTo>
                    <a:pt x="1008" y="3209"/>
                    <a:pt x="1588" y="4971"/>
                    <a:pt x="1577" y="6697"/>
                  </a:cubicBezTo>
                  <a:cubicBezTo>
                    <a:pt x="1982" y="6570"/>
                    <a:pt x="2376" y="6407"/>
                    <a:pt x="2770" y="6245"/>
                  </a:cubicBezTo>
                  <a:cubicBezTo>
                    <a:pt x="2434" y="4056"/>
                    <a:pt x="1704" y="1924"/>
                    <a:pt x="603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2883157" y="203559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2" y="0"/>
                  </a:moveTo>
                  <a:cubicBezTo>
                    <a:pt x="287" y="0"/>
                    <a:pt x="271" y="2"/>
                    <a:pt x="256" y="4"/>
                  </a:cubicBezTo>
                  <a:cubicBezTo>
                    <a:pt x="106" y="38"/>
                    <a:pt x="1" y="189"/>
                    <a:pt x="36" y="351"/>
                  </a:cubicBezTo>
                  <a:cubicBezTo>
                    <a:pt x="56" y="482"/>
                    <a:pt x="172" y="578"/>
                    <a:pt x="308" y="578"/>
                  </a:cubicBezTo>
                  <a:cubicBezTo>
                    <a:pt x="329" y="578"/>
                    <a:pt x="350" y="576"/>
                    <a:pt x="372" y="571"/>
                  </a:cubicBezTo>
                  <a:cubicBezTo>
                    <a:pt x="523" y="537"/>
                    <a:pt x="627" y="386"/>
                    <a:pt x="592" y="236"/>
                  </a:cubicBezTo>
                  <a:cubicBezTo>
                    <a:pt x="561" y="90"/>
                    <a:pt x="436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005983" y="2197585"/>
              <a:ext cx="56668" cy="53258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315" y="0"/>
                  </a:moveTo>
                  <a:cubicBezTo>
                    <a:pt x="295" y="0"/>
                    <a:pt x="276" y="2"/>
                    <a:pt x="256" y="7"/>
                  </a:cubicBezTo>
                  <a:cubicBezTo>
                    <a:pt x="94" y="41"/>
                    <a:pt x="1" y="193"/>
                    <a:pt x="24" y="343"/>
                  </a:cubicBezTo>
                  <a:cubicBezTo>
                    <a:pt x="55" y="488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4"/>
                  </a:cubicBezTo>
                  <a:cubicBezTo>
                    <a:pt x="522" y="540"/>
                    <a:pt x="615" y="389"/>
                    <a:pt x="591" y="227"/>
                  </a:cubicBezTo>
                  <a:cubicBezTo>
                    <a:pt x="562" y="96"/>
                    <a:pt x="444" y="0"/>
                    <a:pt x="3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80368" y="207264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8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5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2" y="529"/>
                    <a:pt x="626" y="378"/>
                    <a:pt x="591" y="228"/>
                  </a:cubicBezTo>
                  <a:cubicBezTo>
                    <a:pt x="571" y="96"/>
                    <a:pt x="455" y="0"/>
                    <a:pt x="31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24898" y="2273326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3"/>
                    <a:pt x="0" y="193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4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37706" y="2405734"/>
              <a:ext cx="57681" cy="53351"/>
            </a:xfrm>
            <a:custGeom>
              <a:avLst/>
              <a:gdLst/>
              <a:ahLst/>
              <a:cxnLst/>
              <a:rect l="l" t="t" r="r" b="b"/>
              <a:pathLst>
                <a:path w="626" h="579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2"/>
                    <a:pt x="0" y="193"/>
                    <a:pt x="23" y="344"/>
                  </a:cubicBezTo>
                  <a:cubicBezTo>
                    <a:pt x="54" y="489"/>
                    <a:pt x="179" y="579"/>
                    <a:pt x="322" y="579"/>
                  </a:cubicBezTo>
                  <a:cubicBezTo>
                    <a:pt x="338" y="579"/>
                    <a:pt x="355" y="578"/>
                    <a:pt x="371" y="575"/>
                  </a:cubicBezTo>
                  <a:cubicBezTo>
                    <a:pt x="521" y="540"/>
                    <a:pt x="626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33375" y="2572326"/>
              <a:ext cx="56668" cy="53351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4" y="42"/>
                    <a:pt x="1" y="192"/>
                    <a:pt x="24" y="343"/>
                  </a:cubicBezTo>
                  <a:cubicBezTo>
                    <a:pt x="55" y="489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5"/>
                  </a:cubicBezTo>
                  <a:cubicBezTo>
                    <a:pt x="522" y="540"/>
                    <a:pt x="615" y="390"/>
                    <a:pt x="591" y="227"/>
                  </a:cubicBezTo>
                  <a:cubicBezTo>
                    <a:pt x="562" y="96"/>
                    <a:pt x="443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031599" y="233026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13" y="0"/>
                  </a:moveTo>
                  <a:cubicBezTo>
                    <a:pt x="298" y="0"/>
                    <a:pt x="282" y="2"/>
                    <a:pt x="267" y="4"/>
                  </a:cubicBezTo>
                  <a:cubicBezTo>
                    <a:pt x="105" y="38"/>
                    <a:pt x="1" y="189"/>
                    <a:pt x="35" y="352"/>
                  </a:cubicBezTo>
                  <a:cubicBezTo>
                    <a:pt x="66" y="482"/>
                    <a:pt x="183" y="578"/>
                    <a:pt x="312" y="578"/>
                  </a:cubicBezTo>
                  <a:cubicBezTo>
                    <a:pt x="332" y="578"/>
                    <a:pt x="352" y="576"/>
                    <a:pt x="372" y="571"/>
                  </a:cubicBezTo>
                  <a:cubicBezTo>
                    <a:pt x="534" y="537"/>
                    <a:pt x="627" y="386"/>
                    <a:pt x="603" y="236"/>
                  </a:cubicBezTo>
                  <a:cubicBezTo>
                    <a:pt x="572" y="90"/>
                    <a:pt x="448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108538" y="2399376"/>
              <a:ext cx="56575" cy="53351"/>
            </a:xfrm>
            <a:custGeom>
              <a:avLst/>
              <a:gdLst/>
              <a:ahLst/>
              <a:cxnLst/>
              <a:rect l="l" t="t" r="r" b="b"/>
              <a:pathLst>
                <a:path w="614" h="579" extrusionOk="0">
                  <a:moveTo>
                    <a:pt x="313" y="0"/>
                  </a:moveTo>
                  <a:cubicBezTo>
                    <a:pt x="294" y="0"/>
                    <a:pt x="274" y="2"/>
                    <a:pt x="255" y="7"/>
                  </a:cubicBezTo>
                  <a:cubicBezTo>
                    <a:pt x="93" y="42"/>
                    <a:pt x="0" y="192"/>
                    <a:pt x="23" y="343"/>
                  </a:cubicBezTo>
                  <a:cubicBezTo>
                    <a:pt x="54" y="489"/>
                    <a:pt x="179" y="578"/>
                    <a:pt x="313" y="578"/>
                  </a:cubicBezTo>
                  <a:cubicBezTo>
                    <a:pt x="328" y="578"/>
                    <a:pt x="344" y="577"/>
                    <a:pt x="359" y="575"/>
                  </a:cubicBezTo>
                  <a:cubicBezTo>
                    <a:pt x="521" y="540"/>
                    <a:pt x="614" y="389"/>
                    <a:pt x="591" y="238"/>
                  </a:cubicBezTo>
                  <a:cubicBezTo>
                    <a:pt x="561" y="97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041182" y="248903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3" y="30"/>
                    <a:pt x="1" y="181"/>
                    <a:pt x="24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3" y="540"/>
                    <a:pt x="626" y="378"/>
                    <a:pt x="592" y="228"/>
                  </a:cubicBezTo>
                  <a:cubicBezTo>
                    <a:pt x="562" y="96"/>
                    <a:pt x="444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893846" y="2156213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5" y="0"/>
                  </a:moveTo>
                  <a:cubicBezTo>
                    <a:pt x="289" y="0"/>
                    <a:pt x="272" y="1"/>
                    <a:pt x="256" y="4"/>
                  </a:cubicBezTo>
                  <a:cubicBezTo>
                    <a:pt x="105" y="39"/>
                    <a:pt x="1" y="189"/>
                    <a:pt x="36" y="351"/>
                  </a:cubicBezTo>
                  <a:cubicBezTo>
                    <a:pt x="56" y="483"/>
                    <a:pt x="173" y="579"/>
                    <a:pt x="309" y="579"/>
                  </a:cubicBezTo>
                  <a:cubicBezTo>
                    <a:pt x="330" y="579"/>
                    <a:pt x="350" y="576"/>
                    <a:pt x="372" y="572"/>
                  </a:cubicBezTo>
                  <a:cubicBezTo>
                    <a:pt x="523" y="537"/>
                    <a:pt x="626" y="387"/>
                    <a:pt x="592" y="236"/>
                  </a:cubicBezTo>
                  <a:cubicBezTo>
                    <a:pt x="571" y="90"/>
                    <a:pt x="447" y="0"/>
                    <a:pt x="30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819118" y="2321424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9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6" y="343"/>
                  </a:cubicBezTo>
                  <a:cubicBezTo>
                    <a:pt x="66" y="474"/>
                    <a:pt x="184" y="570"/>
                    <a:pt x="313" y="570"/>
                  </a:cubicBezTo>
                  <a:cubicBezTo>
                    <a:pt x="332" y="570"/>
                    <a:pt x="352" y="568"/>
                    <a:pt x="371" y="563"/>
                  </a:cubicBezTo>
                  <a:cubicBezTo>
                    <a:pt x="534" y="540"/>
                    <a:pt x="626" y="389"/>
                    <a:pt x="603" y="227"/>
                  </a:cubicBezTo>
                  <a:cubicBezTo>
                    <a:pt x="573" y="97"/>
                    <a:pt x="456" y="0"/>
                    <a:pt x="3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2824555" y="2478342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0"/>
                  </a:moveTo>
                  <a:cubicBezTo>
                    <a:pt x="294" y="0"/>
                    <a:pt x="274" y="3"/>
                    <a:pt x="255" y="7"/>
                  </a:cubicBezTo>
                  <a:cubicBezTo>
                    <a:pt x="93" y="42"/>
                    <a:pt x="0" y="192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3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803178" y="1790225"/>
              <a:ext cx="263712" cy="310981"/>
            </a:xfrm>
            <a:custGeom>
              <a:avLst/>
              <a:gdLst/>
              <a:ahLst/>
              <a:cxnLst/>
              <a:rect l="l" t="t" r="r" b="b"/>
              <a:pathLst>
                <a:path w="2862" h="3375" extrusionOk="0">
                  <a:moveTo>
                    <a:pt x="1487" y="0"/>
                  </a:moveTo>
                  <a:cubicBezTo>
                    <a:pt x="1482" y="0"/>
                    <a:pt x="1477" y="1"/>
                    <a:pt x="1471" y="2"/>
                  </a:cubicBezTo>
                  <a:cubicBezTo>
                    <a:pt x="1425" y="13"/>
                    <a:pt x="1402" y="48"/>
                    <a:pt x="1379" y="95"/>
                  </a:cubicBezTo>
                  <a:cubicBezTo>
                    <a:pt x="1147" y="512"/>
                    <a:pt x="1147" y="1045"/>
                    <a:pt x="1368" y="1473"/>
                  </a:cubicBezTo>
                  <a:cubicBezTo>
                    <a:pt x="1031" y="1137"/>
                    <a:pt x="568" y="940"/>
                    <a:pt x="104" y="929"/>
                  </a:cubicBezTo>
                  <a:lnTo>
                    <a:pt x="104" y="929"/>
                  </a:lnTo>
                  <a:cubicBezTo>
                    <a:pt x="405" y="1264"/>
                    <a:pt x="776" y="1508"/>
                    <a:pt x="1147" y="1751"/>
                  </a:cubicBezTo>
                  <a:cubicBezTo>
                    <a:pt x="1066" y="1738"/>
                    <a:pt x="983" y="1732"/>
                    <a:pt x="901" y="1732"/>
                  </a:cubicBezTo>
                  <a:cubicBezTo>
                    <a:pt x="619" y="1732"/>
                    <a:pt x="335" y="1808"/>
                    <a:pt x="93" y="1960"/>
                  </a:cubicBezTo>
                  <a:cubicBezTo>
                    <a:pt x="70" y="1972"/>
                    <a:pt x="35" y="1995"/>
                    <a:pt x="23" y="2029"/>
                  </a:cubicBezTo>
                  <a:cubicBezTo>
                    <a:pt x="0" y="2099"/>
                    <a:pt x="81" y="2157"/>
                    <a:pt x="163" y="2180"/>
                  </a:cubicBezTo>
                  <a:cubicBezTo>
                    <a:pt x="280" y="2219"/>
                    <a:pt x="404" y="2234"/>
                    <a:pt x="529" y="2234"/>
                  </a:cubicBezTo>
                  <a:cubicBezTo>
                    <a:pt x="701" y="2234"/>
                    <a:pt x="876" y="2207"/>
                    <a:pt x="1043" y="2180"/>
                  </a:cubicBezTo>
                  <a:lnTo>
                    <a:pt x="1043" y="2180"/>
                  </a:lnTo>
                  <a:cubicBezTo>
                    <a:pt x="776" y="2307"/>
                    <a:pt x="544" y="2481"/>
                    <a:pt x="348" y="2701"/>
                  </a:cubicBezTo>
                  <a:cubicBezTo>
                    <a:pt x="266" y="2783"/>
                    <a:pt x="197" y="2945"/>
                    <a:pt x="302" y="3002"/>
                  </a:cubicBezTo>
                  <a:cubicBezTo>
                    <a:pt x="319" y="3014"/>
                    <a:pt x="340" y="3017"/>
                    <a:pt x="362" y="3017"/>
                  </a:cubicBezTo>
                  <a:cubicBezTo>
                    <a:pt x="383" y="3017"/>
                    <a:pt x="406" y="3014"/>
                    <a:pt x="429" y="3014"/>
                  </a:cubicBezTo>
                  <a:cubicBezTo>
                    <a:pt x="776" y="2933"/>
                    <a:pt x="1043" y="2655"/>
                    <a:pt x="1275" y="2377"/>
                  </a:cubicBezTo>
                  <a:lnTo>
                    <a:pt x="1275" y="2377"/>
                  </a:lnTo>
                  <a:cubicBezTo>
                    <a:pt x="1136" y="2632"/>
                    <a:pt x="1043" y="2910"/>
                    <a:pt x="1031" y="3200"/>
                  </a:cubicBezTo>
                  <a:cubicBezTo>
                    <a:pt x="1021" y="3276"/>
                    <a:pt x="1051" y="3374"/>
                    <a:pt x="1123" y="3374"/>
                  </a:cubicBezTo>
                  <a:cubicBezTo>
                    <a:pt x="1127" y="3374"/>
                    <a:pt x="1131" y="3374"/>
                    <a:pt x="1136" y="3373"/>
                  </a:cubicBezTo>
                  <a:cubicBezTo>
                    <a:pt x="1159" y="3362"/>
                    <a:pt x="1182" y="3339"/>
                    <a:pt x="1205" y="3316"/>
                  </a:cubicBezTo>
                  <a:cubicBezTo>
                    <a:pt x="1402" y="3049"/>
                    <a:pt x="1471" y="2713"/>
                    <a:pt x="1530" y="2389"/>
                  </a:cubicBezTo>
                  <a:cubicBezTo>
                    <a:pt x="1564" y="2632"/>
                    <a:pt x="1599" y="2875"/>
                    <a:pt x="1762" y="3049"/>
                  </a:cubicBezTo>
                  <a:cubicBezTo>
                    <a:pt x="1795" y="3091"/>
                    <a:pt x="1841" y="3121"/>
                    <a:pt x="1886" y="3121"/>
                  </a:cubicBezTo>
                  <a:cubicBezTo>
                    <a:pt x="1902" y="3121"/>
                    <a:pt x="1919" y="3117"/>
                    <a:pt x="1935" y="3107"/>
                  </a:cubicBezTo>
                  <a:cubicBezTo>
                    <a:pt x="1958" y="3084"/>
                    <a:pt x="1970" y="3049"/>
                    <a:pt x="1981" y="3014"/>
                  </a:cubicBezTo>
                  <a:cubicBezTo>
                    <a:pt x="2016" y="2829"/>
                    <a:pt x="2004" y="2632"/>
                    <a:pt x="1947" y="2446"/>
                  </a:cubicBezTo>
                  <a:lnTo>
                    <a:pt x="1947" y="2446"/>
                  </a:lnTo>
                  <a:cubicBezTo>
                    <a:pt x="2004" y="2528"/>
                    <a:pt x="2086" y="2585"/>
                    <a:pt x="2167" y="2632"/>
                  </a:cubicBezTo>
                  <a:cubicBezTo>
                    <a:pt x="2306" y="2701"/>
                    <a:pt x="2468" y="2713"/>
                    <a:pt x="2630" y="2713"/>
                  </a:cubicBezTo>
                  <a:cubicBezTo>
                    <a:pt x="2676" y="2319"/>
                    <a:pt x="2375" y="1913"/>
                    <a:pt x="1993" y="1833"/>
                  </a:cubicBezTo>
                  <a:cubicBezTo>
                    <a:pt x="2318" y="1740"/>
                    <a:pt x="2689" y="1601"/>
                    <a:pt x="2816" y="1276"/>
                  </a:cubicBezTo>
                  <a:cubicBezTo>
                    <a:pt x="2839" y="1207"/>
                    <a:pt x="2862" y="1125"/>
                    <a:pt x="2816" y="1056"/>
                  </a:cubicBezTo>
                  <a:cubicBezTo>
                    <a:pt x="2783" y="1003"/>
                    <a:pt x="2723" y="984"/>
                    <a:pt x="2659" y="984"/>
                  </a:cubicBezTo>
                  <a:cubicBezTo>
                    <a:pt x="2610" y="984"/>
                    <a:pt x="2559" y="995"/>
                    <a:pt x="2514" y="1009"/>
                  </a:cubicBezTo>
                  <a:cubicBezTo>
                    <a:pt x="2295" y="1068"/>
                    <a:pt x="2097" y="1172"/>
                    <a:pt x="1924" y="1323"/>
                  </a:cubicBezTo>
                  <a:cubicBezTo>
                    <a:pt x="2202" y="1079"/>
                    <a:pt x="2387" y="720"/>
                    <a:pt x="2434" y="349"/>
                  </a:cubicBezTo>
                  <a:cubicBezTo>
                    <a:pt x="2434" y="303"/>
                    <a:pt x="2434" y="257"/>
                    <a:pt x="2398" y="245"/>
                  </a:cubicBezTo>
                  <a:cubicBezTo>
                    <a:pt x="2390" y="239"/>
                    <a:pt x="2383" y="237"/>
                    <a:pt x="2375" y="237"/>
                  </a:cubicBezTo>
                  <a:cubicBezTo>
                    <a:pt x="2348" y="237"/>
                    <a:pt x="2321" y="262"/>
                    <a:pt x="2295" y="280"/>
                  </a:cubicBezTo>
                  <a:cubicBezTo>
                    <a:pt x="2063" y="500"/>
                    <a:pt x="1865" y="767"/>
                    <a:pt x="1738" y="1056"/>
                  </a:cubicBezTo>
                  <a:cubicBezTo>
                    <a:pt x="1808" y="743"/>
                    <a:pt x="1773" y="396"/>
                    <a:pt x="1610" y="106"/>
                  </a:cubicBezTo>
                  <a:cubicBezTo>
                    <a:pt x="1579" y="53"/>
                    <a:pt x="1538" y="0"/>
                    <a:pt x="148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115909" y="2830140"/>
              <a:ext cx="147428" cy="118680"/>
            </a:xfrm>
            <a:custGeom>
              <a:avLst/>
              <a:gdLst/>
              <a:ahLst/>
              <a:cxnLst/>
              <a:rect l="l" t="t" r="r" b="b"/>
              <a:pathLst>
                <a:path w="1600" h="1288" extrusionOk="0">
                  <a:moveTo>
                    <a:pt x="1115" y="0"/>
                  </a:moveTo>
                  <a:cubicBezTo>
                    <a:pt x="1103" y="0"/>
                    <a:pt x="1091" y="1"/>
                    <a:pt x="1079" y="2"/>
                  </a:cubicBezTo>
                  <a:cubicBezTo>
                    <a:pt x="928" y="2"/>
                    <a:pt x="778" y="59"/>
                    <a:pt x="639" y="129"/>
                  </a:cubicBezTo>
                  <a:cubicBezTo>
                    <a:pt x="384" y="245"/>
                    <a:pt x="1" y="662"/>
                    <a:pt x="1" y="662"/>
                  </a:cubicBezTo>
                  <a:lnTo>
                    <a:pt x="129" y="1287"/>
                  </a:lnTo>
                  <a:cubicBezTo>
                    <a:pt x="129" y="1287"/>
                    <a:pt x="580" y="1195"/>
                    <a:pt x="940" y="1045"/>
                  </a:cubicBezTo>
                  <a:cubicBezTo>
                    <a:pt x="1125" y="975"/>
                    <a:pt x="1311" y="882"/>
                    <a:pt x="1427" y="731"/>
                  </a:cubicBezTo>
                  <a:cubicBezTo>
                    <a:pt x="1554" y="581"/>
                    <a:pt x="1600" y="349"/>
                    <a:pt x="1484" y="187"/>
                  </a:cubicBezTo>
                  <a:cubicBezTo>
                    <a:pt x="1409" y="69"/>
                    <a:pt x="1265" y="0"/>
                    <a:pt x="111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2408163" y="3848769"/>
              <a:ext cx="858492" cy="818963"/>
            </a:xfrm>
            <a:custGeom>
              <a:avLst/>
              <a:gdLst/>
              <a:ahLst/>
              <a:cxnLst/>
              <a:rect l="l" t="t" r="r" b="b"/>
              <a:pathLst>
                <a:path w="9317" h="8888" extrusionOk="0">
                  <a:moveTo>
                    <a:pt x="9316" y="8540"/>
                  </a:moveTo>
                  <a:cubicBezTo>
                    <a:pt x="8876" y="8725"/>
                    <a:pt x="8412" y="8830"/>
                    <a:pt x="7937" y="8888"/>
                  </a:cubicBezTo>
                  <a:lnTo>
                    <a:pt x="7937" y="8888"/>
                  </a:lnTo>
                  <a:cubicBezTo>
                    <a:pt x="8412" y="8830"/>
                    <a:pt x="8876" y="8725"/>
                    <a:pt x="9316" y="8540"/>
                  </a:cubicBezTo>
                  <a:lnTo>
                    <a:pt x="9316" y="8540"/>
                  </a:lnTo>
                  <a:close/>
                  <a:moveTo>
                    <a:pt x="695" y="1"/>
                  </a:moveTo>
                  <a:lnTo>
                    <a:pt x="695" y="1"/>
                  </a:lnTo>
                  <a:cubicBezTo>
                    <a:pt x="660" y="128"/>
                    <a:pt x="614" y="267"/>
                    <a:pt x="567" y="395"/>
                  </a:cubicBezTo>
                  <a:cubicBezTo>
                    <a:pt x="475" y="684"/>
                    <a:pt x="394" y="974"/>
                    <a:pt x="312" y="1275"/>
                  </a:cubicBezTo>
                  <a:cubicBezTo>
                    <a:pt x="185" y="1750"/>
                    <a:pt x="81" y="2225"/>
                    <a:pt x="0" y="2700"/>
                  </a:cubicBezTo>
                  <a:lnTo>
                    <a:pt x="0" y="2700"/>
                  </a:lnTo>
                  <a:lnTo>
                    <a:pt x="0" y="2700"/>
                  </a:lnTo>
                  <a:cubicBezTo>
                    <a:pt x="81" y="2225"/>
                    <a:pt x="185" y="1750"/>
                    <a:pt x="312" y="1275"/>
                  </a:cubicBezTo>
                  <a:lnTo>
                    <a:pt x="312" y="1275"/>
                  </a:lnTo>
                  <a:lnTo>
                    <a:pt x="312" y="1275"/>
                  </a:lnTo>
                  <a:cubicBezTo>
                    <a:pt x="394" y="974"/>
                    <a:pt x="475" y="684"/>
                    <a:pt x="567" y="395"/>
                  </a:cubicBezTo>
                  <a:lnTo>
                    <a:pt x="567" y="395"/>
                  </a:lnTo>
                  <a:cubicBezTo>
                    <a:pt x="614" y="267"/>
                    <a:pt x="660" y="128"/>
                    <a:pt x="69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3266562" y="4616404"/>
              <a:ext cx="41648" cy="19258"/>
            </a:xfrm>
            <a:custGeom>
              <a:avLst/>
              <a:gdLst/>
              <a:ahLst/>
              <a:cxnLst/>
              <a:rect l="l" t="t" r="r" b="b"/>
              <a:pathLst>
                <a:path w="452" h="209" extrusionOk="0">
                  <a:moveTo>
                    <a:pt x="405" y="24"/>
                  </a:moveTo>
                  <a:cubicBezTo>
                    <a:pt x="278" y="93"/>
                    <a:pt x="139" y="151"/>
                    <a:pt x="0" y="209"/>
                  </a:cubicBezTo>
                  <a:lnTo>
                    <a:pt x="0" y="209"/>
                  </a:lnTo>
                  <a:cubicBezTo>
                    <a:pt x="139" y="151"/>
                    <a:pt x="278" y="93"/>
                    <a:pt x="405" y="24"/>
                  </a:cubicBezTo>
                  <a:close/>
                  <a:moveTo>
                    <a:pt x="428" y="12"/>
                  </a:moveTo>
                  <a:lnTo>
                    <a:pt x="417" y="12"/>
                  </a:lnTo>
                  <a:lnTo>
                    <a:pt x="428" y="12"/>
                  </a:lnTo>
                  <a:close/>
                  <a:moveTo>
                    <a:pt x="440" y="0"/>
                  </a:moveTo>
                  <a:cubicBezTo>
                    <a:pt x="440" y="0"/>
                    <a:pt x="440" y="12"/>
                    <a:pt x="428" y="12"/>
                  </a:cubicBezTo>
                  <a:cubicBezTo>
                    <a:pt x="440" y="12"/>
                    <a:pt x="440" y="0"/>
                    <a:pt x="440" y="0"/>
                  </a:cubicBezTo>
                  <a:close/>
                  <a:moveTo>
                    <a:pt x="452" y="0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rgbClr val="3C37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3064678" y="4667635"/>
              <a:ext cx="74820" cy="4331"/>
            </a:xfrm>
            <a:custGeom>
              <a:avLst/>
              <a:gdLst/>
              <a:ahLst/>
              <a:cxnLst/>
              <a:rect l="l" t="t" r="r" b="b"/>
              <a:pathLst>
                <a:path w="812" h="47" extrusionOk="0">
                  <a:moveTo>
                    <a:pt x="812" y="1"/>
                  </a:moveTo>
                  <a:cubicBezTo>
                    <a:pt x="546" y="36"/>
                    <a:pt x="279" y="47"/>
                    <a:pt x="1" y="47"/>
                  </a:cubicBezTo>
                  <a:lnTo>
                    <a:pt x="1" y="47"/>
                  </a:lnTo>
                  <a:cubicBezTo>
                    <a:pt x="279" y="47"/>
                    <a:pt x="546" y="36"/>
                    <a:pt x="812" y="1"/>
                  </a:cubicBezTo>
                  <a:close/>
                </a:path>
              </a:pathLst>
            </a:custGeom>
            <a:solidFill>
              <a:srgbClr val="E2D9E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398488" y="3186821"/>
              <a:ext cx="1050701" cy="1485153"/>
            </a:xfrm>
            <a:custGeom>
              <a:avLst/>
              <a:gdLst/>
              <a:ahLst/>
              <a:cxnLst/>
              <a:rect l="l" t="t" r="r" b="b"/>
              <a:pathLst>
                <a:path w="11403" h="16118" extrusionOk="0">
                  <a:moveTo>
                    <a:pt x="5505" y="1"/>
                  </a:moveTo>
                  <a:lnTo>
                    <a:pt x="5505" y="1"/>
                  </a:lnTo>
                  <a:cubicBezTo>
                    <a:pt x="4578" y="209"/>
                    <a:pt x="3616" y="325"/>
                    <a:pt x="2654" y="325"/>
                  </a:cubicBezTo>
                  <a:cubicBezTo>
                    <a:pt x="2040" y="325"/>
                    <a:pt x="1414" y="279"/>
                    <a:pt x="788" y="186"/>
                  </a:cubicBezTo>
                  <a:cubicBezTo>
                    <a:pt x="672" y="163"/>
                    <a:pt x="545" y="151"/>
                    <a:pt x="430" y="117"/>
                  </a:cubicBezTo>
                  <a:lnTo>
                    <a:pt x="430" y="117"/>
                  </a:lnTo>
                  <a:cubicBezTo>
                    <a:pt x="615" y="372"/>
                    <a:pt x="800" y="626"/>
                    <a:pt x="1032" y="835"/>
                  </a:cubicBezTo>
                  <a:cubicBezTo>
                    <a:pt x="1310" y="1078"/>
                    <a:pt x="1658" y="1263"/>
                    <a:pt x="2029" y="1263"/>
                  </a:cubicBezTo>
                  <a:lnTo>
                    <a:pt x="2098" y="1263"/>
                  </a:lnTo>
                  <a:cubicBezTo>
                    <a:pt x="2063" y="1299"/>
                    <a:pt x="2040" y="1322"/>
                    <a:pt x="2005" y="1345"/>
                  </a:cubicBezTo>
                  <a:cubicBezTo>
                    <a:pt x="2353" y="1252"/>
                    <a:pt x="2701" y="1136"/>
                    <a:pt x="3036" y="997"/>
                  </a:cubicBezTo>
                  <a:lnTo>
                    <a:pt x="3036" y="997"/>
                  </a:lnTo>
                  <a:cubicBezTo>
                    <a:pt x="2920" y="1322"/>
                    <a:pt x="2793" y="1634"/>
                    <a:pt x="2677" y="1959"/>
                  </a:cubicBezTo>
                  <a:cubicBezTo>
                    <a:pt x="3002" y="2005"/>
                    <a:pt x="3314" y="2110"/>
                    <a:pt x="3512" y="2365"/>
                  </a:cubicBezTo>
                  <a:cubicBezTo>
                    <a:pt x="3535" y="2399"/>
                    <a:pt x="3546" y="2422"/>
                    <a:pt x="3558" y="2457"/>
                  </a:cubicBezTo>
                  <a:cubicBezTo>
                    <a:pt x="3569" y="2538"/>
                    <a:pt x="3512" y="2619"/>
                    <a:pt x="3442" y="2643"/>
                  </a:cubicBezTo>
                  <a:cubicBezTo>
                    <a:pt x="3384" y="2677"/>
                    <a:pt x="3314" y="2677"/>
                    <a:pt x="3245" y="2677"/>
                  </a:cubicBezTo>
                  <a:lnTo>
                    <a:pt x="3210" y="2677"/>
                  </a:lnTo>
                  <a:cubicBezTo>
                    <a:pt x="2943" y="2677"/>
                    <a:pt x="2677" y="2677"/>
                    <a:pt x="2410" y="2666"/>
                  </a:cubicBezTo>
                  <a:cubicBezTo>
                    <a:pt x="2214" y="3210"/>
                    <a:pt x="2017" y="3743"/>
                    <a:pt x="1820" y="4276"/>
                  </a:cubicBezTo>
                  <a:cubicBezTo>
                    <a:pt x="2225" y="4566"/>
                    <a:pt x="2724" y="4716"/>
                    <a:pt x="3164" y="4948"/>
                  </a:cubicBezTo>
                  <a:cubicBezTo>
                    <a:pt x="3257" y="4994"/>
                    <a:pt x="3361" y="5053"/>
                    <a:pt x="3442" y="5145"/>
                  </a:cubicBezTo>
                  <a:cubicBezTo>
                    <a:pt x="3523" y="4844"/>
                    <a:pt x="3616" y="4554"/>
                    <a:pt x="3720" y="4253"/>
                  </a:cubicBezTo>
                  <a:lnTo>
                    <a:pt x="3720" y="4253"/>
                  </a:lnTo>
                  <a:cubicBezTo>
                    <a:pt x="3592" y="4276"/>
                    <a:pt x="3465" y="4299"/>
                    <a:pt x="3349" y="4311"/>
                  </a:cubicBezTo>
                  <a:cubicBezTo>
                    <a:pt x="3326" y="4322"/>
                    <a:pt x="3303" y="4322"/>
                    <a:pt x="3280" y="4322"/>
                  </a:cubicBezTo>
                  <a:cubicBezTo>
                    <a:pt x="3222" y="4322"/>
                    <a:pt x="3175" y="4299"/>
                    <a:pt x="3152" y="4253"/>
                  </a:cubicBezTo>
                  <a:cubicBezTo>
                    <a:pt x="3118" y="4183"/>
                    <a:pt x="3187" y="4126"/>
                    <a:pt x="3234" y="4079"/>
                  </a:cubicBezTo>
                  <a:cubicBezTo>
                    <a:pt x="3476" y="3882"/>
                    <a:pt x="3720" y="3685"/>
                    <a:pt x="3975" y="3511"/>
                  </a:cubicBezTo>
                  <a:cubicBezTo>
                    <a:pt x="4172" y="2967"/>
                    <a:pt x="4392" y="2411"/>
                    <a:pt x="4624" y="1866"/>
                  </a:cubicBezTo>
                  <a:lnTo>
                    <a:pt x="4555" y="1866"/>
                  </a:lnTo>
                  <a:cubicBezTo>
                    <a:pt x="4403" y="1866"/>
                    <a:pt x="4253" y="1855"/>
                    <a:pt x="4114" y="1796"/>
                  </a:cubicBezTo>
                  <a:cubicBezTo>
                    <a:pt x="4056" y="1785"/>
                    <a:pt x="3998" y="1750"/>
                    <a:pt x="3998" y="1692"/>
                  </a:cubicBezTo>
                  <a:cubicBezTo>
                    <a:pt x="4009" y="1646"/>
                    <a:pt x="4045" y="1623"/>
                    <a:pt x="4079" y="1600"/>
                  </a:cubicBezTo>
                  <a:cubicBezTo>
                    <a:pt x="4357" y="1426"/>
                    <a:pt x="4647" y="1275"/>
                    <a:pt x="4948" y="1147"/>
                  </a:cubicBezTo>
                  <a:cubicBezTo>
                    <a:pt x="5122" y="753"/>
                    <a:pt x="5307" y="372"/>
                    <a:pt x="5505" y="1"/>
                  </a:cubicBezTo>
                  <a:close/>
                  <a:moveTo>
                    <a:pt x="1483" y="5238"/>
                  </a:moveTo>
                  <a:cubicBezTo>
                    <a:pt x="1403" y="5458"/>
                    <a:pt x="1321" y="5678"/>
                    <a:pt x="1252" y="5898"/>
                  </a:cubicBezTo>
                  <a:cubicBezTo>
                    <a:pt x="1205" y="6026"/>
                    <a:pt x="1159" y="6165"/>
                    <a:pt x="1113" y="6304"/>
                  </a:cubicBezTo>
                  <a:cubicBezTo>
                    <a:pt x="1009" y="6593"/>
                    <a:pt x="904" y="6883"/>
                    <a:pt x="800" y="7185"/>
                  </a:cubicBezTo>
                  <a:cubicBezTo>
                    <a:pt x="765" y="7312"/>
                    <a:pt x="719" y="7451"/>
                    <a:pt x="672" y="7579"/>
                  </a:cubicBezTo>
                  <a:cubicBezTo>
                    <a:pt x="1310" y="7625"/>
                    <a:pt x="1936" y="7671"/>
                    <a:pt x="2562" y="7729"/>
                  </a:cubicBezTo>
                  <a:cubicBezTo>
                    <a:pt x="2654" y="7729"/>
                    <a:pt x="2770" y="7764"/>
                    <a:pt x="2793" y="7857"/>
                  </a:cubicBezTo>
                  <a:cubicBezTo>
                    <a:pt x="2804" y="7903"/>
                    <a:pt x="2781" y="7961"/>
                    <a:pt x="2747" y="7996"/>
                  </a:cubicBezTo>
                  <a:cubicBezTo>
                    <a:pt x="2596" y="8192"/>
                    <a:pt x="2341" y="8274"/>
                    <a:pt x="2098" y="8320"/>
                  </a:cubicBezTo>
                  <a:cubicBezTo>
                    <a:pt x="1646" y="8413"/>
                    <a:pt x="1182" y="8459"/>
                    <a:pt x="731" y="8459"/>
                  </a:cubicBezTo>
                  <a:lnTo>
                    <a:pt x="417" y="8459"/>
                  </a:lnTo>
                  <a:cubicBezTo>
                    <a:pt x="290" y="8934"/>
                    <a:pt x="186" y="9409"/>
                    <a:pt x="105" y="9884"/>
                  </a:cubicBezTo>
                  <a:cubicBezTo>
                    <a:pt x="36" y="10394"/>
                    <a:pt x="0" y="10916"/>
                    <a:pt x="24" y="11437"/>
                  </a:cubicBezTo>
                  <a:cubicBezTo>
                    <a:pt x="963" y="11032"/>
                    <a:pt x="1831" y="10394"/>
                    <a:pt x="2840" y="10348"/>
                  </a:cubicBezTo>
                  <a:lnTo>
                    <a:pt x="2874" y="10348"/>
                  </a:lnTo>
                  <a:cubicBezTo>
                    <a:pt x="2920" y="10348"/>
                    <a:pt x="2967" y="10348"/>
                    <a:pt x="3002" y="10371"/>
                  </a:cubicBezTo>
                  <a:cubicBezTo>
                    <a:pt x="3118" y="10452"/>
                    <a:pt x="3071" y="10615"/>
                    <a:pt x="3013" y="10742"/>
                  </a:cubicBezTo>
                  <a:cubicBezTo>
                    <a:pt x="2515" y="11715"/>
                    <a:pt x="1542" y="12387"/>
                    <a:pt x="522" y="12816"/>
                  </a:cubicBezTo>
                  <a:cubicBezTo>
                    <a:pt x="453" y="12850"/>
                    <a:pt x="383" y="12874"/>
                    <a:pt x="314" y="12909"/>
                  </a:cubicBezTo>
                  <a:cubicBezTo>
                    <a:pt x="453" y="13303"/>
                    <a:pt x="661" y="13674"/>
                    <a:pt x="939" y="14009"/>
                  </a:cubicBezTo>
                  <a:cubicBezTo>
                    <a:pt x="950" y="14021"/>
                    <a:pt x="963" y="14021"/>
                    <a:pt x="974" y="14032"/>
                  </a:cubicBezTo>
                  <a:cubicBezTo>
                    <a:pt x="1635" y="13360"/>
                    <a:pt x="2364" y="12747"/>
                    <a:pt x="3141" y="12201"/>
                  </a:cubicBezTo>
                  <a:cubicBezTo>
                    <a:pt x="3314" y="12329"/>
                    <a:pt x="3303" y="12595"/>
                    <a:pt x="3257" y="12804"/>
                  </a:cubicBezTo>
                  <a:cubicBezTo>
                    <a:pt x="3083" y="13592"/>
                    <a:pt x="2724" y="14346"/>
                    <a:pt x="2214" y="14971"/>
                  </a:cubicBezTo>
                  <a:cubicBezTo>
                    <a:pt x="2503" y="15121"/>
                    <a:pt x="2816" y="15249"/>
                    <a:pt x="3129" y="15353"/>
                  </a:cubicBezTo>
                  <a:cubicBezTo>
                    <a:pt x="3767" y="14612"/>
                    <a:pt x="4334" y="13801"/>
                    <a:pt x="5064" y="13141"/>
                  </a:cubicBezTo>
                  <a:cubicBezTo>
                    <a:pt x="5134" y="13082"/>
                    <a:pt x="5215" y="13025"/>
                    <a:pt x="5296" y="13025"/>
                  </a:cubicBezTo>
                  <a:cubicBezTo>
                    <a:pt x="5319" y="13025"/>
                    <a:pt x="5354" y="13036"/>
                    <a:pt x="5377" y="13048"/>
                  </a:cubicBezTo>
                  <a:cubicBezTo>
                    <a:pt x="5458" y="13105"/>
                    <a:pt x="5458" y="13233"/>
                    <a:pt x="5435" y="13326"/>
                  </a:cubicBezTo>
                  <a:cubicBezTo>
                    <a:pt x="5296" y="14183"/>
                    <a:pt x="4983" y="15018"/>
                    <a:pt x="4531" y="15747"/>
                  </a:cubicBezTo>
                  <a:cubicBezTo>
                    <a:pt x="4531" y="15759"/>
                    <a:pt x="4542" y="15759"/>
                    <a:pt x="4555" y="15759"/>
                  </a:cubicBezTo>
                  <a:lnTo>
                    <a:pt x="4578" y="15759"/>
                  </a:lnTo>
                  <a:lnTo>
                    <a:pt x="4589" y="15770"/>
                  </a:lnTo>
                  <a:cubicBezTo>
                    <a:pt x="5458" y="15968"/>
                    <a:pt x="6350" y="16118"/>
                    <a:pt x="7231" y="16118"/>
                  </a:cubicBezTo>
                  <a:cubicBezTo>
                    <a:pt x="7509" y="16118"/>
                    <a:pt x="7776" y="16107"/>
                    <a:pt x="8042" y="16072"/>
                  </a:cubicBezTo>
                  <a:cubicBezTo>
                    <a:pt x="8517" y="16014"/>
                    <a:pt x="8981" y="15909"/>
                    <a:pt x="9421" y="15724"/>
                  </a:cubicBezTo>
                  <a:cubicBezTo>
                    <a:pt x="9560" y="15666"/>
                    <a:pt x="9699" y="15608"/>
                    <a:pt x="9826" y="15539"/>
                  </a:cubicBezTo>
                  <a:lnTo>
                    <a:pt x="9838" y="15527"/>
                  </a:lnTo>
                  <a:lnTo>
                    <a:pt x="9849" y="15527"/>
                  </a:lnTo>
                  <a:cubicBezTo>
                    <a:pt x="9861" y="15527"/>
                    <a:pt x="9861" y="15515"/>
                    <a:pt x="9861" y="15515"/>
                  </a:cubicBezTo>
                  <a:lnTo>
                    <a:pt x="9873" y="15515"/>
                  </a:lnTo>
                  <a:cubicBezTo>
                    <a:pt x="10475" y="15191"/>
                    <a:pt x="10997" y="14704"/>
                    <a:pt x="11402" y="14137"/>
                  </a:cubicBezTo>
                  <a:lnTo>
                    <a:pt x="11402" y="14137"/>
                  </a:lnTo>
                  <a:cubicBezTo>
                    <a:pt x="11020" y="14207"/>
                    <a:pt x="10637" y="14241"/>
                    <a:pt x="10255" y="14241"/>
                  </a:cubicBezTo>
                  <a:cubicBezTo>
                    <a:pt x="9954" y="14334"/>
                    <a:pt x="9653" y="14392"/>
                    <a:pt x="9340" y="14392"/>
                  </a:cubicBezTo>
                  <a:lnTo>
                    <a:pt x="9282" y="14392"/>
                  </a:lnTo>
                  <a:cubicBezTo>
                    <a:pt x="9213" y="14392"/>
                    <a:pt x="9108" y="14357"/>
                    <a:pt x="9108" y="14287"/>
                  </a:cubicBezTo>
                  <a:cubicBezTo>
                    <a:pt x="9154" y="14253"/>
                    <a:pt x="9200" y="14230"/>
                    <a:pt x="9247" y="14194"/>
                  </a:cubicBezTo>
                  <a:cubicBezTo>
                    <a:pt x="8239" y="14079"/>
                    <a:pt x="7254" y="13777"/>
                    <a:pt x="6373" y="13267"/>
                  </a:cubicBezTo>
                  <a:cubicBezTo>
                    <a:pt x="4323" y="12098"/>
                    <a:pt x="2874" y="9815"/>
                    <a:pt x="2979" y="7463"/>
                  </a:cubicBezTo>
                  <a:cubicBezTo>
                    <a:pt x="3013" y="6837"/>
                    <a:pt x="3141" y="6223"/>
                    <a:pt x="3303" y="5620"/>
                  </a:cubicBezTo>
                  <a:lnTo>
                    <a:pt x="3187" y="5620"/>
                  </a:lnTo>
                  <a:cubicBezTo>
                    <a:pt x="2596" y="5586"/>
                    <a:pt x="2017" y="5458"/>
                    <a:pt x="1483" y="5238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2766874" y="3292508"/>
              <a:ext cx="87628" cy="66250"/>
            </a:xfrm>
            <a:custGeom>
              <a:avLst/>
              <a:gdLst/>
              <a:ahLst/>
              <a:cxnLst/>
              <a:rect l="l" t="t" r="r" b="b"/>
              <a:pathLst>
                <a:path w="951" h="719" extrusionOk="0">
                  <a:moveTo>
                    <a:pt x="950" y="0"/>
                  </a:moveTo>
                  <a:lnTo>
                    <a:pt x="950" y="0"/>
                  </a:lnTo>
                  <a:cubicBezTo>
                    <a:pt x="649" y="128"/>
                    <a:pt x="359" y="279"/>
                    <a:pt x="81" y="453"/>
                  </a:cubicBezTo>
                  <a:cubicBezTo>
                    <a:pt x="47" y="476"/>
                    <a:pt x="11" y="499"/>
                    <a:pt x="0" y="545"/>
                  </a:cubicBezTo>
                  <a:cubicBezTo>
                    <a:pt x="0" y="603"/>
                    <a:pt x="58" y="638"/>
                    <a:pt x="116" y="649"/>
                  </a:cubicBezTo>
                  <a:cubicBezTo>
                    <a:pt x="255" y="708"/>
                    <a:pt x="405" y="719"/>
                    <a:pt x="557" y="719"/>
                  </a:cubicBezTo>
                  <a:lnTo>
                    <a:pt x="626" y="719"/>
                  </a:lnTo>
                  <a:cubicBezTo>
                    <a:pt x="730" y="476"/>
                    <a:pt x="835" y="232"/>
                    <a:pt x="95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2685696" y="3510332"/>
              <a:ext cx="79150" cy="74820"/>
            </a:xfrm>
            <a:custGeom>
              <a:avLst/>
              <a:gdLst/>
              <a:ahLst/>
              <a:cxnLst/>
              <a:rect l="l" t="t" r="r" b="b"/>
              <a:pathLst>
                <a:path w="859" h="812" extrusionOk="0">
                  <a:moveTo>
                    <a:pt x="858" y="0"/>
                  </a:moveTo>
                  <a:lnTo>
                    <a:pt x="858" y="0"/>
                  </a:lnTo>
                  <a:cubicBezTo>
                    <a:pt x="603" y="174"/>
                    <a:pt x="359" y="371"/>
                    <a:pt x="117" y="568"/>
                  </a:cubicBezTo>
                  <a:cubicBezTo>
                    <a:pt x="70" y="615"/>
                    <a:pt x="1" y="672"/>
                    <a:pt x="35" y="742"/>
                  </a:cubicBezTo>
                  <a:cubicBezTo>
                    <a:pt x="58" y="788"/>
                    <a:pt x="105" y="811"/>
                    <a:pt x="163" y="811"/>
                  </a:cubicBezTo>
                  <a:cubicBezTo>
                    <a:pt x="186" y="811"/>
                    <a:pt x="209" y="811"/>
                    <a:pt x="232" y="800"/>
                  </a:cubicBezTo>
                  <a:cubicBezTo>
                    <a:pt x="348" y="788"/>
                    <a:pt x="475" y="765"/>
                    <a:pt x="603" y="742"/>
                  </a:cubicBezTo>
                  <a:cubicBezTo>
                    <a:pt x="684" y="499"/>
                    <a:pt x="765" y="255"/>
                    <a:pt x="85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lnTo>
                    <a:pt x="835" y="719"/>
                  </a:lnTo>
                  <a:cubicBezTo>
                    <a:pt x="904" y="719"/>
                    <a:pt x="974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2535135" y="3580728"/>
              <a:ext cx="180599" cy="124024"/>
            </a:xfrm>
            <a:custGeom>
              <a:avLst/>
              <a:gdLst/>
              <a:ahLst/>
              <a:cxnLst/>
              <a:rect l="l" t="t" r="r" b="b"/>
              <a:pathLst>
                <a:path w="1960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lnTo>
                    <a:pt x="1820" y="1345"/>
                  </a:lnTo>
                  <a:cubicBezTo>
                    <a:pt x="1854" y="1241"/>
                    <a:pt x="1878" y="1125"/>
                    <a:pt x="1913" y="1021"/>
                  </a:cubicBezTo>
                  <a:cubicBezTo>
                    <a:pt x="1924" y="974"/>
                    <a:pt x="1936" y="917"/>
                    <a:pt x="1959" y="870"/>
                  </a:cubicBezTo>
                  <a:cubicBezTo>
                    <a:pt x="1878" y="778"/>
                    <a:pt x="1774" y="719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2436912" y="3885073"/>
              <a:ext cx="220036" cy="81270"/>
            </a:xfrm>
            <a:custGeom>
              <a:avLst/>
              <a:gdLst/>
              <a:ahLst/>
              <a:cxnLst/>
              <a:rect l="l" t="t" r="r" b="b"/>
              <a:pathLst>
                <a:path w="2388" h="882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lnTo>
                    <a:pt x="314" y="881"/>
                  </a:lnTo>
                  <a:cubicBezTo>
                    <a:pt x="765" y="881"/>
                    <a:pt x="1229" y="835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44" y="1"/>
                    <a:pt x="2897" y="1"/>
                    <a:pt x="2851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686710" y="4386878"/>
              <a:ext cx="214784" cy="250996"/>
            </a:xfrm>
            <a:custGeom>
              <a:avLst/>
              <a:gdLst/>
              <a:ahLst/>
              <a:cxnLst/>
              <a:rect l="l" t="t" r="r" b="b"/>
              <a:pathLst>
                <a:path w="2331" h="2724" extrusionOk="0">
                  <a:moveTo>
                    <a:pt x="2168" y="1"/>
                  </a:moveTo>
                  <a:cubicBezTo>
                    <a:pt x="2087" y="1"/>
                    <a:pt x="2006" y="58"/>
                    <a:pt x="1936" y="117"/>
                  </a:cubicBezTo>
                  <a:cubicBezTo>
                    <a:pt x="1206" y="777"/>
                    <a:pt x="639" y="1588"/>
                    <a:pt x="1" y="2329"/>
                  </a:cubicBezTo>
                  <a:cubicBezTo>
                    <a:pt x="361" y="2457"/>
                    <a:pt x="731" y="2561"/>
                    <a:pt x="1090" y="2654"/>
                  </a:cubicBezTo>
                  <a:lnTo>
                    <a:pt x="1403" y="2723"/>
                  </a:lnTo>
                  <a:cubicBezTo>
                    <a:pt x="1855" y="1994"/>
                    <a:pt x="2168" y="1159"/>
                    <a:pt x="2307" y="302"/>
                  </a:cubicBezTo>
                  <a:cubicBezTo>
                    <a:pt x="2330" y="209"/>
                    <a:pt x="2330" y="81"/>
                    <a:pt x="2249" y="24"/>
                  </a:cubicBezTo>
                  <a:cubicBezTo>
                    <a:pt x="2226" y="12"/>
                    <a:pt x="2191" y="1"/>
                    <a:pt x="2168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3237629" y="4494685"/>
              <a:ext cx="105872" cy="18244"/>
            </a:xfrm>
            <a:custGeom>
              <a:avLst/>
              <a:gdLst/>
              <a:ahLst/>
              <a:cxnLst/>
              <a:rect l="l" t="t" r="r" b="b"/>
              <a:pathLst>
                <a:path w="1149" h="198" extrusionOk="0">
                  <a:moveTo>
                    <a:pt x="140" y="0"/>
                  </a:moveTo>
                  <a:cubicBezTo>
                    <a:pt x="93" y="36"/>
                    <a:pt x="47" y="59"/>
                    <a:pt x="1" y="93"/>
                  </a:cubicBezTo>
                  <a:cubicBezTo>
                    <a:pt x="1" y="163"/>
                    <a:pt x="106" y="198"/>
                    <a:pt x="175" y="198"/>
                  </a:cubicBezTo>
                  <a:lnTo>
                    <a:pt x="233" y="198"/>
                  </a:lnTo>
                  <a:cubicBezTo>
                    <a:pt x="546" y="198"/>
                    <a:pt x="847" y="140"/>
                    <a:pt x="1148" y="47"/>
                  </a:cubicBezTo>
                  <a:lnTo>
                    <a:pt x="1009" y="47"/>
                  </a:lnTo>
                  <a:cubicBezTo>
                    <a:pt x="719" y="47"/>
                    <a:pt x="430" y="36"/>
                    <a:pt x="14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2127313" y="3058836"/>
              <a:ext cx="464582" cy="325632"/>
            </a:xfrm>
            <a:custGeom>
              <a:avLst/>
              <a:gdLst/>
              <a:ahLst/>
              <a:cxnLst/>
              <a:rect l="l" t="t" r="r" b="b"/>
              <a:pathLst>
                <a:path w="5042" h="3534" extrusionOk="0">
                  <a:moveTo>
                    <a:pt x="1306" y="1"/>
                  </a:moveTo>
                  <a:cubicBezTo>
                    <a:pt x="876" y="1"/>
                    <a:pt x="452" y="175"/>
                    <a:pt x="244" y="543"/>
                  </a:cubicBezTo>
                  <a:cubicBezTo>
                    <a:pt x="0" y="984"/>
                    <a:pt x="116" y="1540"/>
                    <a:pt x="360" y="1992"/>
                  </a:cubicBezTo>
                  <a:cubicBezTo>
                    <a:pt x="788" y="2768"/>
                    <a:pt x="1588" y="3348"/>
                    <a:pt x="2469" y="3499"/>
                  </a:cubicBezTo>
                  <a:cubicBezTo>
                    <a:pt x="2597" y="3523"/>
                    <a:pt x="2729" y="3534"/>
                    <a:pt x="2862" y="3534"/>
                  </a:cubicBezTo>
                  <a:cubicBezTo>
                    <a:pt x="3634" y="3534"/>
                    <a:pt x="4468" y="3156"/>
                    <a:pt x="5041" y="2652"/>
                  </a:cubicBezTo>
                  <a:lnTo>
                    <a:pt x="5041" y="2652"/>
                  </a:lnTo>
                  <a:cubicBezTo>
                    <a:pt x="5019" y="2654"/>
                    <a:pt x="4997" y="2654"/>
                    <a:pt x="4974" y="2654"/>
                  </a:cubicBezTo>
                  <a:cubicBezTo>
                    <a:pt x="4604" y="2654"/>
                    <a:pt x="4248" y="2475"/>
                    <a:pt x="3975" y="2224"/>
                  </a:cubicBezTo>
                  <a:cubicBezTo>
                    <a:pt x="3685" y="1957"/>
                    <a:pt x="3453" y="1633"/>
                    <a:pt x="3221" y="1308"/>
                  </a:cubicBezTo>
                  <a:cubicBezTo>
                    <a:pt x="2863" y="810"/>
                    <a:pt x="2446" y="324"/>
                    <a:pt x="1866" y="103"/>
                  </a:cubicBezTo>
                  <a:cubicBezTo>
                    <a:pt x="1691" y="35"/>
                    <a:pt x="1498" y="1"/>
                    <a:pt x="13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27313" y="3074685"/>
              <a:ext cx="464582" cy="309783"/>
            </a:xfrm>
            <a:custGeom>
              <a:avLst/>
              <a:gdLst/>
              <a:ahLst/>
              <a:cxnLst/>
              <a:rect l="l" t="t" r="r" b="b"/>
              <a:pathLst>
                <a:path w="5042" h="3362" extrusionOk="0">
                  <a:moveTo>
                    <a:pt x="615" y="1"/>
                  </a:moveTo>
                  <a:cubicBezTo>
                    <a:pt x="464" y="93"/>
                    <a:pt x="337" y="209"/>
                    <a:pt x="244" y="371"/>
                  </a:cubicBezTo>
                  <a:cubicBezTo>
                    <a:pt x="0" y="812"/>
                    <a:pt x="116" y="1368"/>
                    <a:pt x="360" y="1820"/>
                  </a:cubicBezTo>
                  <a:cubicBezTo>
                    <a:pt x="788" y="2596"/>
                    <a:pt x="1588" y="3176"/>
                    <a:pt x="2469" y="3327"/>
                  </a:cubicBezTo>
                  <a:cubicBezTo>
                    <a:pt x="2597" y="3351"/>
                    <a:pt x="2729" y="3362"/>
                    <a:pt x="2862" y="3362"/>
                  </a:cubicBezTo>
                  <a:cubicBezTo>
                    <a:pt x="3634" y="3362"/>
                    <a:pt x="4468" y="2984"/>
                    <a:pt x="5041" y="2480"/>
                  </a:cubicBezTo>
                  <a:lnTo>
                    <a:pt x="5041" y="2480"/>
                  </a:lnTo>
                  <a:cubicBezTo>
                    <a:pt x="5019" y="2482"/>
                    <a:pt x="4997" y="2482"/>
                    <a:pt x="4974" y="2482"/>
                  </a:cubicBezTo>
                  <a:cubicBezTo>
                    <a:pt x="4604" y="2482"/>
                    <a:pt x="4248" y="2303"/>
                    <a:pt x="3975" y="2052"/>
                  </a:cubicBezTo>
                  <a:cubicBezTo>
                    <a:pt x="3731" y="1843"/>
                    <a:pt x="3546" y="1589"/>
                    <a:pt x="3360" y="1322"/>
                  </a:cubicBezTo>
                  <a:cubicBezTo>
                    <a:pt x="3152" y="1658"/>
                    <a:pt x="2758" y="1867"/>
                    <a:pt x="2364" y="1936"/>
                  </a:cubicBezTo>
                  <a:cubicBezTo>
                    <a:pt x="2248" y="1957"/>
                    <a:pt x="2130" y="1967"/>
                    <a:pt x="2011" y="1967"/>
                  </a:cubicBezTo>
                  <a:cubicBezTo>
                    <a:pt x="1796" y="1967"/>
                    <a:pt x="1581" y="1933"/>
                    <a:pt x="1380" y="1867"/>
                  </a:cubicBezTo>
                  <a:cubicBezTo>
                    <a:pt x="1043" y="1762"/>
                    <a:pt x="719" y="1553"/>
                    <a:pt x="580" y="1218"/>
                  </a:cubicBezTo>
                  <a:cubicBezTo>
                    <a:pt x="487" y="997"/>
                    <a:pt x="499" y="742"/>
                    <a:pt x="522" y="499"/>
                  </a:cubicBezTo>
                  <a:cubicBezTo>
                    <a:pt x="545" y="325"/>
                    <a:pt x="580" y="163"/>
                    <a:pt x="6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174306" y="3162219"/>
              <a:ext cx="39621" cy="65329"/>
            </a:xfrm>
            <a:custGeom>
              <a:avLst/>
              <a:gdLst/>
              <a:ahLst/>
              <a:cxnLst/>
              <a:rect l="l" t="t" r="r" b="b"/>
              <a:pathLst>
                <a:path w="430" h="709" extrusionOk="0">
                  <a:moveTo>
                    <a:pt x="0" y="1"/>
                  </a:moveTo>
                  <a:cubicBezTo>
                    <a:pt x="12" y="93"/>
                    <a:pt x="35" y="186"/>
                    <a:pt x="70" y="268"/>
                  </a:cubicBezTo>
                  <a:cubicBezTo>
                    <a:pt x="139" y="453"/>
                    <a:pt x="278" y="592"/>
                    <a:pt x="429" y="708"/>
                  </a:cubicBezTo>
                  <a:lnTo>
                    <a:pt x="429" y="673"/>
                  </a:lnTo>
                  <a:cubicBezTo>
                    <a:pt x="371" y="407"/>
                    <a:pt x="221" y="163"/>
                    <a:pt x="0" y="1"/>
                  </a:cubicBezTo>
                  <a:close/>
                </a:path>
              </a:pathLst>
            </a:custGeom>
            <a:solidFill>
              <a:srgbClr val="322F4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55048" y="3155862"/>
              <a:ext cx="58879" cy="81178"/>
            </a:xfrm>
            <a:custGeom>
              <a:avLst/>
              <a:gdLst/>
              <a:ahLst/>
              <a:cxnLst/>
              <a:rect l="l" t="t" r="r" b="b"/>
              <a:pathLst>
                <a:path w="639" h="881" extrusionOk="0">
                  <a:moveTo>
                    <a:pt x="70" y="0"/>
                  </a:moveTo>
                  <a:cubicBezTo>
                    <a:pt x="47" y="0"/>
                    <a:pt x="24" y="12"/>
                    <a:pt x="13" y="23"/>
                  </a:cubicBezTo>
                  <a:cubicBezTo>
                    <a:pt x="1" y="47"/>
                    <a:pt x="1" y="70"/>
                    <a:pt x="1" y="93"/>
                  </a:cubicBezTo>
                  <a:cubicBezTo>
                    <a:pt x="13" y="383"/>
                    <a:pt x="221" y="672"/>
                    <a:pt x="464" y="858"/>
                  </a:cubicBezTo>
                  <a:cubicBezTo>
                    <a:pt x="487" y="870"/>
                    <a:pt x="510" y="881"/>
                    <a:pt x="534" y="881"/>
                  </a:cubicBezTo>
                  <a:cubicBezTo>
                    <a:pt x="592" y="881"/>
                    <a:pt x="638" y="835"/>
                    <a:pt x="638" y="777"/>
                  </a:cubicBezTo>
                  <a:cubicBezTo>
                    <a:pt x="487" y="661"/>
                    <a:pt x="348" y="522"/>
                    <a:pt x="279" y="337"/>
                  </a:cubicBezTo>
                  <a:cubicBezTo>
                    <a:pt x="244" y="255"/>
                    <a:pt x="221" y="162"/>
                    <a:pt x="209" y="70"/>
                  </a:cubicBezTo>
                  <a:cubicBezTo>
                    <a:pt x="198" y="59"/>
                    <a:pt x="175" y="47"/>
                    <a:pt x="163" y="35"/>
                  </a:cubicBezTo>
                  <a:cubicBezTo>
                    <a:pt x="140" y="1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337674" y="3253071"/>
              <a:ext cx="94077" cy="44873"/>
            </a:xfrm>
            <a:custGeom>
              <a:avLst/>
              <a:gdLst/>
              <a:ahLst/>
              <a:cxnLst/>
              <a:rect l="l" t="t" r="r" b="b"/>
              <a:pathLst>
                <a:path w="1021" h="487" extrusionOk="0">
                  <a:moveTo>
                    <a:pt x="788" y="0"/>
                  </a:moveTo>
                  <a:cubicBezTo>
                    <a:pt x="544" y="0"/>
                    <a:pt x="278" y="116"/>
                    <a:pt x="70" y="289"/>
                  </a:cubicBezTo>
                  <a:cubicBezTo>
                    <a:pt x="0" y="359"/>
                    <a:pt x="47" y="487"/>
                    <a:pt x="139" y="487"/>
                  </a:cubicBezTo>
                  <a:cubicBezTo>
                    <a:pt x="441" y="487"/>
                    <a:pt x="730" y="371"/>
                    <a:pt x="938" y="173"/>
                  </a:cubicBezTo>
                  <a:cubicBezTo>
                    <a:pt x="985" y="139"/>
                    <a:pt x="1020" y="81"/>
                    <a:pt x="985" y="34"/>
                  </a:cubicBezTo>
                  <a:cubicBezTo>
                    <a:pt x="962" y="11"/>
                    <a:pt x="938" y="11"/>
                    <a:pt x="915" y="11"/>
                  </a:cubicBezTo>
                  <a:cubicBezTo>
                    <a:pt x="881" y="0"/>
                    <a:pt x="835" y="0"/>
                    <a:pt x="788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1376813" y="3507107"/>
              <a:ext cx="198659" cy="328027"/>
            </a:xfrm>
            <a:custGeom>
              <a:avLst/>
              <a:gdLst/>
              <a:ahLst/>
              <a:cxnLst/>
              <a:rect l="l" t="t" r="r" b="b"/>
              <a:pathLst>
                <a:path w="2156" h="3560" extrusionOk="0">
                  <a:moveTo>
                    <a:pt x="336" y="1"/>
                  </a:moveTo>
                  <a:lnTo>
                    <a:pt x="336" y="1"/>
                  </a:lnTo>
                  <a:cubicBezTo>
                    <a:pt x="510" y="256"/>
                    <a:pt x="544" y="580"/>
                    <a:pt x="510" y="881"/>
                  </a:cubicBezTo>
                  <a:cubicBezTo>
                    <a:pt x="463" y="1183"/>
                    <a:pt x="348" y="1461"/>
                    <a:pt x="255" y="1750"/>
                  </a:cubicBezTo>
                  <a:cubicBezTo>
                    <a:pt x="185" y="1971"/>
                    <a:pt x="127" y="2179"/>
                    <a:pt x="81" y="2399"/>
                  </a:cubicBezTo>
                  <a:cubicBezTo>
                    <a:pt x="34" y="2608"/>
                    <a:pt x="0" y="2839"/>
                    <a:pt x="81" y="3037"/>
                  </a:cubicBezTo>
                  <a:cubicBezTo>
                    <a:pt x="173" y="3292"/>
                    <a:pt x="428" y="3454"/>
                    <a:pt x="695" y="3523"/>
                  </a:cubicBezTo>
                  <a:cubicBezTo>
                    <a:pt x="813" y="3550"/>
                    <a:pt x="937" y="3559"/>
                    <a:pt x="1061" y="3559"/>
                  </a:cubicBezTo>
                  <a:cubicBezTo>
                    <a:pt x="1206" y="3559"/>
                    <a:pt x="1352" y="3547"/>
                    <a:pt x="1494" y="3534"/>
                  </a:cubicBezTo>
                  <a:cubicBezTo>
                    <a:pt x="1504" y="3536"/>
                    <a:pt x="1514" y="3536"/>
                    <a:pt x="1525" y="3536"/>
                  </a:cubicBezTo>
                  <a:cubicBezTo>
                    <a:pt x="1746" y="3536"/>
                    <a:pt x="2075" y="3305"/>
                    <a:pt x="2109" y="3106"/>
                  </a:cubicBezTo>
                  <a:cubicBezTo>
                    <a:pt x="2155" y="2886"/>
                    <a:pt x="2074" y="2666"/>
                    <a:pt x="1993" y="2457"/>
                  </a:cubicBezTo>
                  <a:cubicBezTo>
                    <a:pt x="1610" y="1541"/>
                    <a:pt x="1043" y="696"/>
                    <a:pt x="33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1719399" y="3422797"/>
              <a:ext cx="189169" cy="310797"/>
            </a:xfrm>
            <a:custGeom>
              <a:avLst/>
              <a:gdLst/>
              <a:ahLst/>
              <a:cxnLst/>
              <a:rect l="l" t="t" r="r" b="b"/>
              <a:pathLst>
                <a:path w="2053" h="3373" extrusionOk="0">
                  <a:moveTo>
                    <a:pt x="1067" y="0"/>
                  </a:moveTo>
                  <a:lnTo>
                    <a:pt x="1067" y="0"/>
                  </a:lnTo>
                  <a:cubicBezTo>
                    <a:pt x="1125" y="579"/>
                    <a:pt x="940" y="1182"/>
                    <a:pt x="557" y="1622"/>
                  </a:cubicBezTo>
                  <a:cubicBezTo>
                    <a:pt x="325" y="1900"/>
                    <a:pt x="1" y="2190"/>
                    <a:pt x="59" y="2549"/>
                  </a:cubicBezTo>
                  <a:cubicBezTo>
                    <a:pt x="83" y="2700"/>
                    <a:pt x="175" y="2827"/>
                    <a:pt x="279" y="2943"/>
                  </a:cubicBezTo>
                  <a:cubicBezTo>
                    <a:pt x="478" y="3150"/>
                    <a:pt x="771" y="3298"/>
                    <a:pt x="1053" y="3298"/>
                  </a:cubicBezTo>
                  <a:cubicBezTo>
                    <a:pt x="1166" y="3298"/>
                    <a:pt x="1277" y="3274"/>
                    <a:pt x="1380" y="3221"/>
                  </a:cubicBezTo>
                  <a:lnTo>
                    <a:pt x="1473" y="3372"/>
                  </a:lnTo>
                  <a:cubicBezTo>
                    <a:pt x="1751" y="3314"/>
                    <a:pt x="1960" y="3036"/>
                    <a:pt x="2006" y="2747"/>
                  </a:cubicBezTo>
                  <a:cubicBezTo>
                    <a:pt x="2052" y="2456"/>
                    <a:pt x="1983" y="2167"/>
                    <a:pt x="1890" y="1877"/>
                  </a:cubicBezTo>
                  <a:cubicBezTo>
                    <a:pt x="1693" y="1228"/>
                    <a:pt x="1415" y="591"/>
                    <a:pt x="1067" y="0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201027" y="3444082"/>
              <a:ext cx="180415" cy="283062"/>
            </a:xfrm>
            <a:custGeom>
              <a:avLst/>
              <a:gdLst/>
              <a:ahLst/>
              <a:cxnLst/>
              <a:rect l="l" t="t" r="r" b="b"/>
              <a:pathLst>
                <a:path w="1958" h="3072" extrusionOk="0">
                  <a:moveTo>
                    <a:pt x="1888" y="1"/>
                  </a:moveTo>
                  <a:cubicBezTo>
                    <a:pt x="1610" y="395"/>
                    <a:pt x="1170" y="639"/>
                    <a:pt x="811" y="974"/>
                  </a:cubicBezTo>
                  <a:cubicBezTo>
                    <a:pt x="556" y="1206"/>
                    <a:pt x="348" y="1496"/>
                    <a:pt x="197" y="1808"/>
                  </a:cubicBezTo>
                  <a:cubicBezTo>
                    <a:pt x="81" y="2040"/>
                    <a:pt x="0" y="2307"/>
                    <a:pt x="47" y="2562"/>
                  </a:cubicBezTo>
                  <a:cubicBezTo>
                    <a:pt x="104" y="2817"/>
                    <a:pt x="313" y="3060"/>
                    <a:pt x="568" y="3072"/>
                  </a:cubicBezTo>
                  <a:lnTo>
                    <a:pt x="568" y="3025"/>
                  </a:lnTo>
                  <a:cubicBezTo>
                    <a:pt x="603" y="3032"/>
                    <a:pt x="638" y="3035"/>
                    <a:pt x="673" y="3035"/>
                  </a:cubicBezTo>
                  <a:cubicBezTo>
                    <a:pt x="961" y="3035"/>
                    <a:pt x="1238" y="2836"/>
                    <a:pt x="1414" y="2608"/>
                  </a:cubicBezTo>
                  <a:cubicBezTo>
                    <a:pt x="1692" y="2249"/>
                    <a:pt x="1842" y="1797"/>
                    <a:pt x="1900" y="1357"/>
                  </a:cubicBezTo>
                  <a:cubicBezTo>
                    <a:pt x="1958" y="905"/>
                    <a:pt x="1935" y="453"/>
                    <a:pt x="1888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1458083" y="3743635"/>
              <a:ext cx="92787" cy="147059"/>
            </a:xfrm>
            <a:custGeom>
              <a:avLst/>
              <a:gdLst/>
              <a:ahLst/>
              <a:cxnLst/>
              <a:rect l="l" t="t" r="r" b="b"/>
              <a:pathLst>
                <a:path w="1007" h="1596" extrusionOk="0">
                  <a:moveTo>
                    <a:pt x="169" y="0"/>
                  </a:moveTo>
                  <a:cubicBezTo>
                    <a:pt x="81" y="0"/>
                    <a:pt x="1" y="87"/>
                    <a:pt x="68" y="180"/>
                  </a:cubicBezTo>
                  <a:cubicBezTo>
                    <a:pt x="230" y="400"/>
                    <a:pt x="357" y="643"/>
                    <a:pt x="439" y="898"/>
                  </a:cubicBezTo>
                  <a:cubicBezTo>
                    <a:pt x="508" y="1119"/>
                    <a:pt x="520" y="1373"/>
                    <a:pt x="647" y="1570"/>
                  </a:cubicBezTo>
                  <a:cubicBezTo>
                    <a:pt x="658" y="1586"/>
                    <a:pt x="679" y="1595"/>
                    <a:pt x="701" y="1595"/>
                  </a:cubicBezTo>
                  <a:cubicBezTo>
                    <a:pt x="725" y="1595"/>
                    <a:pt x="751" y="1584"/>
                    <a:pt x="763" y="1559"/>
                  </a:cubicBezTo>
                  <a:cubicBezTo>
                    <a:pt x="1006" y="1095"/>
                    <a:pt x="555" y="377"/>
                    <a:pt x="265" y="41"/>
                  </a:cubicBezTo>
                  <a:cubicBezTo>
                    <a:pt x="237" y="12"/>
                    <a:pt x="202" y="0"/>
                    <a:pt x="169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1812094" y="3653889"/>
              <a:ext cx="70858" cy="153878"/>
            </a:xfrm>
            <a:custGeom>
              <a:avLst/>
              <a:gdLst/>
              <a:ahLst/>
              <a:cxnLst/>
              <a:rect l="l" t="t" r="r" b="b"/>
              <a:pathLst>
                <a:path w="769" h="1670" extrusionOk="0">
                  <a:moveTo>
                    <a:pt x="146" y="1"/>
                  </a:moveTo>
                  <a:cubicBezTo>
                    <a:pt x="70" y="1"/>
                    <a:pt x="0" y="67"/>
                    <a:pt x="38" y="157"/>
                  </a:cubicBezTo>
                  <a:cubicBezTo>
                    <a:pt x="154" y="401"/>
                    <a:pt x="223" y="667"/>
                    <a:pt x="246" y="934"/>
                  </a:cubicBezTo>
                  <a:cubicBezTo>
                    <a:pt x="270" y="1154"/>
                    <a:pt x="235" y="1421"/>
                    <a:pt x="316" y="1629"/>
                  </a:cubicBezTo>
                  <a:cubicBezTo>
                    <a:pt x="329" y="1655"/>
                    <a:pt x="353" y="1670"/>
                    <a:pt x="377" y="1670"/>
                  </a:cubicBezTo>
                  <a:cubicBezTo>
                    <a:pt x="397" y="1670"/>
                    <a:pt x="417" y="1661"/>
                    <a:pt x="432" y="1640"/>
                  </a:cubicBezTo>
                  <a:cubicBezTo>
                    <a:pt x="768" y="1235"/>
                    <a:pt x="467" y="458"/>
                    <a:pt x="258" y="64"/>
                  </a:cubicBezTo>
                  <a:cubicBezTo>
                    <a:pt x="230" y="20"/>
                    <a:pt x="187" y="1"/>
                    <a:pt x="1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211716" y="3645965"/>
              <a:ext cx="93801" cy="146875"/>
            </a:xfrm>
            <a:custGeom>
              <a:avLst/>
              <a:gdLst/>
              <a:ahLst/>
              <a:cxnLst/>
              <a:rect l="l" t="t" r="r" b="b"/>
              <a:pathLst>
                <a:path w="1018" h="1594" extrusionOk="0">
                  <a:moveTo>
                    <a:pt x="846" y="1"/>
                  </a:moveTo>
                  <a:cubicBezTo>
                    <a:pt x="813" y="1"/>
                    <a:pt x="779" y="14"/>
                    <a:pt x="753" y="47"/>
                  </a:cubicBezTo>
                  <a:cubicBezTo>
                    <a:pt x="452" y="382"/>
                    <a:pt x="0" y="1089"/>
                    <a:pt x="243" y="1553"/>
                  </a:cubicBezTo>
                  <a:cubicBezTo>
                    <a:pt x="256" y="1579"/>
                    <a:pt x="280" y="1594"/>
                    <a:pt x="304" y="1594"/>
                  </a:cubicBezTo>
                  <a:cubicBezTo>
                    <a:pt x="324" y="1594"/>
                    <a:pt x="344" y="1584"/>
                    <a:pt x="359" y="1564"/>
                  </a:cubicBezTo>
                  <a:cubicBezTo>
                    <a:pt x="487" y="1379"/>
                    <a:pt x="498" y="1113"/>
                    <a:pt x="567" y="904"/>
                  </a:cubicBezTo>
                  <a:cubicBezTo>
                    <a:pt x="660" y="637"/>
                    <a:pt x="776" y="394"/>
                    <a:pt x="950" y="174"/>
                  </a:cubicBezTo>
                  <a:cubicBezTo>
                    <a:pt x="1017" y="90"/>
                    <a:pt x="933" y="1"/>
                    <a:pt x="8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1413025" y="3841306"/>
              <a:ext cx="248877" cy="389763"/>
            </a:xfrm>
            <a:custGeom>
              <a:avLst/>
              <a:gdLst/>
              <a:ahLst/>
              <a:cxnLst/>
              <a:rect l="l" t="t" r="r" b="b"/>
              <a:pathLst>
                <a:path w="2701" h="4230" extrusionOk="0">
                  <a:moveTo>
                    <a:pt x="2399" y="0"/>
                  </a:moveTo>
                  <a:cubicBezTo>
                    <a:pt x="1554" y="93"/>
                    <a:pt x="719" y="383"/>
                    <a:pt x="1" y="834"/>
                  </a:cubicBezTo>
                  <a:cubicBezTo>
                    <a:pt x="591" y="1854"/>
                    <a:pt x="1009" y="2979"/>
                    <a:pt x="1229" y="4148"/>
                  </a:cubicBezTo>
                  <a:lnTo>
                    <a:pt x="2538" y="4230"/>
                  </a:lnTo>
                  <a:cubicBezTo>
                    <a:pt x="2700" y="2827"/>
                    <a:pt x="2654" y="1391"/>
                    <a:pt x="239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446104" y="3851994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1368" y="0"/>
                  </a:moveTo>
                  <a:cubicBezTo>
                    <a:pt x="1241" y="35"/>
                    <a:pt x="1125" y="58"/>
                    <a:pt x="1009" y="105"/>
                  </a:cubicBezTo>
                  <a:cubicBezTo>
                    <a:pt x="881" y="371"/>
                    <a:pt x="719" y="638"/>
                    <a:pt x="523" y="881"/>
                  </a:cubicBezTo>
                  <a:cubicBezTo>
                    <a:pt x="360" y="1078"/>
                    <a:pt x="186" y="1240"/>
                    <a:pt x="1" y="1390"/>
                  </a:cubicBezTo>
                  <a:cubicBezTo>
                    <a:pt x="70" y="1530"/>
                    <a:pt x="140" y="1681"/>
                    <a:pt x="198" y="1831"/>
                  </a:cubicBezTo>
                  <a:cubicBezTo>
                    <a:pt x="742" y="1367"/>
                    <a:pt x="1136" y="684"/>
                    <a:pt x="13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1473839" y="3841306"/>
              <a:ext cx="164567" cy="242427"/>
            </a:xfrm>
            <a:custGeom>
              <a:avLst/>
              <a:gdLst/>
              <a:ahLst/>
              <a:cxnLst/>
              <a:rect l="l" t="t" r="r" b="b"/>
              <a:pathLst>
                <a:path w="1786" h="2631" extrusionOk="0">
                  <a:moveTo>
                    <a:pt x="1739" y="0"/>
                  </a:moveTo>
                  <a:cubicBezTo>
                    <a:pt x="1682" y="12"/>
                    <a:pt x="1623" y="23"/>
                    <a:pt x="1566" y="23"/>
                  </a:cubicBezTo>
                  <a:cubicBezTo>
                    <a:pt x="1322" y="545"/>
                    <a:pt x="1056" y="1043"/>
                    <a:pt x="708" y="1506"/>
                  </a:cubicBezTo>
                  <a:cubicBezTo>
                    <a:pt x="500" y="1785"/>
                    <a:pt x="256" y="2005"/>
                    <a:pt x="1" y="2202"/>
                  </a:cubicBezTo>
                  <a:cubicBezTo>
                    <a:pt x="59" y="2341"/>
                    <a:pt x="117" y="2492"/>
                    <a:pt x="163" y="2631"/>
                  </a:cubicBezTo>
                  <a:cubicBezTo>
                    <a:pt x="905" y="2075"/>
                    <a:pt x="1415" y="1136"/>
                    <a:pt x="1785" y="255"/>
                  </a:cubicBezTo>
                  <a:cubicBezTo>
                    <a:pt x="1774" y="162"/>
                    <a:pt x="1762" y="82"/>
                    <a:pt x="173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1493097" y="3961920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1704" y="1"/>
                  </a:moveTo>
                  <a:cubicBezTo>
                    <a:pt x="1449" y="372"/>
                    <a:pt x="1125" y="719"/>
                    <a:pt x="777" y="997"/>
                  </a:cubicBezTo>
                  <a:cubicBezTo>
                    <a:pt x="534" y="1194"/>
                    <a:pt x="267" y="1333"/>
                    <a:pt x="1" y="1461"/>
                  </a:cubicBezTo>
                  <a:cubicBezTo>
                    <a:pt x="59" y="1623"/>
                    <a:pt x="116" y="1797"/>
                    <a:pt x="163" y="1971"/>
                  </a:cubicBezTo>
                  <a:cubicBezTo>
                    <a:pt x="777" y="1670"/>
                    <a:pt x="1334" y="1137"/>
                    <a:pt x="1739" y="545"/>
                  </a:cubicBezTo>
                  <a:cubicBezTo>
                    <a:pt x="1739" y="360"/>
                    <a:pt x="1715" y="174"/>
                    <a:pt x="170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1514474" y="4092208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1530" y="1"/>
                  </a:moveTo>
                  <a:cubicBezTo>
                    <a:pt x="1171" y="325"/>
                    <a:pt x="754" y="580"/>
                    <a:pt x="302" y="742"/>
                  </a:cubicBezTo>
                  <a:cubicBezTo>
                    <a:pt x="198" y="789"/>
                    <a:pt x="105" y="812"/>
                    <a:pt x="0" y="835"/>
                  </a:cubicBezTo>
                  <a:cubicBezTo>
                    <a:pt x="47" y="1008"/>
                    <a:pt x="82" y="1170"/>
                    <a:pt x="116" y="1345"/>
                  </a:cubicBezTo>
                  <a:cubicBezTo>
                    <a:pt x="383" y="1252"/>
                    <a:pt x="649" y="1136"/>
                    <a:pt x="870" y="1020"/>
                  </a:cubicBezTo>
                  <a:cubicBezTo>
                    <a:pt x="1102" y="904"/>
                    <a:pt x="1321" y="765"/>
                    <a:pt x="1507" y="603"/>
                  </a:cubicBezTo>
                  <a:cubicBezTo>
                    <a:pt x="1519" y="406"/>
                    <a:pt x="1530" y="209"/>
                    <a:pt x="1530" y="1"/>
                  </a:cubicBezTo>
                  <a:close/>
                </a:path>
              </a:pathLst>
            </a:custGeom>
            <a:solidFill>
              <a:srgbClr val="E0EEA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1733404" y="3780124"/>
              <a:ext cx="231738" cy="386906"/>
            </a:xfrm>
            <a:custGeom>
              <a:avLst/>
              <a:gdLst/>
              <a:ahLst/>
              <a:cxnLst/>
              <a:rect l="l" t="t" r="r" b="b"/>
              <a:pathLst>
                <a:path w="2515" h="4199" extrusionOk="0">
                  <a:moveTo>
                    <a:pt x="1960" y="1"/>
                  </a:moveTo>
                  <a:cubicBezTo>
                    <a:pt x="1294" y="1"/>
                    <a:pt x="625" y="116"/>
                    <a:pt x="0" y="352"/>
                  </a:cubicBezTo>
                  <a:cubicBezTo>
                    <a:pt x="371" y="1475"/>
                    <a:pt x="544" y="2657"/>
                    <a:pt x="510" y="3839"/>
                  </a:cubicBezTo>
                  <a:lnTo>
                    <a:pt x="1772" y="4199"/>
                  </a:lnTo>
                  <a:cubicBezTo>
                    <a:pt x="2225" y="2855"/>
                    <a:pt x="2468" y="1441"/>
                    <a:pt x="2514" y="27"/>
                  </a:cubicBezTo>
                  <a:cubicBezTo>
                    <a:pt x="2330" y="10"/>
                    <a:pt x="2145" y="1"/>
                    <a:pt x="196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1752570" y="3780492"/>
              <a:ext cx="149547" cy="141992"/>
            </a:xfrm>
            <a:custGeom>
              <a:avLst/>
              <a:gdLst/>
              <a:ahLst/>
              <a:cxnLst/>
              <a:rect l="l" t="t" r="r" b="b"/>
              <a:pathLst>
                <a:path w="1623" h="1541" extrusionOk="0">
                  <a:moveTo>
                    <a:pt x="1623" y="0"/>
                  </a:moveTo>
                  <a:cubicBezTo>
                    <a:pt x="1495" y="0"/>
                    <a:pt x="1368" y="11"/>
                    <a:pt x="1252" y="23"/>
                  </a:cubicBezTo>
                  <a:cubicBezTo>
                    <a:pt x="1067" y="266"/>
                    <a:pt x="858" y="487"/>
                    <a:pt x="614" y="683"/>
                  </a:cubicBezTo>
                  <a:cubicBezTo>
                    <a:pt x="418" y="846"/>
                    <a:pt x="209" y="973"/>
                    <a:pt x="1" y="1077"/>
                  </a:cubicBezTo>
                  <a:cubicBezTo>
                    <a:pt x="35" y="1228"/>
                    <a:pt x="70" y="1391"/>
                    <a:pt x="104" y="1541"/>
                  </a:cubicBezTo>
                  <a:cubicBezTo>
                    <a:pt x="719" y="1216"/>
                    <a:pt x="1252" y="626"/>
                    <a:pt x="16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1766391" y="3781506"/>
              <a:ext cx="198751" cy="209348"/>
            </a:xfrm>
            <a:custGeom>
              <a:avLst/>
              <a:gdLst/>
              <a:ahLst/>
              <a:cxnLst/>
              <a:rect l="l" t="t" r="r" b="b"/>
              <a:pathLst>
                <a:path w="2157" h="2272" extrusionOk="0">
                  <a:moveTo>
                    <a:pt x="1971" y="0"/>
                  </a:moveTo>
                  <a:cubicBezTo>
                    <a:pt x="1635" y="464"/>
                    <a:pt x="1275" y="893"/>
                    <a:pt x="835" y="1275"/>
                  </a:cubicBezTo>
                  <a:cubicBezTo>
                    <a:pt x="569" y="1507"/>
                    <a:pt x="291" y="1669"/>
                    <a:pt x="1" y="1808"/>
                  </a:cubicBezTo>
                  <a:cubicBezTo>
                    <a:pt x="24" y="1959"/>
                    <a:pt x="47" y="2109"/>
                    <a:pt x="70" y="2271"/>
                  </a:cubicBezTo>
                  <a:cubicBezTo>
                    <a:pt x="905" y="1877"/>
                    <a:pt x="1600" y="1055"/>
                    <a:pt x="2145" y="267"/>
                  </a:cubicBezTo>
                  <a:cubicBezTo>
                    <a:pt x="2145" y="186"/>
                    <a:pt x="2156" y="93"/>
                    <a:pt x="2156" y="12"/>
                  </a:cubicBezTo>
                  <a:cubicBezTo>
                    <a:pt x="2099" y="12"/>
                    <a:pt x="2040" y="0"/>
                    <a:pt x="19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1774961" y="3904331"/>
              <a:ext cx="180599" cy="147428"/>
            </a:xfrm>
            <a:custGeom>
              <a:avLst/>
              <a:gdLst/>
              <a:ahLst/>
              <a:cxnLst/>
              <a:rect l="l" t="t" r="r" b="b"/>
              <a:pathLst>
                <a:path w="1960" h="1600" extrusionOk="0">
                  <a:moveTo>
                    <a:pt x="1959" y="0"/>
                  </a:moveTo>
                  <a:lnTo>
                    <a:pt x="1959" y="0"/>
                  </a:lnTo>
                  <a:cubicBezTo>
                    <a:pt x="1635" y="313"/>
                    <a:pt x="1252" y="580"/>
                    <a:pt x="847" y="776"/>
                  </a:cubicBezTo>
                  <a:cubicBezTo>
                    <a:pt x="569" y="915"/>
                    <a:pt x="279" y="1008"/>
                    <a:pt x="1" y="1077"/>
                  </a:cubicBezTo>
                  <a:cubicBezTo>
                    <a:pt x="13" y="1252"/>
                    <a:pt x="36" y="1425"/>
                    <a:pt x="47" y="1599"/>
                  </a:cubicBezTo>
                  <a:cubicBezTo>
                    <a:pt x="719" y="1437"/>
                    <a:pt x="1357" y="1031"/>
                    <a:pt x="1890" y="533"/>
                  </a:cubicBezTo>
                  <a:cubicBezTo>
                    <a:pt x="1913" y="359"/>
                    <a:pt x="1936" y="174"/>
                    <a:pt x="19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1780305" y="4033422"/>
              <a:ext cx="153878" cy="93064"/>
            </a:xfrm>
            <a:custGeom>
              <a:avLst/>
              <a:gdLst/>
              <a:ahLst/>
              <a:cxnLst/>
              <a:rect l="l" t="t" r="r" b="b"/>
              <a:pathLst>
                <a:path w="1670" h="1010" extrusionOk="0">
                  <a:moveTo>
                    <a:pt x="1669" y="1"/>
                  </a:moveTo>
                  <a:cubicBezTo>
                    <a:pt x="1252" y="245"/>
                    <a:pt x="789" y="395"/>
                    <a:pt x="313" y="464"/>
                  </a:cubicBezTo>
                  <a:cubicBezTo>
                    <a:pt x="209" y="488"/>
                    <a:pt x="105" y="488"/>
                    <a:pt x="1" y="500"/>
                  </a:cubicBezTo>
                  <a:lnTo>
                    <a:pt x="1" y="1009"/>
                  </a:lnTo>
                  <a:cubicBezTo>
                    <a:pt x="290" y="974"/>
                    <a:pt x="568" y="928"/>
                    <a:pt x="812" y="858"/>
                  </a:cubicBezTo>
                  <a:cubicBezTo>
                    <a:pt x="1067" y="789"/>
                    <a:pt x="1299" y="696"/>
                    <a:pt x="1518" y="580"/>
                  </a:cubicBezTo>
                  <a:cubicBezTo>
                    <a:pt x="1577" y="384"/>
                    <a:pt x="1623" y="186"/>
                    <a:pt x="166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2098473" y="3743082"/>
              <a:ext cx="250996" cy="389763"/>
            </a:xfrm>
            <a:custGeom>
              <a:avLst/>
              <a:gdLst/>
              <a:ahLst/>
              <a:cxnLst/>
              <a:rect l="l" t="t" r="r" b="b"/>
              <a:pathLst>
                <a:path w="2724" h="4230" extrusionOk="0">
                  <a:moveTo>
                    <a:pt x="313" y="0"/>
                  </a:moveTo>
                  <a:cubicBezTo>
                    <a:pt x="47" y="1391"/>
                    <a:pt x="1" y="2827"/>
                    <a:pt x="151" y="4230"/>
                  </a:cubicBezTo>
                  <a:lnTo>
                    <a:pt x="1461" y="4148"/>
                  </a:lnTo>
                  <a:cubicBezTo>
                    <a:pt x="1693" y="2990"/>
                    <a:pt x="2121" y="1866"/>
                    <a:pt x="2723" y="846"/>
                  </a:cubicBezTo>
                  <a:cubicBezTo>
                    <a:pt x="1994" y="383"/>
                    <a:pt x="1171" y="93"/>
                    <a:pt x="313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2190339" y="3753771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0" y="0"/>
                  </a:moveTo>
                  <a:cubicBezTo>
                    <a:pt x="220" y="684"/>
                    <a:pt x="626" y="1379"/>
                    <a:pt x="1159" y="1831"/>
                  </a:cubicBezTo>
                  <a:cubicBezTo>
                    <a:pt x="1229" y="1692"/>
                    <a:pt x="1286" y="1542"/>
                    <a:pt x="1368" y="1403"/>
                  </a:cubicBezTo>
                  <a:cubicBezTo>
                    <a:pt x="1170" y="1251"/>
                    <a:pt x="997" y="1089"/>
                    <a:pt x="835" y="893"/>
                  </a:cubicBezTo>
                  <a:cubicBezTo>
                    <a:pt x="649" y="649"/>
                    <a:pt x="487" y="383"/>
                    <a:pt x="359" y="105"/>
                  </a:cubicBezTo>
                  <a:cubicBezTo>
                    <a:pt x="243" y="70"/>
                    <a:pt x="116" y="35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2122982" y="3743082"/>
              <a:ext cx="164567" cy="243533"/>
            </a:xfrm>
            <a:custGeom>
              <a:avLst/>
              <a:gdLst/>
              <a:ahLst/>
              <a:cxnLst/>
              <a:rect l="l" t="t" r="r" b="b"/>
              <a:pathLst>
                <a:path w="1786" h="2643" extrusionOk="0">
                  <a:moveTo>
                    <a:pt x="47" y="0"/>
                  </a:moveTo>
                  <a:cubicBezTo>
                    <a:pt x="36" y="82"/>
                    <a:pt x="24" y="162"/>
                    <a:pt x="1" y="244"/>
                  </a:cubicBezTo>
                  <a:cubicBezTo>
                    <a:pt x="372" y="1136"/>
                    <a:pt x="882" y="2086"/>
                    <a:pt x="1612" y="2642"/>
                  </a:cubicBezTo>
                  <a:cubicBezTo>
                    <a:pt x="1669" y="2492"/>
                    <a:pt x="1728" y="2353"/>
                    <a:pt x="1785" y="2202"/>
                  </a:cubicBezTo>
                  <a:cubicBezTo>
                    <a:pt x="1530" y="2016"/>
                    <a:pt x="1288" y="1785"/>
                    <a:pt x="1079" y="1506"/>
                  </a:cubicBezTo>
                  <a:cubicBezTo>
                    <a:pt x="731" y="1055"/>
                    <a:pt x="464" y="545"/>
                    <a:pt x="233" y="23"/>
                  </a:cubicBezTo>
                  <a:cubicBezTo>
                    <a:pt x="175" y="12"/>
                    <a:pt x="106" y="12"/>
                    <a:pt x="4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107042" y="3863696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35" y="1"/>
                  </a:moveTo>
                  <a:cubicBezTo>
                    <a:pt x="24" y="174"/>
                    <a:pt x="12" y="360"/>
                    <a:pt x="1" y="534"/>
                  </a:cubicBezTo>
                  <a:cubicBezTo>
                    <a:pt x="406" y="1136"/>
                    <a:pt x="951" y="1670"/>
                    <a:pt x="1576" y="1971"/>
                  </a:cubicBezTo>
                  <a:cubicBezTo>
                    <a:pt x="1634" y="1796"/>
                    <a:pt x="1680" y="1634"/>
                    <a:pt x="1739" y="1472"/>
                  </a:cubicBezTo>
                  <a:cubicBezTo>
                    <a:pt x="1472" y="1345"/>
                    <a:pt x="1206" y="1194"/>
                    <a:pt x="974" y="997"/>
                  </a:cubicBezTo>
                  <a:cubicBezTo>
                    <a:pt x="614" y="719"/>
                    <a:pt x="302" y="372"/>
                    <a:pt x="3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2104923" y="3993985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0" y="1"/>
                  </a:moveTo>
                  <a:cubicBezTo>
                    <a:pt x="0" y="209"/>
                    <a:pt x="0" y="406"/>
                    <a:pt x="12" y="603"/>
                  </a:cubicBezTo>
                  <a:cubicBezTo>
                    <a:pt x="209" y="765"/>
                    <a:pt x="418" y="904"/>
                    <a:pt x="649" y="1031"/>
                  </a:cubicBezTo>
                  <a:cubicBezTo>
                    <a:pt x="881" y="1147"/>
                    <a:pt x="1136" y="1252"/>
                    <a:pt x="1414" y="1345"/>
                  </a:cubicBezTo>
                  <a:cubicBezTo>
                    <a:pt x="1448" y="1182"/>
                    <a:pt x="1484" y="1008"/>
                    <a:pt x="1530" y="846"/>
                  </a:cubicBezTo>
                  <a:cubicBezTo>
                    <a:pt x="1425" y="823"/>
                    <a:pt x="1321" y="789"/>
                    <a:pt x="1229" y="753"/>
                  </a:cubicBezTo>
                  <a:cubicBezTo>
                    <a:pt x="776" y="580"/>
                    <a:pt x="348" y="325"/>
                    <a:pt x="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086380" y="4084929"/>
              <a:ext cx="1569555" cy="705627"/>
            </a:xfrm>
            <a:custGeom>
              <a:avLst/>
              <a:gdLst/>
              <a:ahLst/>
              <a:cxnLst/>
              <a:rect l="l" t="t" r="r" b="b"/>
              <a:pathLst>
                <a:path w="17034" h="7658" extrusionOk="0">
                  <a:moveTo>
                    <a:pt x="13020" y="0"/>
                  </a:moveTo>
                  <a:cubicBezTo>
                    <a:pt x="9785" y="0"/>
                    <a:pt x="6552" y="344"/>
                    <a:pt x="3395" y="1030"/>
                  </a:cubicBezTo>
                  <a:cubicBezTo>
                    <a:pt x="2410" y="1249"/>
                    <a:pt x="1414" y="1504"/>
                    <a:pt x="521" y="1980"/>
                  </a:cubicBezTo>
                  <a:cubicBezTo>
                    <a:pt x="359" y="2073"/>
                    <a:pt x="197" y="2176"/>
                    <a:pt x="116" y="2339"/>
                  </a:cubicBezTo>
                  <a:cubicBezTo>
                    <a:pt x="0" y="2547"/>
                    <a:pt x="58" y="2814"/>
                    <a:pt x="127" y="3046"/>
                  </a:cubicBezTo>
                  <a:cubicBezTo>
                    <a:pt x="521" y="4424"/>
                    <a:pt x="1368" y="6383"/>
                    <a:pt x="2016" y="7658"/>
                  </a:cubicBezTo>
                  <a:lnTo>
                    <a:pt x="14646" y="7658"/>
                  </a:lnTo>
                  <a:cubicBezTo>
                    <a:pt x="15342" y="6522"/>
                    <a:pt x="16025" y="5132"/>
                    <a:pt x="16500" y="3880"/>
                  </a:cubicBezTo>
                  <a:cubicBezTo>
                    <a:pt x="16790" y="3092"/>
                    <a:pt x="17033" y="2281"/>
                    <a:pt x="16975" y="1447"/>
                  </a:cubicBezTo>
                  <a:cubicBezTo>
                    <a:pt x="16952" y="1110"/>
                    <a:pt x="16871" y="752"/>
                    <a:pt x="16639" y="497"/>
                  </a:cubicBezTo>
                  <a:cubicBezTo>
                    <a:pt x="16303" y="137"/>
                    <a:pt x="15770" y="91"/>
                    <a:pt x="15283" y="56"/>
                  </a:cubicBezTo>
                  <a:cubicBezTo>
                    <a:pt x="14529" y="19"/>
                    <a:pt x="13774" y="0"/>
                    <a:pt x="1302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157883" y="4436912"/>
              <a:ext cx="1420008" cy="210730"/>
            </a:xfrm>
            <a:custGeom>
              <a:avLst/>
              <a:gdLst/>
              <a:ahLst/>
              <a:cxnLst/>
              <a:rect l="l" t="t" r="r" b="b"/>
              <a:pathLst>
                <a:path w="15411" h="2287" extrusionOk="0">
                  <a:moveTo>
                    <a:pt x="8932" y="1"/>
                  </a:moveTo>
                  <a:cubicBezTo>
                    <a:pt x="8692" y="1"/>
                    <a:pt x="8450" y="45"/>
                    <a:pt x="8227" y="118"/>
                  </a:cubicBezTo>
                  <a:cubicBezTo>
                    <a:pt x="7683" y="303"/>
                    <a:pt x="7207" y="640"/>
                    <a:pt x="6686" y="871"/>
                  </a:cubicBezTo>
                  <a:cubicBezTo>
                    <a:pt x="6342" y="1031"/>
                    <a:pt x="5963" y="1146"/>
                    <a:pt x="5592" y="1146"/>
                  </a:cubicBezTo>
                  <a:cubicBezTo>
                    <a:pt x="5400" y="1146"/>
                    <a:pt x="5211" y="1116"/>
                    <a:pt x="5029" y="1045"/>
                  </a:cubicBezTo>
                  <a:cubicBezTo>
                    <a:pt x="4693" y="906"/>
                    <a:pt x="4426" y="651"/>
                    <a:pt x="4102" y="488"/>
                  </a:cubicBezTo>
                  <a:cubicBezTo>
                    <a:pt x="3843" y="365"/>
                    <a:pt x="3570" y="315"/>
                    <a:pt x="3291" y="315"/>
                  </a:cubicBezTo>
                  <a:cubicBezTo>
                    <a:pt x="2707" y="315"/>
                    <a:pt x="2098" y="532"/>
                    <a:pt x="1542" y="743"/>
                  </a:cubicBezTo>
                  <a:cubicBezTo>
                    <a:pt x="1055" y="929"/>
                    <a:pt x="522" y="1114"/>
                    <a:pt x="0" y="1149"/>
                  </a:cubicBezTo>
                  <a:cubicBezTo>
                    <a:pt x="139" y="1520"/>
                    <a:pt x="301" y="1891"/>
                    <a:pt x="464" y="2262"/>
                  </a:cubicBezTo>
                  <a:cubicBezTo>
                    <a:pt x="649" y="2215"/>
                    <a:pt x="834" y="2134"/>
                    <a:pt x="1009" y="2053"/>
                  </a:cubicBezTo>
                  <a:cubicBezTo>
                    <a:pt x="1505" y="1815"/>
                    <a:pt x="2011" y="1494"/>
                    <a:pt x="2551" y="1494"/>
                  </a:cubicBezTo>
                  <a:cubicBezTo>
                    <a:pt x="2616" y="1494"/>
                    <a:pt x="2681" y="1498"/>
                    <a:pt x="2747" y="1508"/>
                  </a:cubicBezTo>
                  <a:cubicBezTo>
                    <a:pt x="3337" y="1601"/>
                    <a:pt x="3790" y="2076"/>
                    <a:pt x="4357" y="2226"/>
                  </a:cubicBezTo>
                  <a:cubicBezTo>
                    <a:pt x="4505" y="2268"/>
                    <a:pt x="4653" y="2286"/>
                    <a:pt x="4800" y="2286"/>
                  </a:cubicBezTo>
                  <a:cubicBezTo>
                    <a:pt x="5836" y="2286"/>
                    <a:pt x="6850" y="1386"/>
                    <a:pt x="7927" y="1386"/>
                  </a:cubicBezTo>
                  <a:cubicBezTo>
                    <a:pt x="7977" y="1386"/>
                    <a:pt x="8027" y="1388"/>
                    <a:pt x="8077" y="1392"/>
                  </a:cubicBezTo>
                  <a:cubicBezTo>
                    <a:pt x="8957" y="1474"/>
                    <a:pt x="9699" y="2192"/>
                    <a:pt x="10580" y="2215"/>
                  </a:cubicBezTo>
                  <a:cubicBezTo>
                    <a:pt x="10602" y="2216"/>
                    <a:pt x="10624" y="2217"/>
                    <a:pt x="10647" y="2217"/>
                  </a:cubicBezTo>
                  <a:cubicBezTo>
                    <a:pt x="11190" y="2217"/>
                    <a:pt x="11713" y="1952"/>
                    <a:pt x="12225" y="1740"/>
                  </a:cubicBezTo>
                  <a:cubicBezTo>
                    <a:pt x="12562" y="1598"/>
                    <a:pt x="12938" y="1480"/>
                    <a:pt x="13302" y="1480"/>
                  </a:cubicBezTo>
                  <a:cubicBezTo>
                    <a:pt x="13502" y="1480"/>
                    <a:pt x="13697" y="1515"/>
                    <a:pt x="13881" y="1601"/>
                  </a:cubicBezTo>
                  <a:cubicBezTo>
                    <a:pt x="14160" y="1717"/>
                    <a:pt x="14380" y="1948"/>
                    <a:pt x="14635" y="2087"/>
                  </a:cubicBezTo>
                  <a:cubicBezTo>
                    <a:pt x="14693" y="2123"/>
                    <a:pt x="14739" y="2146"/>
                    <a:pt x="14785" y="2169"/>
                  </a:cubicBezTo>
                  <a:cubicBezTo>
                    <a:pt x="15017" y="1729"/>
                    <a:pt x="15226" y="1276"/>
                    <a:pt x="15411" y="825"/>
                  </a:cubicBezTo>
                  <a:cubicBezTo>
                    <a:pt x="15168" y="627"/>
                    <a:pt x="14913" y="442"/>
                    <a:pt x="14612" y="349"/>
                  </a:cubicBezTo>
                  <a:cubicBezTo>
                    <a:pt x="14462" y="303"/>
                    <a:pt x="14311" y="283"/>
                    <a:pt x="14159" y="283"/>
                  </a:cubicBezTo>
                  <a:cubicBezTo>
                    <a:pt x="13594" y="283"/>
                    <a:pt x="13019" y="562"/>
                    <a:pt x="12480" y="790"/>
                  </a:cubicBezTo>
                  <a:cubicBezTo>
                    <a:pt x="12088" y="962"/>
                    <a:pt x="11637" y="1100"/>
                    <a:pt x="11215" y="1100"/>
                  </a:cubicBezTo>
                  <a:cubicBezTo>
                    <a:pt x="10900" y="1100"/>
                    <a:pt x="10602" y="1023"/>
                    <a:pt x="10359" y="825"/>
                  </a:cubicBezTo>
                  <a:cubicBezTo>
                    <a:pt x="10174" y="663"/>
                    <a:pt x="10035" y="454"/>
                    <a:pt x="9849" y="303"/>
                  </a:cubicBezTo>
                  <a:cubicBezTo>
                    <a:pt x="9593" y="87"/>
                    <a:pt x="9266" y="1"/>
                    <a:pt x="8932" y="1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048971" y="3988364"/>
              <a:ext cx="1635714" cy="635415"/>
            </a:xfrm>
            <a:custGeom>
              <a:avLst/>
              <a:gdLst/>
              <a:ahLst/>
              <a:cxnLst/>
              <a:rect l="l" t="t" r="r" b="b"/>
              <a:pathLst>
                <a:path w="17752" h="6896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692" y="5936"/>
                    <a:pt x="1797" y="5635"/>
                    <a:pt x="1831" y="5368"/>
                  </a:cubicBezTo>
                  <a:cubicBezTo>
                    <a:pt x="1866" y="5090"/>
                    <a:pt x="1866" y="4800"/>
                    <a:pt x="1993" y="4557"/>
                  </a:cubicBezTo>
                  <a:cubicBezTo>
                    <a:pt x="2057" y="4412"/>
                    <a:pt x="2213" y="4281"/>
                    <a:pt x="2361" y="4281"/>
                  </a:cubicBezTo>
                  <a:cubicBezTo>
                    <a:pt x="2402" y="4281"/>
                    <a:pt x="2442" y="4291"/>
                    <a:pt x="2480" y="4314"/>
                  </a:cubicBezTo>
                  <a:cubicBezTo>
                    <a:pt x="2585" y="4383"/>
                    <a:pt x="2631" y="4522"/>
                    <a:pt x="2665" y="4638"/>
                  </a:cubicBezTo>
                  <a:cubicBezTo>
                    <a:pt x="2758" y="4893"/>
                    <a:pt x="2897" y="5137"/>
                    <a:pt x="3095" y="5333"/>
                  </a:cubicBezTo>
                  <a:cubicBezTo>
                    <a:pt x="3208" y="5455"/>
                    <a:pt x="3387" y="5557"/>
                    <a:pt x="3542" y="5557"/>
                  </a:cubicBezTo>
                  <a:cubicBezTo>
                    <a:pt x="3624" y="5557"/>
                    <a:pt x="3699" y="5529"/>
                    <a:pt x="3755" y="5461"/>
                  </a:cubicBezTo>
                  <a:cubicBezTo>
                    <a:pt x="3859" y="5333"/>
                    <a:pt x="3836" y="5160"/>
                    <a:pt x="3824" y="4998"/>
                  </a:cubicBezTo>
                  <a:cubicBezTo>
                    <a:pt x="3790" y="4499"/>
                    <a:pt x="4021" y="3989"/>
                    <a:pt x="4415" y="3677"/>
                  </a:cubicBezTo>
                  <a:cubicBezTo>
                    <a:pt x="4496" y="3607"/>
                    <a:pt x="4589" y="3549"/>
                    <a:pt x="4681" y="3538"/>
                  </a:cubicBezTo>
                  <a:cubicBezTo>
                    <a:pt x="4707" y="3533"/>
                    <a:pt x="4732" y="3531"/>
                    <a:pt x="4757" y="3531"/>
                  </a:cubicBezTo>
                  <a:cubicBezTo>
                    <a:pt x="4968" y="3531"/>
                    <a:pt x="5146" y="3699"/>
                    <a:pt x="5250" y="3885"/>
                  </a:cubicBezTo>
                  <a:cubicBezTo>
                    <a:pt x="5423" y="4198"/>
                    <a:pt x="5446" y="4557"/>
                    <a:pt x="5458" y="4905"/>
                  </a:cubicBezTo>
                  <a:cubicBezTo>
                    <a:pt x="5481" y="5253"/>
                    <a:pt x="5505" y="5611"/>
                    <a:pt x="5678" y="5925"/>
                  </a:cubicBezTo>
                  <a:cubicBezTo>
                    <a:pt x="5826" y="6180"/>
                    <a:pt x="6106" y="6386"/>
                    <a:pt x="6393" y="6386"/>
                  </a:cubicBezTo>
                  <a:cubicBezTo>
                    <a:pt x="6445" y="6386"/>
                    <a:pt x="6496" y="6379"/>
                    <a:pt x="6547" y="6365"/>
                  </a:cubicBezTo>
                  <a:cubicBezTo>
                    <a:pt x="6837" y="6283"/>
                    <a:pt x="7022" y="5982"/>
                    <a:pt x="7115" y="5693"/>
                  </a:cubicBezTo>
                  <a:cubicBezTo>
                    <a:pt x="7347" y="4998"/>
                    <a:pt x="7231" y="4233"/>
                    <a:pt x="7451" y="3538"/>
                  </a:cubicBezTo>
                  <a:cubicBezTo>
                    <a:pt x="7548" y="3257"/>
                    <a:pt x="7790" y="2968"/>
                    <a:pt x="8049" y="2968"/>
                  </a:cubicBezTo>
                  <a:cubicBezTo>
                    <a:pt x="8100" y="2968"/>
                    <a:pt x="8152" y="2980"/>
                    <a:pt x="8204" y="3005"/>
                  </a:cubicBezTo>
                  <a:cubicBezTo>
                    <a:pt x="8320" y="3062"/>
                    <a:pt x="8401" y="3167"/>
                    <a:pt x="8448" y="3294"/>
                  </a:cubicBezTo>
                  <a:cubicBezTo>
                    <a:pt x="8552" y="3561"/>
                    <a:pt x="8528" y="3873"/>
                    <a:pt x="8505" y="4163"/>
                  </a:cubicBezTo>
                  <a:cubicBezTo>
                    <a:pt x="8471" y="4453"/>
                    <a:pt x="8459" y="4766"/>
                    <a:pt x="8587" y="5032"/>
                  </a:cubicBezTo>
                  <a:cubicBezTo>
                    <a:pt x="8679" y="5245"/>
                    <a:pt x="8905" y="5414"/>
                    <a:pt x="9134" y="5414"/>
                  </a:cubicBezTo>
                  <a:cubicBezTo>
                    <a:pt x="9191" y="5414"/>
                    <a:pt x="9249" y="5403"/>
                    <a:pt x="9305" y="5380"/>
                  </a:cubicBezTo>
                  <a:cubicBezTo>
                    <a:pt x="9618" y="5253"/>
                    <a:pt x="9664" y="4835"/>
                    <a:pt x="9710" y="4499"/>
                  </a:cubicBezTo>
                  <a:cubicBezTo>
                    <a:pt x="9745" y="4221"/>
                    <a:pt x="9803" y="3932"/>
                    <a:pt x="9885" y="3654"/>
                  </a:cubicBezTo>
                  <a:cubicBezTo>
                    <a:pt x="9942" y="3468"/>
                    <a:pt x="10024" y="3271"/>
                    <a:pt x="10163" y="3144"/>
                  </a:cubicBezTo>
                  <a:cubicBezTo>
                    <a:pt x="10251" y="3069"/>
                    <a:pt x="10372" y="3022"/>
                    <a:pt x="10486" y="3022"/>
                  </a:cubicBezTo>
                  <a:cubicBezTo>
                    <a:pt x="10567" y="3022"/>
                    <a:pt x="10645" y="3045"/>
                    <a:pt x="10707" y="3097"/>
                  </a:cubicBezTo>
                  <a:cubicBezTo>
                    <a:pt x="10846" y="3224"/>
                    <a:pt x="10858" y="3422"/>
                    <a:pt x="10858" y="3607"/>
                  </a:cubicBezTo>
                  <a:cubicBezTo>
                    <a:pt x="10858" y="3908"/>
                    <a:pt x="10869" y="4221"/>
                    <a:pt x="10869" y="4522"/>
                  </a:cubicBezTo>
                  <a:cubicBezTo>
                    <a:pt x="10869" y="4789"/>
                    <a:pt x="10927" y="5125"/>
                    <a:pt x="11182" y="5183"/>
                  </a:cubicBezTo>
                  <a:cubicBezTo>
                    <a:pt x="11204" y="5187"/>
                    <a:pt x="11225" y="5189"/>
                    <a:pt x="11245" y="5189"/>
                  </a:cubicBezTo>
                  <a:cubicBezTo>
                    <a:pt x="11498" y="5189"/>
                    <a:pt x="11663" y="4872"/>
                    <a:pt x="11738" y="4615"/>
                  </a:cubicBezTo>
                  <a:cubicBezTo>
                    <a:pt x="11889" y="4140"/>
                    <a:pt x="12028" y="3654"/>
                    <a:pt x="12167" y="3178"/>
                  </a:cubicBezTo>
                  <a:cubicBezTo>
                    <a:pt x="12236" y="2969"/>
                    <a:pt x="12318" y="2727"/>
                    <a:pt x="12514" y="2634"/>
                  </a:cubicBezTo>
                  <a:cubicBezTo>
                    <a:pt x="12572" y="2607"/>
                    <a:pt x="12634" y="2595"/>
                    <a:pt x="12696" y="2595"/>
                  </a:cubicBezTo>
                  <a:cubicBezTo>
                    <a:pt x="12850" y="2595"/>
                    <a:pt x="13007" y="2669"/>
                    <a:pt x="13106" y="2784"/>
                  </a:cubicBezTo>
                  <a:cubicBezTo>
                    <a:pt x="13256" y="2946"/>
                    <a:pt x="13325" y="3167"/>
                    <a:pt x="13349" y="3375"/>
                  </a:cubicBezTo>
                  <a:cubicBezTo>
                    <a:pt x="13464" y="4233"/>
                    <a:pt x="13140" y="5090"/>
                    <a:pt x="13210" y="5948"/>
                  </a:cubicBezTo>
                  <a:cubicBezTo>
                    <a:pt x="13233" y="6203"/>
                    <a:pt x="13291" y="6458"/>
                    <a:pt x="13441" y="6654"/>
                  </a:cubicBezTo>
                  <a:cubicBezTo>
                    <a:pt x="13564" y="6795"/>
                    <a:pt x="13748" y="6895"/>
                    <a:pt x="13930" y="6895"/>
                  </a:cubicBezTo>
                  <a:cubicBezTo>
                    <a:pt x="13988" y="6895"/>
                    <a:pt x="14046" y="6885"/>
                    <a:pt x="14102" y="6863"/>
                  </a:cubicBezTo>
                  <a:cubicBezTo>
                    <a:pt x="14264" y="6805"/>
                    <a:pt x="14368" y="6677"/>
                    <a:pt x="14461" y="6538"/>
                  </a:cubicBezTo>
                  <a:cubicBezTo>
                    <a:pt x="15099" y="5600"/>
                    <a:pt x="15087" y="4360"/>
                    <a:pt x="15573" y="3329"/>
                  </a:cubicBezTo>
                  <a:cubicBezTo>
                    <a:pt x="15655" y="3155"/>
                    <a:pt x="15759" y="2982"/>
                    <a:pt x="15921" y="2877"/>
                  </a:cubicBezTo>
                  <a:cubicBezTo>
                    <a:pt x="15998" y="2827"/>
                    <a:pt x="16091" y="2802"/>
                    <a:pt x="16180" y="2802"/>
                  </a:cubicBezTo>
                  <a:cubicBezTo>
                    <a:pt x="16280" y="2802"/>
                    <a:pt x="16376" y="2833"/>
                    <a:pt x="16443" y="2900"/>
                  </a:cubicBezTo>
                  <a:cubicBezTo>
                    <a:pt x="16536" y="2993"/>
                    <a:pt x="16559" y="3132"/>
                    <a:pt x="16570" y="3260"/>
                  </a:cubicBezTo>
                  <a:cubicBezTo>
                    <a:pt x="16605" y="3920"/>
                    <a:pt x="16245" y="4592"/>
                    <a:pt x="16477" y="5217"/>
                  </a:cubicBezTo>
                  <a:cubicBezTo>
                    <a:pt x="16523" y="5364"/>
                    <a:pt x="16671" y="5519"/>
                    <a:pt x="16811" y="5519"/>
                  </a:cubicBezTo>
                  <a:cubicBezTo>
                    <a:pt x="16848" y="5519"/>
                    <a:pt x="16884" y="5508"/>
                    <a:pt x="16917" y="5484"/>
                  </a:cubicBezTo>
                  <a:cubicBezTo>
                    <a:pt x="16987" y="5438"/>
                    <a:pt x="17022" y="5356"/>
                    <a:pt x="17045" y="5287"/>
                  </a:cubicBezTo>
                  <a:cubicBezTo>
                    <a:pt x="17323" y="4581"/>
                    <a:pt x="17602" y="3862"/>
                    <a:pt x="17682" y="3109"/>
                  </a:cubicBezTo>
                  <a:cubicBezTo>
                    <a:pt x="17752" y="2356"/>
                    <a:pt x="17613" y="1545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048971" y="3988364"/>
              <a:ext cx="1628342" cy="564281"/>
            </a:xfrm>
            <a:custGeom>
              <a:avLst/>
              <a:gdLst/>
              <a:ahLst/>
              <a:cxnLst/>
              <a:rect l="l" t="t" r="r" b="b"/>
              <a:pathLst>
                <a:path w="17672" h="6124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472" y="6052"/>
                    <a:pt x="1483" y="6041"/>
                    <a:pt x="1507" y="6028"/>
                  </a:cubicBezTo>
                  <a:cubicBezTo>
                    <a:pt x="1368" y="5855"/>
                    <a:pt x="1217" y="5681"/>
                    <a:pt x="1089" y="5508"/>
                  </a:cubicBezTo>
                  <a:cubicBezTo>
                    <a:pt x="788" y="5078"/>
                    <a:pt x="672" y="4499"/>
                    <a:pt x="893" y="4024"/>
                  </a:cubicBezTo>
                  <a:cubicBezTo>
                    <a:pt x="1068" y="3646"/>
                    <a:pt x="1471" y="3378"/>
                    <a:pt x="1873" y="3378"/>
                  </a:cubicBezTo>
                  <a:cubicBezTo>
                    <a:pt x="1976" y="3378"/>
                    <a:pt x="2079" y="3395"/>
                    <a:pt x="2179" y="3433"/>
                  </a:cubicBezTo>
                  <a:cubicBezTo>
                    <a:pt x="2353" y="3502"/>
                    <a:pt x="2503" y="3618"/>
                    <a:pt x="2665" y="3700"/>
                  </a:cubicBezTo>
                  <a:cubicBezTo>
                    <a:pt x="2758" y="3737"/>
                    <a:pt x="2859" y="3764"/>
                    <a:pt x="2957" y="3764"/>
                  </a:cubicBezTo>
                  <a:cubicBezTo>
                    <a:pt x="3044" y="3764"/>
                    <a:pt x="3128" y="3742"/>
                    <a:pt x="3198" y="3688"/>
                  </a:cubicBezTo>
                  <a:cubicBezTo>
                    <a:pt x="3373" y="3549"/>
                    <a:pt x="3373" y="3283"/>
                    <a:pt x="3465" y="3074"/>
                  </a:cubicBezTo>
                  <a:cubicBezTo>
                    <a:pt x="3603" y="2739"/>
                    <a:pt x="3961" y="2604"/>
                    <a:pt x="4338" y="2604"/>
                  </a:cubicBezTo>
                  <a:cubicBezTo>
                    <a:pt x="4534" y="2604"/>
                    <a:pt x="4735" y="2640"/>
                    <a:pt x="4913" y="2703"/>
                  </a:cubicBezTo>
                  <a:cubicBezTo>
                    <a:pt x="5218" y="2813"/>
                    <a:pt x="5547" y="2979"/>
                    <a:pt x="5856" y="2979"/>
                  </a:cubicBezTo>
                  <a:cubicBezTo>
                    <a:pt x="5970" y="2979"/>
                    <a:pt x="6082" y="2956"/>
                    <a:pt x="6188" y="2900"/>
                  </a:cubicBezTo>
                  <a:cubicBezTo>
                    <a:pt x="6455" y="2761"/>
                    <a:pt x="6594" y="2436"/>
                    <a:pt x="6849" y="2274"/>
                  </a:cubicBezTo>
                  <a:cubicBezTo>
                    <a:pt x="7005" y="2169"/>
                    <a:pt x="7177" y="2134"/>
                    <a:pt x="7359" y="2134"/>
                  </a:cubicBezTo>
                  <a:cubicBezTo>
                    <a:pt x="7736" y="2134"/>
                    <a:pt x="8153" y="2287"/>
                    <a:pt x="8550" y="2287"/>
                  </a:cubicBezTo>
                  <a:cubicBezTo>
                    <a:pt x="8613" y="2287"/>
                    <a:pt x="8675" y="2283"/>
                    <a:pt x="8737" y="2274"/>
                  </a:cubicBezTo>
                  <a:cubicBezTo>
                    <a:pt x="9073" y="2228"/>
                    <a:pt x="9363" y="2031"/>
                    <a:pt x="9687" y="1927"/>
                  </a:cubicBezTo>
                  <a:cubicBezTo>
                    <a:pt x="9871" y="1867"/>
                    <a:pt x="10067" y="1836"/>
                    <a:pt x="10262" y="1836"/>
                  </a:cubicBezTo>
                  <a:cubicBezTo>
                    <a:pt x="10449" y="1836"/>
                    <a:pt x="10636" y="1865"/>
                    <a:pt x="10812" y="1927"/>
                  </a:cubicBezTo>
                  <a:cubicBezTo>
                    <a:pt x="10985" y="1973"/>
                    <a:pt x="11147" y="2055"/>
                    <a:pt x="11321" y="2089"/>
                  </a:cubicBezTo>
                  <a:cubicBezTo>
                    <a:pt x="11383" y="2101"/>
                    <a:pt x="11446" y="2106"/>
                    <a:pt x="11508" y="2106"/>
                  </a:cubicBezTo>
                  <a:cubicBezTo>
                    <a:pt x="11804" y="2106"/>
                    <a:pt x="12096" y="1982"/>
                    <a:pt x="12364" y="1857"/>
                  </a:cubicBezTo>
                  <a:cubicBezTo>
                    <a:pt x="12689" y="1695"/>
                    <a:pt x="13024" y="1522"/>
                    <a:pt x="13384" y="1498"/>
                  </a:cubicBezTo>
                  <a:cubicBezTo>
                    <a:pt x="13404" y="1497"/>
                    <a:pt x="13423" y="1497"/>
                    <a:pt x="13443" y="1497"/>
                  </a:cubicBezTo>
                  <a:cubicBezTo>
                    <a:pt x="13797" y="1497"/>
                    <a:pt x="14164" y="1690"/>
                    <a:pt x="14241" y="2019"/>
                  </a:cubicBezTo>
                  <a:cubicBezTo>
                    <a:pt x="14311" y="2344"/>
                    <a:pt x="14137" y="2784"/>
                    <a:pt x="14427" y="2946"/>
                  </a:cubicBezTo>
                  <a:cubicBezTo>
                    <a:pt x="14472" y="2971"/>
                    <a:pt x="14519" y="2982"/>
                    <a:pt x="14566" y="2982"/>
                  </a:cubicBezTo>
                  <a:cubicBezTo>
                    <a:pt x="14779" y="2982"/>
                    <a:pt x="14990" y="2748"/>
                    <a:pt x="15076" y="2529"/>
                  </a:cubicBezTo>
                  <a:cubicBezTo>
                    <a:pt x="15261" y="2078"/>
                    <a:pt x="15400" y="1486"/>
                    <a:pt x="15875" y="1406"/>
                  </a:cubicBezTo>
                  <a:cubicBezTo>
                    <a:pt x="15901" y="1402"/>
                    <a:pt x="15928" y="1400"/>
                    <a:pt x="15953" y="1400"/>
                  </a:cubicBezTo>
                  <a:cubicBezTo>
                    <a:pt x="16354" y="1400"/>
                    <a:pt x="16653" y="1810"/>
                    <a:pt x="16871" y="2158"/>
                  </a:cubicBezTo>
                  <a:cubicBezTo>
                    <a:pt x="16929" y="2274"/>
                    <a:pt x="17010" y="2379"/>
                    <a:pt x="17115" y="2436"/>
                  </a:cubicBezTo>
                  <a:cubicBezTo>
                    <a:pt x="17176" y="2473"/>
                    <a:pt x="17244" y="2490"/>
                    <a:pt x="17314" y="2490"/>
                  </a:cubicBezTo>
                  <a:cubicBezTo>
                    <a:pt x="17442" y="2490"/>
                    <a:pt x="17573" y="2434"/>
                    <a:pt x="17671" y="2344"/>
                  </a:cubicBezTo>
                  <a:lnTo>
                    <a:pt x="17671" y="2333"/>
                  </a:lnTo>
                  <a:cubicBezTo>
                    <a:pt x="17625" y="1834"/>
                    <a:pt x="17450" y="1347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9A1A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016905" y="4586458"/>
              <a:ext cx="1636912" cy="319366"/>
            </a:xfrm>
            <a:custGeom>
              <a:avLst/>
              <a:gdLst/>
              <a:ahLst/>
              <a:cxnLst/>
              <a:rect l="l" t="t" r="r" b="b"/>
              <a:pathLst>
                <a:path w="17765" h="3466" extrusionOk="0">
                  <a:moveTo>
                    <a:pt x="8628" y="1"/>
                  </a:moveTo>
                  <a:cubicBezTo>
                    <a:pt x="8622" y="1"/>
                    <a:pt x="8616" y="1"/>
                    <a:pt x="8610" y="1"/>
                  </a:cubicBezTo>
                  <a:cubicBezTo>
                    <a:pt x="8228" y="13"/>
                    <a:pt x="7880" y="372"/>
                    <a:pt x="7903" y="755"/>
                  </a:cubicBezTo>
                  <a:cubicBezTo>
                    <a:pt x="7766" y="438"/>
                    <a:pt x="7427" y="227"/>
                    <a:pt x="7078" y="227"/>
                  </a:cubicBezTo>
                  <a:cubicBezTo>
                    <a:pt x="7044" y="227"/>
                    <a:pt x="7010" y="229"/>
                    <a:pt x="6976" y="233"/>
                  </a:cubicBezTo>
                  <a:cubicBezTo>
                    <a:pt x="6605" y="279"/>
                    <a:pt x="6281" y="603"/>
                    <a:pt x="6223" y="986"/>
                  </a:cubicBezTo>
                  <a:cubicBezTo>
                    <a:pt x="6061" y="627"/>
                    <a:pt x="5714" y="337"/>
                    <a:pt x="5320" y="314"/>
                  </a:cubicBezTo>
                  <a:cubicBezTo>
                    <a:pt x="5306" y="313"/>
                    <a:pt x="5292" y="313"/>
                    <a:pt x="5278" y="313"/>
                  </a:cubicBezTo>
                  <a:cubicBezTo>
                    <a:pt x="4898" y="313"/>
                    <a:pt x="4519" y="617"/>
                    <a:pt x="4509" y="997"/>
                  </a:cubicBezTo>
                  <a:cubicBezTo>
                    <a:pt x="4277" y="743"/>
                    <a:pt x="3987" y="500"/>
                    <a:pt x="3639" y="500"/>
                  </a:cubicBezTo>
                  <a:cubicBezTo>
                    <a:pt x="3291" y="500"/>
                    <a:pt x="2944" y="858"/>
                    <a:pt x="3095" y="1172"/>
                  </a:cubicBezTo>
                  <a:cubicBezTo>
                    <a:pt x="2834" y="1027"/>
                    <a:pt x="2542" y="874"/>
                    <a:pt x="2244" y="874"/>
                  </a:cubicBezTo>
                  <a:cubicBezTo>
                    <a:pt x="2184" y="874"/>
                    <a:pt x="2123" y="880"/>
                    <a:pt x="2063" y="894"/>
                  </a:cubicBezTo>
                  <a:cubicBezTo>
                    <a:pt x="1739" y="963"/>
                    <a:pt x="1484" y="1380"/>
                    <a:pt x="1658" y="1646"/>
                  </a:cubicBezTo>
                  <a:cubicBezTo>
                    <a:pt x="1484" y="1438"/>
                    <a:pt x="1241" y="1264"/>
                    <a:pt x="974" y="1229"/>
                  </a:cubicBezTo>
                  <a:cubicBezTo>
                    <a:pt x="944" y="1226"/>
                    <a:pt x="914" y="1224"/>
                    <a:pt x="883" y="1224"/>
                  </a:cubicBezTo>
                  <a:cubicBezTo>
                    <a:pt x="610" y="1224"/>
                    <a:pt x="336" y="1362"/>
                    <a:pt x="221" y="1612"/>
                  </a:cubicBezTo>
                  <a:cubicBezTo>
                    <a:pt x="1" y="2063"/>
                    <a:pt x="384" y="2562"/>
                    <a:pt x="731" y="2921"/>
                  </a:cubicBezTo>
                  <a:lnTo>
                    <a:pt x="16837" y="3466"/>
                  </a:lnTo>
                  <a:cubicBezTo>
                    <a:pt x="17126" y="3350"/>
                    <a:pt x="17404" y="3176"/>
                    <a:pt x="17579" y="2910"/>
                  </a:cubicBezTo>
                  <a:cubicBezTo>
                    <a:pt x="17741" y="2643"/>
                    <a:pt x="17764" y="2272"/>
                    <a:pt x="17567" y="2040"/>
                  </a:cubicBezTo>
                  <a:cubicBezTo>
                    <a:pt x="17471" y="1925"/>
                    <a:pt x="17318" y="1866"/>
                    <a:pt x="17169" y="1866"/>
                  </a:cubicBezTo>
                  <a:cubicBezTo>
                    <a:pt x="17049" y="1866"/>
                    <a:pt x="16931" y="1905"/>
                    <a:pt x="16848" y="1983"/>
                  </a:cubicBezTo>
                  <a:cubicBezTo>
                    <a:pt x="16941" y="1774"/>
                    <a:pt x="16779" y="1461"/>
                    <a:pt x="16536" y="1427"/>
                  </a:cubicBezTo>
                  <a:cubicBezTo>
                    <a:pt x="16510" y="1422"/>
                    <a:pt x="16483" y="1420"/>
                    <a:pt x="16457" y="1420"/>
                  </a:cubicBezTo>
                  <a:cubicBezTo>
                    <a:pt x="16195" y="1420"/>
                    <a:pt x="15944" y="1623"/>
                    <a:pt x="15817" y="1855"/>
                  </a:cubicBezTo>
                  <a:cubicBezTo>
                    <a:pt x="15841" y="1612"/>
                    <a:pt x="15864" y="1334"/>
                    <a:pt x="15725" y="1125"/>
                  </a:cubicBezTo>
                  <a:cubicBezTo>
                    <a:pt x="15599" y="928"/>
                    <a:pt x="15349" y="835"/>
                    <a:pt x="15103" y="835"/>
                  </a:cubicBezTo>
                  <a:cubicBezTo>
                    <a:pt x="15030" y="835"/>
                    <a:pt x="14959" y="843"/>
                    <a:pt x="14891" y="858"/>
                  </a:cubicBezTo>
                  <a:cubicBezTo>
                    <a:pt x="14589" y="940"/>
                    <a:pt x="14334" y="1136"/>
                    <a:pt x="14091" y="1334"/>
                  </a:cubicBezTo>
                  <a:cubicBezTo>
                    <a:pt x="14195" y="974"/>
                    <a:pt x="13975" y="546"/>
                    <a:pt x="13616" y="430"/>
                  </a:cubicBezTo>
                  <a:cubicBezTo>
                    <a:pt x="13555" y="412"/>
                    <a:pt x="13492" y="404"/>
                    <a:pt x="13430" y="404"/>
                  </a:cubicBezTo>
                  <a:cubicBezTo>
                    <a:pt x="13123" y="404"/>
                    <a:pt x="12819" y="605"/>
                    <a:pt x="12723" y="894"/>
                  </a:cubicBezTo>
                  <a:cubicBezTo>
                    <a:pt x="12745" y="550"/>
                    <a:pt x="12368" y="286"/>
                    <a:pt x="12018" y="286"/>
                  </a:cubicBezTo>
                  <a:cubicBezTo>
                    <a:pt x="11990" y="286"/>
                    <a:pt x="11963" y="288"/>
                    <a:pt x="11935" y="291"/>
                  </a:cubicBezTo>
                  <a:cubicBezTo>
                    <a:pt x="11565" y="337"/>
                    <a:pt x="11252" y="603"/>
                    <a:pt x="10985" y="858"/>
                  </a:cubicBezTo>
                  <a:cubicBezTo>
                    <a:pt x="11020" y="464"/>
                    <a:pt x="10661" y="94"/>
                    <a:pt x="10267" y="70"/>
                  </a:cubicBezTo>
                  <a:cubicBezTo>
                    <a:pt x="10259" y="70"/>
                    <a:pt x="10252" y="70"/>
                    <a:pt x="10245" y="70"/>
                  </a:cubicBezTo>
                  <a:cubicBezTo>
                    <a:pt x="9859" y="70"/>
                    <a:pt x="9499" y="355"/>
                    <a:pt x="9363" y="719"/>
                  </a:cubicBezTo>
                  <a:cubicBezTo>
                    <a:pt x="9352" y="343"/>
                    <a:pt x="9003" y="1"/>
                    <a:pt x="862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999859" y="4706611"/>
              <a:ext cx="1645389" cy="844117"/>
            </a:xfrm>
            <a:custGeom>
              <a:avLst/>
              <a:gdLst/>
              <a:ahLst/>
              <a:cxnLst/>
              <a:rect l="l" t="t" r="r" b="b"/>
              <a:pathLst>
                <a:path w="17857" h="9161" extrusionOk="0">
                  <a:moveTo>
                    <a:pt x="9645" y="1"/>
                  </a:moveTo>
                  <a:cubicBezTo>
                    <a:pt x="7711" y="1"/>
                    <a:pt x="5765" y="193"/>
                    <a:pt x="3859" y="481"/>
                  </a:cubicBezTo>
                  <a:cubicBezTo>
                    <a:pt x="3152" y="597"/>
                    <a:pt x="2446" y="713"/>
                    <a:pt x="1808" y="1003"/>
                  </a:cubicBezTo>
                  <a:cubicBezTo>
                    <a:pt x="1159" y="1292"/>
                    <a:pt x="580" y="1779"/>
                    <a:pt x="302" y="2428"/>
                  </a:cubicBezTo>
                  <a:cubicBezTo>
                    <a:pt x="0" y="3135"/>
                    <a:pt x="105" y="3946"/>
                    <a:pt x="232" y="4711"/>
                  </a:cubicBezTo>
                  <a:cubicBezTo>
                    <a:pt x="522" y="6275"/>
                    <a:pt x="963" y="7840"/>
                    <a:pt x="1854" y="9161"/>
                  </a:cubicBezTo>
                  <a:lnTo>
                    <a:pt x="16408" y="8535"/>
                  </a:lnTo>
                  <a:cubicBezTo>
                    <a:pt x="17149" y="6854"/>
                    <a:pt x="17613" y="5059"/>
                    <a:pt x="17787" y="3239"/>
                  </a:cubicBezTo>
                  <a:cubicBezTo>
                    <a:pt x="17844" y="2683"/>
                    <a:pt x="17856" y="2080"/>
                    <a:pt x="17520" y="1629"/>
                  </a:cubicBezTo>
                  <a:cubicBezTo>
                    <a:pt x="17242" y="1258"/>
                    <a:pt x="16767" y="1084"/>
                    <a:pt x="16315" y="945"/>
                  </a:cubicBezTo>
                  <a:cubicBezTo>
                    <a:pt x="14160" y="264"/>
                    <a:pt x="11910" y="1"/>
                    <a:pt x="964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051090" y="5109640"/>
              <a:ext cx="1559973" cy="219023"/>
            </a:xfrm>
            <a:custGeom>
              <a:avLst/>
              <a:gdLst/>
              <a:ahLst/>
              <a:cxnLst/>
              <a:rect l="l" t="t" r="r" b="b"/>
              <a:pathLst>
                <a:path w="16930" h="2377" extrusionOk="0">
                  <a:moveTo>
                    <a:pt x="7404" y="0"/>
                  </a:moveTo>
                  <a:cubicBezTo>
                    <a:pt x="6927" y="0"/>
                    <a:pt x="6456" y="211"/>
                    <a:pt x="6049" y="476"/>
                  </a:cubicBezTo>
                  <a:cubicBezTo>
                    <a:pt x="5617" y="767"/>
                    <a:pt x="5159" y="1154"/>
                    <a:pt x="4660" y="1154"/>
                  </a:cubicBezTo>
                  <a:cubicBezTo>
                    <a:pt x="4583" y="1154"/>
                    <a:pt x="4505" y="1145"/>
                    <a:pt x="4427" y="1125"/>
                  </a:cubicBezTo>
                  <a:cubicBezTo>
                    <a:pt x="3871" y="974"/>
                    <a:pt x="3546" y="325"/>
                    <a:pt x="2990" y="221"/>
                  </a:cubicBezTo>
                  <a:cubicBezTo>
                    <a:pt x="2939" y="212"/>
                    <a:pt x="2888" y="208"/>
                    <a:pt x="2837" y="208"/>
                  </a:cubicBezTo>
                  <a:cubicBezTo>
                    <a:pt x="2565" y="208"/>
                    <a:pt x="2301" y="331"/>
                    <a:pt x="2086" y="487"/>
                  </a:cubicBezTo>
                  <a:cubicBezTo>
                    <a:pt x="1831" y="685"/>
                    <a:pt x="1623" y="940"/>
                    <a:pt x="1380" y="1159"/>
                  </a:cubicBezTo>
                  <a:cubicBezTo>
                    <a:pt x="1032" y="1473"/>
                    <a:pt x="603" y="1728"/>
                    <a:pt x="128" y="1785"/>
                  </a:cubicBezTo>
                  <a:cubicBezTo>
                    <a:pt x="93" y="1797"/>
                    <a:pt x="47" y="1797"/>
                    <a:pt x="0" y="1797"/>
                  </a:cubicBezTo>
                  <a:cubicBezTo>
                    <a:pt x="47" y="1947"/>
                    <a:pt x="82" y="2098"/>
                    <a:pt x="128" y="2237"/>
                  </a:cubicBezTo>
                  <a:cubicBezTo>
                    <a:pt x="176" y="2240"/>
                    <a:pt x="223" y="2241"/>
                    <a:pt x="270" y="2241"/>
                  </a:cubicBezTo>
                  <a:cubicBezTo>
                    <a:pt x="697" y="2241"/>
                    <a:pt x="1120" y="2146"/>
                    <a:pt x="1496" y="1947"/>
                  </a:cubicBezTo>
                  <a:cubicBezTo>
                    <a:pt x="1967" y="1692"/>
                    <a:pt x="2447" y="1278"/>
                    <a:pt x="2949" y="1278"/>
                  </a:cubicBezTo>
                  <a:cubicBezTo>
                    <a:pt x="3039" y="1278"/>
                    <a:pt x="3130" y="1292"/>
                    <a:pt x="3222" y="1322"/>
                  </a:cubicBezTo>
                  <a:cubicBezTo>
                    <a:pt x="3592" y="1437"/>
                    <a:pt x="3836" y="1820"/>
                    <a:pt x="4161" y="2040"/>
                  </a:cubicBezTo>
                  <a:cubicBezTo>
                    <a:pt x="4412" y="2213"/>
                    <a:pt x="4708" y="2287"/>
                    <a:pt x="5013" y="2287"/>
                  </a:cubicBezTo>
                  <a:cubicBezTo>
                    <a:pt x="5341" y="2287"/>
                    <a:pt x="5679" y="2202"/>
                    <a:pt x="5979" y="2063"/>
                  </a:cubicBezTo>
                  <a:cubicBezTo>
                    <a:pt x="6397" y="1855"/>
                    <a:pt x="6767" y="1565"/>
                    <a:pt x="7197" y="1357"/>
                  </a:cubicBezTo>
                  <a:cubicBezTo>
                    <a:pt x="7449" y="1237"/>
                    <a:pt x="7739" y="1152"/>
                    <a:pt x="8019" y="1152"/>
                  </a:cubicBezTo>
                  <a:cubicBezTo>
                    <a:pt x="8202" y="1152"/>
                    <a:pt x="8380" y="1188"/>
                    <a:pt x="8541" y="1275"/>
                  </a:cubicBezTo>
                  <a:cubicBezTo>
                    <a:pt x="8899" y="1461"/>
                    <a:pt x="9108" y="1831"/>
                    <a:pt x="9421" y="2075"/>
                  </a:cubicBezTo>
                  <a:cubicBezTo>
                    <a:pt x="9674" y="2274"/>
                    <a:pt x="9997" y="2377"/>
                    <a:pt x="10318" y="2377"/>
                  </a:cubicBezTo>
                  <a:cubicBezTo>
                    <a:pt x="10483" y="2377"/>
                    <a:pt x="10646" y="2350"/>
                    <a:pt x="10800" y="2295"/>
                  </a:cubicBezTo>
                  <a:cubicBezTo>
                    <a:pt x="11263" y="2133"/>
                    <a:pt x="11611" y="1762"/>
                    <a:pt x="12017" y="1484"/>
                  </a:cubicBezTo>
                  <a:cubicBezTo>
                    <a:pt x="12267" y="1319"/>
                    <a:pt x="12580" y="1194"/>
                    <a:pt x="12873" y="1194"/>
                  </a:cubicBezTo>
                  <a:cubicBezTo>
                    <a:pt x="13053" y="1194"/>
                    <a:pt x="13226" y="1242"/>
                    <a:pt x="13372" y="1357"/>
                  </a:cubicBezTo>
                  <a:cubicBezTo>
                    <a:pt x="13616" y="1542"/>
                    <a:pt x="13732" y="1867"/>
                    <a:pt x="13963" y="2063"/>
                  </a:cubicBezTo>
                  <a:cubicBezTo>
                    <a:pt x="14124" y="2189"/>
                    <a:pt x="14323" y="2237"/>
                    <a:pt x="14526" y="2237"/>
                  </a:cubicBezTo>
                  <a:cubicBezTo>
                    <a:pt x="14717" y="2237"/>
                    <a:pt x="14913" y="2195"/>
                    <a:pt x="15087" y="2133"/>
                  </a:cubicBezTo>
                  <a:cubicBezTo>
                    <a:pt x="15458" y="1994"/>
                    <a:pt x="15794" y="1762"/>
                    <a:pt x="16165" y="1669"/>
                  </a:cubicBezTo>
                  <a:cubicBezTo>
                    <a:pt x="16292" y="1630"/>
                    <a:pt x="16424" y="1612"/>
                    <a:pt x="16558" y="1612"/>
                  </a:cubicBezTo>
                  <a:cubicBezTo>
                    <a:pt x="16620" y="1612"/>
                    <a:pt x="16682" y="1616"/>
                    <a:pt x="16744" y="1623"/>
                  </a:cubicBezTo>
                  <a:cubicBezTo>
                    <a:pt x="16814" y="1357"/>
                    <a:pt x="16871" y="1102"/>
                    <a:pt x="16930" y="847"/>
                  </a:cubicBezTo>
                  <a:cubicBezTo>
                    <a:pt x="16912" y="841"/>
                    <a:pt x="16897" y="838"/>
                    <a:pt x="16883" y="838"/>
                  </a:cubicBezTo>
                  <a:cubicBezTo>
                    <a:pt x="16868" y="838"/>
                    <a:pt x="16854" y="841"/>
                    <a:pt x="16837" y="847"/>
                  </a:cubicBezTo>
                  <a:cubicBezTo>
                    <a:pt x="16202" y="877"/>
                    <a:pt x="15629" y="1458"/>
                    <a:pt x="15027" y="1458"/>
                  </a:cubicBezTo>
                  <a:cubicBezTo>
                    <a:pt x="14936" y="1458"/>
                    <a:pt x="14844" y="1445"/>
                    <a:pt x="14751" y="1414"/>
                  </a:cubicBezTo>
                  <a:cubicBezTo>
                    <a:pt x="14288" y="1264"/>
                    <a:pt x="14067" y="731"/>
                    <a:pt x="13650" y="476"/>
                  </a:cubicBezTo>
                  <a:cubicBezTo>
                    <a:pt x="13448" y="353"/>
                    <a:pt x="13225" y="304"/>
                    <a:pt x="12995" y="304"/>
                  </a:cubicBezTo>
                  <a:cubicBezTo>
                    <a:pt x="12618" y="304"/>
                    <a:pt x="12223" y="438"/>
                    <a:pt x="11878" y="603"/>
                  </a:cubicBezTo>
                  <a:cubicBezTo>
                    <a:pt x="11363" y="850"/>
                    <a:pt x="10839" y="1166"/>
                    <a:pt x="10278" y="1166"/>
                  </a:cubicBezTo>
                  <a:cubicBezTo>
                    <a:pt x="10232" y="1166"/>
                    <a:pt x="10186" y="1164"/>
                    <a:pt x="10140" y="1159"/>
                  </a:cubicBezTo>
                  <a:cubicBezTo>
                    <a:pt x="9201" y="1090"/>
                    <a:pt x="8529" y="140"/>
                    <a:pt x="7602" y="13"/>
                  </a:cubicBezTo>
                  <a:cubicBezTo>
                    <a:pt x="7536" y="4"/>
                    <a:pt x="7470" y="0"/>
                    <a:pt x="7404" y="0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964660" y="4684036"/>
              <a:ext cx="1773467" cy="576075"/>
            </a:xfrm>
            <a:custGeom>
              <a:avLst/>
              <a:gdLst/>
              <a:ahLst/>
              <a:cxnLst/>
              <a:rect l="l" t="t" r="r" b="b"/>
              <a:pathLst>
                <a:path w="19247" h="6252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83"/>
                    <a:pt x="626" y="6149"/>
                    <a:pt x="846" y="6231"/>
                  </a:cubicBezTo>
                  <a:cubicBezTo>
                    <a:pt x="888" y="6245"/>
                    <a:pt x="931" y="6251"/>
                    <a:pt x="973" y="6251"/>
                  </a:cubicBezTo>
                  <a:cubicBezTo>
                    <a:pt x="1208" y="6251"/>
                    <a:pt x="1428" y="6049"/>
                    <a:pt x="1507" y="5814"/>
                  </a:cubicBezTo>
                  <a:cubicBezTo>
                    <a:pt x="1587" y="5547"/>
                    <a:pt x="1541" y="5245"/>
                    <a:pt x="1507" y="4967"/>
                  </a:cubicBezTo>
                  <a:cubicBezTo>
                    <a:pt x="1448" y="4261"/>
                    <a:pt x="1564" y="3484"/>
                    <a:pt x="2097" y="3033"/>
                  </a:cubicBezTo>
                  <a:cubicBezTo>
                    <a:pt x="2173" y="2968"/>
                    <a:pt x="2268" y="2904"/>
                    <a:pt x="2374" y="2904"/>
                  </a:cubicBezTo>
                  <a:cubicBezTo>
                    <a:pt x="2382" y="2904"/>
                    <a:pt x="2390" y="2904"/>
                    <a:pt x="2398" y="2905"/>
                  </a:cubicBezTo>
                  <a:cubicBezTo>
                    <a:pt x="2561" y="2905"/>
                    <a:pt x="2665" y="3067"/>
                    <a:pt x="2758" y="3206"/>
                  </a:cubicBezTo>
                  <a:cubicBezTo>
                    <a:pt x="2874" y="3403"/>
                    <a:pt x="3001" y="3612"/>
                    <a:pt x="3186" y="3762"/>
                  </a:cubicBezTo>
                  <a:cubicBezTo>
                    <a:pt x="3322" y="3872"/>
                    <a:pt x="3494" y="3945"/>
                    <a:pt x="3663" y="3945"/>
                  </a:cubicBezTo>
                  <a:cubicBezTo>
                    <a:pt x="3725" y="3945"/>
                    <a:pt x="3788" y="3935"/>
                    <a:pt x="3847" y="3913"/>
                  </a:cubicBezTo>
                  <a:cubicBezTo>
                    <a:pt x="4125" y="3809"/>
                    <a:pt x="4252" y="3496"/>
                    <a:pt x="4299" y="3206"/>
                  </a:cubicBezTo>
                  <a:cubicBezTo>
                    <a:pt x="4357" y="2917"/>
                    <a:pt x="4357" y="2616"/>
                    <a:pt x="4507" y="2361"/>
                  </a:cubicBezTo>
                  <a:cubicBezTo>
                    <a:pt x="4612" y="2184"/>
                    <a:pt x="4816" y="2058"/>
                    <a:pt x="5008" y="2058"/>
                  </a:cubicBezTo>
                  <a:cubicBezTo>
                    <a:pt x="5094" y="2058"/>
                    <a:pt x="5177" y="2083"/>
                    <a:pt x="5249" y="2140"/>
                  </a:cubicBezTo>
                  <a:cubicBezTo>
                    <a:pt x="5354" y="2222"/>
                    <a:pt x="5400" y="2361"/>
                    <a:pt x="5423" y="2500"/>
                  </a:cubicBezTo>
                  <a:cubicBezTo>
                    <a:pt x="5481" y="2766"/>
                    <a:pt x="5457" y="3044"/>
                    <a:pt x="5539" y="3311"/>
                  </a:cubicBezTo>
                  <a:cubicBezTo>
                    <a:pt x="5609" y="3566"/>
                    <a:pt x="5794" y="3832"/>
                    <a:pt x="6060" y="3867"/>
                  </a:cubicBezTo>
                  <a:cubicBezTo>
                    <a:pt x="6076" y="3869"/>
                    <a:pt x="6092" y="3869"/>
                    <a:pt x="6107" y="3869"/>
                  </a:cubicBezTo>
                  <a:cubicBezTo>
                    <a:pt x="6323" y="3869"/>
                    <a:pt x="6532" y="3726"/>
                    <a:pt x="6651" y="3554"/>
                  </a:cubicBezTo>
                  <a:cubicBezTo>
                    <a:pt x="6790" y="3368"/>
                    <a:pt x="6860" y="3136"/>
                    <a:pt x="6941" y="2917"/>
                  </a:cubicBezTo>
                  <a:cubicBezTo>
                    <a:pt x="7103" y="2488"/>
                    <a:pt x="7358" y="2059"/>
                    <a:pt x="7764" y="1862"/>
                  </a:cubicBezTo>
                  <a:cubicBezTo>
                    <a:pt x="7849" y="1819"/>
                    <a:pt x="7944" y="1790"/>
                    <a:pt x="8034" y="1790"/>
                  </a:cubicBezTo>
                  <a:cubicBezTo>
                    <a:pt x="8089" y="1790"/>
                    <a:pt x="8143" y="1801"/>
                    <a:pt x="8192" y="1828"/>
                  </a:cubicBezTo>
                  <a:cubicBezTo>
                    <a:pt x="8331" y="1908"/>
                    <a:pt x="8389" y="2083"/>
                    <a:pt x="8413" y="2233"/>
                  </a:cubicBezTo>
                  <a:cubicBezTo>
                    <a:pt x="8516" y="2835"/>
                    <a:pt x="8459" y="3461"/>
                    <a:pt x="8655" y="4029"/>
                  </a:cubicBezTo>
                  <a:cubicBezTo>
                    <a:pt x="8737" y="4249"/>
                    <a:pt x="8887" y="4481"/>
                    <a:pt x="9119" y="4527"/>
                  </a:cubicBezTo>
                  <a:cubicBezTo>
                    <a:pt x="9141" y="4531"/>
                    <a:pt x="9164" y="4532"/>
                    <a:pt x="9185" y="4532"/>
                  </a:cubicBezTo>
                  <a:cubicBezTo>
                    <a:pt x="9446" y="4532"/>
                    <a:pt x="9663" y="4288"/>
                    <a:pt x="9791" y="4052"/>
                  </a:cubicBezTo>
                  <a:cubicBezTo>
                    <a:pt x="10151" y="3427"/>
                    <a:pt x="10313" y="2685"/>
                    <a:pt x="10764" y="2129"/>
                  </a:cubicBezTo>
                  <a:cubicBezTo>
                    <a:pt x="10858" y="2004"/>
                    <a:pt x="10998" y="1880"/>
                    <a:pt x="11151" y="1880"/>
                  </a:cubicBezTo>
                  <a:cubicBezTo>
                    <a:pt x="11169" y="1880"/>
                    <a:pt x="11187" y="1881"/>
                    <a:pt x="11205" y="1885"/>
                  </a:cubicBezTo>
                  <a:cubicBezTo>
                    <a:pt x="11390" y="1920"/>
                    <a:pt x="11483" y="2129"/>
                    <a:pt x="11541" y="2314"/>
                  </a:cubicBezTo>
                  <a:cubicBezTo>
                    <a:pt x="11611" y="2603"/>
                    <a:pt x="11634" y="2894"/>
                    <a:pt x="11622" y="3195"/>
                  </a:cubicBezTo>
                  <a:cubicBezTo>
                    <a:pt x="11611" y="3473"/>
                    <a:pt x="11552" y="3751"/>
                    <a:pt x="11611" y="4029"/>
                  </a:cubicBezTo>
                  <a:cubicBezTo>
                    <a:pt x="11667" y="4302"/>
                    <a:pt x="11880" y="4562"/>
                    <a:pt x="12150" y="4562"/>
                  </a:cubicBezTo>
                  <a:cubicBezTo>
                    <a:pt x="12156" y="4562"/>
                    <a:pt x="12161" y="4562"/>
                    <a:pt x="12167" y="4562"/>
                  </a:cubicBezTo>
                  <a:cubicBezTo>
                    <a:pt x="12375" y="4562"/>
                    <a:pt x="12549" y="4411"/>
                    <a:pt x="12677" y="4249"/>
                  </a:cubicBezTo>
                  <a:cubicBezTo>
                    <a:pt x="13082" y="3728"/>
                    <a:pt x="13151" y="3009"/>
                    <a:pt x="13511" y="2453"/>
                  </a:cubicBezTo>
                  <a:cubicBezTo>
                    <a:pt x="13632" y="2280"/>
                    <a:pt x="13838" y="2113"/>
                    <a:pt x="14026" y="2113"/>
                  </a:cubicBezTo>
                  <a:cubicBezTo>
                    <a:pt x="14089" y="2113"/>
                    <a:pt x="14151" y="2131"/>
                    <a:pt x="14206" y="2175"/>
                  </a:cubicBezTo>
                  <a:cubicBezTo>
                    <a:pt x="14310" y="2245"/>
                    <a:pt x="14345" y="2372"/>
                    <a:pt x="14368" y="2500"/>
                  </a:cubicBezTo>
                  <a:cubicBezTo>
                    <a:pt x="14438" y="2986"/>
                    <a:pt x="14240" y="3484"/>
                    <a:pt x="14345" y="3971"/>
                  </a:cubicBezTo>
                  <a:cubicBezTo>
                    <a:pt x="14368" y="4087"/>
                    <a:pt x="14415" y="4202"/>
                    <a:pt x="14507" y="4284"/>
                  </a:cubicBezTo>
                  <a:cubicBezTo>
                    <a:pt x="14564" y="4327"/>
                    <a:pt x="14635" y="4346"/>
                    <a:pt x="14708" y="4346"/>
                  </a:cubicBezTo>
                  <a:cubicBezTo>
                    <a:pt x="14813" y="4346"/>
                    <a:pt x="14923" y="4306"/>
                    <a:pt x="15005" y="4238"/>
                  </a:cubicBezTo>
                  <a:cubicBezTo>
                    <a:pt x="15144" y="4133"/>
                    <a:pt x="15237" y="3971"/>
                    <a:pt x="15318" y="3809"/>
                  </a:cubicBezTo>
                  <a:cubicBezTo>
                    <a:pt x="15573" y="3334"/>
                    <a:pt x="15747" y="2488"/>
                    <a:pt x="16060" y="2395"/>
                  </a:cubicBezTo>
                  <a:cubicBezTo>
                    <a:pt x="16078" y="2390"/>
                    <a:pt x="16095" y="2387"/>
                    <a:pt x="16111" y="2387"/>
                  </a:cubicBezTo>
                  <a:cubicBezTo>
                    <a:pt x="16390" y="2387"/>
                    <a:pt x="16438" y="3111"/>
                    <a:pt x="16361" y="3473"/>
                  </a:cubicBezTo>
                  <a:cubicBezTo>
                    <a:pt x="16280" y="3867"/>
                    <a:pt x="16130" y="4261"/>
                    <a:pt x="16199" y="4643"/>
                  </a:cubicBezTo>
                  <a:cubicBezTo>
                    <a:pt x="16262" y="4952"/>
                    <a:pt x="16555" y="5233"/>
                    <a:pt x="16840" y="5233"/>
                  </a:cubicBezTo>
                  <a:cubicBezTo>
                    <a:pt x="16918" y="5233"/>
                    <a:pt x="16996" y="5212"/>
                    <a:pt x="17068" y="5165"/>
                  </a:cubicBezTo>
                  <a:cubicBezTo>
                    <a:pt x="17184" y="5083"/>
                    <a:pt x="17265" y="4944"/>
                    <a:pt x="17335" y="4817"/>
                  </a:cubicBezTo>
                  <a:cubicBezTo>
                    <a:pt x="17578" y="4354"/>
                    <a:pt x="17740" y="3496"/>
                    <a:pt x="17971" y="3403"/>
                  </a:cubicBezTo>
                  <a:cubicBezTo>
                    <a:pt x="17994" y="3396"/>
                    <a:pt x="18015" y="3392"/>
                    <a:pt x="18034" y="3392"/>
                  </a:cubicBezTo>
                  <a:cubicBezTo>
                    <a:pt x="18214" y="3392"/>
                    <a:pt x="18259" y="3710"/>
                    <a:pt x="18238" y="3867"/>
                  </a:cubicBezTo>
                  <a:cubicBezTo>
                    <a:pt x="18215" y="4029"/>
                    <a:pt x="18157" y="4202"/>
                    <a:pt x="18192" y="4365"/>
                  </a:cubicBezTo>
                  <a:cubicBezTo>
                    <a:pt x="18221" y="4509"/>
                    <a:pt x="18345" y="4637"/>
                    <a:pt x="18479" y="4637"/>
                  </a:cubicBezTo>
                  <a:cubicBezTo>
                    <a:pt x="18507" y="4637"/>
                    <a:pt x="18535" y="4632"/>
                    <a:pt x="18563" y="4620"/>
                  </a:cubicBezTo>
                  <a:cubicBezTo>
                    <a:pt x="18620" y="4585"/>
                    <a:pt x="18667" y="4516"/>
                    <a:pt x="18702" y="4446"/>
                  </a:cubicBezTo>
                  <a:cubicBezTo>
                    <a:pt x="19246" y="3403"/>
                    <a:pt x="18713" y="2059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964660" y="4684036"/>
              <a:ext cx="1732832" cy="572021"/>
            </a:xfrm>
            <a:custGeom>
              <a:avLst/>
              <a:gdLst/>
              <a:ahLst/>
              <a:cxnLst/>
              <a:rect l="l" t="t" r="r" b="b"/>
              <a:pathLst>
                <a:path w="18806" h="6208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71"/>
                    <a:pt x="614" y="6115"/>
                    <a:pt x="811" y="6208"/>
                  </a:cubicBezTo>
                  <a:cubicBezTo>
                    <a:pt x="858" y="6115"/>
                    <a:pt x="892" y="6010"/>
                    <a:pt x="915" y="5917"/>
                  </a:cubicBezTo>
                  <a:cubicBezTo>
                    <a:pt x="1031" y="5350"/>
                    <a:pt x="1008" y="4771"/>
                    <a:pt x="1054" y="4191"/>
                  </a:cubicBezTo>
                  <a:cubicBezTo>
                    <a:pt x="1101" y="3612"/>
                    <a:pt x="1217" y="3021"/>
                    <a:pt x="1564" y="2557"/>
                  </a:cubicBezTo>
                  <a:cubicBezTo>
                    <a:pt x="1841" y="2188"/>
                    <a:pt x="2293" y="1922"/>
                    <a:pt x="2747" y="1922"/>
                  </a:cubicBezTo>
                  <a:cubicBezTo>
                    <a:pt x="2863" y="1922"/>
                    <a:pt x="2980" y="1940"/>
                    <a:pt x="3094" y="1978"/>
                  </a:cubicBezTo>
                  <a:cubicBezTo>
                    <a:pt x="3354" y="2067"/>
                    <a:pt x="3634" y="2254"/>
                    <a:pt x="3893" y="2254"/>
                  </a:cubicBezTo>
                  <a:cubicBezTo>
                    <a:pt x="3968" y="2254"/>
                    <a:pt x="4042" y="2238"/>
                    <a:pt x="4113" y="2198"/>
                  </a:cubicBezTo>
                  <a:cubicBezTo>
                    <a:pt x="4368" y="2059"/>
                    <a:pt x="4403" y="1700"/>
                    <a:pt x="4623" y="1503"/>
                  </a:cubicBezTo>
                  <a:cubicBezTo>
                    <a:pt x="4742" y="1398"/>
                    <a:pt x="4880" y="1362"/>
                    <a:pt x="5030" y="1362"/>
                  </a:cubicBezTo>
                  <a:cubicBezTo>
                    <a:pt x="5349" y="1362"/>
                    <a:pt x="5719" y="1524"/>
                    <a:pt x="6060" y="1524"/>
                  </a:cubicBezTo>
                  <a:cubicBezTo>
                    <a:pt x="6107" y="1524"/>
                    <a:pt x="6153" y="1521"/>
                    <a:pt x="6199" y="1514"/>
                  </a:cubicBezTo>
                  <a:cubicBezTo>
                    <a:pt x="6454" y="1480"/>
                    <a:pt x="6675" y="1318"/>
                    <a:pt x="6917" y="1213"/>
                  </a:cubicBezTo>
                  <a:cubicBezTo>
                    <a:pt x="7149" y="1108"/>
                    <a:pt x="7405" y="1055"/>
                    <a:pt x="7662" y="1055"/>
                  </a:cubicBezTo>
                  <a:cubicBezTo>
                    <a:pt x="7970" y="1055"/>
                    <a:pt x="8280" y="1131"/>
                    <a:pt x="8552" y="1283"/>
                  </a:cubicBezTo>
                  <a:cubicBezTo>
                    <a:pt x="8748" y="1387"/>
                    <a:pt x="8934" y="1550"/>
                    <a:pt x="9165" y="1596"/>
                  </a:cubicBezTo>
                  <a:cubicBezTo>
                    <a:pt x="9223" y="1609"/>
                    <a:pt x="9281" y="1615"/>
                    <a:pt x="9338" y="1615"/>
                  </a:cubicBezTo>
                  <a:cubicBezTo>
                    <a:pt x="9736" y="1615"/>
                    <a:pt x="10112" y="1327"/>
                    <a:pt x="10486" y="1156"/>
                  </a:cubicBezTo>
                  <a:cubicBezTo>
                    <a:pt x="10780" y="1019"/>
                    <a:pt x="11105" y="951"/>
                    <a:pt x="11432" y="951"/>
                  </a:cubicBezTo>
                  <a:cubicBezTo>
                    <a:pt x="11660" y="951"/>
                    <a:pt x="11889" y="984"/>
                    <a:pt x="12108" y="1051"/>
                  </a:cubicBezTo>
                  <a:cubicBezTo>
                    <a:pt x="12445" y="1167"/>
                    <a:pt x="12757" y="1352"/>
                    <a:pt x="13105" y="1434"/>
                  </a:cubicBezTo>
                  <a:cubicBezTo>
                    <a:pt x="13323" y="1490"/>
                    <a:pt x="13544" y="1509"/>
                    <a:pt x="13767" y="1509"/>
                  </a:cubicBezTo>
                  <a:cubicBezTo>
                    <a:pt x="14090" y="1509"/>
                    <a:pt x="14417" y="1471"/>
                    <a:pt x="14739" y="1457"/>
                  </a:cubicBezTo>
                  <a:cubicBezTo>
                    <a:pt x="14766" y="1456"/>
                    <a:pt x="14793" y="1456"/>
                    <a:pt x="14820" y="1456"/>
                  </a:cubicBezTo>
                  <a:cubicBezTo>
                    <a:pt x="15342" y="1456"/>
                    <a:pt x="15902" y="1571"/>
                    <a:pt x="16222" y="1978"/>
                  </a:cubicBezTo>
                  <a:cubicBezTo>
                    <a:pt x="16442" y="2256"/>
                    <a:pt x="16604" y="2685"/>
                    <a:pt x="16952" y="2696"/>
                  </a:cubicBezTo>
                  <a:cubicBezTo>
                    <a:pt x="16958" y="2696"/>
                    <a:pt x="16965" y="2697"/>
                    <a:pt x="16971" y="2697"/>
                  </a:cubicBezTo>
                  <a:cubicBezTo>
                    <a:pt x="17206" y="2697"/>
                    <a:pt x="17395" y="2482"/>
                    <a:pt x="17520" y="2291"/>
                  </a:cubicBezTo>
                  <a:cubicBezTo>
                    <a:pt x="17554" y="2233"/>
                    <a:pt x="17601" y="2186"/>
                    <a:pt x="17659" y="2163"/>
                  </a:cubicBezTo>
                  <a:cubicBezTo>
                    <a:pt x="17677" y="2156"/>
                    <a:pt x="17694" y="2152"/>
                    <a:pt x="17711" y="2152"/>
                  </a:cubicBezTo>
                  <a:cubicBezTo>
                    <a:pt x="17826" y="2152"/>
                    <a:pt x="17915" y="2310"/>
                    <a:pt x="17925" y="2441"/>
                  </a:cubicBezTo>
                  <a:cubicBezTo>
                    <a:pt x="17925" y="2592"/>
                    <a:pt x="17891" y="2766"/>
                    <a:pt x="17984" y="2882"/>
                  </a:cubicBezTo>
                  <a:cubicBezTo>
                    <a:pt x="18040" y="2953"/>
                    <a:pt x="18112" y="2978"/>
                    <a:pt x="18193" y="2978"/>
                  </a:cubicBezTo>
                  <a:cubicBezTo>
                    <a:pt x="18376" y="2978"/>
                    <a:pt x="18605" y="2848"/>
                    <a:pt x="18806" y="2824"/>
                  </a:cubicBezTo>
                  <a:cubicBezTo>
                    <a:pt x="18632" y="2245"/>
                    <a:pt x="18262" y="1700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4215070" y="1049713"/>
            <a:ext cx="4073700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/>
          </p:nvPr>
        </p:nvSpPr>
        <p:spPr>
          <a:xfrm>
            <a:off x="5771878" y="3563862"/>
            <a:ext cx="2517000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>
            <a:off x="7416775" y="5016952"/>
            <a:ext cx="2159957" cy="2218891"/>
            <a:chOff x="6132100" y="3897570"/>
            <a:chExt cx="1785827" cy="1723813"/>
          </a:xfrm>
        </p:grpSpPr>
        <p:sp>
          <p:nvSpPr>
            <p:cNvPr id="248" name="Google Shape;248;p1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">
  <p:cSld name="CUSTOM_1">
    <p:bg>
      <p:bgPr>
        <a:solidFill>
          <a:srgbClr val="F0EBF0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4"/>
          <p:cNvSpPr/>
          <p:nvPr/>
        </p:nvSpPr>
        <p:spPr>
          <a:xfrm>
            <a:off x="-970250" y="2094745"/>
            <a:ext cx="7618862" cy="6366910"/>
          </a:xfrm>
          <a:custGeom>
            <a:avLst/>
            <a:gdLst/>
            <a:ahLst/>
            <a:cxnLst/>
            <a:rect l="l" t="t" r="r" b="b"/>
            <a:pathLst>
              <a:path w="62373" h="48980" extrusionOk="0">
                <a:moveTo>
                  <a:pt x="14274" y="1"/>
                </a:moveTo>
                <a:cubicBezTo>
                  <a:pt x="12872" y="1"/>
                  <a:pt x="11426" y="408"/>
                  <a:pt x="10138" y="1285"/>
                </a:cubicBezTo>
                <a:cubicBezTo>
                  <a:pt x="0" y="7345"/>
                  <a:pt x="2213" y="29407"/>
                  <a:pt x="8134" y="37634"/>
                </a:cubicBezTo>
                <a:cubicBezTo>
                  <a:pt x="13206" y="45058"/>
                  <a:pt x="24897" y="48980"/>
                  <a:pt x="36257" y="48980"/>
                </a:cubicBezTo>
                <a:cubicBezTo>
                  <a:pt x="45268" y="48980"/>
                  <a:pt x="54072" y="46511"/>
                  <a:pt x="59198" y="41365"/>
                </a:cubicBezTo>
                <a:lnTo>
                  <a:pt x="58932" y="41342"/>
                </a:lnTo>
                <a:cubicBezTo>
                  <a:pt x="62373" y="38340"/>
                  <a:pt x="59187" y="33532"/>
                  <a:pt x="56035" y="32234"/>
                </a:cubicBezTo>
                <a:cubicBezTo>
                  <a:pt x="55113" y="31955"/>
                  <a:pt x="54160" y="31849"/>
                  <a:pt x="53196" y="31849"/>
                </a:cubicBezTo>
                <a:cubicBezTo>
                  <a:pt x="50563" y="31849"/>
                  <a:pt x="47848" y="32643"/>
                  <a:pt x="45456" y="32871"/>
                </a:cubicBezTo>
                <a:cubicBezTo>
                  <a:pt x="45255" y="32878"/>
                  <a:pt x="45060" y="32881"/>
                  <a:pt x="44873" y="32881"/>
                </a:cubicBezTo>
                <a:cubicBezTo>
                  <a:pt x="40012" y="32881"/>
                  <a:pt x="39529" y="30727"/>
                  <a:pt x="36372" y="27402"/>
                </a:cubicBezTo>
                <a:cubicBezTo>
                  <a:pt x="32849" y="23648"/>
                  <a:pt x="30011" y="25618"/>
                  <a:pt x="25827" y="23717"/>
                </a:cubicBezTo>
                <a:cubicBezTo>
                  <a:pt x="18759" y="20265"/>
                  <a:pt x="21841" y="10752"/>
                  <a:pt x="20625" y="4727"/>
                </a:cubicBezTo>
                <a:cubicBezTo>
                  <a:pt x="19913" y="1761"/>
                  <a:pt x="17188" y="1"/>
                  <a:pt x="1427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4"/>
          <p:cNvSpPr/>
          <p:nvPr/>
        </p:nvSpPr>
        <p:spPr>
          <a:xfrm>
            <a:off x="265309" y="3427549"/>
            <a:ext cx="519626" cy="2048902"/>
          </a:xfrm>
          <a:custGeom>
            <a:avLst/>
            <a:gdLst/>
            <a:ahLst/>
            <a:cxnLst/>
            <a:rect l="l" t="t" r="r" b="b"/>
            <a:pathLst>
              <a:path w="4254" h="15762" extrusionOk="0">
                <a:moveTo>
                  <a:pt x="1843" y="0"/>
                </a:moveTo>
                <a:lnTo>
                  <a:pt x="1843" y="0"/>
                </a:lnTo>
                <a:cubicBezTo>
                  <a:pt x="1843" y="1"/>
                  <a:pt x="0" y="3095"/>
                  <a:pt x="59" y="6628"/>
                </a:cubicBezTo>
                <a:cubicBezTo>
                  <a:pt x="105" y="10174"/>
                  <a:pt x="1565" y="13059"/>
                  <a:pt x="3824" y="15689"/>
                </a:cubicBezTo>
                <a:cubicBezTo>
                  <a:pt x="3824" y="15689"/>
                  <a:pt x="3983" y="15761"/>
                  <a:pt x="4088" y="15761"/>
                </a:cubicBezTo>
                <a:cubicBezTo>
                  <a:pt x="4205" y="15761"/>
                  <a:pt x="4253" y="15670"/>
                  <a:pt x="3929" y="15284"/>
                </a:cubicBezTo>
                <a:cubicBezTo>
                  <a:pt x="3824" y="15168"/>
                  <a:pt x="533" y="11054"/>
                  <a:pt x="290" y="6687"/>
                </a:cubicBezTo>
                <a:cubicBezTo>
                  <a:pt x="162" y="4218"/>
                  <a:pt x="1843" y="1"/>
                  <a:pt x="184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4"/>
          <p:cNvSpPr/>
          <p:nvPr/>
        </p:nvSpPr>
        <p:spPr>
          <a:xfrm>
            <a:off x="394179" y="3064612"/>
            <a:ext cx="124593" cy="415838"/>
          </a:xfrm>
          <a:custGeom>
            <a:avLst/>
            <a:gdLst/>
            <a:ahLst/>
            <a:cxnLst/>
            <a:rect l="l" t="t" r="r" b="b"/>
            <a:pathLst>
              <a:path w="1020" h="3199" extrusionOk="0">
                <a:moveTo>
                  <a:pt x="649" y="0"/>
                </a:moveTo>
                <a:lnTo>
                  <a:pt x="649" y="0"/>
                </a:lnTo>
                <a:cubicBezTo>
                  <a:pt x="649" y="0"/>
                  <a:pt x="0" y="707"/>
                  <a:pt x="567" y="3198"/>
                </a:cubicBezTo>
                <a:cubicBezTo>
                  <a:pt x="567" y="3198"/>
                  <a:pt x="1020" y="243"/>
                  <a:pt x="64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4"/>
          <p:cNvSpPr/>
          <p:nvPr/>
        </p:nvSpPr>
        <p:spPr>
          <a:xfrm>
            <a:off x="351670" y="3210593"/>
            <a:ext cx="111889" cy="305996"/>
          </a:xfrm>
          <a:custGeom>
            <a:avLst/>
            <a:gdLst/>
            <a:ahLst/>
            <a:cxnLst/>
            <a:rect l="l" t="t" r="r" b="b"/>
            <a:pathLst>
              <a:path w="916" h="2354" extrusionOk="0">
                <a:moveTo>
                  <a:pt x="1" y="1"/>
                </a:moveTo>
                <a:cubicBezTo>
                  <a:pt x="1" y="1"/>
                  <a:pt x="209" y="1334"/>
                  <a:pt x="776" y="2353"/>
                </a:cubicBezTo>
                <a:cubicBezTo>
                  <a:pt x="776" y="2353"/>
                  <a:pt x="915" y="73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4"/>
          <p:cNvSpPr/>
          <p:nvPr/>
        </p:nvSpPr>
        <p:spPr>
          <a:xfrm>
            <a:off x="279479" y="3242311"/>
            <a:ext cx="161482" cy="328485"/>
          </a:xfrm>
          <a:custGeom>
            <a:avLst/>
            <a:gdLst/>
            <a:ahLst/>
            <a:cxnLst/>
            <a:rect l="l" t="t" r="r" b="b"/>
            <a:pathLst>
              <a:path w="1322" h="252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834" y="1831"/>
                  <a:pt x="1321" y="2527"/>
                </a:cubicBezTo>
                <a:cubicBezTo>
                  <a:pt x="1321" y="2527"/>
                  <a:pt x="823" y="591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4"/>
          <p:cNvSpPr/>
          <p:nvPr/>
        </p:nvSpPr>
        <p:spPr>
          <a:xfrm>
            <a:off x="198859" y="3313026"/>
            <a:ext cx="222191" cy="311976"/>
          </a:xfrm>
          <a:custGeom>
            <a:avLst/>
            <a:gdLst/>
            <a:ahLst/>
            <a:cxnLst/>
            <a:rect l="l" t="t" r="r" b="b"/>
            <a:pathLst>
              <a:path w="1819" h="2400" extrusionOk="0">
                <a:moveTo>
                  <a:pt x="0" y="1"/>
                </a:moveTo>
                <a:cubicBezTo>
                  <a:pt x="0" y="1"/>
                  <a:pt x="985" y="1751"/>
                  <a:pt x="1819" y="2400"/>
                </a:cubicBezTo>
                <a:cubicBezTo>
                  <a:pt x="1819" y="2400"/>
                  <a:pt x="1008" y="626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4"/>
          <p:cNvSpPr/>
          <p:nvPr/>
        </p:nvSpPr>
        <p:spPr>
          <a:xfrm>
            <a:off x="120927" y="3397391"/>
            <a:ext cx="280945" cy="282078"/>
          </a:xfrm>
          <a:custGeom>
            <a:avLst/>
            <a:gdLst/>
            <a:ahLst/>
            <a:cxnLst/>
            <a:rect l="l" t="t" r="r" b="b"/>
            <a:pathLst>
              <a:path w="2300" h="2170" extrusionOk="0">
                <a:moveTo>
                  <a:pt x="0" y="1"/>
                </a:moveTo>
                <a:cubicBezTo>
                  <a:pt x="0" y="1"/>
                  <a:pt x="1321" y="1924"/>
                  <a:pt x="2132" y="2168"/>
                </a:cubicBezTo>
                <a:cubicBezTo>
                  <a:pt x="2135" y="2169"/>
                  <a:pt x="2138" y="2169"/>
                  <a:pt x="2141" y="2169"/>
                </a:cubicBezTo>
                <a:cubicBezTo>
                  <a:pt x="2299" y="2169"/>
                  <a:pt x="1346" y="423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4"/>
          <p:cNvSpPr/>
          <p:nvPr/>
        </p:nvSpPr>
        <p:spPr>
          <a:xfrm>
            <a:off x="20518" y="3511913"/>
            <a:ext cx="348250" cy="218513"/>
          </a:xfrm>
          <a:custGeom>
            <a:avLst/>
            <a:gdLst/>
            <a:ahLst/>
            <a:cxnLst/>
            <a:rect l="l" t="t" r="r" b="b"/>
            <a:pathLst>
              <a:path w="2851" h="1681" extrusionOk="0">
                <a:moveTo>
                  <a:pt x="0" y="0"/>
                </a:moveTo>
                <a:cubicBezTo>
                  <a:pt x="0" y="0"/>
                  <a:pt x="1808" y="1356"/>
                  <a:pt x="2851" y="1681"/>
                </a:cubicBezTo>
                <a:cubicBezTo>
                  <a:pt x="2851" y="1681"/>
                  <a:pt x="1599" y="255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4"/>
          <p:cNvSpPr/>
          <p:nvPr/>
        </p:nvSpPr>
        <p:spPr>
          <a:xfrm>
            <a:off x="-10630" y="3532972"/>
            <a:ext cx="363763" cy="277269"/>
          </a:xfrm>
          <a:custGeom>
            <a:avLst/>
            <a:gdLst/>
            <a:ahLst/>
            <a:cxnLst/>
            <a:rect l="l" t="t" r="r" b="b"/>
            <a:pathLst>
              <a:path w="2978" h="2133" extrusionOk="0">
                <a:moveTo>
                  <a:pt x="0" y="0"/>
                </a:moveTo>
                <a:cubicBezTo>
                  <a:pt x="0" y="1"/>
                  <a:pt x="1471" y="1854"/>
                  <a:pt x="2978" y="2132"/>
                </a:cubicBezTo>
                <a:cubicBezTo>
                  <a:pt x="2978" y="2132"/>
                  <a:pt x="2341" y="963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4"/>
          <p:cNvSpPr/>
          <p:nvPr/>
        </p:nvSpPr>
        <p:spPr>
          <a:xfrm>
            <a:off x="479074" y="3179005"/>
            <a:ext cx="144503" cy="277269"/>
          </a:xfrm>
          <a:custGeom>
            <a:avLst/>
            <a:gdLst/>
            <a:ahLst/>
            <a:cxnLst/>
            <a:rect l="l" t="t" r="r" b="b"/>
            <a:pathLst>
              <a:path w="1183" h="2133" extrusionOk="0">
                <a:moveTo>
                  <a:pt x="1182" y="1"/>
                </a:moveTo>
                <a:lnTo>
                  <a:pt x="1182" y="1"/>
                </a:lnTo>
                <a:cubicBezTo>
                  <a:pt x="197" y="441"/>
                  <a:pt x="0" y="2133"/>
                  <a:pt x="0" y="2133"/>
                </a:cubicBezTo>
                <a:cubicBezTo>
                  <a:pt x="835" y="1160"/>
                  <a:pt x="1182" y="1"/>
                  <a:pt x="118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4"/>
          <p:cNvSpPr/>
          <p:nvPr/>
        </p:nvSpPr>
        <p:spPr>
          <a:xfrm>
            <a:off x="446460" y="3294957"/>
            <a:ext cx="236482" cy="221633"/>
          </a:xfrm>
          <a:custGeom>
            <a:avLst/>
            <a:gdLst/>
            <a:ahLst/>
            <a:cxnLst/>
            <a:rect l="l" t="t" r="r" b="b"/>
            <a:pathLst>
              <a:path w="1936" h="1705" extrusionOk="0">
                <a:moveTo>
                  <a:pt x="1936" y="1"/>
                </a:moveTo>
                <a:lnTo>
                  <a:pt x="1936" y="1"/>
                </a:lnTo>
                <a:cubicBezTo>
                  <a:pt x="986" y="186"/>
                  <a:pt x="0" y="1704"/>
                  <a:pt x="0" y="1704"/>
                </a:cubicBezTo>
                <a:cubicBezTo>
                  <a:pt x="1182" y="1125"/>
                  <a:pt x="1936" y="1"/>
                  <a:pt x="193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4"/>
          <p:cNvSpPr/>
          <p:nvPr/>
        </p:nvSpPr>
        <p:spPr>
          <a:xfrm>
            <a:off x="413968" y="3448477"/>
            <a:ext cx="257737" cy="191605"/>
          </a:xfrm>
          <a:custGeom>
            <a:avLst/>
            <a:gdLst/>
            <a:ahLst/>
            <a:cxnLst/>
            <a:rect l="l" t="t" r="r" b="b"/>
            <a:pathLst>
              <a:path w="2110" h="1474" extrusionOk="0">
                <a:moveTo>
                  <a:pt x="2049" y="0"/>
                </a:moveTo>
                <a:cubicBezTo>
                  <a:pt x="753" y="0"/>
                  <a:pt x="0" y="1474"/>
                  <a:pt x="0" y="1474"/>
                </a:cubicBezTo>
                <a:cubicBezTo>
                  <a:pt x="1159" y="941"/>
                  <a:pt x="2109" y="2"/>
                  <a:pt x="2109" y="2"/>
                </a:cubicBezTo>
                <a:cubicBezTo>
                  <a:pt x="2089" y="1"/>
                  <a:pt x="2069" y="0"/>
                  <a:pt x="204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4"/>
          <p:cNvSpPr/>
          <p:nvPr/>
        </p:nvSpPr>
        <p:spPr>
          <a:xfrm>
            <a:off x="367184" y="3561570"/>
            <a:ext cx="308673" cy="159888"/>
          </a:xfrm>
          <a:custGeom>
            <a:avLst/>
            <a:gdLst/>
            <a:ahLst/>
            <a:cxnLst/>
            <a:rect l="l" t="t" r="r" b="b"/>
            <a:pathLst>
              <a:path w="2527" h="1230" extrusionOk="0">
                <a:moveTo>
                  <a:pt x="2509" y="1"/>
                </a:moveTo>
                <a:cubicBezTo>
                  <a:pt x="1309" y="1"/>
                  <a:pt x="1" y="1229"/>
                  <a:pt x="1" y="1229"/>
                </a:cubicBezTo>
                <a:cubicBezTo>
                  <a:pt x="777" y="916"/>
                  <a:pt x="2526" y="1"/>
                  <a:pt x="2526" y="1"/>
                </a:cubicBezTo>
                <a:cubicBezTo>
                  <a:pt x="2521" y="1"/>
                  <a:pt x="2515" y="1"/>
                  <a:pt x="250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"/>
          <p:cNvSpPr/>
          <p:nvPr/>
        </p:nvSpPr>
        <p:spPr>
          <a:xfrm>
            <a:off x="347395" y="3662184"/>
            <a:ext cx="348250" cy="173667"/>
          </a:xfrm>
          <a:custGeom>
            <a:avLst/>
            <a:gdLst/>
            <a:ahLst/>
            <a:cxnLst/>
            <a:rect l="l" t="t" r="r" b="b"/>
            <a:pathLst>
              <a:path w="2851" h="1336" extrusionOk="0">
                <a:moveTo>
                  <a:pt x="2752" y="0"/>
                </a:moveTo>
                <a:cubicBezTo>
                  <a:pt x="1424" y="0"/>
                  <a:pt x="0" y="1336"/>
                  <a:pt x="0" y="1336"/>
                </a:cubicBezTo>
                <a:cubicBezTo>
                  <a:pt x="1102" y="1254"/>
                  <a:pt x="2851" y="3"/>
                  <a:pt x="2851" y="3"/>
                </a:cubicBezTo>
                <a:cubicBezTo>
                  <a:pt x="2818" y="1"/>
                  <a:pt x="2785" y="0"/>
                  <a:pt x="275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320522" y="3769557"/>
            <a:ext cx="351181" cy="186796"/>
          </a:xfrm>
          <a:custGeom>
            <a:avLst/>
            <a:gdLst/>
            <a:ahLst/>
            <a:cxnLst/>
            <a:rect l="l" t="t" r="r" b="b"/>
            <a:pathLst>
              <a:path w="2875" h="1437" extrusionOk="0">
                <a:moveTo>
                  <a:pt x="2874" y="0"/>
                </a:moveTo>
                <a:cubicBezTo>
                  <a:pt x="1113" y="162"/>
                  <a:pt x="1" y="1437"/>
                  <a:pt x="1" y="1437"/>
                </a:cubicBezTo>
                <a:cubicBezTo>
                  <a:pt x="1194" y="1159"/>
                  <a:pt x="2874" y="0"/>
                  <a:pt x="287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-58758" y="3612787"/>
            <a:ext cx="379398" cy="343564"/>
          </a:xfrm>
          <a:custGeom>
            <a:avLst/>
            <a:gdLst/>
            <a:ahLst/>
            <a:cxnLst/>
            <a:rect l="l" t="t" r="r" b="b"/>
            <a:pathLst>
              <a:path w="3106" h="2643" extrusionOk="0">
                <a:moveTo>
                  <a:pt x="0" y="1"/>
                </a:moveTo>
                <a:cubicBezTo>
                  <a:pt x="0" y="1"/>
                  <a:pt x="1703" y="2040"/>
                  <a:pt x="3106" y="2643"/>
                </a:cubicBezTo>
                <a:cubicBezTo>
                  <a:pt x="3106" y="2643"/>
                  <a:pt x="2318" y="1403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/>
          <p:nvPr/>
        </p:nvSpPr>
        <p:spPr>
          <a:xfrm>
            <a:off x="289373" y="3850801"/>
            <a:ext cx="406271" cy="251661"/>
          </a:xfrm>
          <a:custGeom>
            <a:avLst/>
            <a:gdLst/>
            <a:ahLst/>
            <a:cxnLst/>
            <a:rect l="l" t="t" r="r" b="b"/>
            <a:pathLst>
              <a:path w="3326" h="1936" extrusionOk="0">
                <a:moveTo>
                  <a:pt x="3326" y="1"/>
                </a:moveTo>
                <a:lnTo>
                  <a:pt x="3326" y="1"/>
                </a:lnTo>
                <a:cubicBezTo>
                  <a:pt x="545" y="348"/>
                  <a:pt x="1" y="1935"/>
                  <a:pt x="1" y="1935"/>
                </a:cubicBezTo>
                <a:cubicBezTo>
                  <a:pt x="753" y="1716"/>
                  <a:pt x="3326" y="1"/>
                  <a:pt x="332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4"/>
          <p:cNvSpPr/>
          <p:nvPr/>
        </p:nvSpPr>
        <p:spPr>
          <a:xfrm>
            <a:off x="285098" y="3953495"/>
            <a:ext cx="404927" cy="279998"/>
          </a:xfrm>
          <a:custGeom>
            <a:avLst/>
            <a:gdLst/>
            <a:ahLst/>
            <a:cxnLst/>
            <a:rect l="l" t="t" r="r" b="b"/>
            <a:pathLst>
              <a:path w="3315" h="2154" extrusionOk="0">
                <a:moveTo>
                  <a:pt x="3120" y="1"/>
                </a:moveTo>
                <a:cubicBezTo>
                  <a:pt x="1400" y="1"/>
                  <a:pt x="0" y="2154"/>
                  <a:pt x="0" y="2154"/>
                </a:cubicBezTo>
                <a:cubicBezTo>
                  <a:pt x="1113" y="1760"/>
                  <a:pt x="3314" y="10"/>
                  <a:pt x="3314" y="10"/>
                </a:cubicBezTo>
                <a:cubicBezTo>
                  <a:pt x="3249" y="4"/>
                  <a:pt x="3184" y="1"/>
                  <a:pt x="312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4"/>
          <p:cNvSpPr/>
          <p:nvPr/>
        </p:nvSpPr>
        <p:spPr>
          <a:xfrm>
            <a:off x="280945" y="4066197"/>
            <a:ext cx="476996" cy="271159"/>
          </a:xfrm>
          <a:custGeom>
            <a:avLst/>
            <a:gdLst/>
            <a:ahLst/>
            <a:cxnLst/>
            <a:rect l="l" t="t" r="r" b="b"/>
            <a:pathLst>
              <a:path w="3905" h="2086" extrusionOk="0">
                <a:moveTo>
                  <a:pt x="3905" y="0"/>
                </a:moveTo>
                <a:lnTo>
                  <a:pt x="3905" y="0"/>
                </a:lnTo>
                <a:cubicBezTo>
                  <a:pt x="1599" y="23"/>
                  <a:pt x="0" y="2086"/>
                  <a:pt x="0" y="2086"/>
                </a:cubicBezTo>
                <a:cubicBezTo>
                  <a:pt x="672" y="1831"/>
                  <a:pt x="3905" y="0"/>
                  <a:pt x="390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296458" y="4191769"/>
            <a:ext cx="513885" cy="254130"/>
          </a:xfrm>
          <a:custGeom>
            <a:avLst/>
            <a:gdLst/>
            <a:ahLst/>
            <a:cxnLst/>
            <a:rect l="l" t="t" r="r" b="b"/>
            <a:pathLst>
              <a:path w="4207" h="1955" extrusionOk="0">
                <a:moveTo>
                  <a:pt x="3406" y="0"/>
                </a:moveTo>
                <a:cubicBezTo>
                  <a:pt x="2526" y="0"/>
                  <a:pt x="1092" y="294"/>
                  <a:pt x="0" y="1954"/>
                </a:cubicBezTo>
                <a:cubicBezTo>
                  <a:pt x="0" y="1954"/>
                  <a:pt x="2631" y="437"/>
                  <a:pt x="4207" y="89"/>
                </a:cubicBezTo>
                <a:cubicBezTo>
                  <a:pt x="4207" y="89"/>
                  <a:pt x="3890" y="0"/>
                  <a:pt x="340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4"/>
          <p:cNvSpPr/>
          <p:nvPr/>
        </p:nvSpPr>
        <p:spPr>
          <a:xfrm>
            <a:off x="-122521" y="3677523"/>
            <a:ext cx="419097" cy="393350"/>
          </a:xfrm>
          <a:custGeom>
            <a:avLst/>
            <a:gdLst/>
            <a:ahLst/>
            <a:cxnLst/>
            <a:rect l="l" t="t" r="r" b="b"/>
            <a:pathLst>
              <a:path w="3431" h="3026" extrusionOk="0">
                <a:moveTo>
                  <a:pt x="0" y="1"/>
                </a:moveTo>
                <a:cubicBezTo>
                  <a:pt x="314" y="1612"/>
                  <a:pt x="3430" y="3025"/>
                  <a:pt x="3430" y="3025"/>
                </a:cubicBezTo>
                <a:cubicBezTo>
                  <a:pt x="2886" y="1867"/>
                  <a:pt x="1" y="1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4"/>
          <p:cNvSpPr/>
          <p:nvPr/>
        </p:nvSpPr>
        <p:spPr>
          <a:xfrm>
            <a:off x="-201797" y="3761887"/>
            <a:ext cx="509610" cy="411418"/>
          </a:xfrm>
          <a:custGeom>
            <a:avLst/>
            <a:gdLst/>
            <a:ahLst/>
            <a:cxnLst/>
            <a:rect l="l" t="t" r="r" b="b"/>
            <a:pathLst>
              <a:path w="4172" h="3165" extrusionOk="0">
                <a:moveTo>
                  <a:pt x="1" y="1"/>
                </a:moveTo>
                <a:lnTo>
                  <a:pt x="1" y="1"/>
                </a:lnTo>
                <a:cubicBezTo>
                  <a:pt x="499" y="1704"/>
                  <a:pt x="4172" y="3164"/>
                  <a:pt x="4172" y="3164"/>
                </a:cubicBezTo>
                <a:cubicBezTo>
                  <a:pt x="3060" y="2075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4"/>
          <p:cNvSpPr/>
          <p:nvPr/>
        </p:nvSpPr>
        <p:spPr>
          <a:xfrm>
            <a:off x="-305015" y="3924637"/>
            <a:ext cx="581678" cy="325365"/>
          </a:xfrm>
          <a:custGeom>
            <a:avLst/>
            <a:gdLst/>
            <a:ahLst/>
            <a:cxnLst/>
            <a:rect l="l" t="t" r="r" b="b"/>
            <a:pathLst>
              <a:path w="4762" h="2503" extrusionOk="0">
                <a:moveTo>
                  <a:pt x="0" y="0"/>
                </a:moveTo>
                <a:cubicBezTo>
                  <a:pt x="487" y="1669"/>
                  <a:pt x="4762" y="2503"/>
                  <a:pt x="4762" y="2503"/>
                </a:cubicBezTo>
                <a:cubicBezTo>
                  <a:pt x="4136" y="1808"/>
                  <a:pt x="139" y="0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4"/>
          <p:cNvSpPr/>
          <p:nvPr/>
        </p:nvSpPr>
        <p:spPr>
          <a:xfrm>
            <a:off x="-445244" y="4025510"/>
            <a:ext cx="727648" cy="333034"/>
          </a:xfrm>
          <a:custGeom>
            <a:avLst/>
            <a:gdLst/>
            <a:ahLst/>
            <a:cxnLst/>
            <a:rect l="l" t="t" r="r" b="b"/>
            <a:pathLst>
              <a:path w="5957" h="2562" extrusionOk="0">
                <a:moveTo>
                  <a:pt x="1" y="1"/>
                </a:moveTo>
                <a:cubicBezTo>
                  <a:pt x="1334" y="2028"/>
                  <a:pt x="5956" y="2561"/>
                  <a:pt x="5956" y="2561"/>
                </a:cubicBezTo>
                <a:cubicBezTo>
                  <a:pt x="5621" y="1832"/>
                  <a:pt x="569" y="58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4"/>
          <p:cNvSpPr/>
          <p:nvPr/>
        </p:nvSpPr>
        <p:spPr>
          <a:xfrm>
            <a:off x="317712" y="4234797"/>
            <a:ext cx="559081" cy="271289"/>
          </a:xfrm>
          <a:custGeom>
            <a:avLst/>
            <a:gdLst/>
            <a:ahLst/>
            <a:cxnLst/>
            <a:rect l="l" t="t" r="r" b="b"/>
            <a:pathLst>
              <a:path w="4577" h="2087" extrusionOk="0">
                <a:moveTo>
                  <a:pt x="4577" y="1"/>
                </a:moveTo>
                <a:cubicBezTo>
                  <a:pt x="4577" y="1"/>
                  <a:pt x="846" y="951"/>
                  <a:pt x="0" y="2087"/>
                </a:cubicBezTo>
                <a:cubicBezTo>
                  <a:pt x="0" y="2087"/>
                  <a:pt x="3917" y="997"/>
                  <a:pt x="457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309162" y="4329820"/>
            <a:ext cx="578991" cy="244641"/>
          </a:xfrm>
          <a:custGeom>
            <a:avLst/>
            <a:gdLst/>
            <a:ahLst/>
            <a:cxnLst/>
            <a:rect l="l" t="t" r="r" b="b"/>
            <a:pathLst>
              <a:path w="4740" h="1882" extrusionOk="0">
                <a:moveTo>
                  <a:pt x="4740" y="0"/>
                </a:moveTo>
                <a:lnTo>
                  <a:pt x="4740" y="0"/>
                </a:lnTo>
                <a:cubicBezTo>
                  <a:pt x="3014" y="359"/>
                  <a:pt x="1" y="1865"/>
                  <a:pt x="1" y="1865"/>
                </a:cubicBezTo>
                <a:cubicBezTo>
                  <a:pt x="69" y="1877"/>
                  <a:pt x="142" y="1882"/>
                  <a:pt x="220" y="1882"/>
                </a:cubicBezTo>
                <a:cubicBezTo>
                  <a:pt x="1687" y="1882"/>
                  <a:pt x="4739" y="1"/>
                  <a:pt x="47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4"/>
          <p:cNvSpPr/>
          <p:nvPr/>
        </p:nvSpPr>
        <p:spPr>
          <a:xfrm>
            <a:off x="-428265" y="4243896"/>
            <a:ext cx="724838" cy="210194"/>
          </a:xfrm>
          <a:custGeom>
            <a:avLst/>
            <a:gdLst/>
            <a:ahLst/>
            <a:cxnLst/>
            <a:rect l="l" t="t" r="r" b="b"/>
            <a:pathLst>
              <a:path w="5934" h="1617" extrusionOk="0">
                <a:moveTo>
                  <a:pt x="1" y="0"/>
                </a:moveTo>
                <a:cubicBezTo>
                  <a:pt x="1" y="1"/>
                  <a:pt x="3318" y="1617"/>
                  <a:pt x="5323" y="1617"/>
                </a:cubicBezTo>
                <a:cubicBezTo>
                  <a:pt x="5544" y="1617"/>
                  <a:pt x="5750" y="1597"/>
                  <a:pt x="5933" y="1553"/>
                </a:cubicBezTo>
                <a:cubicBezTo>
                  <a:pt x="5933" y="1553"/>
                  <a:pt x="1843" y="93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-450863" y="4340350"/>
            <a:ext cx="763071" cy="231382"/>
          </a:xfrm>
          <a:custGeom>
            <a:avLst/>
            <a:gdLst/>
            <a:ahLst/>
            <a:cxnLst/>
            <a:rect l="l" t="t" r="r" b="b"/>
            <a:pathLst>
              <a:path w="6247" h="178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38" y="1779"/>
                  <a:pt x="4745" y="1779"/>
                </a:cubicBezTo>
                <a:cubicBezTo>
                  <a:pt x="5261" y="1779"/>
                  <a:pt x="5771" y="1690"/>
                  <a:pt x="6246" y="1472"/>
                </a:cubicBezTo>
                <a:cubicBezTo>
                  <a:pt x="6246" y="1472"/>
                  <a:pt x="3372" y="1275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"/>
          <p:cNvSpPr/>
          <p:nvPr/>
        </p:nvSpPr>
        <p:spPr>
          <a:xfrm>
            <a:off x="343120" y="4358419"/>
            <a:ext cx="577647" cy="345123"/>
          </a:xfrm>
          <a:custGeom>
            <a:avLst/>
            <a:gdLst/>
            <a:ahLst/>
            <a:cxnLst/>
            <a:rect l="l" t="t" r="r" b="b"/>
            <a:pathLst>
              <a:path w="4729" h="2655" extrusionOk="0">
                <a:moveTo>
                  <a:pt x="4729" y="0"/>
                </a:moveTo>
                <a:lnTo>
                  <a:pt x="4729" y="0"/>
                </a:lnTo>
                <a:cubicBezTo>
                  <a:pt x="2967" y="754"/>
                  <a:pt x="1" y="2654"/>
                  <a:pt x="1" y="2654"/>
                </a:cubicBezTo>
                <a:cubicBezTo>
                  <a:pt x="1971" y="2480"/>
                  <a:pt x="4728" y="0"/>
                  <a:pt x="472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"/>
          <p:cNvSpPr/>
          <p:nvPr/>
        </p:nvSpPr>
        <p:spPr>
          <a:xfrm>
            <a:off x="361565" y="4358419"/>
            <a:ext cx="583266" cy="448985"/>
          </a:xfrm>
          <a:custGeom>
            <a:avLst/>
            <a:gdLst/>
            <a:ahLst/>
            <a:cxnLst/>
            <a:rect l="l" t="t" r="r" b="b"/>
            <a:pathLst>
              <a:path w="4775" h="3454" extrusionOk="0">
                <a:moveTo>
                  <a:pt x="4774" y="0"/>
                </a:moveTo>
                <a:lnTo>
                  <a:pt x="4774" y="0"/>
                </a:lnTo>
                <a:cubicBezTo>
                  <a:pt x="3743" y="1171"/>
                  <a:pt x="0" y="3453"/>
                  <a:pt x="0" y="3453"/>
                </a:cubicBezTo>
                <a:cubicBezTo>
                  <a:pt x="2700" y="3164"/>
                  <a:pt x="4774" y="1"/>
                  <a:pt x="477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4"/>
          <p:cNvSpPr/>
          <p:nvPr/>
        </p:nvSpPr>
        <p:spPr>
          <a:xfrm>
            <a:off x="422396" y="4399106"/>
            <a:ext cx="593160" cy="533349"/>
          </a:xfrm>
          <a:custGeom>
            <a:avLst/>
            <a:gdLst/>
            <a:ahLst/>
            <a:cxnLst/>
            <a:rect l="l" t="t" r="r" b="b"/>
            <a:pathLst>
              <a:path w="4856" h="4103" extrusionOk="0">
                <a:moveTo>
                  <a:pt x="4855" y="0"/>
                </a:moveTo>
                <a:lnTo>
                  <a:pt x="4855" y="0"/>
                </a:lnTo>
                <a:cubicBezTo>
                  <a:pt x="2793" y="1263"/>
                  <a:pt x="1" y="4102"/>
                  <a:pt x="1" y="4102"/>
                </a:cubicBezTo>
                <a:cubicBezTo>
                  <a:pt x="2249" y="3384"/>
                  <a:pt x="4855" y="1"/>
                  <a:pt x="485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4"/>
          <p:cNvSpPr/>
          <p:nvPr/>
        </p:nvSpPr>
        <p:spPr>
          <a:xfrm>
            <a:off x="-467842" y="4415615"/>
            <a:ext cx="794097" cy="278569"/>
          </a:xfrm>
          <a:custGeom>
            <a:avLst/>
            <a:gdLst/>
            <a:ahLst/>
            <a:cxnLst/>
            <a:rect l="l" t="t" r="r" b="b"/>
            <a:pathLst>
              <a:path w="6501" h="2143" extrusionOk="0">
                <a:moveTo>
                  <a:pt x="0" y="0"/>
                </a:moveTo>
                <a:cubicBezTo>
                  <a:pt x="0" y="1"/>
                  <a:pt x="1688" y="2142"/>
                  <a:pt x="4216" y="2142"/>
                </a:cubicBezTo>
                <a:cubicBezTo>
                  <a:pt x="4919" y="2142"/>
                  <a:pt x="5686" y="1977"/>
                  <a:pt x="6501" y="1553"/>
                </a:cubicBezTo>
                <a:lnTo>
                  <a:pt x="6501" y="1553"/>
                </a:lnTo>
                <a:cubicBezTo>
                  <a:pt x="6501" y="1553"/>
                  <a:pt x="6072" y="1597"/>
                  <a:pt x="5419" y="1597"/>
                </a:cubicBezTo>
                <a:cubicBezTo>
                  <a:pt x="3971" y="1597"/>
                  <a:pt x="1421" y="1382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4"/>
          <p:cNvSpPr/>
          <p:nvPr/>
        </p:nvSpPr>
        <p:spPr>
          <a:xfrm>
            <a:off x="-490562" y="4620482"/>
            <a:ext cx="844057" cy="188615"/>
          </a:xfrm>
          <a:custGeom>
            <a:avLst/>
            <a:gdLst/>
            <a:ahLst/>
            <a:cxnLst/>
            <a:rect l="l" t="t" r="r" b="b"/>
            <a:pathLst>
              <a:path w="6910" h="1451" extrusionOk="0">
                <a:moveTo>
                  <a:pt x="1" y="0"/>
                </a:moveTo>
                <a:cubicBezTo>
                  <a:pt x="1" y="0"/>
                  <a:pt x="1798" y="1450"/>
                  <a:pt x="4150" y="1450"/>
                </a:cubicBezTo>
                <a:cubicBezTo>
                  <a:pt x="5014" y="1450"/>
                  <a:pt x="5954" y="1254"/>
                  <a:pt x="6907" y="719"/>
                </a:cubicBezTo>
                <a:cubicBezTo>
                  <a:pt x="6909" y="717"/>
                  <a:pt x="6908" y="716"/>
                  <a:pt x="6904" y="716"/>
                </a:cubicBezTo>
                <a:cubicBezTo>
                  <a:pt x="6840" y="716"/>
                  <a:pt x="6051" y="864"/>
                  <a:pt x="4853" y="864"/>
                </a:cubicBezTo>
                <a:cubicBezTo>
                  <a:pt x="3573" y="864"/>
                  <a:pt x="1826" y="695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-443778" y="4740984"/>
            <a:ext cx="832330" cy="208634"/>
          </a:xfrm>
          <a:custGeom>
            <a:avLst/>
            <a:gdLst/>
            <a:ahLst/>
            <a:cxnLst/>
            <a:rect l="l" t="t" r="r" b="b"/>
            <a:pathLst>
              <a:path w="6814" h="1605" extrusionOk="0">
                <a:moveTo>
                  <a:pt x="1" y="0"/>
                </a:moveTo>
                <a:cubicBezTo>
                  <a:pt x="1" y="0"/>
                  <a:pt x="1533" y="1605"/>
                  <a:pt x="3598" y="1605"/>
                </a:cubicBezTo>
                <a:cubicBezTo>
                  <a:pt x="3718" y="1605"/>
                  <a:pt x="3840" y="1600"/>
                  <a:pt x="3963" y="1588"/>
                </a:cubicBezTo>
                <a:cubicBezTo>
                  <a:pt x="6431" y="1356"/>
                  <a:pt x="6814" y="337"/>
                  <a:pt x="6814" y="337"/>
                </a:cubicBezTo>
                <a:lnTo>
                  <a:pt x="6814" y="337"/>
                </a:lnTo>
                <a:cubicBezTo>
                  <a:pt x="6814" y="337"/>
                  <a:pt x="5719" y="1136"/>
                  <a:pt x="3889" y="1136"/>
                </a:cubicBezTo>
                <a:cubicBezTo>
                  <a:pt x="2820" y="1136"/>
                  <a:pt x="1500" y="863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4"/>
          <p:cNvSpPr/>
          <p:nvPr/>
        </p:nvSpPr>
        <p:spPr>
          <a:xfrm>
            <a:off x="466248" y="4438233"/>
            <a:ext cx="628584" cy="598084"/>
          </a:xfrm>
          <a:custGeom>
            <a:avLst/>
            <a:gdLst/>
            <a:ahLst/>
            <a:cxnLst/>
            <a:rect l="l" t="t" r="r" b="b"/>
            <a:pathLst>
              <a:path w="5146" h="4601" extrusionOk="0">
                <a:moveTo>
                  <a:pt x="5145" y="1"/>
                </a:moveTo>
                <a:cubicBezTo>
                  <a:pt x="5145" y="1"/>
                  <a:pt x="1194" y="2909"/>
                  <a:pt x="1" y="4600"/>
                </a:cubicBezTo>
                <a:cubicBezTo>
                  <a:pt x="1" y="4600"/>
                  <a:pt x="3755" y="2376"/>
                  <a:pt x="514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4"/>
          <p:cNvSpPr/>
          <p:nvPr/>
        </p:nvSpPr>
        <p:spPr>
          <a:xfrm>
            <a:off x="504482" y="4537677"/>
            <a:ext cx="629928" cy="558827"/>
          </a:xfrm>
          <a:custGeom>
            <a:avLst/>
            <a:gdLst/>
            <a:ahLst/>
            <a:cxnLst/>
            <a:rect l="l" t="t" r="r" b="b"/>
            <a:pathLst>
              <a:path w="5157" h="4299" extrusionOk="0">
                <a:moveTo>
                  <a:pt x="5157" y="0"/>
                </a:moveTo>
                <a:lnTo>
                  <a:pt x="5157" y="0"/>
                </a:lnTo>
                <a:cubicBezTo>
                  <a:pt x="5156" y="1"/>
                  <a:pt x="3037" y="2596"/>
                  <a:pt x="1" y="4299"/>
                </a:cubicBezTo>
                <a:cubicBezTo>
                  <a:pt x="1" y="4299"/>
                  <a:pt x="4415" y="3441"/>
                  <a:pt x="515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4"/>
          <p:cNvSpPr/>
          <p:nvPr/>
        </p:nvSpPr>
        <p:spPr>
          <a:xfrm>
            <a:off x="-378672" y="4894634"/>
            <a:ext cx="804113" cy="236062"/>
          </a:xfrm>
          <a:custGeom>
            <a:avLst/>
            <a:gdLst/>
            <a:ahLst/>
            <a:cxnLst/>
            <a:rect l="l" t="t" r="r" b="b"/>
            <a:pathLst>
              <a:path w="6583" h="1816" extrusionOk="0">
                <a:moveTo>
                  <a:pt x="6582" y="0"/>
                </a:moveTo>
                <a:lnTo>
                  <a:pt x="6582" y="0"/>
                </a:lnTo>
                <a:cubicBezTo>
                  <a:pt x="6582" y="0"/>
                  <a:pt x="4986" y="1017"/>
                  <a:pt x="2666" y="1017"/>
                </a:cubicBezTo>
                <a:cubicBezTo>
                  <a:pt x="1854" y="1017"/>
                  <a:pt x="953" y="893"/>
                  <a:pt x="1" y="556"/>
                </a:cubicBezTo>
                <a:lnTo>
                  <a:pt x="1" y="556"/>
                </a:lnTo>
                <a:cubicBezTo>
                  <a:pt x="1" y="556"/>
                  <a:pt x="1296" y="1815"/>
                  <a:pt x="3194" y="1815"/>
                </a:cubicBezTo>
                <a:cubicBezTo>
                  <a:pt x="3412" y="1815"/>
                  <a:pt x="3638" y="1798"/>
                  <a:pt x="3871" y="1761"/>
                </a:cubicBezTo>
                <a:cubicBezTo>
                  <a:pt x="5203" y="1542"/>
                  <a:pt x="6513" y="603"/>
                  <a:pt x="658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4"/>
          <p:cNvSpPr/>
          <p:nvPr/>
        </p:nvSpPr>
        <p:spPr>
          <a:xfrm>
            <a:off x="-370121" y="4987968"/>
            <a:ext cx="843568" cy="291568"/>
          </a:xfrm>
          <a:custGeom>
            <a:avLst/>
            <a:gdLst/>
            <a:ahLst/>
            <a:cxnLst/>
            <a:rect l="l" t="t" r="r" b="b"/>
            <a:pathLst>
              <a:path w="6906" h="2243" extrusionOk="0">
                <a:moveTo>
                  <a:pt x="6906" y="1"/>
                </a:moveTo>
                <a:lnTo>
                  <a:pt x="6906" y="1"/>
                </a:lnTo>
                <a:cubicBezTo>
                  <a:pt x="6906" y="1"/>
                  <a:pt x="5172" y="1680"/>
                  <a:pt x="2186" y="1680"/>
                </a:cubicBezTo>
                <a:cubicBezTo>
                  <a:pt x="1518" y="1680"/>
                  <a:pt x="788" y="1596"/>
                  <a:pt x="0" y="1391"/>
                </a:cubicBezTo>
                <a:lnTo>
                  <a:pt x="0" y="1391"/>
                </a:lnTo>
                <a:cubicBezTo>
                  <a:pt x="0" y="1391"/>
                  <a:pt x="1401" y="2243"/>
                  <a:pt x="3262" y="2243"/>
                </a:cubicBezTo>
                <a:cubicBezTo>
                  <a:pt x="3758" y="2243"/>
                  <a:pt x="4287" y="2182"/>
                  <a:pt x="4831" y="2029"/>
                </a:cubicBezTo>
                <a:cubicBezTo>
                  <a:pt x="6350" y="1600"/>
                  <a:pt x="6906" y="1"/>
                  <a:pt x="690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4"/>
          <p:cNvSpPr/>
          <p:nvPr/>
        </p:nvSpPr>
        <p:spPr>
          <a:xfrm>
            <a:off x="-356074" y="5096381"/>
            <a:ext cx="860669" cy="349803"/>
          </a:xfrm>
          <a:custGeom>
            <a:avLst/>
            <a:gdLst/>
            <a:ahLst/>
            <a:cxnLst/>
            <a:rect l="l" t="t" r="r" b="b"/>
            <a:pathLst>
              <a:path w="7046" h="2691" extrusionOk="0">
                <a:moveTo>
                  <a:pt x="7046" y="1"/>
                </a:moveTo>
                <a:cubicBezTo>
                  <a:pt x="7046" y="1"/>
                  <a:pt x="5356" y="2132"/>
                  <a:pt x="2652" y="2132"/>
                </a:cubicBezTo>
                <a:cubicBezTo>
                  <a:pt x="1851" y="2132"/>
                  <a:pt x="962" y="1945"/>
                  <a:pt x="1" y="1461"/>
                </a:cubicBezTo>
                <a:lnTo>
                  <a:pt x="1" y="1461"/>
                </a:lnTo>
                <a:cubicBezTo>
                  <a:pt x="1" y="1461"/>
                  <a:pt x="1303" y="2691"/>
                  <a:pt x="3224" y="2691"/>
                </a:cubicBezTo>
                <a:cubicBezTo>
                  <a:pt x="3616" y="2691"/>
                  <a:pt x="4035" y="2639"/>
                  <a:pt x="4474" y="2516"/>
                </a:cubicBezTo>
                <a:cubicBezTo>
                  <a:pt x="6246" y="2017"/>
                  <a:pt x="6745" y="824"/>
                  <a:pt x="704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4"/>
          <p:cNvSpPr/>
          <p:nvPr/>
        </p:nvSpPr>
        <p:spPr>
          <a:xfrm>
            <a:off x="1005424" y="5891670"/>
            <a:ext cx="1956354" cy="434037"/>
          </a:xfrm>
          <a:custGeom>
            <a:avLst/>
            <a:gdLst/>
            <a:ahLst/>
            <a:cxnLst/>
            <a:rect l="l" t="t" r="r" b="b"/>
            <a:pathLst>
              <a:path w="16016" h="3339" extrusionOk="0">
                <a:moveTo>
                  <a:pt x="16015" y="1"/>
                </a:moveTo>
                <a:cubicBezTo>
                  <a:pt x="16015" y="1"/>
                  <a:pt x="12225" y="2504"/>
                  <a:pt x="9781" y="2886"/>
                </a:cubicBezTo>
                <a:cubicBezTo>
                  <a:pt x="9257" y="2966"/>
                  <a:pt x="8728" y="3002"/>
                  <a:pt x="8201" y="3002"/>
                </a:cubicBezTo>
                <a:cubicBezTo>
                  <a:pt x="4388" y="3002"/>
                  <a:pt x="750" y="1151"/>
                  <a:pt x="627" y="1090"/>
                </a:cubicBezTo>
                <a:cubicBezTo>
                  <a:pt x="402" y="966"/>
                  <a:pt x="270" y="921"/>
                  <a:pt x="198" y="921"/>
                </a:cubicBezTo>
                <a:cubicBezTo>
                  <a:pt x="1" y="921"/>
                  <a:pt x="257" y="1264"/>
                  <a:pt x="257" y="1264"/>
                </a:cubicBezTo>
                <a:cubicBezTo>
                  <a:pt x="2578" y="2549"/>
                  <a:pt x="4947" y="3339"/>
                  <a:pt x="7488" y="3339"/>
                </a:cubicBezTo>
                <a:cubicBezTo>
                  <a:pt x="8270" y="3339"/>
                  <a:pt x="9067" y="3264"/>
                  <a:pt x="9885" y="3106"/>
                </a:cubicBezTo>
                <a:cubicBezTo>
                  <a:pt x="13361" y="2423"/>
                  <a:pt x="16015" y="1"/>
                  <a:pt x="1601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4"/>
          <p:cNvSpPr/>
          <p:nvPr/>
        </p:nvSpPr>
        <p:spPr>
          <a:xfrm>
            <a:off x="2919167" y="5827324"/>
            <a:ext cx="379398" cy="103862"/>
          </a:xfrm>
          <a:custGeom>
            <a:avLst/>
            <a:gdLst/>
            <a:ahLst/>
            <a:cxnLst/>
            <a:rect l="l" t="t" r="r" b="b"/>
            <a:pathLst>
              <a:path w="3106" h="799" extrusionOk="0">
                <a:moveTo>
                  <a:pt x="2879" y="1"/>
                </a:moveTo>
                <a:cubicBezTo>
                  <a:pt x="2132" y="1"/>
                  <a:pt x="0" y="797"/>
                  <a:pt x="0" y="797"/>
                </a:cubicBezTo>
                <a:cubicBezTo>
                  <a:pt x="73" y="798"/>
                  <a:pt x="144" y="799"/>
                  <a:pt x="214" y="799"/>
                </a:cubicBezTo>
                <a:cubicBezTo>
                  <a:pt x="2581" y="799"/>
                  <a:pt x="3106" y="55"/>
                  <a:pt x="3106" y="55"/>
                </a:cubicBezTo>
                <a:cubicBezTo>
                  <a:pt x="3066" y="17"/>
                  <a:pt x="2987" y="1"/>
                  <a:pt x="287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4"/>
          <p:cNvSpPr/>
          <p:nvPr/>
        </p:nvSpPr>
        <p:spPr>
          <a:xfrm>
            <a:off x="2888018" y="5935737"/>
            <a:ext cx="301588" cy="56286"/>
          </a:xfrm>
          <a:custGeom>
            <a:avLst/>
            <a:gdLst/>
            <a:ahLst/>
            <a:cxnLst/>
            <a:rect l="l" t="t" r="r" b="b"/>
            <a:pathLst>
              <a:path w="2469" h="433" extrusionOk="0">
                <a:moveTo>
                  <a:pt x="1074" y="1"/>
                </a:moveTo>
                <a:cubicBezTo>
                  <a:pt x="487" y="1"/>
                  <a:pt x="1" y="148"/>
                  <a:pt x="1" y="148"/>
                </a:cubicBezTo>
                <a:cubicBezTo>
                  <a:pt x="795" y="397"/>
                  <a:pt x="1714" y="432"/>
                  <a:pt x="2173" y="432"/>
                </a:cubicBezTo>
                <a:cubicBezTo>
                  <a:pt x="2357" y="432"/>
                  <a:pt x="2468" y="427"/>
                  <a:pt x="2468" y="427"/>
                </a:cubicBezTo>
                <a:cubicBezTo>
                  <a:pt x="2068" y="94"/>
                  <a:pt x="1540" y="1"/>
                  <a:pt x="107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4"/>
          <p:cNvSpPr/>
          <p:nvPr/>
        </p:nvSpPr>
        <p:spPr>
          <a:xfrm>
            <a:off x="2839891" y="5973044"/>
            <a:ext cx="335546" cy="99572"/>
          </a:xfrm>
          <a:custGeom>
            <a:avLst/>
            <a:gdLst/>
            <a:ahLst/>
            <a:cxnLst/>
            <a:rect l="l" t="t" r="r" b="b"/>
            <a:pathLst>
              <a:path w="2747" h="766" extrusionOk="0">
                <a:moveTo>
                  <a:pt x="1" y="0"/>
                </a:moveTo>
                <a:cubicBezTo>
                  <a:pt x="776" y="325"/>
                  <a:pt x="2746" y="765"/>
                  <a:pt x="2746" y="765"/>
                </a:cubicBezTo>
                <a:cubicBezTo>
                  <a:pt x="1994" y="82"/>
                  <a:pt x="1" y="0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4"/>
          <p:cNvSpPr/>
          <p:nvPr/>
        </p:nvSpPr>
        <p:spPr>
          <a:xfrm>
            <a:off x="2793107" y="6003202"/>
            <a:ext cx="332859" cy="167297"/>
          </a:xfrm>
          <a:custGeom>
            <a:avLst/>
            <a:gdLst/>
            <a:ahLst/>
            <a:cxnLst/>
            <a:rect l="l" t="t" r="r" b="b"/>
            <a:pathLst>
              <a:path w="2725" h="1287" extrusionOk="0">
                <a:moveTo>
                  <a:pt x="1" y="0"/>
                </a:moveTo>
                <a:lnTo>
                  <a:pt x="1" y="0"/>
                </a:lnTo>
                <a:cubicBezTo>
                  <a:pt x="812" y="684"/>
                  <a:pt x="2724" y="1287"/>
                  <a:pt x="2724" y="1287"/>
                </a:cubicBezTo>
                <a:cubicBezTo>
                  <a:pt x="1913" y="441"/>
                  <a:pt x="1" y="0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4"/>
          <p:cNvSpPr/>
          <p:nvPr/>
        </p:nvSpPr>
        <p:spPr>
          <a:xfrm>
            <a:off x="2750598" y="6051559"/>
            <a:ext cx="314414" cy="218383"/>
          </a:xfrm>
          <a:custGeom>
            <a:avLst/>
            <a:gdLst/>
            <a:ahLst/>
            <a:cxnLst/>
            <a:rect l="l" t="t" r="r" b="b"/>
            <a:pathLst>
              <a:path w="2574" h="1680" extrusionOk="0">
                <a:moveTo>
                  <a:pt x="61" y="0"/>
                </a:moveTo>
                <a:cubicBezTo>
                  <a:pt x="18" y="0"/>
                  <a:pt x="0" y="12"/>
                  <a:pt x="13" y="34"/>
                </a:cubicBezTo>
                <a:cubicBezTo>
                  <a:pt x="418" y="787"/>
                  <a:pt x="2573" y="1680"/>
                  <a:pt x="2573" y="1680"/>
                </a:cubicBezTo>
                <a:cubicBezTo>
                  <a:pt x="1953" y="581"/>
                  <a:pt x="368" y="0"/>
                  <a:pt x="6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4"/>
          <p:cNvSpPr/>
          <p:nvPr/>
        </p:nvSpPr>
        <p:spPr>
          <a:xfrm>
            <a:off x="2708212" y="6080027"/>
            <a:ext cx="271906" cy="317956"/>
          </a:xfrm>
          <a:custGeom>
            <a:avLst/>
            <a:gdLst/>
            <a:ahLst/>
            <a:cxnLst/>
            <a:rect l="l" t="t" r="r" b="b"/>
            <a:pathLst>
              <a:path w="2226" h="2446" extrusionOk="0">
                <a:moveTo>
                  <a:pt x="1" y="1"/>
                </a:moveTo>
                <a:lnTo>
                  <a:pt x="1" y="1"/>
                </a:lnTo>
                <a:cubicBezTo>
                  <a:pt x="534" y="951"/>
                  <a:pt x="2225" y="2445"/>
                  <a:pt x="2225" y="2445"/>
                </a:cubicBezTo>
                <a:cubicBezTo>
                  <a:pt x="1646" y="928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4"/>
          <p:cNvSpPr/>
          <p:nvPr/>
        </p:nvSpPr>
        <p:spPr>
          <a:xfrm>
            <a:off x="2637486" y="6113175"/>
            <a:ext cx="329927" cy="322505"/>
          </a:xfrm>
          <a:custGeom>
            <a:avLst/>
            <a:gdLst/>
            <a:ahLst/>
            <a:cxnLst/>
            <a:rect l="l" t="t" r="r" b="b"/>
            <a:pathLst>
              <a:path w="2701" h="2481" extrusionOk="0">
                <a:moveTo>
                  <a:pt x="0" y="1"/>
                </a:moveTo>
                <a:cubicBezTo>
                  <a:pt x="580" y="1402"/>
                  <a:pt x="2700" y="2480"/>
                  <a:pt x="2700" y="2480"/>
                </a:cubicBezTo>
                <a:cubicBezTo>
                  <a:pt x="1275" y="383"/>
                  <a:pt x="0" y="1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4"/>
          <p:cNvSpPr/>
          <p:nvPr/>
        </p:nvSpPr>
        <p:spPr>
          <a:xfrm>
            <a:off x="2937489" y="5701882"/>
            <a:ext cx="225245" cy="206554"/>
          </a:xfrm>
          <a:custGeom>
            <a:avLst/>
            <a:gdLst/>
            <a:ahLst/>
            <a:cxnLst/>
            <a:rect l="l" t="t" r="r" b="b"/>
            <a:pathLst>
              <a:path w="1844" h="1589" extrusionOk="0">
                <a:moveTo>
                  <a:pt x="1843" y="1"/>
                </a:moveTo>
                <a:cubicBezTo>
                  <a:pt x="1843" y="1"/>
                  <a:pt x="777" y="580"/>
                  <a:pt x="1" y="1589"/>
                </a:cubicBezTo>
                <a:cubicBezTo>
                  <a:pt x="1" y="1589"/>
                  <a:pt x="1623" y="1056"/>
                  <a:pt x="1843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4"/>
          <p:cNvSpPr/>
          <p:nvPr/>
        </p:nvSpPr>
        <p:spPr>
          <a:xfrm>
            <a:off x="2888018" y="5664314"/>
            <a:ext cx="158673" cy="290788"/>
          </a:xfrm>
          <a:custGeom>
            <a:avLst/>
            <a:gdLst/>
            <a:ahLst/>
            <a:cxnLst/>
            <a:rect l="l" t="t" r="r" b="b"/>
            <a:pathLst>
              <a:path w="1299" h="2237" extrusionOk="0">
                <a:moveTo>
                  <a:pt x="1275" y="1"/>
                </a:moveTo>
                <a:lnTo>
                  <a:pt x="1275" y="1"/>
                </a:lnTo>
                <a:cubicBezTo>
                  <a:pt x="1275" y="1"/>
                  <a:pt x="336" y="962"/>
                  <a:pt x="1" y="2236"/>
                </a:cubicBezTo>
                <a:cubicBezTo>
                  <a:pt x="1" y="2236"/>
                  <a:pt x="1298" y="962"/>
                  <a:pt x="127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4"/>
          <p:cNvSpPr/>
          <p:nvPr/>
        </p:nvSpPr>
        <p:spPr>
          <a:xfrm>
            <a:off x="2780403" y="5707991"/>
            <a:ext cx="162826" cy="307296"/>
          </a:xfrm>
          <a:custGeom>
            <a:avLst/>
            <a:gdLst/>
            <a:ahLst/>
            <a:cxnLst/>
            <a:rect l="l" t="t" r="r" b="b"/>
            <a:pathLst>
              <a:path w="1333" h="2364" extrusionOk="0">
                <a:moveTo>
                  <a:pt x="1021" y="0"/>
                </a:moveTo>
                <a:lnTo>
                  <a:pt x="1021" y="0"/>
                </a:lnTo>
                <a:cubicBezTo>
                  <a:pt x="1020" y="0"/>
                  <a:pt x="302" y="1113"/>
                  <a:pt x="1" y="2364"/>
                </a:cubicBezTo>
                <a:cubicBezTo>
                  <a:pt x="1" y="2364"/>
                  <a:pt x="1333" y="1287"/>
                  <a:pt x="102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4"/>
          <p:cNvSpPr/>
          <p:nvPr/>
        </p:nvSpPr>
        <p:spPr>
          <a:xfrm>
            <a:off x="2716762" y="5726060"/>
            <a:ext cx="114821" cy="354093"/>
          </a:xfrm>
          <a:custGeom>
            <a:avLst/>
            <a:gdLst/>
            <a:ahLst/>
            <a:cxnLst/>
            <a:rect l="l" t="t" r="r" b="b"/>
            <a:pathLst>
              <a:path w="940" h="2724" extrusionOk="0">
                <a:moveTo>
                  <a:pt x="684" y="0"/>
                </a:moveTo>
                <a:lnTo>
                  <a:pt x="684" y="0"/>
                </a:lnTo>
                <a:cubicBezTo>
                  <a:pt x="684" y="0"/>
                  <a:pt x="139" y="1901"/>
                  <a:pt x="0" y="2724"/>
                </a:cubicBezTo>
                <a:cubicBezTo>
                  <a:pt x="0" y="2724"/>
                  <a:pt x="939" y="1171"/>
                  <a:pt x="68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4"/>
          <p:cNvSpPr/>
          <p:nvPr/>
        </p:nvSpPr>
        <p:spPr>
          <a:xfrm>
            <a:off x="2597787" y="5726060"/>
            <a:ext cx="147313" cy="397769"/>
          </a:xfrm>
          <a:custGeom>
            <a:avLst/>
            <a:gdLst/>
            <a:ahLst/>
            <a:cxnLst/>
            <a:rect l="l" t="t" r="r" b="b"/>
            <a:pathLst>
              <a:path w="1206" h="3060" extrusionOk="0">
                <a:moveTo>
                  <a:pt x="870" y="0"/>
                </a:moveTo>
                <a:cubicBezTo>
                  <a:pt x="870" y="0"/>
                  <a:pt x="1" y="1970"/>
                  <a:pt x="140" y="3059"/>
                </a:cubicBezTo>
                <a:cubicBezTo>
                  <a:pt x="140" y="3059"/>
                  <a:pt x="1206" y="1310"/>
                  <a:pt x="87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4"/>
          <p:cNvSpPr/>
          <p:nvPr/>
        </p:nvSpPr>
        <p:spPr>
          <a:xfrm>
            <a:off x="2510082" y="5772727"/>
            <a:ext cx="123249" cy="403879"/>
          </a:xfrm>
          <a:custGeom>
            <a:avLst/>
            <a:gdLst/>
            <a:ahLst/>
            <a:cxnLst/>
            <a:rect l="l" t="t" r="r" b="b"/>
            <a:pathLst>
              <a:path w="1009" h="3107" extrusionOk="0">
                <a:moveTo>
                  <a:pt x="823" y="1"/>
                </a:moveTo>
                <a:lnTo>
                  <a:pt x="823" y="1"/>
                </a:lnTo>
                <a:cubicBezTo>
                  <a:pt x="823" y="1"/>
                  <a:pt x="23" y="1878"/>
                  <a:pt x="0" y="3106"/>
                </a:cubicBezTo>
                <a:cubicBezTo>
                  <a:pt x="0" y="3106"/>
                  <a:pt x="1009" y="1750"/>
                  <a:pt x="823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4"/>
          <p:cNvSpPr/>
          <p:nvPr/>
        </p:nvSpPr>
        <p:spPr>
          <a:xfrm>
            <a:off x="2510082" y="6176481"/>
            <a:ext cx="393567" cy="323805"/>
          </a:xfrm>
          <a:custGeom>
            <a:avLst/>
            <a:gdLst/>
            <a:ahLst/>
            <a:cxnLst/>
            <a:rect l="l" t="t" r="r" b="b"/>
            <a:pathLst>
              <a:path w="3222" h="2491" extrusionOk="0">
                <a:moveTo>
                  <a:pt x="0" y="0"/>
                </a:moveTo>
                <a:lnTo>
                  <a:pt x="0" y="0"/>
                </a:lnTo>
                <a:cubicBezTo>
                  <a:pt x="870" y="1252"/>
                  <a:pt x="3222" y="2491"/>
                  <a:pt x="3222" y="2491"/>
                </a:cubicBezTo>
                <a:cubicBezTo>
                  <a:pt x="1380" y="521"/>
                  <a:pt x="1" y="0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4"/>
          <p:cNvSpPr/>
          <p:nvPr/>
        </p:nvSpPr>
        <p:spPr>
          <a:xfrm>
            <a:off x="2381335" y="5765188"/>
            <a:ext cx="176995" cy="473034"/>
          </a:xfrm>
          <a:custGeom>
            <a:avLst/>
            <a:gdLst/>
            <a:ahLst/>
            <a:cxnLst/>
            <a:rect l="l" t="t" r="r" b="b"/>
            <a:pathLst>
              <a:path w="1449" h="3639" extrusionOk="0">
                <a:moveTo>
                  <a:pt x="1217" y="0"/>
                </a:moveTo>
                <a:lnTo>
                  <a:pt x="1217" y="0"/>
                </a:lnTo>
                <a:cubicBezTo>
                  <a:pt x="1216" y="1"/>
                  <a:pt x="58" y="2851"/>
                  <a:pt x="0" y="3639"/>
                </a:cubicBezTo>
                <a:cubicBezTo>
                  <a:pt x="0" y="3639"/>
                  <a:pt x="1448" y="2781"/>
                  <a:pt x="121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4"/>
          <p:cNvSpPr/>
          <p:nvPr/>
        </p:nvSpPr>
        <p:spPr>
          <a:xfrm>
            <a:off x="2260894" y="5790796"/>
            <a:ext cx="240758" cy="479143"/>
          </a:xfrm>
          <a:custGeom>
            <a:avLst/>
            <a:gdLst/>
            <a:ahLst/>
            <a:cxnLst/>
            <a:rect l="l" t="t" r="r" b="b"/>
            <a:pathLst>
              <a:path w="1971" h="3686" extrusionOk="0">
                <a:moveTo>
                  <a:pt x="1427" y="1"/>
                </a:moveTo>
                <a:cubicBezTo>
                  <a:pt x="1427" y="1"/>
                  <a:pt x="175" y="2515"/>
                  <a:pt x="1" y="3686"/>
                </a:cubicBezTo>
                <a:cubicBezTo>
                  <a:pt x="1" y="3686"/>
                  <a:pt x="1971" y="1739"/>
                  <a:pt x="142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4"/>
          <p:cNvSpPr/>
          <p:nvPr/>
        </p:nvSpPr>
        <p:spPr>
          <a:xfrm>
            <a:off x="2167570" y="5742699"/>
            <a:ext cx="206678" cy="552847"/>
          </a:xfrm>
          <a:custGeom>
            <a:avLst/>
            <a:gdLst/>
            <a:ahLst/>
            <a:cxnLst/>
            <a:rect l="l" t="t" r="r" b="b"/>
            <a:pathLst>
              <a:path w="1692" h="4253" extrusionOk="0">
                <a:moveTo>
                  <a:pt x="1241" y="0"/>
                </a:moveTo>
                <a:lnTo>
                  <a:pt x="1241" y="0"/>
                </a:lnTo>
                <a:cubicBezTo>
                  <a:pt x="1240" y="0"/>
                  <a:pt x="105" y="3546"/>
                  <a:pt x="0" y="4252"/>
                </a:cubicBezTo>
                <a:cubicBezTo>
                  <a:pt x="0" y="4252"/>
                  <a:pt x="1692" y="2271"/>
                  <a:pt x="124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4"/>
          <p:cNvSpPr/>
          <p:nvPr/>
        </p:nvSpPr>
        <p:spPr>
          <a:xfrm>
            <a:off x="2064230" y="5716961"/>
            <a:ext cx="264821" cy="584565"/>
          </a:xfrm>
          <a:custGeom>
            <a:avLst/>
            <a:gdLst/>
            <a:ahLst/>
            <a:cxnLst/>
            <a:rect l="l" t="t" r="r" b="b"/>
            <a:pathLst>
              <a:path w="2168" h="4497" extrusionOk="0">
                <a:moveTo>
                  <a:pt x="962" y="1"/>
                </a:moveTo>
                <a:lnTo>
                  <a:pt x="962" y="1"/>
                </a:lnTo>
                <a:cubicBezTo>
                  <a:pt x="951" y="1612"/>
                  <a:pt x="1" y="4496"/>
                  <a:pt x="1" y="4496"/>
                </a:cubicBezTo>
                <a:cubicBezTo>
                  <a:pt x="2167" y="2318"/>
                  <a:pt x="962" y="1"/>
                  <a:pt x="96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2409674" y="6224578"/>
            <a:ext cx="447313" cy="357083"/>
          </a:xfrm>
          <a:custGeom>
            <a:avLst/>
            <a:gdLst/>
            <a:ahLst/>
            <a:cxnLst/>
            <a:rect l="l" t="t" r="r" b="b"/>
            <a:pathLst>
              <a:path w="3662" h="2747" extrusionOk="0">
                <a:moveTo>
                  <a:pt x="0" y="1"/>
                </a:moveTo>
                <a:cubicBezTo>
                  <a:pt x="0" y="1"/>
                  <a:pt x="2011" y="2747"/>
                  <a:pt x="3641" y="2747"/>
                </a:cubicBezTo>
                <a:cubicBezTo>
                  <a:pt x="3648" y="2747"/>
                  <a:pt x="3655" y="2747"/>
                  <a:pt x="3662" y="2747"/>
                </a:cubicBezTo>
                <a:cubicBezTo>
                  <a:pt x="3662" y="2747"/>
                  <a:pt x="1239" y="302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2311953" y="6235107"/>
            <a:ext cx="482737" cy="445996"/>
          </a:xfrm>
          <a:custGeom>
            <a:avLst/>
            <a:gdLst/>
            <a:ahLst/>
            <a:cxnLst/>
            <a:rect l="l" t="t" r="r" b="b"/>
            <a:pathLst>
              <a:path w="3952" h="3431" extrusionOk="0">
                <a:moveTo>
                  <a:pt x="0" y="1"/>
                </a:moveTo>
                <a:cubicBezTo>
                  <a:pt x="0" y="1"/>
                  <a:pt x="2191" y="3291"/>
                  <a:pt x="3952" y="3430"/>
                </a:cubicBezTo>
                <a:cubicBezTo>
                  <a:pt x="3952" y="3430"/>
                  <a:pt x="1310" y="858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"/>
          <p:cNvSpPr/>
          <p:nvPr/>
        </p:nvSpPr>
        <p:spPr>
          <a:xfrm>
            <a:off x="2249656" y="6281904"/>
            <a:ext cx="417631" cy="539329"/>
          </a:xfrm>
          <a:custGeom>
            <a:avLst/>
            <a:gdLst/>
            <a:ahLst/>
            <a:cxnLst/>
            <a:rect l="l" t="t" r="r" b="b"/>
            <a:pathLst>
              <a:path w="3419" h="4149" extrusionOk="0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1681" y="4021"/>
                  <a:pt x="3419" y="4148"/>
                </a:cubicBezTo>
                <a:cubicBezTo>
                  <a:pt x="3384" y="4021"/>
                  <a:pt x="800" y="475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>
            <a:off x="2147782" y="6298413"/>
            <a:ext cx="454398" cy="689987"/>
          </a:xfrm>
          <a:custGeom>
            <a:avLst/>
            <a:gdLst/>
            <a:ahLst/>
            <a:cxnLst/>
            <a:rect l="l" t="t" r="r" b="b"/>
            <a:pathLst>
              <a:path w="3720" h="5308" extrusionOk="0">
                <a:moveTo>
                  <a:pt x="0" y="0"/>
                </a:moveTo>
                <a:cubicBezTo>
                  <a:pt x="0" y="0"/>
                  <a:pt x="1460" y="4415"/>
                  <a:pt x="3720" y="5307"/>
                </a:cubicBezTo>
                <a:cubicBezTo>
                  <a:pt x="3558" y="4751"/>
                  <a:pt x="788" y="175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>
            <a:off x="2004865" y="5653785"/>
            <a:ext cx="134487" cy="638641"/>
          </a:xfrm>
          <a:custGeom>
            <a:avLst/>
            <a:gdLst/>
            <a:ahLst/>
            <a:cxnLst/>
            <a:rect l="l" t="t" r="r" b="b"/>
            <a:pathLst>
              <a:path w="1101" h="4913" extrusionOk="0">
                <a:moveTo>
                  <a:pt x="1101" y="0"/>
                </a:moveTo>
                <a:lnTo>
                  <a:pt x="1101" y="0"/>
                </a:lnTo>
                <a:cubicBezTo>
                  <a:pt x="266" y="857"/>
                  <a:pt x="0" y="4913"/>
                  <a:pt x="0" y="4913"/>
                </a:cubicBezTo>
                <a:cubicBezTo>
                  <a:pt x="927" y="3847"/>
                  <a:pt x="1100" y="0"/>
                  <a:pt x="110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>
            <a:off x="1885890" y="5662754"/>
            <a:ext cx="164292" cy="652420"/>
          </a:xfrm>
          <a:custGeom>
            <a:avLst/>
            <a:gdLst/>
            <a:ahLst/>
            <a:cxnLst/>
            <a:rect l="l" t="t" r="r" b="b"/>
            <a:pathLst>
              <a:path w="1345" h="5019" extrusionOk="0">
                <a:moveTo>
                  <a:pt x="1345" y="1"/>
                </a:moveTo>
                <a:cubicBezTo>
                  <a:pt x="1345" y="1"/>
                  <a:pt x="1" y="3732"/>
                  <a:pt x="488" y="5018"/>
                </a:cubicBezTo>
                <a:cubicBezTo>
                  <a:pt x="488" y="5018"/>
                  <a:pt x="1345" y="1751"/>
                  <a:pt x="134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>
            <a:off x="2057146" y="6301403"/>
            <a:ext cx="341287" cy="714035"/>
          </a:xfrm>
          <a:custGeom>
            <a:avLst/>
            <a:gdLst/>
            <a:ahLst/>
            <a:cxnLst/>
            <a:rect l="l" t="t" r="r" b="b"/>
            <a:pathLst>
              <a:path w="2794" h="5493" extrusionOk="0">
                <a:moveTo>
                  <a:pt x="59" y="0"/>
                </a:moveTo>
                <a:cubicBezTo>
                  <a:pt x="0" y="1890"/>
                  <a:pt x="2793" y="5493"/>
                  <a:pt x="2793" y="5493"/>
                </a:cubicBezTo>
                <a:cubicBezTo>
                  <a:pt x="2330" y="3708"/>
                  <a:pt x="59" y="1"/>
                  <a:pt x="5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>
            <a:off x="1904335" y="6302963"/>
            <a:ext cx="410546" cy="754722"/>
          </a:xfrm>
          <a:custGeom>
            <a:avLst/>
            <a:gdLst/>
            <a:ahLst/>
            <a:cxnLst/>
            <a:rect l="l" t="t" r="r" b="b"/>
            <a:pathLst>
              <a:path w="3361" h="5806" extrusionOk="0">
                <a:moveTo>
                  <a:pt x="638" y="0"/>
                </a:moveTo>
                <a:cubicBezTo>
                  <a:pt x="0" y="2781"/>
                  <a:pt x="3360" y="5805"/>
                  <a:pt x="3360" y="5805"/>
                </a:cubicBezTo>
                <a:cubicBezTo>
                  <a:pt x="1414" y="2782"/>
                  <a:pt x="638" y="1"/>
                  <a:pt x="63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>
            <a:off x="1789635" y="5634156"/>
            <a:ext cx="228054" cy="671918"/>
          </a:xfrm>
          <a:custGeom>
            <a:avLst/>
            <a:gdLst/>
            <a:ahLst/>
            <a:cxnLst/>
            <a:rect l="l" t="t" r="r" b="b"/>
            <a:pathLst>
              <a:path w="1867" h="5169" extrusionOk="0">
                <a:moveTo>
                  <a:pt x="1866" y="1"/>
                </a:moveTo>
                <a:cubicBezTo>
                  <a:pt x="1866" y="1"/>
                  <a:pt x="1" y="3210"/>
                  <a:pt x="233" y="5169"/>
                </a:cubicBezTo>
                <a:cubicBezTo>
                  <a:pt x="233" y="5169"/>
                  <a:pt x="1484" y="1878"/>
                  <a:pt x="186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>
            <a:off x="1684951" y="5608548"/>
            <a:ext cx="328461" cy="700516"/>
          </a:xfrm>
          <a:custGeom>
            <a:avLst/>
            <a:gdLst/>
            <a:ahLst/>
            <a:cxnLst/>
            <a:rect l="l" t="t" r="r" b="b"/>
            <a:pathLst>
              <a:path w="2689" h="5389" extrusionOk="0">
                <a:moveTo>
                  <a:pt x="2689" y="0"/>
                </a:moveTo>
                <a:lnTo>
                  <a:pt x="2689" y="0"/>
                </a:lnTo>
                <a:cubicBezTo>
                  <a:pt x="2688" y="1"/>
                  <a:pt x="1" y="2678"/>
                  <a:pt x="267" y="5389"/>
                </a:cubicBezTo>
                <a:cubicBezTo>
                  <a:pt x="267" y="5389"/>
                  <a:pt x="1750" y="1252"/>
                  <a:pt x="268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4"/>
          <p:cNvSpPr/>
          <p:nvPr/>
        </p:nvSpPr>
        <p:spPr>
          <a:xfrm>
            <a:off x="1591505" y="5543812"/>
            <a:ext cx="368160" cy="726124"/>
          </a:xfrm>
          <a:custGeom>
            <a:avLst/>
            <a:gdLst/>
            <a:ahLst/>
            <a:cxnLst/>
            <a:rect l="l" t="t" r="r" b="b"/>
            <a:pathLst>
              <a:path w="3014" h="5586" extrusionOk="0">
                <a:moveTo>
                  <a:pt x="3013" y="1"/>
                </a:moveTo>
                <a:lnTo>
                  <a:pt x="3013" y="1"/>
                </a:lnTo>
                <a:cubicBezTo>
                  <a:pt x="3013" y="1"/>
                  <a:pt x="233" y="3245"/>
                  <a:pt x="1" y="5586"/>
                </a:cubicBezTo>
                <a:cubicBezTo>
                  <a:pt x="1" y="5586"/>
                  <a:pt x="2202" y="2272"/>
                  <a:pt x="3013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1761418" y="6305953"/>
            <a:ext cx="487012" cy="784880"/>
          </a:xfrm>
          <a:custGeom>
            <a:avLst/>
            <a:gdLst/>
            <a:ahLst/>
            <a:cxnLst/>
            <a:rect l="l" t="t" r="r" b="b"/>
            <a:pathLst>
              <a:path w="3987" h="6038" extrusionOk="0">
                <a:moveTo>
                  <a:pt x="1136" y="1"/>
                </a:moveTo>
                <a:cubicBezTo>
                  <a:pt x="0" y="4067"/>
                  <a:pt x="3986" y="6037"/>
                  <a:pt x="3986" y="6037"/>
                </a:cubicBezTo>
                <a:cubicBezTo>
                  <a:pt x="1610" y="4427"/>
                  <a:pt x="1136" y="1"/>
                  <a:pt x="113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>
            <a:off x="1656612" y="6296723"/>
            <a:ext cx="407737" cy="860274"/>
          </a:xfrm>
          <a:custGeom>
            <a:avLst/>
            <a:gdLst/>
            <a:ahLst/>
            <a:cxnLst/>
            <a:rect l="l" t="t" r="r" b="b"/>
            <a:pathLst>
              <a:path w="3338" h="6618" extrusionOk="0">
                <a:moveTo>
                  <a:pt x="1218" y="0"/>
                </a:moveTo>
                <a:cubicBezTo>
                  <a:pt x="1218" y="0"/>
                  <a:pt x="1217" y="1"/>
                  <a:pt x="1217" y="2"/>
                </a:cubicBezTo>
                <a:cubicBezTo>
                  <a:pt x="1" y="3883"/>
                  <a:pt x="3338" y="6618"/>
                  <a:pt x="3338" y="6618"/>
                </a:cubicBezTo>
                <a:cubicBezTo>
                  <a:pt x="1268" y="3371"/>
                  <a:pt x="1252" y="0"/>
                  <a:pt x="121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>
            <a:off x="1563288" y="6274235"/>
            <a:ext cx="380742" cy="858714"/>
          </a:xfrm>
          <a:custGeom>
            <a:avLst/>
            <a:gdLst/>
            <a:ahLst/>
            <a:cxnLst/>
            <a:rect l="l" t="t" r="r" b="b"/>
            <a:pathLst>
              <a:path w="3117" h="6606" extrusionOk="0">
                <a:moveTo>
                  <a:pt x="1390" y="1"/>
                </a:moveTo>
                <a:lnTo>
                  <a:pt x="1390" y="1"/>
                </a:lnTo>
                <a:cubicBezTo>
                  <a:pt x="1390" y="1"/>
                  <a:pt x="475" y="592"/>
                  <a:pt x="753" y="3049"/>
                </a:cubicBezTo>
                <a:cubicBezTo>
                  <a:pt x="1008" y="5297"/>
                  <a:pt x="3116" y="6606"/>
                  <a:pt x="3116" y="6606"/>
                </a:cubicBezTo>
                <a:cubicBezTo>
                  <a:pt x="0" y="3106"/>
                  <a:pt x="1390" y="1"/>
                  <a:pt x="139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>
            <a:off x="1485356" y="5468547"/>
            <a:ext cx="421906" cy="777340"/>
          </a:xfrm>
          <a:custGeom>
            <a:avLst/>
            <a:gdLst/>
            <a:ahLst/>
            <a:cxnLst/>
            <a:rect l="l" t="t" r="r" b="b"/>
            <a:pathLst>
              <a:path w="3454" h="5980" extrusionOk="0">
                <a:moveTo>
                  <a:pt x="3453" y="0"/>
                </a:moveTo>
                <a:lnTo>
                  <a:pt x="3453" y="0"/>
                </a:lnTo>
                <a:cubicBezTo>
                  <a:pt x="1426" y="1842"/>
                  <a:pt x="0" y="5979"/>
                  <a:pt x="0" y="5979"/>
                </a:cubicBezTo>
                <a:lnTo>
                  <a:pt x="0" y="5979"/>
                </a:lnTo>
                <a:cubicBezTo>
                  <a:pt x="1426" y="4461"/>
                  <a:pt x="3453" y="1"/>
                  <a:pt x="34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>
            <a:off x="1415974" y="5447488"/>
            <a:ext cx="393689" cy="769671"/>
          </a:xfrm>
          <a:custGeom>
            <a:avLst/>
            <a:gdLst/>
            <a:ahLst/>
            <a:cxnLst/>
            <a:rect l="l" t="t" r="r" b="b"/>
            <a:pathLst>
              <a:path w="3223" h="5921" extrusionOk="0">
                <a:moveTo>
                  <a:pt x="3222" y="0"/>
                </a:moveTo>
                <a:lnTo>
                  <a:pt x="3222" y="0"/>
                </a:lnTo>
                <a:cubicBezTo>
                  <a:pt x="1" y="1425"/>
                  <a:pt x="58" y="5921"/>
                  <a:pt x="58" y="5921"/>
                </a:cubicBezTo>
                <a:cubicBezTo>
                  <a:pt x="1101" y="2619"/>
                  <a:pt x="3222" y="0"/>
                  <a:pt x="322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>
            <a:off x="1475462" y="6259286"/>
            <a:ext cx="247720" cy="852604"/>
          </a:xfrm>
          <a:custGeom>
            <a:avLst/>
            <a:gdLst/>
            <a:ahLst/>
            <a:cxnLst/>
            <a:rect l="l" t="t" r="r" b="b"/>
            <a:pathLst>
              <a:path w="2028" h="6559" extrusionOk="0">
                <a:moveTo>
                  <a:pt x="1217" y="0"/>
                </a:moveTo>
                <a:lnTo>
                  <a:pt x="1217" y="0"/>
                </a:lnTo>
                <a:cubicBezTo>
                  <a:pt x="650" y="197"/>
                  <a:pt x="1" y="1669"/>
                  <a:pt x="58" y="3013"/>
                </a:cubicBezTo>
                <a:cubicBezTo>
                  <a:pt x="163" y="5296"/>
                  <a:pt x="2028" y="6558"/>
                  <a:pt x="2028" y="6558"/>
                </a:cubicBezTo>
                <a:cubicBezTo>
                  <a:pt x="1" y="3221"/>
                  <a:pt x="1217" y="0"/>
                  <a:pt x="121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4"/>
          <p:cNvSpPr/>
          <p:nvPr/>
        </p:nvSpPr>
        <p:spPr>
          <a:xfrm>
            <a:off x="1294311" y="6229128"/>
            <a:ext cx="240758" cy="914480"/>
          </a:xfrm>
          <a:custGeom>
            <a:avLst/>
            <a:gdLst/>
            <a:ahLst/>
            <a:cxnLst/>
            <a:rect l="l" t="t" r="r" b="b"/>
            <a:pathLst>
              <a:path w="1971" h="7035" extrusionOk="0">
                <a:moveTo>
                  <a:pt x="1924" y="0"/>
                </a:moveTo>
                <a:cubicBezTo>
                  <a:pt x="1924" y="0"/>
                  <a:pt x="475" y="858"/>
                  <a:pt x="371" y="2446"/>
                </a:cubicBezTo>
                <a:cubicBezTo>
                  <a:pt x="186" y="5122"/>
                  <a:pt x="1970" y="7034"/>
                  <a:pt x="1970" y="7034"/>
                </a:cubicBezTo>
                <a:cubicBezTo>
                  <a:pt x="1" y="3048"/>
                  <a:pt x="1924" y="0"/>
                  <a:pt x="192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4"/>
          <p:cNvSpPr/>
          <p:nvPr/>
        </p:nvSpPr>
        <p:spPr>
          <a:xfrm>
            <a:off x="1066377" y="6217038"/>
            <a:ext cx="358266" cy="935538"/>
          </a:xfrm>
          <a:custGeom>
            <a:avLst/>
            <a:gdLst/>
            <a:ahLst/>
            <a:cxnLst/>
            <a:rect l="l" t="t" r="r" b="b"/>
            <a:pathLst>
              <a:path w="2933" h="7197" extrusionOk="0">
                <a:moveTo>
                  <a:pt x="2920" y="1"/>
                </a:moveTo>
                <a:lnTo>
                  <a:pt x="2920" y="1"/>
                </a:lnTo>
                <a:cubicBezTo>
                  <a:pt x="2179" y="464"/>
                  <a:pt x="1113" y="1206"/>
                  <a:pt x="986" y="3048"/>
                </a:cubicBezTo>
                <a:cubicBezTo>
                  <a:pt x="800" y="5713"/>
                  <a:pt x="2933" y="7197"/>
                  <a:pt x="2933" y="7197"/>
                </a:cubicBezTo>
                <a:cubicBezTo>
                  <a:pt x="1" y="3523"/>
                  <a:pt x="2920" y="1"/>
                  <a:pt x="292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-412630" y="5288119"/>
            <a:ext cx="1639131" cy="1777873"/>
          </a:xfrm>
          <a:custGeom>
            <a:avLst/>
            <a:gdLst/>
            <a:ahLst/>
            <a:cxnLst/>
            <a:rect l="l" t="t" r="r" b="b"/>
            <a:pathLst>
              <a:path w="13419" h="13677" extrusionOk="0">
                <a:moveTo>
                  <a:pt x="7687" y="1"/>
                </a:moveTo>
                <a:cubicBezTo>
                  <a:pt x="6976" y="1"/>
                  <a:pt x="6242" y="80"/>
                  <a:pt x="6003" y="380"/>
                </a:cubicBezTo>
                <a:cubicBezTo>
                  <a:pt x="5840" y="577"/>
                  <a:pt x="6142" y="1399"/>
                  <a:pt x="6142" y="1399"/>
                </a:cubicBezTo>
                <a:lnTo>
                  <a:pt x="5701" y="611"/>
                </a:lnTo>
                <a:cubicBezTo>
                  <a:pt x="5701" y="611"/>
                  <a:pt x="3882" y="1620"/>
                  <a:pt x="3917" y="2210"/>
                </a:cubicBezTo>
                <a:cubicBezTo>
                  <a:pt x="3917" y="2373"/>
                  <a:pt x="5794" y="4528"/>
                  <a:pt x="5805" y="5258"/>
                </a:cubicBezTo>
                <a:cubicBezTo>
                  <a:pt x="5805" y="5258"/>
                  <a:pt x="5215" y="5015"/>
                  <a:pt x="3696" y="2558"/>
                </a:cubicBezTo>
                <a:cubicBezTo>
                  <a:pt x="3696" y="2558"/>
                  <a:pt x="2040" y="3543"/>
                  <a:pt x="2202" y="4146"/>
                </a:cubicBezTo>
                <a:cubicBezTo>
                  <a:pt x="2375" y="4760"/>
                  <a:pt x="5156" y="7066"/>
                  <a:pt x="4646" y="7239"/>
                </a:cubicBezTo>
                <a:cubicBezTo>
                  <a:pt x="4585" y="7262"/>
                  <a:pt x="4524" y="7272"/>
                  <a:pt x="4465" y="7272"/>
                </a:cubicBezTo>
                <a:cubicBezTo>
                  <a:pt x="4039" y="7272"/>
                  <a:pt x="3691" y="6729"/>
                  <a:pt x="3395" y="6301"/>
                </a:cubicBezTo>
                <a:cubicBezTo>
                  <a:pt x="3071" y="5826"/>
                  <a:pt x="1970" y="4412"/>
                  <a:pt x="1970" y="4412"/>
                </a:cubicBezTo>
                <a:cubicBezTo>
                  <a:pt x="1970" y="4412"/>
                  <a:pt x="985" y="5096"/>
                  <a:pt x="1182" y="5467"/>
                </a:cubicBezTo>
                <a:cubicBezTo>
                  <a:pt x="1379" y="5826"/>
                  <a:pt x="3013" y="7298"/>
                  <a:pt x="3627" y="7819"/>
                </a:cubicBezTo>
                <a:cubicBezTo>
                  <a:pt x="3972" y="8112"/>
                  <a:pt x="3915" y="8292"/>
                  <a:pt x="3680" y="8292"/>
                </a:cubicBezTo>
                <a:cubicBezTo>
                  <a:pt x="3498" y="8292"/>
                  <a:pt x="3209" y="8183"/>
                  <a:pt x="2920" y="7934"/>
                </a:cubicBezTo>
                <a:cubicBezTo>
                  <a:pt x="2260" y="7355"/>
                  <a:pt x="1206" y="5838"/>
                  <a:pt x="1206" y="5838"/>
                </a:cubicBezTo>
                <a:cubicBezTo>
                  <a:pt x="1206" y="5838"/>
                  <a:pt x="1" y="7123"/>
                  <a:pt x="498" y="7772"/>
                </a:cubicBezTo>
                <a:cubicBezTo>
                  <a:pt x="933" y="8326"/>
                  <a:pt x="2339" y="9445"/>
                  <a:pt x="2043" y="9445"/>
                </a:cubicBezTo>
                <a:cubicBezTo>
                  <a:pt x="1993" y="9445"/>
                  <a:pt x="1892" y="9412"/>
                  <a:pt x="1727" y="9337"/>
                </a:cubicBezTo>
                <a:lnTo>
                  <a:pt x="591" y="8838"/>
                </a:lnTo>
                <a:lnTo>
                  <a:pt x="591" y="8838"/>
                </a:lnTo>
                <a:cubicBezTo>
                  <a:pt x="591" y="8838"/>
                  <a:pt x="626" y="10090"/>
                  <a:pt x="1878" y="11168"/>
                </a:cubicBezTo>
                <a:cubicBezTo>
                  <a:pt x="1928" y="11211"/>
                  <a:pt x="2047" y="11231"/>
                  <a:pt x="2215" y="11231"/>
                </a:cubicBezTo>
                <a:cubicBezTo>
                  <a:pt x="2853" y="11231"/>
                  <a:pt x="4192" y="10943"/>
                  <a:pt x="5110" y="10576"/>
                </a:cubicBezTo>
                <a:cubicBezTo>
                  <a:pt x="5110" y="10576"/>
                  <a:pt x="5156" y="10544"/>
                  <a:pt x="5197" y="10544"/>
                </a:cubicBezTo>
                <a:cubicBezTo>
                  <a:pt x="5252" y="10544"/>
                  <a:pt x="5298" y="10599"/>
                  <a:pt x="5226" y="10854"/>
                </a:cubicBezTo>
                <a:cubicBezTo>
                  <a:pt x="5226" y="10854"/>
                  <a:pt x="4809" y="13677"/>
                  <a:pt x="8143" y="13677"/>
                </a:cubicBezTo>
                <a:cubicBezTo>
                  <a:pt x="8234" y="13677"/>
                  <a:pt x="8327" y="13675"/>
                  <a:pt x="8424" y="13671"/>
                </a:cubicBezTo>
                <a:cubicBezTo>
                  <a:pt x="8424" y="13671"/>
                  <a:pt x="6559" y="11712"/>
                  <a:pt x="6918" y="11364"/>
                </a:cubicBezTo>
                <a:cubicBezTo>
                  <a:pt x="6918" y="11364"/>
                  <a:pt x="6943" y="11350"/>
                  <a:pt x="6994" y="11350"/>
                </a:cubicBezTo>
                <a:cubicBezTo>
                  <a:pt x="7127" y="11350"/>
                  <a:pt x="7435" y="11447"/>
                  <a:pt x="7937" y="12141"/>
                </a:cubicBezTo>
                <a:cubicBezTo>
                  <a:pt x="8276" y="12618"/>
                  <a:pt x="8749" y="12958"/>
                  <a:pt x="9362" y="12958"/>
                </a:cubicBezTo>
                <a:cubicBezTo>
                  <a:pt x="9984" y="12958"/>
                  <a:pt x="10751" y="12606"/>
                  <a:pt x="11668" y="11689"/>
                </a:cubicBezTo>
                <a:lnTo>
                  <a:pt x="11668" y="11689"/>
                </a:lnTo>
                <a:cubicBezTo>
                  <a:pt x="11668" y="11689"/>
                  <a:pt x="11082" y="11849"/>
                  <a:pt x="10422" y="11849"/>
                </a:cubicBezTo>
                <a:cubicBezTo>
                  <a:pt x="9987" y="11849"/>
                  <a:pt x="9520" y="11780"/>
                  <a:pt x="9165" y="11550"/>
                </a:cubicBezTo>
                <a:cubicBezTo>
                  <a:pt x="8980" y="11423"/>
                  <a:pt x="11367" y="10681"/>
                  <a:pt x="12051" y="10298"/>
                </a:cubicBezTo>
                <a:cubicBezTo>
                  <a:pt x="12677" y="9951"/>
                  <a:pt x="13337" y="9302"/>
                  <a:pt x="13279" y="7738"/>
                </a:cubicBezTo>
                <a:lnTo>
                  <a:pt x="13279" y="7738"/>
                </a:lnTo>
                <a:cubicBezTo>
                  <a:pt x="13279" y="7738"/>
                  <a:pt x="12085" y="8271"/>
                  <a:pt x="11182" y="8722"/>
                </a:cubicBezTo>
                <a:cubicBezTo>
                  <a:pt x="10799" y="8912"/>
                  <a:pt x="10513" y="8989"/>
                  <a:pt x="10348" y="8989"/>
                </a:cubicBezTo>
                <a:cubicBezTo>
                  <a:pt x="10118" y="8989"/>
                  <a:pt x="10120" y="8839"/>
                  <a:pt x="10417" y="8630"/>
                </a:cubicBezTo>
                <a:cubicBezTo>
                  <a:pt x="10927" y="8282"/>
                  <a:pt x="10695" y="8491"/>
                  <a:pt x="11622" y="7900"/>
                </a:cubicBezTo>
                <a:cubicBezTo>
                  <a:pt x="12549" y="7309"/>
                  <a:pt x="13337" y="6868"/>
                  <a:pt x="13383" y="6753"/>
                </a:cubicBezTo>
                <a:cubicBezTo>
                  <a:pt x="13418" y="6637"/>
                  <a:pt x="12989" y="4980"/>
                  <a:pt x="12989" y="4980"/>
                </a:cubicBezTo>
                <a:cubicBezTo>
                  <a:pt x="12989" y="4980"/>
                  <a:pt x="10440" y="6672"/>
                  <a:pt x="9942" y="7031"/>
                </a:cubicBezTo>
                <a:cubicBezTo>
                  <a:pt x="9700" y="7211"/>
                  <a:pt x="9472" y="7301"/>
                  <a:pt x="9321" y="7301"/>
                </a:cubicBezTo>
                <a:cubicBezTo>
                  <a:pt x="9161" y="7301"/>
                  <a:pt x="9088" y="7199"/>
                  <a:pt x="9177" y="6996"/>
                </a:cubicBezTo>
                <a:cubicBezTo>
                  <a:pt x="9340" y="6602"/>
                  <a:pt x="9919" y="6718"/>
                  <a:pt x="10962" y="5954"/>
                </a:cubicBezTo>
                <a:cubicBezTo>
                  <a:pt x="12016" y="5177"/>
                  <a:pt x="12885" y="4609"/>
                  <a:pt x="12746" y="4030"/>
                </a:cubicBezTo>
                <a:cubicBezTo>
                  <a:pt x="12746" y="4030"/>
                  <a:pt x="11972" y="1729"/>
                  <a:pt x="11133" y="1729"/>
                </a:cubicBezTo>
                <a:cubicBezTo>
                  <a:pt x="11107" y="1729"/>
                  <a:pt x="11081" y="1731"/>
                  <a:pt x="11055" y="1736"/>
                </a:cubicBezTo>
                <a:cubicBezTo>
                  <a:pt x="10684" y="1805"/>
                  <a:pt x="10231" y="2477"/>
                  <a:pt x="9919" y="2628"/>
                </a:cubicBezTo>
                <a:cubicBezTo>
                  <a:pt x="9897" y="2639"/>
                  <a:pt x="9881" y="2644"/>
                  <a:pt x="9868" y="2644"/>
                </a:cubicBezTo>
                <a:cubicBezTo>
                  <a:pt x="9695" y="2644"/>
                  <a:pt x="10279" y="1687"/>
                  <a:pt x="10301" y="1504"/>
                </a:cubicBezTo>
                <a:cubicBezTo>
                  <a:pt x="10324" y="1307"/>
                  <a:pt x="9618" y="519"/>
                  <a:pt x="9618" y="519"/>
                </a:cubicBezTo>
                <a:cubicBezTo>
                  <a:pt x="9618" y="519"/>
                  <a:pt x="8830" y="3300"/>
                  <a:pt x="8586" y="3485"/>
                </a:cubicBezTo>
                <a:cubicBezTo>
                  <a:pt x="8514" y="3543"/>
                  <a:pt x="8449" y="3575"/>
                  <a:pt x="8397" y="3575"/>
                </a:cubicBezTo>
                <a:cubicBezTo>
                  <a:pt x="8275" y="3575"/>
                  <a:pt x="8234" y="3393"/>
                  <a:pt x="8390" y="2952"/>
                </a:cubicBezTo>
                <a:cubicBezTo>
                  <a:pt x="8563" y="2454"/>
                  <a:pt x="9351" y="333"/>
                  <a:pt x="9258" y="102"/>
                </a:cubicBezTo>
                <a:cubicBezTo>
                  <a:pt x="9258" y="102"/>
                  <a:pt x="8488" y="1"/>
                  <a:pt x="768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-190437" y="5578390"/>
            <a:ext cx="1044627" cy="1336947"/>
          </a:xfrm>
          <a:custGeom>
            <a:avLst/>
            <a:gdLst/>
            <a:ahLst/>
            <a:cxnLst/>
            <a:rect l="l" t="t" r="r" b="b"/>
            <a:pathLst>
              <a:path w="8552" h="10285" extrusionOk="0">
                <a:moveTo>
                  <a:pt x="6316" y="1"/>
                </a:moveTo>
                <a:cubicBezTo>
                  <a:pt x="6316" y="1"/>
                  <a:pt x="5783" y="2632"/>
                  <a:pt x="5458" y="4207"/>
                </a:cubicBezTo>
                <a:cubicBezTo>
                  <a:pt x="5319" y="3917"/>
                  <a:pt x="4531" y="2237"/>
                  <a:pt x="3986" y="754"/>
                </a:cubicBezTo>
                <a:lnTo>
                  <a:pt x="3986" y="754"/>
                </a:lnTo>
                <a:cubicBezTo>
                  <a:pt x="3986" y="755"/>
                  <a:pt x="4867" y="3662"/>
                  <a:pt x="5377" y="4485"/>
                </a:cubicBezTo>
                <a:cubicBezTo>
                  <a:pt x="5261" y="4867"/>
                  <a:pt x="5134" y="5250"/>
                  <a:pt x="4972" y="5644"/>
                </a:cubicBezTo>
                <a:cubicBezTo>
                  <a:pt x="4705" y="5539"/>
                  <a:pt x="3373" y="4555"/>
                  <a:pt x="1982" y="2446"/>
                </a:cubicBezTo>
                <a:lnTo>
                  <a:pt x="1982" y="2446"/>
                </a:lnTo>
                <a:cubicBezTo>
                  <a:pt x="1982" y="2446"/>
                  <a:pt x="3118" y="4798"/>
                  <a:pt x="4879" y="5887"/>
                </a:cubicBezTo>
                <a:cubicBezTo>
                  <a:pt x="4612" y="6489"/>
                  <a:pt x="4311" y="7058"/>
                  <a:pt x="3940" y="7544"/>
                </a:cubicBezTo>
                <a:cubicBezTo>
                  <a:pt x="3917" y="7579"/>
                  <a:pt x="3893" y="7602"/>
                  <a:pt x="3870" y="7625"/>
                </a:cubicBezTo>
                <a:cubicBezTo>
                  <a:pt x="3843" y="7626"/>
                  <a:pt x="3816" y="7626"/>
                  <a:pt x="3788" y="7626"/>
                </a:cubicBezTo>
                <a:cubicBezTo>
                  <a:pt x="2088" y="7626"/>
                  <a:pt x="1" y="5876"/>
                  <a:pt x="0" y="5876"/>
                </a:cubicBezTo>
                <a:lnTo>
                  <a:pt x="0" y="5876"/>
                </a:lnTo>
                <a:cubicBezTo>
                  <a:pt x="1194" y="7313"/>
                  <a:pt x="3268" y="7787"/>
                  <a:pt x="3674" y="7869"/>
                </a:cubicBezTo>
                <a:cubicBezTo>
                  <a:pt x="2155" y="9699"/>
                  <a:pt x="1113" y="9699"/>
                  <a:pt x="1182" y="9942"/>
                </a:cubicBezTo>
                <a:cubicBezTo>
                  <a:pt x="1230" y="10153"/>
                  <a:pt x="1255" y="10285"/>
                  <a:pt x="1353" y="10285"/>
                </a:cubicBezTo>
                <a:cubicBezTo>
                  <a:pt x="1374" y="10285"/>
                  <a:pt x="1398" y="10279"/>
                  <a:pt x="1426" y="10267"/>
                </a:cubicBezTo>
                <a:cubicBezTo>
                  <a:pt x="1426" y="10267"/>
                  <a:pt x="3175" y="9433"/>
                  <a:pt x="4519" y="7046"/>
                </a:cubicBezTo>
                <a:cubicBezTo>
                  <a:pt x="4519" y="7058"/>
                  <a:pt x="4531" y="7058"/>
                  <a:pt x="4531" y="7058"/>
                </a:cubicBezTo>
                <a:cubicBezTo>
                  <a:pt x="4531" y="7058"/>
                  <a:pt x="6109" y="7715"/>
                  <a:pt x="7638" y="7715"/>
                </a:cubicBezTo>
                <a:cubicBezTo>
                  <a:pt x="7924" y="7715"/>
                  <a:pt x="8209" y="7692"/>
                  <a:pt x="8482" y="7637"/>
                </a:cubicBezTo>
                <a:cubicBezTo>
                  <a:pt x="8482" y="7637"/>
                  <a:pt x="5736" y="7521"/>
                  <a:pt x="4647" y="6814"/>
                </a:cubicBezTo>
                <a:cubicBezTo>
                  <a:pt x="4948" y="6247"/>
                  <a:pt x="5226" y="5586"/>
                  <a:pt x="5446" y="4844"/>
                </a:cubicBezTo>
                <a:cubicBezTo>
                  <a:pt x="5875" y="4821"/>
                  <a:pt x="7544" y="4659"/>
                  <a:pt x="8551" y="3512"/>
                </a:cubicBezTo>
                <a:lnTo>
                  <a:pt x="8551" y="3512"/>
                </a:lnTo>
                <a:cubicBezTo>
                  <a:pt x="8551" y="3512"/>
                  <a:pt x="7071" y="4606"/>
                  <a:pt x="5679" y="4606"/>
                </a:cubicBezTo>
                <a:cubicBezTo>
                  <a:pt x="5624" y="4606"/>
                  <a:pt x="5570" y="4605"/>
                  <a:pt x="5516" y="4601"/>
                </a:cubicBezTo>
                <a:cubicBezTo>
                  <a:pt x="5620" y="4254"/>
                  <a:pt x="5713" y="3952"/>
                  <a:pt x="5794" y="3558"/>
                </a:cubicBezTo>
                <a:cubicBezTo>
                  <a:pt x="5979" y="3454"/>
                  <a:pt x="7787" y="2145"/>
                  <a:pt x="8401" y="1195"/>
                </a:cubicBezTo>
                <a:lnTo>
                  <a:pt x="8401" y="1195"/>
                </a:lnTo>
                <a:cubicBezTo>
                  <a:pt x="8401" y="1195"/>
                  <a:pt x="6744" y="2840"/>
                  <a:pt x="5829" y="3245"/>
                </a:cubicBezTo>
                <a:cubicBezTo>
                  <a:pt x="5922" y="2655"/>
                  <a:pt x="6280" y="685"/>
                  <a:pt x="631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956737" y="2767841"/>
            <a:ext cx="65228" cy="39257"/>
          </a:xfrm>
          <a:custGeom>
            <a:avLst/>
            <a:gdLst/>
            <a:ahLst/>
            <a:cxnLst/>
            <a:rect l="l" t="t" r="r" b="b"/>
            <a:pathLst>
              <a:path w="534" h="302" extrusionOk="0">
                <a:moveTo>
                  <a:pt x="0" y="0"/>
                </a:moveTo>
                <a:cubicBezTo>
                  <a:pt x="197" y="0"/>
                  <a:pt x="382" y="93"/>
                  <a:pt x="498" y="267"/>
                </a:cubicBezTo>
                <a:lnTo>
                  <a:pt x="533" y="301"/>
                </a:lnTo>
                <a:cubicBezTo>
                  <a:pt x="428" y="139"/>
                  <a:pt x="243" y="0"/>
                  <a:pt x="0" y="0"/>
                </a:cubicBezTo>
                <a:close/>
              </a:path>
            </a:pathLst>
          </a:custGeom>
          <a:solidFill>
            <a:srgbClr val="A0A9A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2728000" y="6783412"/>
            <a:ext cx="1588" cy="1690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lnTo>
                  <a:pt x="1" y="12"/>
                </a:lnTo>
                <a:lnTo>
                  <a:pt x="13" y="12"/>
                </a:lnTo>
                <a:cubicBezTo>
                  <a:pt x="13" y="0"/>
                  <a:pt x="1" y="0"/>
                  <a:pt x="1" y="0"/>
                </a:cubicBezTo>
                <a:close/>
              </a:path>
            </a:pathLst>
          </a:custGeom>
          <a:solidFill>
            <a:srgbClr val="9A7478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1021059" y="2460541"/>
            <a:ext cx="2301550" cy="4249243"/>
          </a:xfrm>
          <a:custGeom>
            <a:avLst/>
            <a:gdLst/>
            <a:ahLst/>
            <a:cxnLst/>
            <a:rect l="l" t="t" r="r" b="b"/>
            <a:pathLst>
              <a:path w="18842" h="32689" extrusionOk="0">
                <a:moveTo>
                  <a:pt x="8471" y="1751"/>
                </a:moveTo>
                <a:lnTo>
                  <a:pt x="8471" y="1751"/>
                </a:lnTo>
                <a:cubicBezTo>
                  <a:pt x="8555" y="1751"/>
                  <a:pt x="8639" y="1767"/>
                  <a:pt x="8716" y="1799"/>
                </a:cubicBezTo>
                <a:lnTo>
                  <a:pt x="8716" y="1799"/>
                </a:lnTo>
                <a:cubicBezTo>
                  <a:pt x="8644" y="1768"/>
                  <a:pt x="8562" y="1751"/>
                  <a:pt x="8471" y="1751"/>
                </a:cubicBezTo>
                <a:close/>
                <a:moveTo>
                  <a:pt x="8716" y="1799"/>
                </a:moveTo>
                <a:cubicBezTo>
                  <a:pt x="8815" y="1841"/>
                  <a:pt x="8897" y="1908"/>
                  <a:pt x="8958" y="1986"/>
                </a:cubicBezTo>
                <a:lnTo>
                  <a:pt x="8958" y="1986"/>
                </a:lnTo>
                <a:cubicBezTo>
                  <a:pt x="8958" y="1985"/>
                  <a:pt x="8958" y="1983"/>
                  <a:pt x="8958" y="1982"/>
                </a:cubicBezTo>
                <a:cubicBezTo>
                  <a:pt x="8894" y="1899"/>
                  <a:pt x="8810" y="1838"/>
                  <a:pt x="8716" y="1799"/>
                </a:cubicBezTo>
                <a:close/>
                <a:moveTo>
                  <a:pt x="8958" y="1986"/>
                </a:moveTo>
                <a:lnTo>
                  <a:pt x="8958" y="1986"/>
                </a:lnTo>
                <a:cubicBezTo>
                  <a:pt x="8960" y="1996"/>
                  <a:pt x="8970" y="2007"/>
                  <a:pt x="8981" y="2017"/>
                </a:cubicBezTo>
                <a:cubicBezTo>
                  <a:pt x="8974" y="2006"/>
                  <a:pt x="8966" y="1996"/>
                  <a:pt x="8958" y="1986"/>
                </a:cubicBezTo>
                <a:close/>
                <a:moveTo>
                  <a:pt x="5725" y="0"/>
                </a:moveTo>
                <a:cubicBezTo>
                  <a:pt x="5667" y="383"/>
                  <a:pt x="5609" y="754"/>
                  <a:pt x="5563" y="1125"/>
                </a:cubicBezTo>
                <a:cubicBezTo>
                  <a:pt x="5482" y="1704"/>
                  <a:pt x="5423" y="2179"/>
                  <a:pt x="5377" y="2619"/>
                </a:cubicBezTo>
                <a:cubicBezTo>
                  <a:pt x="5377" y="2654"/>
                  <a:pt x="5366" y="2758"/>
                  <a:pt x="5354" y="2920"/>
                </a:cubicBezTo>
                <a:lnTo>
                  <a:pt x="5320" y="3268"/>
                </a:lnTo>
                <a:cubicBezTo>
                  <a:pt x="5284" y="3697"/>
                  <a:pt x="5238" y="4323"/>
                  <a:pt x="5215" y="4809"/>
                </a:cubicBezTo>
                <a:cubicBezTo>
                  <a:pt x="5215" y="4983"/>
                  <a:pt x="5134" y="5157"/>
                  <a:pt x="4983" y="5273"/>
                </a:cubicBezTo>
                <a:cubicBezTo>
                  <a:pt x="4103" y="5956"/>
                  <a:pt x="3315" y="6918"/>
                  <a:pt x="2701" y="8031"/>
                </a:cubicBezTo>
                <a:cubicBezTo>
                  <a:pt x="2701" y="8042"/>
                  <a:pt x="2689" y="8042"/>
                  <a:pt x="2689" y="8054"/>
                </a:cubicBezTo>
                <a:lnTo>
                  <a:pt x="2689" y="8065"/>
                </a:lnTo>
                <a:cubicBezTo>
                  <a:pt x="2608" y="8216"/>
                  <a:pt x="2527" y="8355"/>
                  <a:pt x="2457" y="8505"/>
                </a:cubicBezTo>
                <a:cubicBezTo>
                  <a:pt x="2364" y="8703"/>
                  <a:pt x="2272" y="8911"/>
                  <a:pt x="2191" y="9108"/>
                </a:cubicBezTo>
                <a:lnTo>
                  <a:pt x="1612" y="8922"/>
                </a:lnTo>
                <a:lnTo>
                  <a:pt x="2179" y="9154"/>
                </a:lnTo>
                <a:cubicBezTo>
                  <a:pt x="2098" y="9340"/>
                  <a:pt x="2017" y="9548"/>
                  <a:pt x="1947" y="9746"/>
                </a:cubicBezTo>
                <a:lnTo>
                  <a:pt x="1924" y="9815"/>
                </a:lnTo>
                <a:cubicBezTo>
                  <a:pt x="1855" y="10001"/>
                  <a:pt x="1797" y="10197"/>
                  <a:pt x="1739" y="10394"/>
                </a:cubicBezTo>
                <a:lnTo>
                  <a:pt x="1704" y="10510"/>
                </a:lnTo>
                <a:cubicBezTo>
                  <a:pt x="1669" y="10649"/>
                  <a:pt x="1623" y="10800"/>
                  <a:pt x="1589" y="10939"/>
                </a:cubicBezTo>
                <a:lnTo>
                  <a:pt x="1553" y="11078"/>
                </a:lnTo>
                <a:cubicBezTo>
                  <a:pt x="1553" y="11090"/>
                  <a:pt x="1542" y="11113"/>
                  <a:pt x="1542" y="11136"/>
                </a:cubicBezTo>
                <a:cubicBezTo>
                  <a:pt x="1530" y="11170"/>
                  <a:pt x="1530" y="11194"/>
                  <a:pt x="1530" y="11217"/>
                </a:cubicBezTo>
                <a:cubicBezTo>
                  <a:pt x="1519" y="11275"/>
                  <a:pt x="1507" y="11333"/>
                  <a:pt x="1496" y="11379"/>
                </a:cubicBezTo>
                <a:lnTo>
                  <a:pt x="1507" y="11379"/>
                </a:lnTo>
                <a:cubicBezTo>
                  <a:pt x="1275" y="12283"/>
                  <a:pt x="1113" y="13083"/>
                  <a:pt x="963" y="13998"/>
                </a:cubicBezTo>
                <a:lnTo>
                  <a:pt x="870" y="14589"/>
                </a:lnTo>
                <a:cubicBezTo>
                  <a:pt x="569" y="16361"/>
                  <a:pt x="291" y="18030"/>
                  <a:pt x="221" y="19791"/>
                </a:cubicBezTo>
                <a:cubicBezTo>
                  <a:pt x="209" y="20046"/>
                  <a:pt x="186" y="20301"/>
                  <a:pt x="175" y="20545"/>
                </a:cubicBezTo>
                <a:cubicBezTo>
                  <a:pt x="82" y="22074"/>
                  <a:pt x="1" y="23511"/>
                  <a:pt x="801" y="24704"/>
                </a:cubicBezTo>
                <a:cubicBezTo>
                  <a:pt x="1125" y="25191"/>
                  <a:pt x="1553" y="25620"/>
                  <a:pt x="2006" y="26083"/>
                </a:cubicBezTo>
                <a:cubicBezTo>
                  <a:pt x="2423" y="26512"/>
                  <a:pt x="2863" y="26952"/>
                  <a:pt x="3222" y="27462"/>
                </a:cubicBezTo>
                <a:cubicBezTo>
                  <a:pt x="3906" y="28401"/>
                  <a:pt x="4311" y="29524"/>
                  <a:pt x="4404" y="30672"/>
                </a:cubicBezTo>
                <a:cubicBezTo>
                  <a:pt x="4751" y="29200"/>
                  <a:pt x="5042" y="27706"/>
                  <a:pt x="5250" y="26210"/>
                </a:cubicBezTo>
                <a:cubicBezTo>
                  <a:pt x="5293" y="25908"/>
                  <a:pt x="5558" y="25686"/>
                  <a:pt x="5857" y="25686"/>
                </a:cubicBezTo>
                <a:cubicBezTo>
                  <a:pt x="5879" y="25686"/>
                  <a:pt x="5900" y="25687"/>
                  <a:pt x="5922" y="25689"/>
                </a:cubicBezTo>
                <a:cubicBezTo>
                  <a:pt x="6619" y="25749"/>
                  <a:pt x="7331" y="25767"/>
                  <a:pt x="8039" y="25767"/>
                </a:cubicBezTo>
                <a:cubicBezTo>
                  <a:pt x="8567" y="25767"/>
                  <a:pt x="9092" y="25757"/>
                  <a:pt x="9607" y="25747"/>
                </a:cubicBezTo>
                <a:cubicBezTo>
                  <a:pt x="10140" y="25736"/>
                  <a:pt x="10673" y="25724"/>
                  <a:pt x="11217" y="25724"/>
                </a:cubicBezTo>
                <a:cubicBezTo>
                  <a:pt x="11680" y="25724"/>
                  <a:pt x="12156" y="25736"/>
                  <a:pt x="12620" y="25759"/>
                </a:cubicBezTo>
                <a:cubicBezTo>
                  <a:pt x="12874" y="25770"/>
                  <a:pt x="13083" y="25932"/>
                  <a:pt x="13164" y="26164"/>
                </a:cubicBezTo>
                <a:cubicBezTo>
                  <a:pt x="13395" y="26790"/>
                  <a:pt x="13616" y="27427"/>
                  <a:pt x="13848" y="28053"/>
                </a:cubicBezTo>
                <a:cubicBezTo>
                  <a:pt x="14021" y="28517"/>
                  <a:pt x="14183" y="28968"/>
                  <a:pt x="14346" y="29420"/>
                </a:cubicBezTo>
                <a:cubicBezTo>
                  <a:pt x="14381" y="29524"/>
                  <a:pt x="14438" y="29699"/>
                  <a:pt x="14659" y="31483"/>
                </a:cubicBezTo>
                <a:cubicBezTo>
                  <a:pt x="14682" y="31668"/>
                  <a:pt x="14693" y="31842"/>
                  <a:pt x="14716" y="32004"/>
                </a:cubicBezTo>
                <a:cubicBezTo>
                  <a:pt x="15064" y="30046"/>
                  <a:pt x="15180" y="28041"/>
                  <a:pt x="15053" y="26037"/>
                </a:cubicBezTo>
                <a:cubicBezTo>
                  <a:pt x="15006" y="25237"/>
                  <a:pt x="14844" y="24438"/>
                  <a:pt x="14670" y="23592"/>
                </a:cubicBezTo>
                <a:cubicBezTo>
                  <a:pt x="14438" y="22410"/>
                  <a:pt x="14195" y="21194"/>
                  <a:pt x="14265" y="19977"/>
                </a:cubicBezTo>
                <a:cubicBezTo>
                  <a:pt x="14276" y="19826"/>
                  <a:pt x="14299" y="19502"/>
                  <a:pt x="14508" y="19235"/>
                </a:cubicBezTo>
                <a:cubicBezTo>
                  <a:pt x="14716" y="18980"/>
                  <a:pt x="15006" y="18887"/>
                  <a:pt x="15192" y="18841"/>
                </a:cubicBezTo>
                <a:cubicBezTo>
                  <a:pt x="16072" y="18575"/>
                  <a:pt x="16860" y="17937"/>
                  <a:pt x="17440" y="17033"/>
                </a:cubicBezTo>
                <a:cubicBezTo>
                  <a:pt x="17880" y="16327"/>
                  <a:pt x="18169" y="15562"/>
                  <a:pt x="18483" y="14762"/>
                </a:cubicBezTo>
                <a:cubicBezTo>
                  <a:pt x="18598" y="14461"/>
                  <a:pt x="18714" y="14149"/>
                  <a:pt x="18841" y="13835"/>
                </a:cubicBezTo>
                <a:cubicBezTo>
                  <a:pt x="18702" y="13812"/>
                  <a:pt x="18575" y="13719"/>
                  <a:pt x="18494" y="13616"/>
                </a:cubicBezTo>
                <a:cubicBezTo>
                  <a:pt x="18413" y="13616"/>
                  <a:pt x="18344" y="13593"/>
                  <a:pt x="18274" y="13557"/>
                </a:cubicBezTo>
                <a:cubicBezTo>
                  <a:pt x="18216" y="13650"/>
                  <a:pt x="18123" y="13732"/>
                  <a:pt x="18019" y="13778"/>
                </a:cubicBezTo>
                <a:cubicBezTo>
                  <a:pt x="18007" y="13789"/>
                  <a:pt x="17996" y="13789"/>
                  <a:pt x="17973" y="13801"/>
                </a:cubicBezTo>
                <a:cubicBezTo>
                  <a:pt x="18308" y="14913"/>
                  <a:pt x="17579" y="16072"/>
                  <a:pt x="16617" y="16791"/>
                </a:cubicBezTo>
                <a:cubicBezTo>
                  <a:pt x="16181" y="17117"/>
                  <a:pt x="15758" y="17280"/>
                  <a:pt x="15360" y="17280"/>
                </a:cubicBezTo>
                <a:cubicBezTo>
                  <a:pt x="15207" y="17280"/>
                  <a:pt x="15058" y="17256"/>
                  <a:pt x="14914" y="17208"/>
                </a:cubicBezTo>
                <a:cubicBezTo>
                  <a:pt x="14276" y="16999"/>
                  <a:pt x="14276" y="16211"/>
                  <a:pt x="14497" y="14531"/>
                </a:cubicBezTo>
                <a:lnTo>
                  <a:pt x="14531" y="14265"/>
                </a:lnTo>
                <a:cubicBezTo>
                  <a:pt x="14600" y="13789"/>
                  <a:pt x="14647" y="13384"/>
                  <a:pt x="14647" y="12920"/>
                </a:cubicBezTo>
                <a:cubicBezTo>
                  <a:pt x="14647" y="12689"/>
                  <a:pt x="14647" y="12445"/>
                  <a:pt x="14636" y="12213"/>
                </a:cubicBezTo>
                <a:lnTo>
                  <a:pt x="14636" y="12167"/>
                </a:lnTo>
                <a:cubicBezTo>
                  <a:pt x="14636" y="12040"/>
                  <a:pt x="14636" y="11912"/>
                  <a:pt x="14624" y="11785"/>
                </a:cubicBezTo>
                <a:lnTo>
                  <a:pt x="14624" y="11692"/>
                </a:lnTo>
                <a:cubicBezTo>
                  <a:pt x="14624" y="11576"/>
                  <a:pt x="14612" y="11460"/>
                  <a:pt x="14612" y="11345"/>
                </a:cubicBezTo>
                <a:lnTo>
                  <a:pt x="14600" y="11229"/>
                </a:lnTo>
                <a:cubicBezTo>
                  <a:pt x="14600" y="11124"/>
                  <a:pt x="14589" y="11008"/>
                  <a:pt x="14589" y="10904"/>
                </a:cubicBezTo>
                <a:lnTo>
                  <a:pt x="14577" y="10776"/>
                </a:lnTo>
                <a:cubicBezTo>
                  <a:pt x="14577" y="10696"/>
                  <a:pt x="14566" y="10626"/>
                  <a:pt x="14554" y="10545"/>
                </a:cubicBezTo>
                <a:lnTo>
                  <a:pt x="14531" y="10336"/>
                </a:lnTo>
                <a:cubicBezTo>
                  <a:pt x="14531" y="10267"/>
                  <a:pt x="14520" y="10209"/>
                  <a:pt x="14520" y="10151"/>
                </a:cubicBezTo>
                <a:lnTo>
                  <a:pt x="14497" y="9988"/>
                </a:lnTo>
                <a:cubicBezTo>
                  <a:pt x="14485" y="9954"/>
                  <a:pt x="14485" y="9931"/>
                  <a:pt x="14473" y="9896"/>
                </a:cubicBezTo>
                <a:cubicBezTo>
                  <a:pt x="14473" y="9849"/>
                  <a:pt x="14461" y="9803"/>
                  <a:pt x="14450" y="9769"/>
                </a:cubicBezTo>
                <a:cubicBezTo>
                  <a:pt x="14438" y="9722"/>
                  <a:pt x="14438" y="9687"/>
                  <a:pt x="14427" y="9653"/>
                </a:cubicBezTo>
                <a:cubicBezTo>
                  <a:pt x="14404" y="9607"/>
                  <a:pt x="14381" y="9537"/>
                  <a:pt x="14369" y="9468"/>
                </a:cubicBezTo>
                <a:cubicBezTo>
                  <a:pt x="14369" y="9455"/>
                  <a:pt x="14358" y="9421"/>
                  <a:pt x="14346" y="9398"/>
                </a:cubicBezTo>
                <a:cubicBezTo>
                  <a:pt x="14230" y="9305"/>
                  <a:pt x="14172" y="9189"/>
                  <a:pt x="14137" y="9085"/>
                </a:cubicBezTo>
                <a:lnTo>
                  <a:pt x="14137" y="9097"/>
                </a:lnTo>
                <a:cubicBezTo>
                  <a:pt x="14056" y="8842"/>
                  <a:pt x="13998" y="8598"/>
                  <a:pt x="13928" y="8355"/>
                </a:cubicBezTo>
                <a:cubicBezTo>
                  <a:pt x="13732" y="7648"/>
                  <a:pt x="13558" y="6976"/>
                  <a:pt x="13153" y="6350"/>
                </a:cubicBezTo>
                <a:cubicBezTo>
                  <a:pt x="12411" y="5203"/>
                  <a:pt x="11055" y="4403"/>
                  <a:pt x="9421" y="4161"/>
                </a:cubicBezTo>
                <a:cubicBezTo>
                  <a:pt x="9259" y="4137"/>
                  <a:pt x="9120" y="4056"/>
                  <a:pt x="9028" y="3929"/>
                </a:cubicBezTo>
                <a:cubicBezTo>
                  <a:pt x="8981" y="3870"/>
                  <a:pt x="8923" y="3801"/>
                  <a:pt x="8876" y="3743"/>
                </a:cubicBezTo>
                <a:cubicBezTo>
                  <a:pt x="8853" y="3720"/>
                  <a:pt x="8842" y="3708"/>
                  <a:pt x="8830" y="3685"/>
                </a:cubicBezTo>
                <a:cubicBezTo>
                  <a:pt x="8784" y="3651"/>
                  <a:pt x="8749" y="3616"/>
                  <a:pt x="8714" y="3569"/>
                </a:cubicBezTo>
                <a:cubicBezTo>
                  <a:pt x="8598" y="3442"/>
                  <a:pt x="8495" y="3326"/>
                  <a:pt x="8390" y="3198"/>
                </a:cubicBezTo>
                <a:cubicBezTo>
                  <a:pt x="8263" y="3059"/>
                  <a:pt x="8135" y="2920"/>
                  <a:pt x="8008" y="2758"/>
                </a:cubicBezTo>
                <a:cubicBezTo>
                  <a:pt x="7962" y="2701"/>
                  <a:pt x="7926" y="2642"/>
                  <a:pt x="7892" y="2562"/>
                </a:cubicBezTo>
                <a:cubicBezTo>
                  <a:pt x="7266" y="1797"/>
                  <a:pt x="6513" y="870"/>
                  <a:pt x="5725" y="0"/>
                </a:cubicBezTo>
                <a:close/>
                <a:moveTo>
                  <a:pt x="14786" y="32665"/>
                </a:moveTo>
                <a:cubicBezTo>
                  <a:pt x="14786" y="32676"/>
                  <a:pt x="14786" y="32676"/>
                  <a:pt x="14798" y="32688"/>
                </a:cubicBezTo>
                <a:cubicBezTo>
                  <a:pt x="14798" y="32676"/>
                  <a:pt x="14798" y="32676"/>
                  <a:pt x="14786" y="32665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907825" y="2906152"/>
            <a:ext cx="2519466" cy="3883191"/>
          </a:xfrm>
          <a:custGeom>
            <a:avLst/>
            <a:gdLst/>
            <a:ahLst/>
            <a:cxnLst/>
            <a:rect l="l" t="t" r="r" b="b"/>
            <a:pathLst>
              <a:path w="20626" h="29873" extrusionOk="0">
                <a:moveTo>
                  <a:pt x="9151" y="1"/>
                </a:moveTo>
                <a:cubicBezTo>
                  <a:pt x="8791" y="1"/>
                  <a:pt x="8439" y="28"/>
                  <a:pt x="8101" y="84"/>
                </a:cubicBezTo>
                <a:cubicBezTo>
                  <a:pt x="5632" y="501"/>
                  <a:pt x="3709" y="2656"/>
                  <a:pt x="2678" y="4799"/>
                </a:cubicBezTo>
                <a:cubicBezTo>
                  <a:pt x="1844" y="6549"/>
                  <a:pt x="1450" y="8473"/>
                  <a:pt x="1136" y="10373"/>
                </a:cubicBezTo>
                <a:cubicBezTo>
                  <a:pt x="812" y="12343"/>
                  <a:pt x="464" y="14324"/>
                  <a:pt x="384" y="16317"/>
                </a:cubicBezTo>
                <a:cubicBezTo>
                  <a:pt x="302" y="18124"/>
                  <a:pt x="1" y="20014"/>
                  <a:pt x="1067" y="21589"/>
                </a:cubicBezTo>
                <a:cubicBezTo>
                  <a:pt x="1751" y="22620"/>
                  <a:pt x="2782" y="23374"/>
                  <a:pt x="3512" y="24370"/>
                </a:cubicBezTo>
                <a:cubicBezTo>
                  <a:pt x="4589" y="25865"/>
                  <a:pt x="4879" y="27916"/>
                  <a:pt x="4254" y="29654"/>
                </a:cubicBezTo>
                <a:cubicBezTo>
                  <a:pt x="4821" y="29781"/>
                  <a:pt x="5401" y="29840"/>
                  <a:pt x="5980" y="29840"/>
                </a:cubicBezTo>
                <a:cubicBezTo>
                  <a:pt x="6193" y="29840"/>
                  <a:pt x="6406" y="29832"/>
                  <a:pt x="6617" y="29816"/>
                </a:cubicBezTo>
                <a:cubicBezTo>
                  <a:pt x="6235" y="29515"/>
                  <a:pt x="5771" y="29306"/>
                  <a:pt x="5284" y="29225"/>
                </a:cubicBezTo>
                <a:cubicBezTo>
                  <a:pt x="5876" y="27128"/>
                  <a:pt x="6327" y="24996"/>
                  <a:pt x="6641" y="22841"/>
                </a:cubicBezTo>
                <a:cubicBezTo>
                  <a:pt x="7373" y="22909"/>
                  <a:pt x="8104" y="22929"/>
                  <a:pt x="8834" y="22929"/>
                </a:cubicBezTo>
                <a:cubicBezTo>
                  <a:pt x="9871" y="22929"/>
                  <a:pt x="10906" y="22888"/>
                  <a:pt x="11941" y="22888"/>
                </a:cubicBezTo>
                <a:cubicBezTo>
                  <a:pt x="12414" y="22888"/>
                  <a:pt x="12888" y="22897"/>
                  <a:pt x="13361" y="22921"/>
                </a:cubicBezTo>
                <a:cubicBezTo>
                  <a:pt x="13755" y="24011"/>
                  <a:pt x="14160" y="25112"/>
                  <a:pt x="14543" y="26189"/>
                </a:cubicBezTo>
                <a:cubicBezTo>
                  <a:pt x="14659" y="26502"/>
                  <a:pt x="15006" y="29793"/>
                  <a:pt x="15006" y="29793"/>
                </a:cubicBezTo>
                <a:cubicBezTo>
                  <a:pt x="15383" y="29847"/>
                  <a:pt x="15764" y="29873"/>
                  <a:pt x="16146" y="29873"/>
                </a:cubicBezTo>
                <a:cubicBezTo>
                  <a:pt x="16589" y="29873"/>
                  <a:pt x="17033" y="29838"/>
                  <a:pt x="17474" y="29770"/>
                </a:cubicBezTo>
                <a:cubicBezTo>
                  <a:pt x="17080" y="29353"/>
                  <a:pt x="16593" y="29039"/>
                  <a:pt x="16060" y="28854"/>
                </a:cubicBezTo>
                <a:cubicBezTo>
                  <a:pt x="16443" y="26780"/>
                  <a:pt x="16570" y="24659"/>
                  <a:pt x="16431" y="22551"/>
                </a:cubicBezTo>
                <a:cubicBezTo>
                  <a:pt x="16315" y="20570"/>
                  <a:pt x="15539" y="18530"/>
                  <a:pt x="15655" y="16561"/>
                </a:cubicBezTo>
                <a:cubicBezTo>
                  <a:pt x="15655" y="16422"/>
                  <a:pt x="15679" y="16282"/>
                  <a:pt x="15759" y="16178"/>
                </a:cubicBezTo>
                <a:cubicBezTo>
                  <a:pt x="15852" y="16051"/>
                  <a:pt x="16014" y="16016"/>
                  <a:pt x="16165" y="15969"/>
                </a:cubicBezTo>
                <a:cubicBezTo>
                  <a:pt x="17231" y="15645"/>
                  <a:pt x="18123" y="14857"/>
                  <a:pt x="18725" y="13907"/>
                </a:cubicBezTo>
                <a:cubicBezTo>
                  <a:pt x="19549" y="12621"/>
                  <a:pt x="19873" y="11161"/>
                  <a:pt x="20556" y="9817"/>
                </a:cubicBezTo>
                <a:cubicBezTo>
                  <a:pt x="20591" y="9758"/>
                  <a:pt x="20626" y="9678"/>
                  <a:pt x="20615" y="9596"/>
                </a:cubicBezTo>
                <a:cubicBezTo>
                  <a:pt x="20591" y="9480"/>
                  <a:pt x="20476" y="9400"/>
                  <a:pt x="20360" y="9400"/>
                </a:cubicBezTo>
                <a:cubicBezTo>
                  <a:pt x="20199" y="9400"/>
                  <a:pt x="19788" y="9615"/>
                  <a:pt x="19758" y="9789"/>
                </a:cubicBezTo>
                <a:lnTo>
                  <a:pt x="19758" y="9789"/>
                </a:lnTo>
                <a:cubicBezTo>
                  <a:pt x="19792" y="9570"/>
                  <a:pt x="19804" y="9340"/>
                  <a:pt x="19815" y="9110"/>
                </a:cubicBezTo>
                <a:cubicBezTo>
                  <a:pt x="19815" y="8963"/>
                  <a:pt x="19760" y="8762"/>
                  <a:pt x="19607" y="8762"/>
                </a:cubicBezTo>
                <a:cubicBezTo>
                  <a:pt x="19603" y="8762"/>
                  <a:pt x="19599" y="8762"/>
                  <a:pt x="19595" y="8762"/>
                </a:cubicBezTo>
                <a:cubicBezTo>
                  <a:pt x="19271" y="8797"/>
                  <a:pt x="19340" y="9365"/>
                  <a:pt x="19294" y="9562"/>
                </a:cubicBezTo>
                <a:cubicBezTo>
                  <a:pt x="19201" y="9318"/>
                  <a:pt x="19096" y="9075"/>
                  <a:pt x="18900" y="8924"/>
                </a:cubicBezTo>
                <a:cubicBezTo>
                  <a:pt x="18853" y="8890"/>
                  <a:pt x="18807" y="8867"/>
                  <a:pt x="18749" y="8867"/>
                </a:cubicBezTo>
                <a:cubicBezTo>
                  <a:pt x="18645" y="8878"/>
                  <a:pt x="18586" y="8983"/>
                  <a:pt x="18552" y="9075"/>
                </a:cubicBezTo>
                <a:cubicBezTo>
                  <a:pt x="18483" y="9307"/>
                  <a:pt x="18483" y="9550"/>
                  <a:pt x="18529" y="9782"/>
                </a:cubicBezTo>
                <a:cubicBezTo>
                  <a:pt x="18436" y="9655"/>
                  <a:pt x="18308" y="9562"/>
                  <a:pt x="18158" y="9504"/>
                </a:cubicBezTo>
                <a:cubicBezTo>
                  <a:pt x="18123" y="9492"/>
                  <a:pt x="18077" y="9480"/>
                  <a:pt x="18030" y="9480"/>
                </a:cubicBezTo>
                <a:cubicBezTo>
                  <a:pt x="17914" y="9492"/>
                  <a:pt x="17845" y="9631"/>
                  <a:pt x="17845" y="9747"/>
                </a:cubicBezTo>
                <a:cubicBezTo>
                  <a:pt x="17834" y="9944"/>
                  <a:pt x="17973" y="10106"/>
                  <a:pt x="18065" y="10280"/>
                </a:cubicBezTo>
                <a:cubicBezTo>
                  <a:pt x="18563" y="11231"/>
                  <a:pt x="17764" y="12297"/>
                  <a:pt x="17023" y="12853"/>
                </a:cubicBezTo>
                <a:cubicBezTo>
                  <a:pt x="16766" y="13045"/>
                  <a:pt x="16444" y="13216"/>
                  <a:pt x="16131" y="13216"/>
                </a:cubicBezTo>
                <a:cubicBezTo>
                  <a:pt x="16049" y="13216"/>
                  <a:pt x="15967" y="13204"/>
                  <a:pt x="15887" y="13177"/>
                </a:cubicBezTo>
                <a:cubicBezTo>
                  <a:pt x="15597" y="13084"/>
                  <a:pt x="15864" y="11334"/>
                  <a:pt x="15887" y="11079"/>
                </a:cubicBezTo>
                <a:cubicBezTo>
                  <a:pt x="15968" y="10512"/>
                  <a:pt x="16037" y="10037"/>
                  <a:pt x="16026" y="9469"/>
                </a:cubicBezTo>
                <a:cubicBezTo>
                  <a:pt x="16014" y="7047"/>
                  <a:pt x="15921" y="4683"/>
                  <a:pt x="14554" y="2563"/>
                </a:cubicBezTo>
                <a:cubicBezTo>
                  <a:pt x="13470" y="888"/>
                  <a:pt x="11196" y="1"/>
                  <a:pt x="9151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4"/>
          <p:cNvSpPr/>
          <p:nvPr/>
        </p:nvSpPr>
        <p:spPr>
          <a:xfrm>
            <a:off x="1590039" y="2099035"/>
            <a:ext cx="66694" cy="214094"/>
          </a:xfrm>
          <a:custGeom>
            <a:avLst/>
            <a:gdLst/>
            <a:ahLst/>
            <a:cxnLst/>
            <a:rect l="l" t="t" r="r" b="b"/>
            <a:pathLst>
              <a:path w="546" h="1647" extrusionOk="0">
                <a:moveTo>
                  <a:pt x="62" y="0"/>
                </a:moveTo>
                <a:cubicBezTo>
                  <a:pt x="61" y="0"/>
                  <a:pt x="60" y="0"/>
                  <a:pt x="59" y="0"/>
                </a:cubicBezTo>
                <a:cubicBezTo>
                  <a:pt x="1" y="13"/>
                  <a:pt x="59" y="394"/>
                  <a:pt x="175" y="847"/>
                </a:cubicBezTo>
                <a:cubicBezTo>
                  <a:pt x="300" y="1291"/>
                  <a:pt x="437" y="1646"/>
                  <a:pt x="497" y="1646"/>
                </a:cubicBezTo>
                <a:cubicBezTo>
                  <a:pt x="498" y="1646"/>
                  <a:pt x="498" y="1646"/>
                  <a:pt x="499" y="1646"/>
                </a:cubicBezTo>
                <a:cubicBezTo>
                  <a:pt x="546" y="1635"/>
                  <a:pt x="499" y="1252"/>
                  <a:pt x="372" y="800"/>
                </a:cubicBezTo>
                <a:cubicBezTo>
                  <a:pt x="257" y="344"/>
                  <a:pt x="121" y="0"/>
                  <a:pt x="6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4"/>
          <p:cNvSpPr/>
          <p:nvPr/>
        </p:nvSpPr>
        <p:spPr>
          <a:xfrm>
            <a:off x="1632548" y="2109304"/>
            <a:ext cx="86482" cy="218773"/>
          </a:xfrm>
          <a:custGeom>
            <a:avLst/>
            <a:gdLst/>
            <a:ahLst/>
            <a:cxnLst/>
            <a:rect l="l" t="t" r="r" b="b"/>
            <a:pathLst>
              <a:path w="708" h="1683" extrusionOk="0">
                <a:moveTo>
                  <a:pt x="653" y="0"/>
                </a:moveTo>
                <a:cubicBezTo>
                  <a:pt x="593" y="0"/>
                  <a:pt x="306" y="296"/>
                  <a:pt x="163" y="768"/>
                </a:cubicBezTo>
                <a:cubicBezTo>
                  <a:pt x="0" y="1266"/>
                  <a:pt x="82" y="1683"/>
                  <a:pt x="128" y="1683"/>
                </a:cubicBezTo>
                <a:cubicBezTo>
                  <a:pt x="198" y="1672"/>
                  <a:pt x="209" y="1278"/>
                  <a:pt x="360" y="825"/>
                </a:cubicBezTo>
                <a:cubicBezTo>
                  <a:pt x="499" y="374"/>
                  <a:pt x="708" y="37"/>
                  <a:pt x="661" y="3"/>
                </a:cubicBezTo>
                <a:cubicBezTo>
                  <a:pt x="659" y="1"/>
                  <a:pt x="657" y="0"/>
                  <a:pt x="6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4"/>
          <p:cNvSpPr/>
          <p:nvPr/>
        </p:nvSpPr>
        <p:spPr>
          <a:xfrm>
            <a:off x="1652337" y="2193798"/>
            <a:ext cx="138885" cy="107632"/>
          </a:xfrm>
          <a:custGeom>
            <a:avLst/>
            <a:gdLst/>
            <a:ahLst/>
            <a:cxnLst/>
            <a:rect l="l" t="t" r="r" b="b"/>
            <a:pathLst>
              <a:path w="1137" h="828" extrusionOk="0">
                <a:moveTo>
                  <a:pt x="1031" y="1"/>
                </a:moveTo>
                <a:cubicBezTo>
                  <a:pt x="996" y="1"/>
                  <a:pt x="953" y="4"/>
                  <a:pt x="904" y="13"/>
                </a:cubicBezTo>
                <a:cubicBezTo>
                  <a:pt x="777" y="36"/>
                  <a:pt x="592" y="106"/>
                  <a:pt x="430" y="234"/>
                </a:cubicBezTo>
                <a:cubicBezTo>
                  <a:pt x="255" y="350"/>
                  <a:pt x="140" y="500"/>
                  <a:pt x="82" y="616"/>
                </a:cubicBezTo>
                <a:cubicBezTo>
                  <a:pt x="13" y="731"/>
                  <a:pt x="1" y="813"/>
                  <a:pt x="24" y="824"/>
                </a:cubicBezTo>
                <a:cubicBezTo>
                  <a:pt x="27" y="826"/>
                  <a:pt x="30" y="827"/>
                  <a:pt x="34" y="827"/>
                </a:cubicBezTo>
                <a:cubicBezTo>
                  <a:pt x="94" y="827"/>
                  <a:pt x="274" y="591"/>
                  <a:pt x="546" y="396"/>
                </a:cubicBezTo>
                <a:cubicBezTo>
                  <a:pt x="847" y="175"/>
                  <a:pt x="1136" y="95"/>
                  <a:pt x="1125" y="25"/>
                </a:cubicBezTo>
                <a:cubicBezTo>
                  <a:pt x="1125" y="11"/>
                  <a:pt x="1089" y="1"/>
                  <a:pt x="103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4"/>
          <p:cNvSpPr/>
          <p:nvPr/>
        </p:nvSpPr>
        <p:spPr>
          <a:xfrm>
            <a:off x="1648183" y="2272573"/>
            <a:ext cx="148290" cy="41987"/>
          </a:xfrm>
          <a:custGeom>
            <a:avLst/>
            <a:gdLst/>
            <a:ahLst/>
            <a:cxnLst/>
            <a:rect l="l" t="t" r="r" b="b"/>
            <a:pathLst>
              <a:path w="1214" h="323" extrusionOk="0">
                <a:moveTo>
                  <a:pt x="726" y="1"/>
                </a:moveTo>
                <a:cubicBezTo>
                  <a:pt x="683" y="1"/>
                  <a:pt x="638" y="4"/>
                  <a:pt x="591" y="10"/>
                </a:cubicBezTo>
                <a:cubicBezTo>
                  <a:pt x="232" y="56"/>
                  <a:pt x="0" y="265"/>
                  <a:pt x="35" y="311"/>
                </a:cubicBezTo>
                <a:cubicBezTo>
                  <a:pt x="41" y="319"/>
                  <a:pt x="54" y="323"/>
                  <a:pt x="72" y="323"/>
                </a:cubicBezTo>
                <a:cubicBezTo>
                  <a:pt x="158" y="323"/>
                  <a:pt x="366" y="247"/>
                  <a:pt x="614" y="218"/>
                </a:cubicBezTo>
                <a:cubicBezTo>
                  <a:pt x="915" y="172"/>
                  <a:pt x="1182" y="218"/>
                  <a:pt x="1193" y="161"/>
                </a:cubicBezTo>
                <a:cubicBezTo>
                  <a:pt x="1213" y="120"/>
                  <a:pt x="1015" y="1"/>
                  <a:pt x="72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4"/>
          <p:cNvSpPr/>
          <p:nvPr/>
        </p:nvSpPr>
        <p:spPr>
          <a:xfrm>
            <a:off x="1471186" y="2203028"/>
            <a:ext cx="192631" cy="108932"/>
          </a:xfrm>
          <a:custGeom>
            <a:avLst/>
            <a:gdLst/>
            <a:ahLst/>
            <a:cxnLst/>
            <a:rect l="l" t="t" r="r" b="b"/>
            <a:pathLst>
              <a:path w="1577" h="838" extrusionOk="0">
                <a:moveTo>
                  <a:pt x="279" y="0"/>
                </a:moveTo>
                <a:cubicBezTo>
                  <a:pt x="105" y="0"/>
                  <a:pt x="0" y="35"/>
                  <a:pt x="0" y="58"/>
                </a:cubicBezTo>
                <a:cubicBezTo>
                  <a:pt x="12" y="116"/>
                  <a:pt x="406" y="127"/>
                  <a:pt x="835" y="348"/>
                </a:cubicBezTo>
                <a:cubicBezTo>
                  <a:pt x="1242" y="546"/>
                  <a:pt x="1481" y="837"/>
                  <a:pt x="1555" y="837"/>
                </a:cubicBezTo>
                <a:cubicBezTo>
                  <a:pt x="1559" y="837"/>
                  <a:pt x="1562" y="836"/>
                  <a:pt x="1565" y="835"/>
                </a:cubicBezTo>
                <a:cubicBezTo>
                  <a:pt x="1576" y="823"/>
                  <a:pt x="1553" y="719"/>
                  <a:pt x="1449" y="580"/>
                </a:cubicBezTo>
                <a:cubicBezTo>
                  <a:pt x="1345" y="452"/>
                  <a:pt x="1159" y="279"/>
                  <a:pt x="927" y="163"/>
                </a:cubicBezTo>
                <a:cubicBezTo>
                  <a:pt x="685" y="47"/>
                  <a:pt x="453" y="0"/>
                  <a:pt x="27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4"/>
          <p:cNvSpPr/>
          <p:nvPr/>
        </p:nvSpPr>
        <p:spPr>
          <a:xfrm>
            <a:off x="1472652" y="2261524"/>
            <a:ext cx="192631" cy="46536"/>
          </a:xfrm>
          <a:custGeom>
            <a:avLst/>
            <a:gdLst/>
            <a:ahLst/>
            <a:cxnLst/>
            <a:rect l="l" t="t" r="r" b="b"/>
            <a:pathLst>
              <a:path w="1577" h="358" extrusionOk="0">
                <a:moveTo>
                  <a:pt x="731" y="0"/>
                </a:moveTo>
                <a:cubicBezTo>
                  <a:pt x="525" y="0"/>
                  <a:pt x="334" y="44"/>
                  <a:pt x="209" y="107"/>
                </a:cubicBezTo>
                <a:cubicBezTo>
                  <a:pt x="70" y="176"/>
                  <a:pt x="0" y="246"/>
                  <a:pt x="12" y="269"/>
                </a:cubicBezTo>
                <a:cubicBezTo>
                  <a:pt x="15" y="278"/>
                  <a:pt x="27" y="282"/>
                  <a:pt x="47" y="282"/>
                </a:cubicBezTo>
                <a:cubicBezTo>
                  <a:pt x="138" y="282"/>
                  <a:pt x="390" y="197"/>
                  <a:pt x="699" y="197"/>
                </a:cubicBezTo>
                <a:cubicBezTo>
                  <a:pt x="728" y="197"/>
                  <a:pt x="758" y="198"/>
                  <a:pt x="788" y="199"/>
                </a:cubicBezTo>
                <a:cubicBezTo>
                  <a:pt x="1167" y="220"/>
                  <a:pt x="1455" y="357"/>
                  <a:pt x="1541" y="357"/>
                </a:cubicBezTo>
                <a:cubicBezTo>
                  <a:pt x="1552" y="357"/>
                  <a:pt x="1560" y="355"/>
                  <a:pt x="1564" y="350"/>
                </a:cubicBezTo>
                <a:cubicBezTo>
                  <a:pt x="1576" y="326"/>
                  <a:pt x="1518" y="246"/>
                  <a:pt x="1379" y="164"/>
                </a:cubicBezTo>
                <a:cubicBezTo>
                  <a:pt x="1252" y="83"/>
                  <a:pt x="1043" y="14"/>
                  <a:pt x="800" y="2"/>
                </a:cubicBezTo>
                <a:cubicBezTo>
                  <a:pt x="776" y="1"/>
                  <a:pt x="753" y="0"/>
                  <a:pt x="73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4"/>
          <p:cNvSpPr/>
          <p:nvPr/>
        </p:nvSpPr>
        <p:spPr>
          <a:xfrm>
            <a:off x="1499525" y="2294022"/>
            <a:ext cx="159161" cy="60835"/>
          </a:xfrm>
          <a:custGeom>
            <a:avLst/>
            <a:gdLst/>
            <a:ahLst/>
            <a:cxnLst/>
            <a:rect l="l" t="t" r="r" b="b"/>
            <a:pathLst>
              <a:path w="1303" h="468" extrusionOk="0">
                <a:moveTo>
                  <a:pt x="950" y="1"/>
                </a:moveTo>
                <a:cubicBezTo>
                  <a:pt x="847" y="1"/>
                  <a:pt x="728" y="15"/>
                  <a:pt x="603" y="53"/>
                </a:cubicBezTo>
                <a:cubicBezTo>
                  <a:pt x="209" y="158"/>
                  <a:pt x="0" y="424"/>
                  <a:pt x="35" y="459"/>
                </a:cubicBezTo>
                <a:cubicBezTo>
                  <a:pt x="40" y="465"/>
                  <a:pt x="47" y="467"/>
                  <a:pt x="57" y="467"/>
                </a:cubicBezTo>
                <a:cubicBezTo>
                  <a:pt x="130" y="467"/>
                  <a:pt x="354" y="332"/>
                  <a:pt x="649" y="251"/>
                </a:cubicBezTo>
                <a:cubicBezTo>
                  <a:pt x="986" y="146"/>
                  <a:pt x="1287" y="158"/>
                  <a:pt x="1287" y="100"/>
                </a:cubicBezTo>
                <a:cubicBezTo>
                  <a:pt x="1302" y="61"/>
                  <a:pt x="1161" y="1"/>
                  <a:pt x="95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4"/>
          <p:cNvSpPr/>
          <p:nvPr/>
        </p:nvSpPr>
        <p:spPr>
          <a:xfrm>
            <a:off x="1549119" y="2287392"/>
            <a:ext cx="660954" cy="898751"/>
          </a:xfrm>
          <a:custGeom>
            <a:avLst/>
            <a:gdLst/>
            <a:ahLst/>
            <a:cxnLst/>
            <a:rect l="l" t="t" r="r" b="b"/>
            <a:pathLst>
              <a:path w="5411" h="6914" extrusionOk="0">
                <a:moveTo>
                  <a:pt x="846" y="0"/>
                </a:moveTo>
                <a:cubicBezTo>
                  <a:pt x="614" y="1286"/>
                  <a:pt x="428" y="2573"/>
                  <a:pt x="289" y="3870"/>
                </a:cubicBezTo>
                <a:cubicBezTo>
                  <a:pt x="266" y="4079"/>
                  <a:pt x="0" y="6814"/>
                  <a:pt x="197" y="6848"/>
                </a:cubicBezTo>
                <a:cubicBezTo>
                  <a:pt x="488" y="6892"/>
                  <a:pt x="773" y="6913"/>
                  <a:pt x="1054" y="6913"/>
                </a:cubicBezTo>
                <a:cubicBezTo>
                  <a:pt x="2102" y="6913"/>
                  <a:pt x="3082" y="6616"/>
                  <a:pt x="4032" y="6095"/>
                </a:cubicBezTo>
                <a:cubicBezTo>
                  <a:pt x="4172" y="6026"/>
                  <a:pt x="5411" y="5342"/>
                  <a:pt x="5307" y="5191"/>
                </a:cubicBezTo>
                <a:cubicBezTo>
                  <a:pt x="3893" y="3395"/>
                  <a:pt x="2457" y="1623"/>
                  <a:pt x="846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4"/>
          <p:cNvSpPr/>
          <p:nvPr/>
        </p:nvSpPr>
        <p:spPr>
          <a:xfrm>
            <a:off x="1566098" y="2980248"/>
            <a:ext cx="536483" cy="138699"/>
          </a:xfrm>
          <a:custGeom>
            <a:avLst/>
            <a:gdLst/>
            <a:ahLst/>
            <a:cxnLst/>
            <a:rect l="l" t="t" r="r" b="b"/>
            <a:pathLst>
              <a:path w="4392" h="1067" extrusionOk="0">
                <a:moveTo>
                  <a:pt x="35" y="0"/>
                </a:moveTo>
                <a:cubicBezTo>
                  <a:pt x="23" y="220"/>
                  <a:pt x="0" y="441"/>
                  <a:pt x="0" y="637"/>
                </a:cubicBezTo>
                <a:cubicBezTo>
                  <a:pt x="1066" y="881"/>
                  <a:pt x="2167" y="1020"/>
                  <a:pt x="3268" y="1066"/>
                </a:cubicBezTo>
                <a:cubicBezTo>
                  <a:pt x="3476" y="985"/>
                  <a:pt x="3685" y="881"/>
                  <a:pt x="3893" y="765"/>
                </a:cubicBezTo>
                <a:cubicBezTo>
                  <a:pt x="3951" y="742"/>
                  <a:pt x="4160" y="626"/>
                  <a:pt x="4391" y="475"/>
                </a:cubicBezTo>
                <a:lnTo>
                  <a:pt x="4391" y="475"/>
                </a:lnTo>
                <a:cubicBezTo>
                  <a:pt x="4337" y="475"/>
                  <a:pt x="4283" y="476"/>
                  <a:pt x="4229" y="476"/>
                </a:cubicBezTo>
                <a:cubicBezTo>
                  <a:pt x="2813" y="476"/>
                  <a:pt x="1408" y="324"/>
                  <a:pt x="3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4"/>
          <p:cNvSpPr/>
          <p:nvPr/>
        </p:nvSpPr>
        <p:spPr>
          <a:xfrm>
            <a:off x="1577336" y="2794880"/>
            <a:ext cx="607330" cy="151048"/>
          </a:xfrm>
          <a:custGeom>
            <a:avLst/>
            <a:gdLst/>
            <a:ahLst/>
            <a:cxnLst/>
            <a:rect l="l" t="t" r="r" b="b"/>
            <a:pathLst>
              <a:path w="4972" h="1162" extrusionOk="0">
                <a:moveTo>
                  <a:pt x="58" y="1"/>
                </a:moveTo>
                <a:cubicBezTo>
                  <a:pt x="47" y="82"/>
                  <a:pt x="24" y="325"/>
                  <a:pt x="1" y="626"/>
                </a:cubicBezTo>
                <a:cubicBezTo>
                  <a:pt x="1522" y="996"/>
                  <a:pt x="3085" y="1162"/>
                  <a:pt x="4659" y="1162"/>
                </a:cubicBezTo>
                <a:cubicBezTo>
                  <a:pt x="4763" y="1162"/>
                  <a:pt x="4867" y="1161"/>
                  <a:pt x="4971" y="1159"/>
                </a:cubicBezTo>
                <a:cubicBezTo>
                  <a:pt x="4809" y="951"/>
                  <a:pt x="4647" y="742"/>
                  <a:pt x="4485" y="546"/>
                </a:cubicBezTo>
                <a:cubicBezTo>
                  <a:pt x="2990" y="534"/>
                  <a:pt x="1495" y="360"/>
                  <a:pt x="5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4"/>
          <p:cNvSpPr/>
          <p:nvPr/>
        </p:nvSpPr>
        <p:spPr>
          <a:xfrm>
            <a:off x="1597246" y="2593133"/>
            <a:ext cx="440229" cy="156768"/>
          </a:xfrm>
          <a:custGeom>
            <a:avLst/>
            <a:gdLst/>
            <a:ahLst/>
            <a:cxnLst/>
            <a:rect l="l" t="t" r="r" b="b"/>
            <a:pathLst>
              <a:path w="3604" h="1206" extrusionOk="0">
                <a:moveTo>
                  <a:pt x="81" y="0"/>
                </a:moveTo>
                <a:cubicBezTo>
                  <a:pt x="58" y="209"/>
                  <a:pt x="23" y="417"/>
                  <a:pt x="0" y="626"/>
                </a:cubicBezTo>
                <a:cubicBezTo>
                  <a:pt x="1182" y="939"/>
                  <a:pt x="2387" y="1124"/>
                  <a:pt x="3603" y="1205"/>
                </a:cubicBezTo>
                <a:cubicBezTo>
                  <a:pt x="3418" y="985"/>
                  <a:pt x="3245" y="765"/>
                  <a:pt x="3059" y="545"/>
                </a:cubicBezTo>
                <a:cubicBezTo>
                  <a:pt x="2051" y="452"/>
                  <a:pt x="1054" y="278"/>
                  <a:pt x="8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4"/>
          <p:cNvSpPr/>
          <p:nvPr/>
        </p:nvSpPr>
        <p:spPr>
          <a:xfrm>
            <a:off x="1621188" y="2406335"/>
            <a:ext cx="253583" cy="137269"/>
          </a:xfrm>
          <a:custGeom>
            <a:avLst/>
            <a:gdLst/>
            <a:ahLst/>
            <a:cxnLst/>
            <a:rect l="l" t="t" r="r" b="b"/>
            <a:pathLst>
              <a:path w="2076" h="1056" extrusionOk="0">
                <a:moveTo>
                  <a:pt x="105" y="0"/>
                </a:moveTo>
                <a:cubicBezTo>
                  <a:pt x="70" y="209"/>
                  <a:pt x="36" y="406"/>
                  <a:pt x="1" y="615"/>
                </a:cubicBezTo>
                <a:cubicBezTo>
                  <a:pt x="685" y="811"/>
                  <a:pt x="1380" y="950"/>
                  <a:pt x="2075" y="1055"/>
                </a:cubicBezTo>
                <a:cubicBezTo>
                  <a:pt x="1855" y="800"/>
                  <a:pt x="1646" y="556"/>
                  <a:pt x="1414" y="314"/>
                </a:cubicBezTo>
                <a:cubicBezTo>
                  <a:pt x="974" y="232"/>
                  <a:pt x="534" y="128"/>
                  <a:pt x="10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4"/>
          <p:cNvSpPr/>
          <p:nvPr/>
        </p:nvSpPr>
        <p:spPr>
          <a:xfrm>
            <a:off x="1396185" y="3191224"/>
            <a:ext cx="1354644" cy="1158471"/>
          </a:xfrm>
          <a:custGeom>
            <a:avLst/>
            <a:gdLst/>
            <a:ahLst/>
            <a:cxnLst/>
            <a:rect l="l" t="t" r="r" b="b"/>
            <a:pathLst>
              <a:path w="11090" h="8912" extrusionOk="0">
                <a:moveTo>
                  <a:pt x="3334" y="0"/>
                </a:moveTo>
                <a:cubicBezTo>
                  <a:pt x="2605" y="0"/>
                  <a:pt x="1898" y="221"/>
                  <a:pt x="1275" y="718"/>
                </a:cubicBezTo>
                <a:cubicBezTo>
                  <a:pt x="372" y="1448"/>
                  <a:pt x="117" y="2560"/>
                  <a:pt x="58" y="3672"/>
                </a:cubicBezTo>
                <a:cubicBezTo>
                  <a:pt x="1" y="4854"/>
                  <a:pt x="325" y="6303"/>
                  <a:pt x="1206" y="7125"/>
                </a:cubicBezTo>
                <a:cubicBezTo>
                  <a:pt x="2121" y="7983"/>
                  <a:pt x="3349" y="8562"/>
                  <a:pt x="4589" y="8771"/>
                </a:cubicBezTo>
                <a:cubicBezTo>
                  <a:pt x="5091" y="8854"/>
                  <a:pt x="5601" y="8912"/>
                  <a:pt x="6105" y="8912"/>
                </a:cubicBezTo>
                <a:cubicBezTo>
                  <a:pt x="6858" y="8912"/>
                  <a:pt x="7599" y="8784"/>
                  <a:pt x="8285" y="8423"/>
                </a:cubicBezTo>
                <a:cubicBezTo>
                  <a:pt x="9386" y="7832"/>
                  <a:pt x="10383" y="6824"/>
                  <a:pt x="10684" y="5585"/>
                </a:cubicBezTo>
                <a:cubicBezTo>
                  <a:pt x="11089" y="3962"/>
                  <a:pt x="10777" y="1900"/>
                  <a:pt x="9212" y="984"/>
                </a:cubicBezTo>
                <a:cubicBezTo>
                  <a:pt x="8784" y="729"/>
                  <a:pt x="8320" y="625"/>
                  <a:pt x="7834" y="579"/>
                </a:cubicBezTo>
                <a:cubicBezTo>
                  <a:pt x="7786" y="575"/>
                  <a:pt x="7740" y="573"/>
                  <a:pt x="7695" y="573"/>
                </a:cubicBezTo>
                <a:cubicBezTo>
                  <a:pt x="7230" y="573"/>
                  <a:pt x="6862" y="777"/>
                  <a:pt x="6408" y="903"/>
                </a:cubicBezTo>
                <a:cubicBezTo>
                  <a:pt x="6357" y="920"/>
                  <a:pt x="6306" y="931"/>
                  <a:pt x="6255" y="931"/>
                </a:cubicBezTo>
                <a:cubicBezTo>
                  <a:pt x="6236" y="931"/>
                  <a:pt x="6218" y="930"/>
                  <a:pt x="6199" y="927"/>
                </a:cubicBezTo>
                <a:cubicBezTo>
                  <a:pt x="6003" y="891"/>
                  <a:pt x="5805" y="695"/>
                  <a:pt x="5620" y="613"/>
                </a:cubicBezTo>
                <a:cubicBezTo>
                  <a:pt x="5411" y="521"/>
                  <a:pt x="5192" y="440"/>
                  <a:pt x="4983" y="347"/>
                </a:cubicBezTo>
                <a:cubicBezTo>
                  <a:pt x="4438" y="124"/>
                  <a:pt x="3879" y="0"/>
                  <a:pt x="3334" y="0"/>
                </a:cubicBezTo>
                <a:close/>
              </a:path>
            </a:pathLst>
          </a:custGeom>
          <a:solidFill>
            <a:srgbClr val="FAF9E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4"/>
          <p:cNvSpPr/>
          <p:nvPr/>
        </p:nvSpPr>
        <p:spPr>
          <a:xfrm>
            <a:off x="2316228" y="3472136"/>
            <a:ext cx="549309" cy="630322"/>
          </a:xfrm>
          <a:custGeom>
            <a:avLst/>
            <a:gdLst/>
            <a:ahLst/>
            <a:cxnLst/>
            <a:rect l="l" t="t" r="r" b="b"/>
            <a:pathLst>
              <a:path w="4497" h="4849" extrusionOk="0">
                <a:moveTo>
                  <a:pt x="1669" y="0"/>
                </a:moveTo>
                <a:cubicBezTo>
                  <a:pt x="1419" y="0"/>
                  <a:pt x="1168" y="21"/>
                  <a:pt x="938" y="110"/>
                </a:cubicBezTo>
                <a:cubicBezTo>
                  <a:pt x="325" y="341"/>
                  <a:pt x="0" y="1048"/>
                  <a:pt x="11" y="1686"/>
                </a:cubicBezTo>
                <a:cubicBezTo>
                  <a:pt x="35" y="2242"/>
                  <a:pt x="348" y="2693"/>
                  <a:pt x="788" y="3041"/>
                </a:cubicBezTo>
                <a:cubicBezTo>
                  <a:pt x="1495" y="3609"/>
                  <a:pt x="2514" y="3957"/>
                  <a:pt x="3186" y="4211"/>
                </a:cubicBezTo>
                <a:cubicBezTo>
                  <a:pt x="3639" y="4385"/>
                  <a:pt x="4090" y="4582"/>
                  <a:pt x="4496" y="4848"/>
                </a:cubicBezTo>
                <a:cubicBezTo>
                  <a:pt x="4484" y="3574"/>
                  <a:pt x="4438" y="2322"/>
                  <a:pt x="4183" y="1117"/>
                </a:cubicBezTo>
                <a:lnTo>
                  <a:pt x="4079" y="1013"/>
                </a:lnTo>
                <a:cubicBezTo>
                  <a:pt x="3430" y="457"/>
                  <a:pt x="2769" y="17"/>
                  <a:pt x="1901" y="5"/>
                </a:cubicBezTo>
                <a:cubicBezTo>
                  <a:pt x="1824" y="2"/>
                  <a:pt x="1746" y="0"/>
                  <a:pt x="166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4"/>
          <p:cNvSpPr/>
          <p:nvPr/>
        </p:nvSpPr>
        <p:spPr>
          <a:xfrm>
            <a:off x="1113161" y="3392451"/>
            <a:ext cx="813885" cy="505141"/>
          </a:xfrm>
          <a:custGeom>
            <a:avLst/>
            <a:gdLst/>
            <a:ahLst/>
            <a:cxnLst/>
            <a:rect l="l" t="t" r="r" b="b"/>
            <a:pathLst>
              <a:path w="6663" h="3886" extrusionOk="0">
                <a:moveTo>
                  <a:pt x="4430" y="0"/>
                </a:moveTo>
                <a:cubicBezTo>
                  <a:pt x="4139" y="0"/>
                  <a:pt x="3844" y="27"/>
                  <a:pt x="3546" y="51"/>
                </a:cubicBezTo>
                <a:cubicBezTo>
                  <a:pt x="3140" y="85"/>
                  <a:pt x="2746" y="131"/>
                  <a:pt x="2352" y="224"/>
                </a:cubicBezTo>
                <a:cubicBezTo>
                  <a:pt x="2156" y="270"/>
                  <a:pt x="1344" y="386"/>
                  <a:pt x="1252" y="560"/>
                </a:cubicBezTo>
                <a:cubicBezTo>
                  <a:pt x="1159" y="723"/>
                  <a:pt x="1077" y="885"/>
                  <a:pt x="997" y="1058"/>
                </a:cubicBezTo>
                <a:cubicBezTo>
                  <a:pt x="568" y="1962"/>
                  <a:pt x="255" y="2912"/>
                  <a:pt x="0" y="3885"/>
                </a:cubicBezTo>
                <a:cubicBezTo>
                  <a:pt x="892" y="3666"/>
                  <a:pt x="1796" y="3839"/>
                  <a:pt x="2676" y="3689"/>
                </a:cubicBezTo>
                <a:cubicBezTo>
                  <a:pt x="3441" y="3561"/>
                  <a:pt x="4288" y="3515"/>
                  <a:pt x="5040" y="3306"/>
                </a:cubicBezTo>
                <a:cubicBezTo>
                  <a:pt x="5771" y="3110"/>
                  <a:pt x="6489" y="2588"/>
                  <a:pt x="6582" y="1835"/>
                </a:cubicBezTo>
                <a:cubicBezTo>
                  <a:pt x="6662" y="1209"/>
                  <a:pt x="6245" y="584"/>
                  <a:pt x="5689" y="282"/>
                </a:cubicBezTo>
                <a:cubicBezTo>
                  <a:pt x="5287" y="60"/>
                  <a:pt x="4864" y="0"/>
                  <a:pt x="443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4"/>
          <p:cNvSpPr/>
          <p:nvPr/>
        </p:nvSpPr>
        <p:spPr>
          <a:xfrm>
            <a:off x="2395505" y="3582759"/>
            <a:ext cx="185424" cy="187056"/>
          </a:xfrm>
          <a:custGeom>
            <a:avLst/>
            <a:gdLst/>
            <a:ahLst/>
            <a:cxnLst/>
            <a:rect l="l" t="t" r="r" b="b"/>
            <a:pathLst>
              <a:path w="1518" h="1439" extrusionOk="0">
                <a:moveTo>
                  <a:pt x="81" y="0"/>
                </a:moveTo>
                <a:cubicBezTo>
                  <a:pt x="58" y="0"/>
                  <a:pt x="0" y="186"/>
                  <a:pt x="23" y="498"/>
                </a:cubicBezTo>
                <a:cubicBezTo>
                  <a:pt x="47" y="660"/>
                  <a:pt x="81" y="846"/>
                  <a:pt x="174" y="1043"/>
                </a:cubicBezTo>
                <a:cubicBezTo>
                  <a:pt x="232" y="1136"/>
                  <a:pt x="289" y="1240"/>
                  <a:pt x="394" y="1309"/>
                </a:cubicBezTo>
                <a:cubicBezTo>
                  <a:pt x="489" y="1384"/>
                  <a:pt x="614" y="1438"/>
                  <a:pt x="741" y="1438"/>
                </a:cubicBezTo>
                <a:cubicBezTo>
                  <a:pt x="753" y="1438"/>
                  <a:pt x="765" y="1438"/>
                  <a:pt x="776" y="1437"/>
                </a:cubicBezTo>
                <a:cubicBezTo>
                  <a:pt x="1054" y="1425"/>
                  <a:pt x="1263" y="1240"/>
                  <a:pt x="1379" y="1054"/>
                </a:cubicBezTo>
                <a:cubicBezTo>
                  <a:pt x="1494" y="858"/>
                  <a:pt x="1507" y="660"/>
                  <a:pt x="1518" y="498"/>
                </a:cubicBezTo>
                <a:cubicBezTo>
                  <a:pt x="1518" y="186"/>
                  <a:pt x="1460" y="0"/>
                  <a:pt x="1437" y="0"/>
                </a:cubicBezTo>
                <a:cubicBezTo>
                  <a:pt x="1402" y="11"/>
                  <a:pt x="1402" y="197"/>
                  <a:pt x="1368" y="487"/>
                </a:cubicBezTo>
                <a:cubicBezTo>
                  <a:pt x="1355" y="626"/>
                  <a:pt x="1309" y="799"/>
                  <a:pt x="1216" y="950"/>
                </a:cubicBezTo>
                <a:cubicBezTo>
                  <a:pt x="1124" y="1089"/>
                  <a:pt x="950" y="1228"/>
                  <a:pt x="765" y="1240"/>
                </a:cubicBezTo>
                <a:cubicBezTo>
                  <a:pt x="758" y="1240"/>
                  <a:pt x="751" y="1240"/>
                  <a:pt x="744" y="1240"/>
                </a:cubicBezTo>
                <a:cubicBezTo>
                  <a:pt x="568" y="1240"/>
                  <a:pt x="425" y="1095"/>
                  <a:pt x="348" y="950"/>
                </a:cubicBezTo>
                <a:cubicBezTo>
                  <a:pt x="255" y="788"/>
                  <a:pt x="209" y="614"/>
                  <a:pt x="174" y="475"/>
                </a:cubicBezTo>
                <a:cubicBezTo>
                  <a:pt x="104" y="197"/>
                  <a:pt x="104" y="0"/>
                  <a:pt x="81" y="0"/>
                </a:cubicBezTo>
                <a:close/>
              </a:path>
            </a:pathLst>
          </a:custGeom>
          <a:solidFill>
            <a:srgbClr val="FAF9E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4"/>
          <p:cNvSpPr/>
          <p:nvPr/>
        </p:nvSpPr>
        <p:spPr>
          <a:xfrm>
            <a:off x="1605675" y="3513343"/>
            <a:ext cx="209609" cy="196285"/>
          </a:xfrm>
          <a:custGeom>
            <a:avLst/>
            <a:gdLst/>
            <a:ahLst/>
            <a:cxnLst/>
            <a:rect l="l" t="t" r="r" b="b"/>
            <a:pathLst>
              <a:path w="1716" h="1510" extrusionOk="0">
                <a:moveTo>
                  <a:pt x="1567" y="1"/>
                </a:moveTo>
                <a:cubicBezTo>
                  <a:pt x="1566" y="1"/>
                  <a:pt x="1565" y="1"/>
                  <a:pt x="1564" y="1"/>
                </a:cubicBezTo>
                <a:cubicBezTo>
                  <a:pt x="1530" y="1"/>
                  <a:pt x="1600" y="210"/>
                  <a:pt x="1564" y="522"/>
                </a:cubicBezTo>
                <a:cubicBezTo>
                  <a:pt x="1541" y="673"/>
                  <a:pt x="1507" y="859"/>
                  <a:pt x="1402" y="1032"/>
                </a:cubicBezTo>
                <a:cubicBezTo>
                  <a:pt x="1307" y="1181"/>
                  <a:pt x="1151" y="1302"/>
                  <a:pt x="956" y="1302"/>
                </a:cubicBezTo>
                <a:cubicBezTo>
                  <a:pt x="939" y="1302"/>
                  <a:pt x="922" y="1301"/>
                  <a:pt x="904" y="1299"/>
                </a:cubicBezTo>
                <a:cubicBezTo>
                  <a:pt x="684" y="1287"/>
                  <a:pt x="487" y="1171"/>
                  <a:pt x="371" y="1021"/>
                </a:cubicBezTo>
                <a:cubicBezTo>
                  <a:pt x="244" y="859"/>
                  <a:pt x="186" y="673"/>
                  <a:pt x="163" y="522"/>
                </a:cubicBezTo>
                <a:cubicBezTo>
                  <a:pt x="117" y="210"/>
                  <a:pt x="140" y="1"/>
                  <a:pt x="104" y="1"/>
                </a:cubicBezTo>
                <a:cubicBezTo>
                  <a:pt x="104" y="1"/>
                  <a:pt x="104" y="1"/>
                  <a:pt x="103" y="1"/>
                </a:cubicBezTo>
                <a:cubicBezTo>
                  <a:pt x="88" y="1"/>
                  <a:pt x="1" y="207"/>
                  <a:pt x="12" y="545"/>
                </a:cubicBezTo>
                <a:cubicBezTo>
                  <a:pt x="24" y="708"/>
                  <a:pt x="70" y="928"/>
                  <a:pt x="209" y="1125"/>
                </a:cubicBezTo>
                <a:cubicBezTo>
                  <a:pt x="359" y="1322"/>
                  <a:pt x="591" y="1484"/>
                  <a:pt x="892" y="1508"/>
                </a:cubicBezTo>
                <a:cubicBezTo>
                  <a:pt x="910" y="1509"/>
                  <a:pt x="927" y="1510"/>
                  <a:pt x="945" y="1510"/>
                </a:cubicBezTo>
                <a:cubicBezTo>
                  <a:pt x="1068" y="1510"/>
                  <a:pt x="1197" y="1476"/>
                  <a:pt x="1298" y="1415"/>
                </a:cubicBezTo>
                <a:cubicBezTo>
                  <a:pt x="1414" y="1333"/>
                  <a:pt x="1507" y="1229"/>
                  <a:pt x="1564" y="1125"/>
                </a:cubicBezTo>
                <a:cubicBezTo>
                  <a:pt x="1680" y="916"/>
                  <a:pt x="1703" y="696"/>
                  <a:pt x="1716" y="534"/>
                </a:cubicBezTo>
                <a:cubicBezTo>
                  <a:pt x="1704" y="186"/>
                  <a:pt x="1595" y="1"/>
                  <a:pt x="1567" y="1"/>
                </a:cubicBezTo>
                <a:close/>
              </a:path>
            </a:pathLst>
          </a:custGeom>
          <a:solidFill>
            <a:srgbClr val="FAF9E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4"/>
          <p:cNvSpPr/>
          <p:nvPr/>
        </p:nvSpPr>
        <p:spPr>
          <a:xfrm>
            <a:off x="1690570" y="4525588"/>
            <a:ext cx="886198" cy="1083077"/>
          </a:xfrm>
          <a:custGeom>
            <a:avLst/>
            <a:gdLst/>
            <a:ahLst/>
            <a:cxnLst/>
            <a:rect l="l" t="t" r="r" b="b"/>
            <a:pathLst>
              <a:path w="7255" h="8332" extrusionOk="0">
                <a:moveTo>
                  <a:pt x="429" y="1"/>
                </a:moveTo>
                <a:cubicBezTo>
                  <a:pt x="1" y="2365"/>
                  <a:pt x="128" y="5006"/>
                  <a:pt x="82" y="7404"/>
                </a:cubicBezTo>
                <a:lnTo>
                  <a:pt x="4832" y="8308"/>
                </a:lnTo>
                <a:cubicBezTo>
                  <a:pt x="4890" y="8320"/>
                  <a:pt x="4951" y="8331"/>
                  <a:pt x="5009" y="8331"/>
                </a:cubicBezTo>
                <a:cubicBezTo>
                  <a:pt x="5067" y="8331"/>
                  <a:pt x="5122" y="8320"/>
                  <a:pt x="5169" y="8285"/>
                </a:cubicBezTo>
                <a:cubicBezTo>
                  <a:pt x="5238" y="8239"/>
                  <a:pt x="5273" y="8146"/>
                  <a:pt x="5296" y="8065"/>
                </a:cubicBezTo>
                <a:cubicBezTo>
                  <a:pt x="6060" y="5841"/>
                  <a:pt x="6802" y="3685"/>
                  <a:pt x="7162" y="1368"/>
                </a:cubicBezTo>
                <a:cubicBezTo>
                  <a:pt x="7254" y="765"/>
                  <a:pt x="1206" y="70"/>
                  <a:pt x="42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4"/>
          <p:cNvSpPr/>
          <p:nvPr/>
        </p:nvSpPr>
        <p:spPr>
          <a:xfrm>
            <a:off x="1918382" y="3541161"/>
            <a:ext cx="335668" cy="256990"/>
          </a:xfrm>
          <a:custGeom>
            <a:avLst/>
            <a:gdLst/>
            <a:ahLst/>
            <a:cxnLst/>
            <a:rect l="l" t="t" r="r" b="b"/>
            <a:pathLst>
              <a:path w="2748" h="1977" extrusionOk="0">
                <a:moveTo>
                  <a:pt x="1427" y="0"/>
                </a:moveTo>
                <a:cubicBezTo>
                  <a:pt x="1087" y="0"/>
                  <a:pt x="771" y="84"/>
                  <a:pt x="616" y="262"/>
                </a:cubicBezTo>
                <a:cubicBezTo>
                  <a:pt x="1" y="966"/>
                  <a:pt x="761" y="1976"/>
                  <a:pt x="1560" y="1976"/>
                </a:cubicBezTo>
                <a:cubicBezTo>
                  <a:pt x="1694" y="1976"/>
                  <a:pt x="1829" y="1947"/>
                  <a:pt x="1960" y="1884"/>
                </a:cubicBezTo>
                <a:cubicBezTo>
                  <a:pt x="2238" y="1745"/>
                  <a:pt x="2434" y="1479"/>
                  <a:pt x="2573" y="1201"/>
                </a:cubicBezTo>
                <a:cubicBezTo>
                  <a:pt x="2666" y="1015"/>
                  <a:pt x="2748" y="807"/>
                  <a:pt x="2689" y="609"/>
                </a:cubicBezTo>
                <a:cubicBezTo>
                  <a:pt x="2582" y="217"/>
                  <a:pt x="1973" y="0"/>
                  <a:pt x="142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4"/>
          <p:cNvSpPr/>
          <p:nvPr/>
        </p:nvSpPr>
        <p:spPr>
          <a:xfrm>
            <a:off x="1994849" y="3811544"/>
            <a:ext cx="196906" cy="86183"/>
          </a:xfrm>
          <a:custGeom>
            <a:avLst/>
            <a:gdLst/>
            <a:ahLst/>
            <a:cxnLst/>
            <a:rect l="l" t="t" r="r" b="b"/>
            <a:pathLst>
              <a:path w="1612" h="663" extrusionOk="0">
                <a:moveTo>
                  <a:pt x="28" y="1"/>
                </a:moveTo>
                <a:cubicBezTo>
                  <a:pt x="26" y="1"/>
                  <a:pt x="25" y="1"/>
                  <a:pt x="24" y="1"/>
                </a:cubicBezTo>
                <a:cubicBezTo>
                  <a:pt x="1" y="13"/>
                  <a:pt x="1" y="128"/>
                  <a:pt x="116" y="291"/>
                </a:cubicBezTo>
                <a:cubicBezTo>
                  <a:pt x="221" y="453"/>
                  <a:pt x="453" y="638"/>
                  <a:pt x="765" y="661"/>
                </a:cubicBezTo>
                <a:cubicBezTo>
                  <a:pt x="777" y="662"/>
                  <a:pt x="788" y="662"/>
                  <a:pt x="799" y="662"/>
                </a:cubicBezTo>
                <a:cubicBezTo>
                  <a:pt x="1108" y="662"/>
                  <a:pt x="1349" y="506"/>
                  <a:pt x="1461" y="372"/>
                </a:cubicBezTo>
                <a:cubicBezTo>
                  <a:pt x="1589" y="221"/>
                  <a:pt x="1612" y="94"/>
                  <a:pt x="1589" y="82"/>
                </a:cubicBezTo>
                <a:cubicBezTo>
                  <a:pt x="1587" y="82"/>
                  <a:pt x="1586" y="81"/>
                  <a:pt x="1584" y="81"/>
                </a:cubicBezTo>
                <a:cubicBezTo>
                  <a:pt x="1558" y="81"/>
                  <a:pt x="1489" y="169"/>
                  <a:pt x="1368" y="256"/>
                </a:cubicBezTo>
                <a:cubicBezTo>
                  <a:pt x="1236" y="355"/>
                  <a:pt x="1042" y="454"/>
                  <a:pt x="816" y="454"/>
                </a:cubicBezTo>
                <a:cubicBezTo>
                  <a:pt x="803" y="454"/>
                  <a:pt x="790" y="454"/>
                  <a:pt x="777" y="453"/>
                </a:cubicBezTo>
                <a:cubicBezTo>
                  <a:pt x="546" y="442"/>
                  <a:pt x="337" y="314"/>
                  <a:pt x="221" y="198"/>
                </a:cubicBezTo>
                <a:cubicBezTo>
                  <a:pt x="112" y="100"/>
                  <a:pt x="53" y="1"/>
                  <a:pt x="28" y="1"/>
                </a:cubicBezTo>
                <a:close/>
              </a:path>
            </a:pathLst>
          </a:custGeom>
          <a:solidFill>
            <a:srgbClr val="526668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4"/>
          <p:cNvSpPr/>
          <p:nvPr/>
        </p:nvSpPr>
        <p:spPr>
          <a:xfrm>
            <a:off x="1704739" y="4576804"/>
            <a:ext cx="784203" cy="983634"/>
          </a:xfrm>
          <a:custGeom>
            <a:avLst/>
            <a:gdLst/>
            <a:ahLst/>
            <a:cxnLst/>
            <a:rect l="l" t="t" r="r" b="b"/>
            <a:pathLst>
              <a:path w="6420" h="7567" extrusionOk="0">
                <a:moveTo>
                  <a:pt x="3454" y="1"/>
                </a:moveTo>
                <a:lnTo>
                  <a:pt x="2898" y="3024"/>
                </a:lnTo>
                <a:cubicBezTo>
                  <a:pt x="2190" y="2862"/>
                  <a:pt x="1495" y="2712"/>
                  <a:pt x="800" y="2550"/>
                </a:cubicBezTo>
                <a:cubicBezTo>
                  <a:pt x="534" y="2491"/>
                  <a:pt x="279" y="2434"/>
                  <a:pt x="24" y="2376"/>
                </a:cubicBezTo>
                <a:cubicBezTo>
                  <a:pt x="12" y="2677"/>
                  <a:pt x="1" y="2978"/>
                  <a:pt x="1" y="3279"/>
                </a:cubicBezTo>
                <a:lnTo>
                  <a:pt x="174" y="3315"/>
                </a:lnTo>
                <a:cubicBezTo>
                  <a:pt x="1032" y="3511"/>
                  <a:pt x="1878" y="3697"/>
                  <a:pt x="2723" y="3894"/>
                </a:cubicBezTo>
                <a:cubicBezTo>
                  <a:pt x="2504" y="5064"/>
                  <a:pt x="2260" y="6235"/>
                  <a:pt x="2017" y="7404"/>
                </a:cubicBezTo>
                <a:cubicBezTo>
                  <a:pt x="2306" y="7463"/>
                  <a:pt x="2596" y="7509"/>
                  <a:pt x="2885" y="7567"/>
                </a:cubicBezTo>
                <a:cubicBezTo>
                  <a:pt x="3129" y="6408"/>
                  <a:pt x="3361" y="5249"/>
                  <a:pt x="3593" y="4079"/>
                </a:cubicBezTo>
                <a:cubicBezTo>
                  <a:pt x="4450" y="4276"/>
                  <a:pt x="5319" y="4461"/>
                  <a:pt x="6176" y="4659"/>
                </a:cubicBezTo>
                <a:cubicBezTo>
                  <a:pt x="6258" y="4369"/>
                  <a:pt x="6338" y="4090"/>
                  <a:pt x="6420" y="3801"/>
                </a:cubicBezTo>
                <a:cubicBezTo>
                  <a:pt x="5539" y="3604"/>
                  <a:pt x="4659" y="3407"/>
                  <a:pt x="3766" y="3210"/>
                </a:cubicBezTo>
                <a:lnTo>
                  <a:pt x="3755" y="3210"/>
                </a:lnTo>
                <a:cubicBezTo>
                  <a:pt x="3951" y="2190"/>
                  <a:pt x="4137" y="1171"/>
                  <a:pt x="4322" y="140"/>
                </a:cubicBezTo>
                <a:lnTo>
                  <a:pt x="3454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4"/>
          <p:cNvSpPr/>
          <p:nvPr/>
        </p:nvSpPr>
        <p:spPr>
          <a:xfrm>
            <a:off x="2074491" y="4125344"/>
            <a:ext cx="271539" cy="496692"/>
          </a:xfrm>
          <a:custGeom>
            <a:avLst/>
            <a:gdLst/>
            <a:ahLst/>
            <a:cxnLst/>
            <a:rect l="l" t="t" r="r" b="b"/>
            <a:pathLst>
              <a:path w="2223" h="3821" extrusionOk="0">
                <a:moveTo>
                  <a:pt x="1449" y="228"/>
                </a:moveTo>
                <a:cubicBezTo>
                  <a:pt x="1552" y="228"/>
                  <a:pt x="1659" y="316"/>
                  <a:pt x="1759" y="554"/>
                </a:cubicBezTo>
                <a:cubicBezTo>
                  <a:pt x="2131" y="1404"/>
                  <a:pt x="1440" y="2635"/>
                  <a:pt x="903" y="3369"/>
                </a:cubicBezTo>
                <a:lnTo>
                  <a:pt x="903" y="3369"/>
                </a:lnTo>
                <a:cubicBezTo>
                  <a:pt x="833" y="2828"/>
                  <a:pt x="744" y="2268"/>
                  <a:pt x="774" y="1724"/>
                </a:cubicBezTo>
                <a:cubicBezTo>
                  <a:pt x="785" y="1469"/>
                  <a:pt x="797" y="1203"/>
                  <a:pt x="890" y="959"/>
                </a:cubicBezTo>
                <a:cubicBezTo>
                  <a:pt x="915" y="874"/>
                  <a:pt x="1169" y="228"/>
                  <a:pt x="1449" y="228"/>
                </a:cubicBezTo>
                <a:close/>
                <a:moveTo>
                  <a:pt x="1391" y="1"/>
                </a:moveTo>
                <a:cubicBezTo>
                  <a:pt x="0" y="1"/>
                  <a:pt x="501" y="2936"/>
                  <a:pt x="577" y="3647"/>
                </a:cubicBezTo>
                <a:cubicBezTo>
                  <a:pt x="588" y="3763"/>
                  <a:pt x="684" y="3821"/>
                  <a:pt x="774" y="3821"/>
                </a:cubicBezTo>
                <a:cubicBezTo>
                  <a:pt x="804" y="3821"/>
                  <a:pt x="834" y="3814"/>
                  <a:pt x="859" y="3801"/>
                </a:cubicBezTo>
                <a:lnTo>
                  <a:pt x="859" y="3801"/>
                </a:lnTo>
                <a:cubicBezTo>
                  <a:pt x="880" y="3808"/>
                  <a:pt x="903" y="3812"/>
                  <a:pt x="925" y="3812"/>
                </a:cubicBezTo>
                <a:cubicBezTo>
                  <a:pt x="980" y="3812"/>
                  <a:pt x="1035" y="3790"/>
                  <a:pt x="1076" y="3740"/>
                </a:cubicBezTo>
                <a:cubicBezTo>
                  <a:pt x="1620" y="3033"/>
                  <a:pt x="2049" y="2176"/>
                  <a:pt x="2165" y="1283"/>
                </a:cubicBezTo>
                <a:cubicBezTo>
                  <a:pt x="2222" y="855"/>
                  <a:pt x="2199" y="160"/>
                  <a:pt x="1655" y="32"/>
                </a:cubicBezTo>
                <a:cubicBezTo>
                  <a:pt x="1560" y="11"/>
                  <a:pt x="1472" y="1"/>
                  <a:pt x="139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4"/>
          <p:cNvSpPr/>
          <p:nvPr/>
        </p:nvSpPr>
        <p:spPr>
          <a:xfrm>
            <a:off x="2176243" y="4355559"/>
            <a:ext cx="427403" cy="264270"/>
          </a:xfrm>
          <a:custGeom>
            <a:avLst/>
            <a:gdLst/>
            <a:ahLst/>
            <a:cxnLst/>
            <a:rect l="l" t="t" r="r" b="b"/>
            <a:pathLst>
              <a:path w="3499" h="2033" extrusionOk="0">
                <a:moveTo>
                  <a:pt x="2522" y="353"/>
                </a:moveTo>
                <a:cubicBezTo>
                  <a:pt x="2554" y="353"/>
                  <a:pt x="2586" y="355"/>
                  <a:pt x="2617" y="359"/>
                </a:cubicBezTo>
                <a:cubicBezTo>
                  <a:pt x="2965" y="521"/>
                  <a:pt x="3058" y="741"/>
                  <a:pt x="2896" y="1031"/>
                </a:cubicBezTo>
                <a:cubicBezTo>
                  <a:pt x="2733" y="1193"/>
                  <a:pt x="2537" y="1297"/>
                  <a:pt x="2328" y="1355"/>
                </a:cubicBezTo>
                <a:cubicBezTo>
                  <a:pt x="2154" y="1389"/>
                  <a:pt x="1981" y="1436"/>
                  <a:pt x="1806" y="1471"/>
                </a:cubicBezTo>
                <a:cubicBezTo>
                  <a:pt x="1402" y="1555"/>
                  <a:pt x="998" y="1610"/>
                  <a:pt x="587" y="1621"/>
                </a:cubicBezTo>
                <a:lnTo>
                  <a:pt x="587" y="1621"/>
                </a:lnTo>
                <a:cubicBezTo>
                  <a:pt x="811" y="1281"/>
                  <a:pt x="1045" y="998"/>
                  <a:pt x="1436" y="776"/>
                </a:cubicBezTo>
                <a:cubicBezTo>
                  <a:pt x="1735" y="594"/>
                  <a:pt x="2143" y="353"/>
                  <a:pt x="2522" y="353"/>
                </a:cubicBezTo>
                <a:close/>
                <a:moveTo>
                  <a:pt x="2545" y="0"/>
                </a:moveTo>
                <a:cubicBezTo>
                  <a:pt x="2271" y="0"/>
                  <a:pt x="1983" y="99"/>
                  <a:pt x="1737" y="220"/>
                </a:cubicBezTo>
                <a:cubicBezTo>
                  <a:pt x="938" y="590"/>
                  <a:pt x="521" y="1031"/>
                  <a:pt x="80" y="1772"/>
                </a:cubicBezTo>
                <a:cubicBezTo>
                  <a:pt x="1" y="1908"/>
                  <a:pt x="119" y="2032"/>
                  <a:pt x="238" y="2032"/>
                </a:cubicBezTo>
                <a:cubicBezTo>
                  <a:pt x="283" y="2032"/>
                  <a:pt x="329" y="2014"/>
                  <a:pt x="364" y="1971"/>
                </a:cubicBezTo>
                <a:lnTo>
                  <a:pt x="364" y="1971"/>
                </a:lnTo>
                <a:cubicBezTo>
                  <a:pt x="443" y="1974"/>
                  <a:pt x="523" y="1975"/>
                  <a:pt x="604" y="1975"/>
                </a:cubicBezTo>
                <a:cubicBezTo>
                  <a:pt x="1386" y="1975"/>
                  <a:pt x="2276" y="1849"/>
                  <a:pt x="2931" y="1471"/>
                </a:cubicBezTo>
                <a:cubicBezTo>
                  <a:pt x="3302" y="1262"/>
                  <a:pt x="3498" y="590"/>
                  <a:pt x="3174" y="254"/>
                </a:cubicBezTo>
                <a:cubicBezTo>
                  <a:pt x="2994" y="69"/>
                  <a:pt x="2774" y="0"/>
                  <a:pt x="254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4"/>
          <p:cNvSpPr/>
          <p:nvPr/>
        </p:nvSpPr>
        <p:spPr>
          <a:xfrm>
            <a:off x="1808079" y="4248966"/>
            <a:ext cx="379398" cy="377491"/>
          </a:xfrm>
          <a:custGeom>
            <a:avLst/>
            <a:gdLst/>
            <a:ahLst/>
            <a:cxnLst/>
            <a:rect l="l" t="t" r="r" b="b"/>
            <a:pathLst>
              <a:path w="3106" h="2904" extrusionOk="0">
                <a:moveTo>
                  <a:pt x="1057" y="351"/>
                </a:moveTo>
                <a:cubicBezTo>
                  <a:pt x="1386" y="351"/>
                  <a:pt x="2040" y="1014"/>
                  <a:pt x="2144" y="1179"/>
                </a:cubicBezTo>
                <a:cubicBezTo>
                  <a:pt x="2373" y="1572"/>
                  <a:pt x="2522" y="1994"/>
                  <a:pt x="2643" y="2429"/>
                </a:cubicBezTo>
                <a:lnTo>
                  <a:pt x="2643" y="2429"/>
                </a:lnTo>
                <a:cubicBezTo>
                  <a:pt x="1902" y="2082"/>
                  <a:pt x="859" y="1446"/>
                  <a:pt x="870" y="622"/>
                </a:cubicBezTo>
                <a:cubicBezTo>
                  <a:pt x="872" y="426"/>
                  <a:pt x="946" y="351"/>
                  <a:pt x="1057" y="351"/>
                </a:cubicBezTo>
                <a:close/>
                <a:moveTo>
                  <a:pt x="1035" y="1"/>
                </a:moveTo>
                <a:cubicBezTo>
                  <a:pt x="855" y="1"/>
                  <a:pt x="695" y="65"/>
                  <a:pt x="603" y="240"/>
                </a:cubicBezTo>
                <a:cubicBezTo>
                  <a:pt x="0" y="1410"/>
                  <a:pt x="1947" y="2534"/>
                  <a:pt x="2747" y="2870"/>
                </a:cubicBezTo>
                <a:cubicBezTo>
                  <a:pt x="2770" y="2881"/>
                  <a:pt x="2793" y="2886"/>
                  <a:pt x="2816" y="2887"/>
                </a:cubicBezTo>
                <a:lnTo>
                  <a:pt x="2816" y="2887"/>
                </a:lnTo>
                <a:cubicBezTo>
                  <a:pt x="2838" y="2898"/>
                  <a:pt x="2863" y="2903"/>
                  <a:pt x="2889" y="2903"/>
                </a:cubicBezTo>
                <a:cubicBezTo>
                  <a:pt x="2994" y="2903"/>
                  <a:pt x="3106" y="2817"/>
                  <a:pt x="3071" y="2685"/>
                </a:cubicBezTo>
                <a:cubicBezTo>
                  <a:pt x="2851" y="1804"/>
                  <a:pt x="2572" y="924"/>
                  <a:pt x="1854" y="321"/>
                </a:cubicBezTo>
                <a:cubicBezTo>
                  <a:pt x="1681" y="177"/>
                  <a:pt x="1332" y="1"/>
                  <a:pt x="103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4"/>
          <p:cNvSpPr/>
          <p:nvPr/>
        </p:nvSpPr>
        <p:spPr>
          <a:xfrm>
            <a:off x="1230548" y="4502969"/>
            <a:ext cx="757330" cy="741333"/>
          </a:xfrm>
          <a:custGeom>
            <a:avLst/>
            <a:gdLst/>
            <a:ahLst/>
            <a:cxnLst/>
            <a:rect l="l" t="t" r="r" b="b"/>
            <a:pathLst>
              <a:path w="6200" h="5703" extrusionOk="0">
                <a:moveTo>
                  <a:pt x="1542" y="0"/>
                </a:moveTo>
                <a:cubicBezTo>
                  <a:pt x="1056" y="302"/>
                  <a:pt x="534" y="546"/>
                  <a:pt x="1" y="742"/>
                </a:cubicBezTo>
                <a:cubicBezTo>
                  <a:pt x="464" y="2237"/>
                  <a:pt x="1507" y="3303"/>
                  <a:pt x="2794" y="4184"/>
                </a:cubicBezTo>
                <a:cubicBezTo>
                  <a:pt x="3396" y="4589"/>
                  <a:pt x="4473" y="4694"/>
                  <a:pt x="4833" y="5389"/>
                </a:cubicBezTo>
                <a:cubicBezTo>
                  <a:pt x="4908" y="5520"/>
                  <a:pt x="5027" y="5702"/>
                  <a:pt x="5144" y="5702"/>
                </a:cubicBezTo>
                <a:cubicBezTo>
                  <a:pt x="5172" y="5702"/>
                  <a:pt x="5200" y="5692"/>
                  <a:pt x="5227" y="5667"/>
                </a:cubicBezTo>
                <a:cubicBezTo>
                  <a:pt x="5261" y="5632"/>
                  <a:pt x="5284" y="5585"/>
                  <a:pt x="5296" y="5539"/>
                </a:cubicBezTo>
                <a:cubicBezTo>
                  <a:pt x="5343" y="5354"/>
                  <a:pt x="5354" y="5157"/>
                  <a:pt x="5331" y="4960"/>
                </a:cubicBezTo>
                <a:lnTo>
                  <a:pt x="5331" y="4960"/>
                </a:lnTo>
                <a:cubicBezTo>
                  <a:pt x="5366" y="5076"/>
                  <a:pt x="5400" y="5180"/>
                  <a:pt x="5493" y="5250"/>
                </a:cubicBezTo>
                <a:cubicBezTo>
                  <a:pt x="5529" y="5272"/>
                  <a:pt x="5574" y="5284"/>
                  <a:pt x="5618" y="5284"/>
                </a:cubicBezTo>
                <a:cubicBezTo>
                  <a:pt x="5686" y="5284"/>
                  <a:pt x="5750" y="5255"/>
                  <a:pt x="5771" y="5191"/>
                </a:cubicBezTo>
                <a:cubicBezTo>
                  <a:pt x="5783" y="5122"/>
                  <a:pt x="5760" y="5064"/>
                  <a:pt x="5737" y="5006"/>
                </a:cubicBezTo>
                <a:cubicBezTo>
                  <a:pt x="5681" y="4905"/>
                  <a:pt x="5633" y="4796"/>
                  <a:pt x="5580" y="4691"/>
                </a:cubicBezTo>
                <a:lnTo>
                  <a:pt x="5580" y="4691"/>
                </a:lnTo>
                <a:cubicBezTo>
                  <a:pt x="5632" y="4754"/>
                  <a:pt x="5715" y="4784"/>
                  <a:pt x="5800" y="4784"/>
                </a:cubicBezTo>
                <a:cubicBezTo>
                  <a:pt x="5927" y="4784"/>
                  <a:pt x="6059" y="4717"/>
                  <a:pt x="6095" y="4589"/>
                </a:cubicBezTo>
                <a:cubicBezTo>
                  <a:pt x="6174" y="4356"/>
                  <a:pt x="5921" y="4154"/>
                  <a:pt x="5705" y="4148"/>
                </a:cubicBezTo>
                <a:lnTo>
                  <a:pt x="5705" y="4148"/>
                </a:lnTo>
                <a:cubicBezTo>
                  <a:pt x="5923" y="4144"/>
                  <a:pt x="6200" y="4080"/>
                  <a:pt x="6188" y="3813"/>
                </a:cubicBezTo>
                <a:cubicBezTo>
                  <a:pt x="5655" y="3628"/>
                  <a:pt x="5065" y="3616"/>
                  <a:pt x="4532" y="3396"/>
                </a:cubicBezTo>
                <a:cubicBezTo>
                  <a:pt x="4010" y="3175"/>
                  <a:pt x="3535" y="2851"/>
                  <a:pt x="3129" y="2446"/>
                </a:cubicBezTo>
                <a:cubicBezTo>
                  <a:pt x="2434" y="1751"/>
                  <a:pt x="1947" y="893"/>
                  <a:pt x="15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4"/>
          <p:cNvSpPr/>
          <p:nvPr/>
        </p:nvSpPr>
        <p:spPr>
          <a:xfrm>
            <a:off x="4502857" y="-1281917"/>
            <a:ext cx="6069267" cy="3157067"/>
          </a:xfrm>
          <a:custGeom>
            <a:avLst/>
            <a:gdLst/>
            <a:ahLst/>
            <a:cxnLst/>
            <a:rect l="l" t="t" r="r" b="b"/>
            <a:pathLst>
              <a:path w="49687" h="24287" extrusionOk="0">
                <a:moveTo>
                  <a:pt x="18967" y="0"/>
                </a:moveTo>
                <a:cubicBezTo>
                  <a:pt x="15767" y="0"/>
                  <a:pt x="12748" y="433"/>
                  <a:pt x="10186" y="1387"/>
                </a:cubicBezTo>
                <a:cubicBezTo>
                  <a:pt x="5516" y="3056"/>
                  <a:pt x="1" y="9347"/>
                  <a:pt x="627" y="14701"/>
                </a:cubicBezTo>
                <a:cubicBezTo>
                  <a:pt x="1153" y="17719"/>
                  <a:pt x="3515" y="19569"/>
                  <a:pt x="5831" y="19569"/>
                </a:cubicBezTo>
                <a:cubicBezTo>
                  <a:pt x="7542" y="19569"/>
                  <a:pt x="9227" y="18560"/>
                  <a:pt x="10128" y="16265"/>
                </a:cubicBezTo>
                <a:cubicBezTo>
                  <a:pt x="11251" y="13643"/>
                  <a:pt x="13309" y="12332"/>
                  <a:pt x="15443" y="12332"/>
                </a:cubicBezTo>
                <a:cubicBezTo>
                  <a:pt x="15799" y="12332"/>
                  <a:pt x="16157" y="12369"/>
                  <a:pt x="16513" y="12441"/>
                </a:cubicBezTo>
                <a:cubicBezTo>
                  <a:pt x="19653" y="13021"/>
                  <a:pt x="19780" y="15604"/>
                  <a:pt x="21194" y="17887"/>
                </a:cubicBezTo>
                <a:cubicBezTo>
                  <a:pt x="22398" y="19756"/>
                  <a:pt x="23302" y="20540"/>
                  <a:pt x="24933" y="20540"/>
                </a:cubicBezTo>
                <a:cubicBezTo>
                  <a:pt x="25608" y="20540"/>
                  <a:pt x="26408" y="20406"/>
                  <a:pt x="27405" y="20158"/>
                </a:cubicBezTo>
                <a:cubicBezTo>
                  <a:pt x="29268" y="19704"/>
                  <a:pt x="30394" y="19413"/>
                  <a:pt x="31265" y="19413"/>
                </a:cubicBezTo>
                <a:cubicBezTo>
                  <a:pt x="32370" y="19413"/>
                  <a:pt x="33064" y="19881"/>
                  <a:pt x="34334" y="21073"/>
                </a:cubicBezTo>
                <a:cubicBezTo>
                  <a:pt x="36495" y="23098"/>
                  <a:pt x="38665" y="24287"/>
                  <a:pt x="40718" y="24287"/>
                </a:cubicBezTo>
                <a:cubicBezTo>
                  <a:pt x="42825" y="24287"/>
                  <a:pt x="44809" y="23034"/>
                  <a:pt x="46535" y="20146"/>
                </a:cubicBezTo>
                <a:cubicBezTo>
                  <a:pt x="49686" y="15002"/>
                  <a:pt x="47786" y="10889"/>
                  <a:pt x="43221" y="7552"/>
                </a:cubicBezTo>
                <a:cubicBezTo>
                  <a:pt x="37392" y="3098"/>
                  <a:pt x="27533" y="0"/>
                  <a:pt x="1896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4"/>
          <p:cNvSpPr/>
          <p:nvPr/>
        </p:nvSpPr>
        <p:spPr>
          <a:xfrm>
            <a:off x="6852436" y="468290"/>
            <a:ext cx="1459204" cy="355523"/>
          </a:xfrm>
          <a:custGeom>
            <a:avLst/>
            <a:gdLst/>
            <a:ahLst/>
            <a:cxnLst/>
            <a:rect l="l" t="t" r="r" b="b"/>
            <a:pathLst>
              <a:path w="11946" h="2735" extrusionOk="0">
                <a:moveTo>
                  <a:pt x="5271" y="1"/>
                </a:moveTo>
                <a:cubicBezTo>
                  <a:pt x="5145" y="1"/>
                  <a:pt x="5018" y="3"/>
                  <a:pt x="4890" y="8"/>
                </a:cubicBezTo>
                <a:cubicBezTo>
                  <a:pt x="2237" y="113"/>
                  <a:pt x="0" y="1607"/>
                  <a:pt x="0" y="1607"/>
                </a:cubicBezTo>
                <a:cubicBezTo>
                  <a:pt x="0" y="1607"/>
                  <a:pt x="3095" y="183"/>
                  <a:pt x="4936" y="183"/>
                </a:cubicBezTo>
                <a:cubicBezTo>
                  <a:pt x="8216" y="194"/>
                  <a:pt x="11414" y="2488"/>
                  <a:pt x="11507" y="2557"/>
                </a:cubicBezTo>
                <a:cubicBezTo>
                  <a:pt x="11679" y="2688"/>
                  <a:pt x="11775" y="2734"/>
                  <a:pt x="11826" y="2734"/>
                </a:cubicBezTo>
                <a:cubicBezTo>
                  <a:pt x="11945" y="2734"/>
                  <a:pt x="11808" y="2477"/>
                  <a:pt x="11808" y="2477"/>
                </a:cubicBezTo>
                <a:cubicBezTo>
                  <a:pt x="9856" y="965"/>
                  <a:pt x="7757" y="1"/>
                  <a:pt x="527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4"/>
          <p:cNvSpPr/>
          <p:nvPr/>
        </p:nvSpPr>
        <p:spPr>
          <a:xfrm>
            <a:off x="6596285" y="639229"/>
            <a:ext cx="291694" cy="49786"/>
          </a:xfrm>
          <a:custGeom>
            <a:avLst/>
            <a:gdLst/>
            <a:ahLst/>
            <a:cxnLst/>
            <a:rect l="l" t="t" r="r" b="b"/>
            <a:pathLst>
              <a:path w="2388" h="383" extrusionOk="0">
                <a:moveTo>
                  <a:pt x="1271" y="1"/>
                </a:moveTo>
                <a:cubicBezTo>
                  <a:pt x="297" y="1"/>
                  <a:pt x="1" y="304"/>
                  <a:pt x="1" y="304"/>
                </a:cubicBezTo>
                <a:cubicBezTo>
                  <a:pt x="46" y="360"/>
                  <a:pt x="187" y="382"/>
                  <a:pt x="380" y="382"/>
                </a:cubicBezTo>
                <a:cubicBezTo>
                  <a:pt x="1062" y="382"/>
                  <a:pt x="2388" y="107"/>
                  <a:pt x="2388" y="107"/>
                </a:cubicBezTo>
                <a:cubicBezTo>
                  <a:pt x="1942" y="30"/>
                  <a:pt x="1574" y="1"/>
                  <a:pt x="127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4"/>
          <p:cNvSpPr/>
          <p:nvPr/>
        </p:nvSpPr>
        <p:spPr>
          <a:xfrm>
            <a:off x="6695349" y="574753"/>
            <a:ext cx="218160" cy="66035"/>
          </a:xfrm>
          <a:custGeom>
            <a:avLst/>
            <a:gdLst/>
            <a:ahLst/>
            <a:cxnLst/>
            <a:rect l="l" t="t" r="r" b="b"/>
            <a:pathLst>
              <a:path w="1786" h="508" extrusionOk="0">
                <a:moveTo>
                  <a:pt x="1" y="0"/>
                </a:moveTo>
                <a:lnTo>
                  <a:pt x="1" y="0"/>
                </a:lnTo>
                <a:cubicBezTo>
                  <a:pt x="372" y="433"/>
                  <a:pt x="1022" y="508"/>
                  <a:pt x="1427" y="508"/>
                </a:cubicBezTo>
                <a:cubicBezTo>
                  <a:pt x="1640" y="508"/>
                  <a:pt x="1785" y="487"/>
                  <a:pt x="1785" y="487"/>
                </a:cubicBezTo>
                <a:cubicBezTo>
                  <a:pt x="997" y="105"/>
                  <a:pt x="1" y="0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4"/>
          <p:cNvSpPr/>
          <p:nvPr/>
        </p:nvSpPr>
        <p:spPr>
          <a:xfrm>
            <a:off x="6713672" y="517557"/>
            <a:ext cx="237948" cy="114521"/>
          </a:xfrm>
          <a:custGeom>
            <a:avLst/>
            <a:gdLst/>
            <a:ahLst/>
            <a:cxnLst/>
            <a:rect l="l" t="t" r="r" b="b"/>
            <a:pathLst>
              <a:path w="1948" h="881" extrusionOk="0">
                <a:moveTo>
                  <a:pt x="1" y="0"/>
                </a:moveTo>
                <a:cubicBezTo>
                  <a:pt x="476" y="591"/>
                  <a:pt x="1947" y="881"/>
                  <a:pt x="1947" y="881"/>
                </a:cubicBezTo>
                <a:cubicBezTo>
                  <a:pt x="1403" y="545"/>
                  <a:pt x="1" y="0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4"/>
          <p:cNvSpPr/>
          <p:nvPr/>
        </p:nvSpPr>
        <p:spPr>
          <a:xfrm>
            <a:off x="6760456" y="449831"/>
            <a:ext cx="227932" cy="165737"/>
          </a:xfrm>
          <a:custGeom>
            <a:avLst/>
            <a:gdLst/>
            <a:ahLst/>
            <a:cxnLst/>
            <a:rect l="l" t="t" r="r" b="b"/>
            <a:pathLst>
              <a:path w="1866" h="1275" extrusionOk="0">
                <a:moveTo>
                  <a:pt x="1" y="0"/>
                </a:moveTo>
                <a:lnTo>
                  <a:pt x="1" y="0"/>
                </a:lnTo>
                <a:cubicBezTo>
                  <a:pt x="511" y="730"/>
                  <a:pt x="1866" y="1275"/>
                  <a:pt x="1866" y="1275"/>
                </a:cubicBezTo>
                <a:cubicBezTo>
                  <a:pt x="1345" y="672"/>
                  <a:pt x="1" y="0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4"/>
          <p:cNvSpPr/>
          <p:nvPr/>
        </p:nvSpPr>
        <p:spPr>
          <a:xfrm>
            <a:off x="6817134" y="384965"/>
            <a:ext cx="208754" cy="198755"/>
          </a:xfrm>
          <a:custGeom>
            <a:avLst/>
            <a:gdLst/>
            <a:ahLst/>
            <a:cxnLst/>
            <a:rect l="l" t="t" r="r" b="b"/>
            <a:pathLst>
              <a:path w="1709" h="1529" extrusionOk="0">
                <a:moveTo>
                  <a:pt x="0" y="0"/>
                </a:moveTo>
                <a:lnTo>
                  <a:pt x="0" y="0"/>
                </a:lnTo>
                <a:cubicBezTo>
                  <a:pt x="335" y="911"/>
                  <a:pt x="1501" y="1529"/>
                  <a:pt x="1681" y="1529"/>
                </a:cubicBezTo>
                <a:cubicBezTo>
                  <a:pt x="1701" y="1529"/>
                  <a:pt x="1709" y="1521"/>
                  <a:pt x="1703" y="1507"/>
                </a:cubicBezTo>
                <a:cubicBezTo>
                  <a:pt x="1483" y="904"/>
                  <a:pt x="0" y="1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4"/>
          <p:cNvSpPr/>
          <p:nvPr/>
        </p:nvSpPr>
        <p:spPr>
          <a:xfrm>
            <a:off x="6893479" y="300601"/>
            <a:ext cx="165758" cy="268299"/>
          </a:xfrm>
          <a:custGeom>
            <a:avLst/>
            <a:gdLst/>
            <a:ahLst/>
            <a:cxnLst/>
            <a:rect l="l" t="t" r="r" b="b"/>
            <a:pathLst>
              <a:path w="1357" h="2064" extrusionOk="0">
                <a:moveTo>
                  <a:pt x="1" y="1"/>
                </a:moveTo>
                <a:lnTo>
                  <a:pt x="1" y="1"/>
                </a:lnTo>
                <a:cubicBezTo>
                  <a:pt x="244" y="1182"/>
                  <a:pt x="1356" y="2063"/>
                  <a:pt x="1356" y="2063"/>
                </a:cubicBezTo>
                <a:cubicBezTo>
                  <a:pt x="1078" y="1298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4"/>
          <p:cNvSpPr/>
          <p:nvPr/>
        </p:nvSpPr>
        <p:spPr>
          <a:xfrm>
            <a:off x="6906182" y="273433"/>
            <a:ext cx="209609" cy="278959"/>
          </a:xfrm>
          <a:custGeom>
            <a:avLst/>
            <a:gdLst/>
            <a:ahLst/>
            <a:cxnLst/>
            <a:rect l="l" t="t" r="r" b="b"/>
            <a:pathLst>
              <a:path w="1716" h="2146" extrusionOk="0">
                <a:moveTo>
                  <a:pt x="1" y="1"/>
                </a:moveTo>
                <a:cubicBezTo>
                  <a:pt x="812" y="1716"/>
                  <a:pt x="1716" y="2145"/>
                  <a:pt x="1716" y="2145"/>
                </a:cubicBezTo>
                <a:cubicBezTo>
                  <a:pt x="1450" y="1044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"/>
          <p:cNvSpPr/>
          <p:nvPr/>
        </p:nvSpPr>
        <p:spPr>
          <a:xfrm>
            <a:off x="6684112" y="668087"/>
            <a:ext cx="188233" cy="125180"/>
          </a:xfrm>
          <a:custGeom>
            <a:avLst/>
            <a:gdLst/>
            <a:ahLst/>
            <a:cxnLst/>
            <a:rect l="l" t="t" r="r" b="b"/>
            <a:pathLst>
              <a:path w="1541" h="963" extrusionOk="0">
                <a:moveTo>
                  <a:pt x="1541" y="1"/>
                </a:moveTo>
                <a:lnTo>
                  <a:pt x="1541" y="1"/>
                </a:lnTo>
                <a:cubicBezTo>
                  <a:pt x="1540" y="1"/>
                  <a:pt x="278" y="209"/>
                  <a:pt x="0" y="963"/>
                </a:cubicBezTo>
                <a:cubicBezTo>
                  <a:pt x="0" y="963"/>
                  <a:pt x="845" y="650"/>
                  <a:pt x="154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4"/>
          <p:cNvSpPr/>
          <p:nvPr/>
        </p:nvSpPr>
        <p:spPr>
          <a:xfrm>
            <a:off x="6767541" y="638059"/>
            <a:ext cx="145969" cy="197455"/>
          </a:xfrm>
          <a:custGeom>
            <a:avLst/>
            <a:gdLst/>
            <a:ahLst/>
            <a:cxnLst/>
            <a:rect l="l" t="t" r="r" b="b"/>
            <a:pathLst>
              <a:path w="1195" h="1519" extrusionOk="0">
                <a:moveTo>
                  <a:pt x="1194" y="0"/>
                </a:moveTo>
                <a:cubicBezTo>
                  <a:pt x="1194" y="0"/>
                  <a:pt x="93" y="800"/>
                  <a:pt x="0" y="1518"/>
                </a:cubicBezTo>
                <a:cubicBezTo>
                  <a:pt x="0" y="1518"/>
                  <a:pt x="800" y="916"/>
                  <a:pt x="119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14"/>
          <p:cNvSpPr/>
          <p:nvPr/>
        </p:nvSpPr>
        <p:spPr>
          <a:xfrm>
            <a:off x="6863796" y="607901"/>
            <a:ext cx="135953" cy="212534"/>
          </a:xfrm>
          <a:custGeom>
            <a:avLst/>
            <a:gdLst/>
            <a:ahLst/>
            <a:cxnLst/>
            <a:rect l="l" t="t" r="r" b="b"/>
            <a:pathLst>
              <a:path w="1113" h="1635" extrusionOk="0">
                <a:moveTo>
                  <a:pt x="1112" y="0"/>
                </a:moveTo>
                <a:lnTo>
                  <a:pt x="1112" y="0"/>
                </a:lnTo>
                <a:cubicBezTo>
                  <a:pt x="1112" y="0"/>
                  <a:pt x="0" y="649"/>
                  <a:pt x="93" y="1635"/>
                </a:cubicBezTo>
                <a:cubicBezTo>
                  <a:pt x="93" y="1635"/>
                  <a:pt x="754" y="893"/>
                  <a:pt x="111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14"/>
          <p:cNvSpPr/>
          <p:nvPr/>
        </p:nvSpPr>
        <p:spPr>
          <a:xfrm>
            <a:off x="6947347" y="567214"/>
            <a:ext cx="106148" cy="251661"/>
          </a:xfrm>
          <a:custGeom>
            <a:avLst/>
            <a:gdLst/>
            <a:ahLst/>
            <a:cxnLst/>
            <a:rect l="l" t="t" r="r" b="b"/>
            <a:pathLst>
              <a:path w="869" h="1936" extrusionOk="0">
                <a:moveTo>
                  <a:pt x="869" y="1"/>
                </a:moveTo>
                <a:lnTo>
                  <a:pt x="869" y="1"/>
                </a:lnTo>
                <a:cubicBezTo>
                  <a:pt x="869" y="1"/>
                  <a:pt x="0" y="1044"/>
                  <a:pt x="58" y="1935"/>
                </a:cubicBezTo>
                <a:cubicBezTo>
                  <a:pt x="58" y="1935"/>
                  <a:pt x="672" y="603"/>
                  <a:pt x="86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4"/>
          <p:cNvSpPr/>
          <p:nvPr/>
        </p:nvSpPr>
        <p:spPr>
          <a:xfrm>
            <a:off x="7012454" y="547585"/>
            <a:ext cx="121784" cy="283378"/>
          </a:xfrm>
          <a:custGeom>
            <a:avLst/>
            <a:gdLst/>
            <a:ahLst/>
            <a:cxnLst/>
            <a:rect l="l" t="t" r="r" b="b"/>
            <a:pathLst>
              <a:path w="997" h="2180" extrusionOk="0">
                <a:moveTo>
                  <a:pt x="997" y="1"/>
                </a:moveTo>
                <a:lnTo>
                  <a:pt x="997" y="1"/>
                </a:lnTo>
                <a:cubicBezTo>
                  <a:pt x="997" y="1"/>
                  <a:pt x="0" y="1172"/>
                  <a:pt x="104" y="2179"/>
                </a:cubicBezTo>
                <a:cubicBezTo>
                  <a:pt x="104" y="2179"/>
                  <a:pt x="974" y="824"/>
                  <a:pt x="99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4"/>
          <p:cNvSpPr/>
          <p:nvPr/>
        </p:nvSpPr>
        <p:spPr>
          <a:xfrm>
            <a:off x="7098693" y="520547"/>
            <a:ext cx="117630" cy="287798"/>
          </a:xfrm>
          <a:custGeom>
            <a:avLst/>
            <a:gdLst/>
            <a:ahLst/>
            <a:cxnLst/>
            <a:rect l="l" t="t" r="r" b="b"/>
            <a:pathLst>
              <a:path w="963" h="2214" extrusionOk="0">
                <a:moveTo>
                  <a:pt x="963" y="0"/>
                </a:moveTo>
                <a:cubicBezTo>
                  <a:pt x="963" y="0"/>
                  <a:pt x="59" y="893"/>
                  <a:pt x="1" y="2214"/>
                </a:cubicBezTo>
                <a:cubicBezTo>
                  <a:pt x="1" y="2214"/>
                  <a:pt x="812" y="916"/>
                  <a:pt x="96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"/>
          <p:cNvSpPr/>
          <p:nvPr/>
        </p:nvSpPr>
        <p:spPr>
          <a:xfrm>
            <a:off x="6961517" y="232875"/>
            <a:ext cx="254805" cy="287798"/>
          </a:xfrm>
          <a:custGeom>
            <a:avLst/>
            <a:gdLst/>
            <a:ahLst/>
            <a:cxnLst/>
            <a:rect l="l" t="t" r="r" b="b"/>
            <a:pathLst>
              <a:path w="2086" h="2214" extrusionOk="0">
                <a:moveTo>
                  <a:pt x="0" y="1"/>
                </a:moveTo>
                <a:lnTo>
                  <a:pt x="0" y="1"/>
                </a:lnTo>
                <a:cubicBezTo>
                  <a:pt x="1136" y="1680"/>
                  <a:pt x="2086" y="2213"/>
                  <a:pt x="2086" y="2213"/>
                </a:cubicBezTo>
                <a:cubicBezTo>
                  <a:pt x="1587" y="1194"/>
                  <a:pt x="0" y="1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14"/>
          <p:cNvSpPr/>
          <p:nvPr/>
        </p:nvSpPr>
        <p:spPr>
          <a:xfrm>
            <a:off x="7158180" y="490389"/>
            <a:ext cx="161482" cy="333034"/>
          </a:xfrm>
          <a:custGeom>
            <a:avLst/>
            <a:gdLst/>
            <a:ahLst/>
            <a:cxnLst/>
            <a:rect l="l" t="t" r="r" b="b"/>
            <a:pathLst>
              <a:path w="1322" h="2562" extrusionOk="0">
                <a:moveTo>
                  <a:pt x="1321" y="0"/>
                </a:moveTo>
                <a:lnTo>
                  <a:pt x="1321" y="0"/>
                </a:lnTo>
                <a:cubicBezTo>
                  <a:pt x="1321" y="1"/>
                  <a:pt x="151" y="476"/>
                  <a:pt x="0" y="2562"/>
                </a:cubicBezTo>
                <a:cubicBezTo>
                  <a:pt x="0" y="2562"/>
                  <a:pt x="1182" y="580"/>
                  <a:pt x="132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4"/>
          <p:cNvSpPr/>
          <p:nvPr/>
        </p:nvSpPr>
        <p:spPr>
          <a:xfrm>
            <a:off x="7206308" y="482979"/>
            <a:ext cx="205334" cy="332904"/>
          </a:xfrm>
          <a:custGeom>
            <a:avLst/>
            <a:gdLst/>
            <a:ahLst/>
            <a:cxnLst/>
            <a:rect l="l" t="t" r="r" b="b"/>
            <a:pathLst>
              <a:path w="1681" h="2561" extrusionOk="0">
                <a:moveTo>
                  <a:pt x="1681" y="0"/>
                </a:moveTo>
                <a:lnTo>
                  <a:pt x="1681" y="0"/>
                </a:lnTo>
                <a:cubicBezTo>
                  <a:pt x="1681" y="0"/>
                  <a:pt x="0" y="1205"/>
                  <a:pt x="198" y="2560"/>
                </a:cubicBezTo>
                <a:cubicBezTo>
                  <a:pt x="198" y="2560"/>
                  <a:pt x="1414" y="845"/>
                  <a:pt x="168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4"/>
          <p:cNvSpPr/>
          <p:nvPr/>
        </p:nvSpPr>
        <p:spPr>
          <a:xfrm>
            <a:off x="7302563" y="475309"/>
            <a:ext cx="181271" cy="390360"/>
          </a:xfrm>
          <a:custGeom>
            <a:avLst/>
            <a:gdLst/>
            <a:ahLst/>
            <a:cxnLst/>
            <a:rect l="l" t="t" r="r" b="b"/>
            <a:pathLst>
              <a:path w="1484" h="3003" extrusionOk="0">
                <a:moveTo>
                  <a:pt x="1483" y="1"/>
                </a:moveTo>
                <a:lnTo>
                  <a:pt x="1483" y="1"/>
                </a:lnTo>
                <a:cubicBezTo>
                  <a:pt x="1483" y="1"/>
                  <a:pt x="0" y="1275"/>
                  <a:pt x="82" y="3002"/>
                </a:cubicBezTo>
                <a:cubicBezTo>
                  <a:pt x="82" y="3002"/>
                  <a:pt x="1321" y="510"/>
                  <a:pt x="1483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14"/>
          <p:cNvSpPr/>
          <p:nvPr/>
        </p:nvSpPr>
        <p:spPr>
          <a:xfrm>
            <a:off x="7333590" y="482979"/>
            <a:ext cx="226588" cy="417268"/>
          </a:xfrm>
          <a:custGeom>
            <a:avLst/>
            <a:gdLst/>
            <a:ahLst/>
            <a:cxnLst/>
            <a:rect l="l" t="t" r="r" b="b"/>
            <a:pathLst>
              <a:path w="1855" h="3210" extrusionOk="0">
                <a:moveTo>
                  <a:pt x="1855" y="0"/>
                </a:moveTo>
                <a:cubicBezTo>
                  <a:pt x="1" y="1367"/>
                  <a:pt x="627" y="3209"/>
                  <a:pt x="627" y="3209"/>
                </a:cubicBezTo>
                <a:cubicBezTo>
                  <a:pt x="824" y="2027"/>
                  <a:pt x="1855" y="0"/>
                  <a:pt x="185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4"/>
          <p:cNvSpPr/>
          <p:nvPr/>
        </p:nvSpPr>
        <p:spPr>
          <a:xfrm>
            <a:off x="7003903" y="180099"/>
            <a:ext cx="293038" cy="317956"/>
          </a:xfrm>
          <a:custGeom>
            <a:avLst/>
            <a:gdLst/>
            <a:ahLst/>
            <a:cxnLst/>
            <a:rect l="l" t="t" r="r" b="b"/>
            <a:pathLst>
              <a:path w="2399" h="2446" extrusionOk="0">
                <a:moveTo>
                  <a:pt x="1" y="1"/>
                </a:moveTo>
                <a:cubicBezTo>
                  <a:pt x="1" y="1"/>
                  <a:pt x="1518" y="2086"/>
                  <a:pt x="2399" y="2446"/>
                </a:cubicBezTo>
                <a:cubicBezTo>
                  <a:pt x="2399" y="2446"/>
                  <a:pt x="1217" y="163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4"/>
          <p:cNvSpPr/>
          <p:nvPr/>
        </p:nvSpPr>
        <p:spPr>
          <a:xfrm>
            <a:off x="7060582" y="112373"/>
            <a:ext cx="308673" cy="390230"/>
          </a:xfrm>
          <a:custGeom>
            <a:avLst/>
            <a:gdLst/>
            <a:ahLst/>
            <a:cxnLst/>
            <a:rect l="l" t="t" r="r" b="b"/>
            <a:pathLst>
              <a:path w="2527" h="3002" extrusionOk="0">
                <a:moveTo>
                  <a:pt x="0" y="1"/>
                </a:moveTo>
                <a:cubicBezTo>
                  <a:pt x="0" y="1"/>
                  <a:pt x="1669" y="2213"/>
                  <a:pt x="2526" y="3001"/>
                </a:cubicBezTo>
                <a:cubicBezTo>
                  <a:pt x="2526" y="3001"/>
                  <a:pt x="1286" y="313"/>
                  <a:pt x="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4"/>
          <p:cNvSpPr/>
          <p:nvPr/>
        </p:nvSpPr>
        <p:spPr>
          <a:xfrm>
            <a:off x="7169418" y="25019"/>
            <a:ext cx="252118" cy="450415"/>
          </a:xfrm>
          <a:custGeom>
            <a:avLst/>
            <a:gdLst/>
            <a:ahLst/>
            <a:cxnLst/>
            <a:rect l="l" t="t" r="r" b="b"/>
            <a:pathLst>
              <a:path w="2064" h="3465" extrusionOk="0">
                <a:moveTo>
                  <a:pt x="1" y="1"/>
                </a:moveTo>
                <a:cubicBezTo>
                  <a:pt x="13" y="93"/>
                  <a:pt x="1519" y="3013"/>
                  <a:pt x="2063" y="3465"/>
                </a:cubicBezTo>
                <a:cubicBezTo>
                  <a:pt x="2063" y="3465"/>
                  <a:pt x="1275" y="290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4"/>
          <p:cNvSpPr/>
          <p:nvPr/>
        </p:nvSpPr>
        <p:spPr>
          <a:xfrm>
            <a:off x="7235991" y="-91064"/>
            <a:ext cx="262012" cy="566496"/>
          </a:xfrm>
          <a:custGeom>
            <a:avLst/>
            <a:gdLst/>
            <a:ahLst/>
            <a:cxnLst/>
            <a:rect l="l" t="t" r="r" b="b"/>
            <a:pathLst>
              <a:path w="2145" h="4358" extrusionOk="0">
                <a:moveTo>
                  <a:pt x="1" y="1"/>
                </a:moveTo>
                <a:lnTo>
                  <a:pt x="1" y="1"/>
                </a:lnTo>
                <a:cubicBezTo>
                  <a:pt x="58" y="430"/>
                  <a:pt x="1588" y="4138"/>
                  <a:pt x="2144" y="4358"/>
                </a:cubicBezTo>
                <a:cubicBezTo>
                  <a:pt x="2144" y="4358"/>
                  <a:pt x="1565" y="917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4"/>
          <p:cNvSpPr/>
          <p:nvPr/>
        </p:nvSpPr>
        <p:spPr>
          <a:xfrm>
            <a:off x="7435586" y="496368"/>
            <a:ext cx="168567" cy="456655"/>
          </a:xfrm>
          <a:custGeom>
            <a:avLst/>
            <a:gdLst/>
            <a:ahLst/>
            <a:cxnLst/>
            <a:rect l="l" t="t" r="r" b="b"/>
            <a:pathLst>
              <a:path w="1380" h="3513" extrusionOk="0">
                <a:moveTo>
                  <a:pt x="1380" y="1"/>
                </a:moveTo>
                <a:cubicBezTo>
                  <a:pt x="556" y="685"/>
                  <a:pt x="0" y="3512"/>
                  <a:pt x="0" y="3512"/>
                </a:cubicBezTo>
                <a:cubicBezTo>
                  <a:pt x="708" y="2979"/>
                  <a:pt x="1380" y="1"/>
                  <a:pt x="138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4"/>
          <p:cNvSpPr/>
          <p:nvPr/>
        </p:nvSpPr>
        <p:spPr>
          <a:xfrm>
            <a:off x="7502158" y="487399"/>
            <a:ext cx="174186" cy="470044"/>
          </a:xfrm>
          <a:custGeom>
            <a:avLst/>
            <a:gdLst/>
            <a:ahLst/>
            <a:cxnLst/>
            <a:rect l="l" t="t" r="r" b="b"/>
            <a:pathLst>
              <a:path w="1426" h="3616" extrusionOk="0">
                <a:moveTo>
                  <a:pt x="1205" y="0"/>
                </a:moveTo>
                <a:lnTo>
                  <a:pt x="1205" y="0"/>
                </a:lnTo>
                <a:cubicBezTo>
                  <a:pt x="1205" y="1"/>
                  <a:pt x="197" y="2318"/>
                  <a:pt x="0" y="3615"/>
                </a:cubicBezTo>
                <a:cubicBezTo>
                  <a:pt x="0" y="3615"/>
                  <a:pt x="1425" y="1009"/>
                  <a:pt x="120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4"/>
          <p:cNvSpPr/>
          <p:nvPr/>
        </p:nvSpPr>
        <p:spPr>
          <a:xfrm>
            <a:off x="7388924" y="-86384"/>
            <a:ext cx="202403" cy="569486"/>
          </a:xfrm>
          <a:custGeom>
            <a:avLst/>
            <a:gdLst/>
            <a:ahLst/>
            <a:cxnLst/>
            <a:rect l="l" t="t" r="r" b="b"/>
            <a:pathLst>
              <a:path w="1657" h="4381" extrusionOk="0">
                <a:moveTo>
                  <a:pt x="0" y="0"/>
                </a:moveTo>
                <a:lnTo>
                  <a:pt x="0" y="0"/>
                </a:lnTo>
                <a:cubicBezTo>
                  <a:pt x="151" y="1379"/>
                  <a:pt x="1402" y="4380"/>
                  <a:pt x="1402" y="4380"/>
                </a:cubicBezTo>
                <a:cubicBezTo>
                  <a:pt x="1657" y="2990"/>
                  <a:pt x="1" y="1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4"/>
          <p:cNvSpPr/>
          <p:nvPr/>
        </p:nvSpPr>
        <p:spPr>
          <a:xfrm>
            <a:off x="7456840" y="-107573"/>
            <a:ext cx="260546" cy="599644"/>
          </a:xfrm>
          <a:custGeom>
            <a:avLst/>
            <a:gdLst/>
            <a:ahLst/>
            <a:cxnLst/>
            <a:rect l="l" t="t" r="r" b="b"/>
            <a:pathLst>
              <a:path w="2133" h="4613" extrusionOk="0">
                <a:moveTo>
                  <a:pt x="1" y="1"/>
                </a:moveTo>
                <a:cubicBezTo>
                  <a:pt x="1090" y="2468"/>
                  <a:pt x="1345" y="4613"/>
                  <a:pt x="1345" y="4613"/>
                </a:cubicBezTo>
                <a:cubicBezTo>
                  <a:pt x="2132" y="2620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4"/>
          <p:cNvSpPr/>
          <p:nvPr/>
        </p:nvSpPr>
        <p:spPr>
          <a:xfrm>
            <a:off x="7523290" y="510017"/>
            <a:ext cx="219626" cy="473034"/>
          </a:xfrm>
          <a:custGeom>
            <a:avLst/>
            <a:gdLst/>
            <a:ahLst/>
            <a:cxnLst/>
            <a:rect l="l" t="t" r="r" b="b"/>
            <a:pathLst>
              <a:path w="1798" h="3639" extrusionOk="0">
                <a:moveTo>
                  <a:pt x="1797" y="1"/>
                </a:moveTo>
                <a:cubicBezTo>
                  <a:pt x="1797" y="1"/>
                  <a:pt x="499" y="2295"/>
                  <a:pt x="1" y="3639"/>
                </a:cubicBezTo>
                <a:cubicBezTo>
                  <a:pt x="1" y="3639"/>
                  <a:pt x="1751" y="1472"/>
                  <a:pt x="179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4"/>
          <p:cNvSpPr/>
          <p:nvPr/>
        </p:nvSpPr>
        <p:spPr>
          <a:xfrm>
            <a:off x="7523290" y="519117"/>
            <a:ext cx="294504" cy="482003"/>
          </a:xfrm>
          <a:custGeom>
            <a:avLst/>
            <a:gdLst/>
            <a:ahLst/>
            <a:cxnLst/>
            <a:rect l="l" t="t" r="r" b="b"/>
            <a:pathLst>
              <a:path w="2411" h="3708" extrusionOk="0">
                <a:moveTo>
                  <a:pt x="2411" y="0"/>
                </a:moveTo>
                <a:cubicBezTo>
                  <a:pt x="2411" y="0"/>
                  <a:pt x="847" y="2897"/>
                  <a:pt x="1" y="3708"/>
                </a:cubicBezTo>
                <a:cubicBezTo>
                  <a:pt x="1" y="3708"/>
                  <a:pt x="2295" y="2039"/>
                  <a:pt x="241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4"/>
          <p:cNvSpPr/>
          <p:nvPr/>
        </p:nvSpPr>
        <p:spPr>
          <a:xfrm>
            <a:off x="7555905" y="564224"/>
            <a:ext cx="351181" cy="492662"/>
          </a:xfrm>
          <a:custGeom>
            <a:avLst/>
            <a:gdLst/>
            <a:ahLst/>
            <a:cxnLst/>
            <a:rect l="l" t="t" r="r" b="b"/>
            <a:pathLst>
              <a:path w="2875" h="3790" extrusionOk="0">
                <a:moveTo>
                  <a:pt x="2874" y="1"/>
                </a:moveTo>
                <a:cubicBezTo>
                  <a:pt x="2874" y="1"/>
                  <a:pt x="858" y="2202"/>
                  <a:pt x="1" y="3789"/>
                </a:cubicBezTo>
                <a:cubicBezTo>
                  <a:pt x="1" y="3789"/>
                  <a:pt x="2434" y="1704"/>
                  <a:pt x="287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4"/>
          <p:cNvSpPr/>
          <p:nvPr/>
        </p:nvSpPr>
        <p:spPr>
          <a:xfrm>
            <a:off x="7509121" y="-124212"/>
            <a:ext cx="332859" cy="623822"/>
          </a:xfrm>
          <a:custGeom>
            <a:avLst/>
            <a:gdLst/>
            <a:ahLst/>
            <a:cxnLst/>
            <a:rect l="l" t="t" r="r" b="b"/>
            <a:pathLst>
              <a:path w="2725" h="4799" extrusionOk="0">
                <a:moveTo>
                  <a:pt x="1" y="1"/>
                </a:moveTo>
                <a:lnTo>
                  <a:pt x="1" y="1"/>
                </a:lnTo>
                <a:cubicBezTo>
                  <a:pt x="1577" y="1473"/>
                  <a:pt x="1414" y="4798"/>
                  <a:pt x="1414" y="4798"/>
                </a:cubicBezTo>
                <a:cubicBezTo>
                  <a:pt x="2724" y="1925"/>
                  <a:pt x="1" y="1"/>
                  <a:pt x="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4"/>
          <p:cNvSpPr/>
          <p:nvPr/>
        </p:nvSpPr>
        <p:spPr>
          <a:xfrm>
            <a:off x="7652160" y="-149690"/>
            <a:ext cx="263355" cy="667499"/>
          </a:xfrm>
          <a:custGeom>
            <a:avLst/>
            <a:gdLst/>
            <a:ahLst/>
            <a:cxnLst/>
            <a:rect l="l" t="t" r="r" b="b"/>
            <a:pathLst>
              <a:path w="2156" h="5135" extrusionOk="0">
                <a:moveTo>
                  <a:pt x="1" y="0"/>
                </a:moveTo>
                <a:lnTo>
                  <a:pt x="1" y="0"/>
                </a:lnTo>
                <a:cubicBezTo>
                  <a:pt x="1169" y="2635"/>
                  <a:pt x="785" y="5134"/>
                  <a:pt x="811" y="5134"/>
                </a:cubicBezTo>
                <a:cubicBezTo>
                  <a:pt x="811" y="5134"/>
                  <a:pt x="811" y="5134"/>
                  <a:pt x="812" y="5133"/>
                </a:cubicBezTo>
                <a:cubicBezTo>
                  <a:pt x="2156" y="2399"/>
                  <a:pt x="1" y="1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4"/>
          <p:cNvSpPr/>
          <p:nvPr/>
        </p:nvSpPr>
        <p:spPr>
          <a:xfrm>
            <a:off x="7738399" y="-118102"/>
            <a:ext cx="232329" cy="661389"/>
          </a:xfrm>
          <a:custGeom>
            <a:avLst/>
            <a:gdLst/>
            <a:ahLst/>
            <a:cxnLst/>
            <a:rect l="l" t="t" r="r" b="b"/>
            <a:pathLst>
              <a:path w="1902" h="5088" extrusionOk="0">
                <a:moveTo>
                  <a:pt x="1" y="0"/>
                </a:moveTo>
                <a:lnTo>
                  <a:pt x="1" y="0"/>
                </a:lnTo>
                <a:cubicBezTo>
                  <a:pt x="1901" y="2955"/>
                  <a:pt x="523" y="5088"/>
                  <a:pt x="523" y="5088"/>
                </a:cubicBezTo>
                <a:cubicBezTo>
                  <a:pt x="523" y="5088"/>
                  <a:pt x="1264" y="4751"/>
                  <a:pt x="1345" y="2909"/>
                </a:cubicBezTo>
                <a:cubicBezTo>
                  <a:pt x="1415" y="1218"/>
                  <a:pt x="1" y="1"/>
                  <a:pt x="1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4"/>
          <p:cNvSpPr/>
          <p:nvPr/>
        </p:nvSpPr>
        <p:spPr>
          <a:xfrm>
            <a:off x="7587053" y="594382"/>
            <a:ext cx="394911" cy="524250"/>
          </a:xfrm>
          <a:custGeom>
            <a:avLst/>
            <a:gdLst/>
            <a:ahLst/>
            <a:cxnLst/>
            <a:rect l="l" t="t" r="r" b="b"/>
            <a:pathLst>
              <a:path w="3233" h="4033" extrusionOk="0">
                <a:moveTo>
                  <a:pt x="3233" y="0"/>
                </a:moveTo>
                <a:lnTo>
                  <a:pt x="3233" y="0"/>
                </a:lnTo>
                <a:cubicBezTo>
                  <a:pt x="2017" y="962"/>
                  <a:pt x="1" y="4033"/>
                  <a:pt x="1" y="4033"/>
                </a:cubicBezTo>
                <a:cubicBezTo>
                  <a:pt x="1715" y="2897"/>
                  <a:pt x="3233" y="1"/>
                  <a:pt x="323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4"/>
          <p:cNvSpPr/>
          <p:nvPr/>
        </p:nvSpPr>
        <p:spPr>
          <a:xfrm>
            <a:off x="7657779" y="622980"/>
            <a:ext cx="368160" cy="522820"/>
          </a:xfrm>
          <a:custGeom>
            <a:avLst/>
            <a:gdLst/>
            <a:ahLst/>
            <a:cxnLst/>
            <a:rect l="l" t="t" r="r" b="b"/>
            <a:pathLst>
              <a:path w="3014" h="4022" extrusionOk="0">
                <a:moveTo>
                  <a:pt x="3014" y="0"/>
                </a:moveTo>
                <a:lnTo>
                  <a:pt x="3014" y="0"/>
                </a:lnTo>
                <a:cubicBezTo>
                  <a:pt x="1855" y="2330"/>
                  <a:pt x="1" y="4021"/>
                  <a:pt x="1" y="4021"/>
                </a:cubicBezTo>
                <a:cubicBezTo>
                  <a:pt x="2538" y="3337"/>
                  <a:pt x="3013" y="1"/>
                  <a:pt x="301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4"/>
          <p:cNvSpPr/>
          <p:nvPr/>
        </p:nvSpPr>
        <p:spPr>
          <a:xfrm>
            <a:off x="7881438" y="-74425"/>
            <a:ext cx="168567" cy="641761"/>
          </a:xfrm>
          <a:custGeom>
            <a:avLst/>
            <a:gdLst/>
            <a:ahLst/>
            <a:cxnLst/>
            <a:rect l="l" t="t" r="r" b="b"/>
            <a:pathLst>
              <a:path w="1380" h="4937" extrusionOk="0">
                <a:moveTo>
                  <a:pt x="140" y="1"/>
                </a:moveTo>
                <a:lnTo>
                  <a:pt x="140" y="1"/>
                </a:lnTo>
                <a:cubicBezTo>
                  <a:pt x="1263" y="2689"/>
                  <a:pt x="1" y="4937"/>
                  <a:pt x="1" y="4937"/>
                </a:cubicBezTo>
                <a:cubicBezTo>
                  <a:pt x="441" y="4855"/>
                  <a:pt x="1090" y="3848"/>
                  <a:pt x="1194" y="2839"/>
                </a:cubicBezTo>
                <a:cubicBezTo>
                  <a:pt x="1379" y="1148"/>
                  <a:pt x="140" y="1"/>
                  <a:pt x="14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4"/>
          <p:cNvSpPr/>
          <p:nvPr/>
        </p:nvSpPr>
        <p:spPr>
          <a:xfrm>
            <a:off x="7947888" y="-75985"/>
            <a:ext cx="229398" cy="677898"/>
          </a:xfrm>
          <a:custGeom>
            <a:avLst/>
            <a:gdLst/>
            <a:ahLst/>
            <a:cxnLst/>
            <a:rect l="l" t="t" r="r" b="b"/>
            <a:pathLst>
              <a:path w="1878" h="5215" extrusionOk="0">
                <a:moveTo>
                  <a:pt x="766" y="1"/>
                </a:moveTo>
                <a:cubicBezTo>
                  <a:pt x="1774" y="3176"/>
                  <a:pt x="1" y="5215"/>
                  <a:pt x="1" y="5215"/>
                </a:cubicBezTo>
                <a:cubicBezTo>
                  <a:pt x="1" y="5215"/>
                  <a:pt x="1172" y="4740"/>
                  <a:pt x="1438" y="3582"/>
                </a:cubicBezTo>
                <a:cubicBezTo>
                  <a:pt x="1878" y="1623"/>
                  <a:pt x="766" y="1"/>
                  <a:pt x="76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4"/>
          <p:cNvSpPr/>
          <p:nvPr/>
        </p:nvSpPr>
        <p:spPr>
          <a:xfrm>
            <a:off x="8025821" y="-69875"/>
            <a:ext cx="312826" cy="692977"/>
          </a:xfrm>
          <a:custGeom>
            <a:avLst/>
            <a:gdLst/>
            <a:ahLst/>
            <a:cxnLst/>
            <a:rect l="l" t="t" r="r" b="b"/>
            <a:pathLst>
              <a:path w="2561" h="5331" extrusionOk="0">
                <a:moveTo>
                  <a:pt x="812" y="0"/>
                </a:moveTo>
                <a:lnTo>
                  <a:pt x="812" y="0"/>
                </a:lnTo>
                <a:cubicBezTo>
                  <a:pt x="2561" y="3059"/>
                  <a:pt x="1" y="5330"/>
                  <a:pt x="1" y="5330"/>
                </a:cubicBezTo>
                <a:cubicBezTo>
                  <a:pt x="603" y="5075"/>
                  <a:pt x="1472" y="4647"/>
                  <a:pt x="1773" y="3303"/>
                </a:cubicBezTo>
                <a:cubicBezTo>
                  <a:pt x="2225" y="1344"/>
                  <a:pt x="812" y="0"/>
                  <a:pt x="81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4"/>
          <p:cNvSpPr/>
          <p:nvPr/>
        </p:nvSpPr>
        <p:spPr>
          <a:xfrm>
            <a:off x="7874353" y="-253423"/>
            <a:ext cx="1632046" cy="1745636"/>
          </a:xfrm>
          <a:custGeom>
            <a:avLst/>
            <a:gdLst/>
            <a:ahLst/>
            <a:cxnLst/>
            <a:rect l="l" t="t" r="r" b="b"/>
            <a:pathLst>
              <a:path w="13361" h="13429" extrusionOk="0">
                <a:moveTo>
                  <a:pt x="6137" y="0"/>
                </a:moveTo>
                <a:cubicBezTo>
                  <a:pt x="4443" y="0"/>
                  <a:pt x="3152" y="1702"/>
                  <a:pt x="3152" y="1702"/>
                </a:cubicBezTo>
                <a:cubicBezTo>
                  <a:pt x="3082" y="2444"/>
                  <a:pt x="5562" y="3463"/>
                  <a:pt x="5528" y="3799"/>
                </a:cubicBezTo>
                <a:cubicBezTo>
                  <a:pt x="5525" y="3833"/>
                  <a:pt x="5508" y="3848"/>
                  <a:pt x="5478" y="3848"/>
                </a:cubicBezTo>
                <a:cubicBezTo>
                  <a:pt x="5211" y="3848"/>
                  <a:pt x="3937" y="2684"/>
                  <a:pt x="2917" y="2684"/>
                </a:cubicBezTo>
                <a:cubicBezTo>
                  <a:pt x="2891" y="2684"/>
                  <a:pt x="2865" y="2685"/>
                  <a:pt x="2840" y="2687"/>
                </a:cubicBezTo>
                <a:cubicBezTo>
                  <a:pt x="1692" y="2756"/>
                  <a:pt x="1228" y="4692"/>
                  <a:pt x="1228" y="4692"/>
                </a:cubicBezTo>
                <a:cubicBezTo>
                  <a:pt x="3888" y="4881"/>
                  <a:pt x="4694" y="6052"/>
                  <a:pt x="4489" y="6052"/>
                </a:cubicBezTo>
                <a:cubicBezTo>
                  <a:pt x="4481" y="6052"/>
                  <a:pt x="4472" y="6050"/>
                  <a:pt x="4462" y="6047"/>
                </a:cubicBezTo>
                <a:cubicBezTo>
                  <a:pt x="4185" y="5959"/>
                  <a:pt x="2334" y="5429"/>
                  <a:pt x="1458" y="5429"/>
                </a:cubicBezTo>
                <a:cubicBezTo>
                  <a:pt x="1414" y="5429"/>
                  <a:pt x="1372" y="5430"/>
                  <a:pt x="1333" y="5433"/>
                </a:cubicBezTo>
                <a:cubicBezTo>
                  <a:pt x="533" y="5491"/>
                  <a:pt x="255" y="8098"/>
                  <a:pt x="255" y="8098"/>
                </a:cubicBezTo>
                <a:cubicBezTo>
                  <a:pt x="1622" y="8179"/>
                  <a:pt x="2932" y="8527"/>
                  <a:pt x="2932" y="8527"/>
                </a:cubicBezTo>
                <a:cubicBezTo>
                  <a:pt x="2843" y="8524"/>
                  <a:pt x="2756" y="8523"/>
                  <a:pt x="2672" y="8523"/>
                </a:cubicBezTo>
                <a:cubicBezTo>
                  <a:pt x="152" y="8523"/>
                  <a:pt x="0" y="9500"/>
                  <a:pt x="0" y="9500"/>
                </a:cubicBezTo>
                <a:cubicBezTo>
                  <a:pt x="835" y="10926"/>
                  <a:pt x="209" y="13428"/>
                  <a:pt x="209" y="13428"/>
                </a:cubicBezTo>
                <a:cubicBezTo>
                  <a:pt x="209" y="13428"/>
                  <a:pt x="2781" y="13081"/>
                  <a:pt x="3836" y="12965"/>
                </a:cubicBezTo>
                <a:cubicBezTo>
                  <a:pt x="4902" y="12849"/>
                  <a:pt x="4287" y="10740"/>
                  <a:pt x="4763" y="10381"/>
                </a:cubicBezTo>
                <a:cubicBezTo>
                  <a:pt x="4797" y="10355"/>
                  <a:pt x="4828" y="10344"/>
                  <a:pt x="4856" y="10344"/>
                </a:cubicBezTo>
                <a:cubicBezTo>
                  <a:pt x="5223" y="10344"/>
                  <a:pt x="5052" y="12397"/>
                  <a:pt x="5052" y="12397"/>
                </a:cubicBezTo>
                <a:cubicBezTo>
                  <a:pt x="5052" y="12397"/>
                  <a:pt x="5489" y="12487"/>
                  <a:pt x="5990" y="12487"/>
                </a:cubicBezTo>
                <a:cubicBezTo>
                  <a:pt x="6350" y="12487"/>
                  <a:pt x="6744" y="12441"/>
                  <a:pt x="7034" y="12281"/>
                </a:cubicBezTo>
                <a:cubicBezTo>
                  <a:pt x="7729" y="11887"/>
                  <a:pt x="7578" y="9314"/>
                  <a:pt x="7578" y="9314"/>
                </a:cubicBezTo>
                <a:cubicBezTo>
                  <a:pt x="7580" y="9314"/>
                  <a:pt x="7582" y="9314"/>
                  <a:pt x="7584" y="9314"/>
                </a:cubicBezTo>
                <a:cubicBezTo>
                  <a:pt x="8033" y="9314"/>
                  <a:pt x="8309" y="11887"/>
                  <a:pt x="8309" y="11887"/>
                </a:cubicBezTo>
                <a:cubicBezTo>
                  <a:pt x="8309" y="11887"/>
                  <a:pt x="8876" y="11794"/>
                  <a:pt x="9942" y="10879"/>
                </a:cubicBezTo>
                <a:cubicBezTo>
                  <a:pt x="11008" y="9975"/>
                  <a:pt x="9699" y="7913"/>
                  <a:pt x="9699" y="7913"/>
                </a:cubicBezTo>
                <a:cubicBezTo>
                  <a:pt x="9710" y="7912"/>
                  <a:pt x="9721" y="7911"/>
                  <a:pt x="9731" y="7911"/>
                </a:cubicBezTo>
                <a:cubicBezTo>
                  <a:pt x="10291" y="7911"/>
                  <a:pt x="10927" y="9651"/>
                  <a:pt x="10927" y="9651"/>
                </a:cubicBezTo>
                <a:cubicBezTo>
                  <a:pt x="13094" y="7982"/>
                  <a:pt x="13361" y="6963"/>
                  <a:pt x="12283" y="5143"/>
                </a:cubicBezTo>
                <a:cubicBezTo>
                  <a:pt x="11834" y="4386"/>
                  <a:pt x="11245" y="4165"/>
                  <a:pt x="10710" y="4165"/>
                </a:cubicBezTo>
                <a:cubicBezTo>
                  <a:pt x="9960" y="4165"/>
                  <a:pt x="9316" y="4599"/>
                  <a:pt x="9316" y="4599"/>
                </a:cubicBezTo>
                <a:cubicBezTo>
                  <a:pt x="9235" y="4642"/>
                  <a:pt x="9165" y="4659"/>
                  <a:pt x="9107" y="4659"/>
                </a:cubicBezTo>
                <a:cubicBezTo>
                  <a:pt x="8866" y="4659"/>
                  <a:pt x="8806" y="4367"/>
                  <a:pt x="8806" y="4367"/>
                </a:cubicBezTo>
                <a:cubicBezTo>
                  <a:pt x="9745" y="2815"/>
                  <a:pt x="8772" y="1574"/>
                  <a:pt x="8772" y="1574"/>
                </a:cubicBezTo>
                <a:cubicBezTo>
                  <a:pt x="7867" y="397"/>
                  <a:pt x="6955" y="0"/>
                  <a:pt x="613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4"/>
          <p:cNvSpPr/>
          <p:nvPr/>
        </p:nvSpPr>
        <p:spPr>
          <a:xfrm>
            <a:off x="7899760" y="314250"/>
            <a:ext cx="1102770" cy="1177969"/>
          </a:xfrm>
          <a:custGeom>
            <a:avLst/>
            <a:gdLst/>
            <a:ahLst/>
            <a:cxnLst/>
            <a:rect l="l" t="t" r="r" b="b"/>
            <a:pathLst>
              <a:path w="9028" h="9062" extrusionOk="0">
                <a:moveTo>
                  <a:pt x="8598" y="0"/>
                </a:moveTo>
                <a:cubicBezTo>
                  <a:pt x="8598" y="0"/>
                  <a:pt x="8124" y="1205"/>
                  <a:pt x="5609" y="3175"/>
                </a:cubicBezTo>
                <a:cubicBezTo>
                  <a:pt x="3106" y="5145"/>
                  <a:pt x="1" y="9061"/>
                  <a:pt x="1" y="9061"/>
                </a:cubicBezTo>
                <a:cubicBezTo>
                  <a:pt x="1" y="9061"/>
                  <a:pt x="3268" y="5446"/>
                  <a:pt x="5516" y="3685"/>
                </a:cubicBezTo>
                <a:cubicBezTo>
                  <a:pt x="7776" y="1912"/>
                  <a:pt x="8830" y="278"/>
                  <a:pt x="8830" y="278"/>
                </a:cubicBezTo>
                <a:cubicBezTo>
                  <a:pt x="9028" y="0"/>
                  <a:pt x="8598" y="0"/>
                  <a:pt x="859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4"/>
          <p:cNvSpPr/>
          <p:nvPr/>
        </p:nvSpPr>
        <p:spPr>
          <a:xfrm>
            <a:off x="8908974" y="375866"/>
            <a:ext cx="468445" cy="328485"/>
          </a:xfrm>
          <a:custGeom>
            <a:avLst/>
            <a:gdLst/>
            <a:ahLst/>
            <a:cxnLst/>
            <a:rect l="l" t="t" r="r" b="b"/>
            <a:pathLst>
              <a:path w="3835" h="2527" extrusionOk="0">
                <a:moveTo>
                  <a:pt x="163" y="1"/>
                </a:moveTo>
                <a:lnTo>
                  <a:pt x="1" y="314"/>
                </a:lnTo>
                <a:cubicBezTo>
                  <a:pt x="184" y="303"/>
                  <a:pt x="357" y="297"/>
                  <a:pt x="522" y="297"/>
                </a:cubicBezTo>
                <a:cubicBezTo>
                  <a:pt x="3835" y="297"/>
                  <a:pt x="3477" y="2527"/>
                  <a:pt x="3477" y="2527"/>
                </a:cubicBezTo>
                <a:cubicBezTo>
                  <a:pt x="3616" y="1808"/>
                  <a:pt x="3395" y="963"/>
                  <a:pt x="2759" y="546"/>
                </a:cubicBezTo>
                <a:cubicBezTo>
                  <a:pt x="2133" y="140"/>
                  <a:pt x="163" y="1"/>
                  <a:pt x="163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4"/>
          <p:cNvSpPr/>
          <p:nvPr/>
        </p:nvSpPr>
        <p:spPr>
          <a:xfrm>
            <a:off x="8832629" y="491948"/>
            <a:ext cx="386360" cy="439886"/>
          </a:xfrm>
          <a:custGeom>
            <a:avLst/>
            <a:gdLst/>
            <a:ahLst/>
            <a:cxnLst/>
            <a:rect l="l" t="t" r="r" b="b"/>
            <a:pathLst>
              <a:path w="3163" h="3384" extrusionOk="0">
                <a:moveTo>
                  <a:pt x="139" y="1"/>
                </a:moveTo>
                <a:lnTo>
                  <a:pt x="0" y="151"/>
                </a:lnTo>
                <a:cubicBezTo>
                  <a:pt x="2827" y="534"/>
                  <a:pt x="3163" y="3384"/>
                  <a:pt x="3163" y="3384"/>
                </a:cubicBezTo>
                <a:cubicBezTo>
                  <a:pt x="3093" y="220"/>
                  <a:pt x="139" y="1"/>
                  <a:pt x="13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4"/>
          <p:cNvSpPr/>
          <p:nvPr/>
        </p:nvSpPr>
        <p:spPr>
          <a:xfrm>
            <a:off x="8754697" y="570333"/>
            <a:ext cx="268974" cy="600944"/>
          </a:xfrm>
          <a:custGeom>
            <a:avLst/>
            <a:gdLst/>
            <a:ahLst/>
            <a:cxnLst/>
            <a:rect l="l" t="t" r="r" b="b"/>
            <a:pathLst>
              <a:path w="2202" h="4623" extrusionOk="0">
                <a:moveTo>
                  <a:pt x="163" y="0"/>
                </a:moveTo>
                <a:lnTo>
                  <a:pt x="0" y="150"/>
                </a:lnTo>
                <a:cubicBezTo>
                  <a:pt x="1774" y="1425"/>
                  <a:pt x="2132" y="4623"/>
                  <a:pt x="2132" y="4623"/>
                </a:cubicBezTo>
                <a:cubicBezTo>
                  <a:pt x="2202" y="1483"/>
                  <a:pt x="163" y="0"/>
                  <a:pt x="16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4"/>
          <p:cNvSpPr/>
          <p:nvPr/>
        </p:nvSpPr>
        <p:spPr>
          <a:xfrm>
            <a:off x="8645738" y="675757"/>
            <a:ext cx="161482" cy="691417"/>
          </a:xfrm>
          <a:custGeom>
            <a:avLst/>
            <a:gdLst/>
            <a:ahLst/>
            <a:cxnLst/>
            <a:rect l="l" t="t" r="r" b="b"/>
            <a:pathLst>
              <a:path w="1322" h="5319" extrusionOk="0">
                <a:moveTo>
                  <a:pt x="163" y="0"/>
                </a:moveTo>
                <a:lnTo>
                  <a:pt x="1" y="150"/>
                </a:lnTo>
                <a:cubicBezTo>
                  <a:pt x="1031" y="2190"/>
                  <a:pt x="70" y="5318"/>
                  <a:pt x="70" y="5318"/>
                </a:cubicBezTo>
                <a:cubicBezTo>
                  <a:pt x="1322" y="2676"/>
                  <a:pt x="220" y="0"/>
                  <a:pt x="16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4"/>
          <p:cNvSpPr/>
          <p:nvPr/>
        </p:nvSpPr>
        <p:spPr>
          <a:xfrm>
            <a:off x="8507096" y="799249"/>
            <a:ext cx="91979" cy="414278"/>
          </a:xfrm>
          <a:custGeom>
            <a:avLst/>
            <a:gdLst/>
            <a:ahLst/>
            <a:cxnLst/>
            <a:rect l="l" t="t" r="r" b="b"/>
            <a:pathLst>
              <a:path w="753" h="3187" extrusionOk="0">
                <a:moveTo>
                  <a:pt x="243" y="0"/>
                </a:moveTo>
                <a:lnTo>
                  <a:pt x="0" y="127"/>
                </a:lnTo>
                <a:cubicBezTo>
                  <a:pt x="371" y="881"/>
                  <a:pt x="243" y="3186"/>
                  <a:pt x="243" y="3186"/>
                </a:cubicBezTo>
                <a:cubicBezTo>
                  <a:pt x="753" y="1541"/>
                  <a:pt x="243" y="0"/>
                  <a:pt x="24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4"/>
          <p:cNvSpPr/>
          <p:nvPr/>
        </p:nvSpPr>
        <p:spPr>
          <a:xfrm>
            <a:off x="8250823" y="934830"/>
            <a:ext cx="162948" cy="482133"/>
          </a:xfrm>
          <a:custGeom>
            <a:avLst/>
            <a:gdLst/>
            <a:ahLst/>
            <a:cxnLst/>
            <a:rect l="l" t="t" r="r" b="b"/>
            <a:pathLst>
              <a:path w="1334" h="3709" extrusionOk="0">
                <a:moveTo>
                  <a:pt x="1182" y="0"/>
                </a:moveTo>
                <a:lnTo>
                  <a:pt x="963" y="232"/>
                </a:lnTo>
                <a:cubicBezTo>
                  <a:pt x="1125" y="1796"/>
                  <a:pt x="0" y="3708"/>
                  <a:pt x="0" y="3708"/>
                </a:cubicBezTo>
                <a:cubicBezTo>
                  <a:pt x="1333" y="2213"/>
                  <a:pt x="1182" y="0"/>
                  <a:pt x="118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4"/>
          <p:cNvSpPr/>
          <p:nvPr/>
        </p:nvSpPr>
        <p:spPr>
          <a:xfrm>
            <a:off x="8398015" y="-32698"/>
            <a:ext cx="511076" cy="467574"/>
          </a:xfrm>
          <a:custGeom>
            <a:avLst/>
            <a:gdLst/>
            <a:ahLst/>
            <a:cxnLst/>
            <a:rect l="l" t="t" r="r" b="b"/>
            <a:pathLst>
              <a:path w="4184" h="3597" extrusionOk="0">
                <a:moveTo>
                  <a:pt x="792" y="0"/>
                </a:moveTo>
                <a:cubicBezTo>
                  <a:pt x="312" y="0"/>
                  <a:pt x="0" y="120"/>
                  <a:pt x="0" y="120"/>
                </a:cubicBezTo>
                <a:cubicBezTo>
                  <a:pt x="155" y="104"/>
                  <a:pt x="303" y="96"/>
                  <a:pt x="446" y="96"/>
                </a:cubicBezTo>
                <a:cubicBezTo>
                  <a:pt x="3501" y="96"/>
                  <a:pt x="4114" y="3596"/>
                  <a:pt x="4114" y="3596"/>
                </a:cubicBezTo>
                <a:lnTo>
                  <a:pt x="4172" y="3480"/>
                </a:lnTo>
                <a:cubicBezTo>
                  <a:pt x="4172" y="3480"/>
                  <a:pt x="4184" y="1974"/>
                  <a:pt x="2909" y="850"/>
                </a:cubicBezTo>
                <a:cubicBezTo>
                  <a:pt x="2127" y="160"/>
                  <a:pt x="1347" y="0"/>
                  <a:pt x="792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4"/>
          <p:cNvSpPr/>
          <p:nvPr/>
        </p:nvSpPr>
        <p:spPr>
          <a:xfrm>
            <a:off x="8541054" y="195178"/>
            <a:ext cx="295847" cy="308986"/>
          </a:xfrm>
          <a:custGeom>
            <a:avLst/>
            <a:gdLst/>
            <a:ahLst/>
            <a:cxnLst/>
            <a:rect l="l" t="t" r="r" b="b"/>
            <a:pathLst>
              <a:path w="2422" h="2377" extrusionOk="0">
                <a:moveTo>
                  <a:pt x="0" y="0"/>
                </a:moveTo>
                <a:lnTo>
                  <a:pt x="0" y="0"/>
                </a:lnTo>
                <a:cubicBezTo>
                  <a:pt x="1888" y="742"/>
                  <a:pt x="2259" y="2376"/>
                  <a:pt x="2259" y="2376"/>
                </a:cubicBezTo>
                <a:lnTo>
                  <a:pt x="2421" y="2260"/>
                </a:lnTo>
                <a:cubicBezTo>
                  <a:pt x="1877" y="418"/>
                  <a:pt x="1" y="1"/>
                  <a:pt x="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4"/>
          <p:cNvSpPr/>
          <p:nvPr/>
        </p:nvSpPr>
        <p:spPr>
          <a:xfrm>
            <a:off x="8202695" y="273173"/>
            <a:ext cx="552118" cy="336414"/>
          </a:xfrm>
          <a:custGeom>
            <a:avLst/>
            <a:gdLst/>
            <a:ahLst/>
            <a:cxnLst/>
            <a:rect l="l" t="t" r="r" b="b"/>
            <a:pathLst>
              <a:path w="4520" h="2588" extrusionOk="0">
                <a:moveTo>
                  <a:pt x="543" y="0"/>
                </a:moveTo>
                <a:cubicBezTo>
                  <a:pt x="208" y="0"/>
                  <a:pt x="0" y="38"/>
                  <a:pt x="0" y="38"/>
                </a:cubicBezTo>
                <a:cubicBezTo>
                  <a:pt x="3616" y="327"/>
                  <a:pt x="4369" y="2587"/>
                  <a:pt x="4369" y="2587"/>
                </a:cubicBezTo>
                <a:lnTo>
                  <a:pt x="4519" y="2436"/>
                </a:lnTo>
                <a:cubicBezTo>
                  <a:pt x="3347" y="287"/>
                  <a:pt x="1464" y="0"/>
                  <a:pt x="54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4"/>
          <p:cNvSpPr/>
          <p:nvPr/>
        </p:nvSpPr>
        <p:spPr>
          <a:xfrm>
            <a:off x="8021545" y="578523"/>
            <a:ext cx="624309" cy="127390"/>
          </a:xfrm>
          <a:custGeom>
            <a:avLst/>
            <a:gdLst/>
            <a:ahLst/>
            <a:cxnLst/>
            <a:rect l="l" t="t" r="r" b="b"/>
            <a:pathLst>
              <a:path w="5111" h="980" extrusionOk="0">
                <a:moveTo>
                  <a:pt x="2131" y="1"/>
                </a:moveTo>
                <a:cubicBezTo>
                  <a:pt x="848" y="1"/>
                  <a:pt x="0" y="481"/>
                  <a:pt x="0" y="481"/>
                </a:cubicBezTo>
                <a:cubicBezTo>
                  <a:pt x="626" y="254"/>
                  <a:pt x="1242" y="168"/>
                  <a:pt x="1816" y="168"/>
                </a:cubicBezTo>
                <a:cubicBezTo>
                  <a:pt x="3582" y="168"/>
                  <a:pt x="4948" y="980"/>
                  <a:pt x="4948" y="980"/>
                </a:cubicBezTo>
                <a:lnTo>
                  <a:pt x="5111" y="898"/>
                </a:lnTo>
                <a:cubicBezTo>
                  <a:pt x="4007" y="209"/>
                  <a:pt x="2975" y="1"/>
                  <a:pt x="213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4"/>
          <p:cNvSpPr/>
          <p:nvPr/>
        </p:nvSpPr>
        <p:spPr>
          <a:xfrm>
            <a:off x="8100821" y="769870"/>
            <a:ext cx="450123" cy="35487"/>
          </a:xfrm>
          <a:custGeom>
            <a:avLst/>
            <a:gdLst/>
            <a:ahLst/>
            <a:cxnLst/>
            <a:rect l="l" t="t" r="r" b="b"/>
            <a:pathLst>
              <a:path w="3685" h="273" extrusionOk="0">
                <a:moveTo>
                  <a:pt x="1239" y="33"/>
                </a:moveTo>
                <a:cubicBezTo>
                  <a:pt x="834" y="33"/>
                  <a:pt x="410" y="60"/>
                  <a:pt x="0" y="134"/>
                </a:cubicBezTo>
                <a:cubicBezTo>
                  <a:pt x="0" y="134"/>
                  <a:pt x="566" y="72"/>
                  <a:pt x="1265" y="33"/>
                </a:cubicBezTo>
                <a:lnTo>
                  <a:pt x="1265" y="33"/>
                </a:lnTo>
                <a:cubicBezTo>
                  <a:pt x="1256" y="33"/>
                  <a:pt x="1247" y="33"/>
                  <a:pt x="1239" y="33"/>
                </a:cubicBezTo>
                <a:close/>
                <a:moveTo>
                  <a:pt x="2295" y="1"/>
                </a:moveTo>
                <a:cubicBezTo>
                  <a:pt x="1952" y="1"/>
                  <a:pt x="1594" y="15"/>
                  <a:pt x="1265" y="33"/>
                </a:cubicBezTo>
                <a:lnTo>
                  <a:pt x="1265" y="33"/>
                </a:lnTo>
                <a:cubicBezTo>
                  <a:pt x="2451" y="36"/>
                  <a:pt x="3465" y="273"/>
                  <a:pt x="3465" y="273"/>
                </a:cubicBezTo>
                <a:lnTo>
                  <a:pt x="3685" y="157"/>
                </a:lnTo>
                <a:cubicBezTo>
                  <a:pt x="3406" y="39"/>
                  <a:pt x="2872" y="1"/>
                  <a:pt x="229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4"/>
          <p:cNvSpPr/>
          <p:nvPr/>
        </p:nvSpPr>
        <p:spPr>
          <a:xfrm>
            <a:off x="8006032" y="893752"/>
            <a:ext cx="402118" cy="89303"/>
          </a:xfrm>
          <a:custGeom>
            <a:avLst/>
            <a:gdLst/>
            <a:ahLst/>
            <a:cxnLst/>
            <a:rect l="l" t="t" r="r" b="b"/>
            <a:pathLst>
              <a:path w="3292" h="687" extrusionOk="0">
                <a:moveTo>
                  <a:pt x="2177" y="0"/>
                </a:moveTo>
                <a:cubicBezTo>
                  <a:pt x="1576" y="0"/>
                  <a:pt x="796" y="143"/>
                  <a:pt x="0" y="687"/>
                </a:cubicBezTo>
                <a:cubicBezTo>
                  <a:pt x="0" y="687"/>
                  <a:pt x="960" y="70"/>
                  <a:pt x="1970" y="70"/>
                </a:cubicBezTo>
                <a:cubicBezTo>
                  <a:pt x="2325" y="70"/>
                  <a:pt x="2685" y="146"/>
                  <a:pt x="3013" y="350"/>
                </a:cubicBezTo>
                <a:lnTo>
                  <a:pt x="3291" y="177"/>
                </a:lnTo>
                <a:cubicBezTo>
                  <a:pt x="3291" y="177"/>
                  <a:pt x="2845" y="0"/>
                  <a:pt x="217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4"/>
          <p:cNvSpPr/>
          <p:nvPr/>
        </p:nvSpPr>
        <p:spPr>
          <a:xfrm>
            <a:off x="7990397" y="1144636"/>
            <a:ext cx="205334" cy="74874"/>
          </a:xfrm>
          <a:custGeom>
            <a:avLst/>
            <a:gdLst/>
            <a:ahLst/>
            <a:cxnLst/>
            <a:rect l="l" t="t" r="r" b="b"/>
            <a:pathLst>
              <a:path w="1681" h="576" extrusionOk="0">
                <a:moveTo>
                  <a:pt x="1520" y="1"/>
                </a:moveTo>
                <a:cubicBezTo>
                  <a:pt x="1223" y="1"/>
                  <a:pt x="563" y="66"/>
                  <a:pt x="0" y="576"/>
                </a:cubicBezTo>
                <a:cubicBezTo>
                  <a:pt x="0" y="576"/>
                  <a:pt x="773" y="178"/>
                  <a:pt x="1212" y="178"/>
                </a:cubicBezTo>
                <a:cubicBezTo>
                  <a:pt x="1314" y="178"/>
                  <a:pt x="1397" y="199"/>
                  <a:pt x="1449" y="251"/>
                </a:cubicBezTo>
                <a:lnTo>
                  <a:pt x="1681" y="8"/>
                </a:lnTo>
                <a:cubicBezTo>
                  <a:pt x="1681" y="8"/>
                  <a:pt x="1622" y="1"/>
                  <a:pt x="152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14"/>
          <p:cNvGrpSpPr/>
          <p:nvPr/>
        </p:nvGrpSpPr>
        <p:grpSpPr>
          <a:xfrm>
            <a:off x="-397109" y="-579069"/>
            <a:ext cx="2159957" cy="2218891"/>
            <a:chOff x="-328325" y="-449867"/>
            <a:chExt cx="1785827" cy="1723813"/>
          </a:xfrm>
        </p:grpSpPr>
        <p:sp>
          <p:nvSpPr>
            <p:cNvPr id="674" name="Google Shape;674;p14"/>
            <p:cNvSpPr/>
            <p:nvPr/>
          </p:nvSpPr>
          <p:spPr>
            <a:xfrm>
              <a:off x="1455078" y="439458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1455078" y="457131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1099286" y="-272023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1259660" y="83768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1259660" y="-94077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1170687" y="-5205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1348634" y="-2882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1170687" y="-18305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1099286" y="8376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1099286" y="-94077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1099286" y="-25434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1437506" y="439458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1259660" y="439458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1437506" y="263936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1259660" y="26161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1170687" y="35058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348634" y="350586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1170687" y="17264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1348634" y="172640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9286" y="439458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1099286" y="261613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1259660" y="10134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099286" y="10134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1259660" y="79413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1259660" y="61619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1170687" y="70516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1348634" y="705165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1170687" y="5273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1348634" y="5273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1099286" y="79413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1099286" y="616192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1437506" y="45713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1259660" y="45713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1099286" y="45713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1170687" y="88301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099286" y="971983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1259660" y="811609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1099286" y="811609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1081815" y="-272023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903969" y="-272023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814996" y="-36089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992842" y="-36089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744807" y="-272023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744807" y="-449867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1081815" y="83768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903969" y="83768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1081815" y="-94077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903969" y="-94077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814996" y="-5205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992842" y="-5205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814996" y="-18305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992842" y="-18305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744807" y="83768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744807" y="-94077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1081815" y="-25434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903969" y="-25434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44807" y="-25434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1081815" y="439458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903969" y="439458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1081815" y="261613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903969" y="261613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14996" y="35058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992842" y="35058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4996" y="17264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992842" y="17264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744807" y="439458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744807" y="261613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1081815" y="10134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903969" y="101341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744807" y="10134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1081815" y="79413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903969" y="79413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1081815" y="616192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903969" y="616192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814996" y="70516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992842" y="70516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814996" y="52732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992842" y="52732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744807" y="79413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744807" y="616192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1081815" y="45713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903969" y="457131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744807" y="45713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903969" y="1149828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1081815" y="971983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903969" y="971983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14996" y="106095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992842" y="106095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814996" y="88301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992842" y="88301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744807" y="1149828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744807" y="971983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1081815" y="811609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903969" y="811609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744807" y="811609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14996" y="1238801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903969" y="1167400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44807" y="1167400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26023" y="-272023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549288" y="-272023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726023" y="-449867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549288" y="-449867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460416" y="-360895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637151" y="-36089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389016" y="-272023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389016" y="-449867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726023" y="83768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549288" y="83768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726023" y="-94077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549288" y="-94077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460416" y="-5205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637151" y="-5205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460416" y="-183050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37151" y="-18305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89016" y="8376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89016" y="-94077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26023" y="-25434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549288" y="-25434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389016" y="-25434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726023" y="439458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549288" y="439458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726023" y="261613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49288" y="26161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460416" y="350586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37151" y="35058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460416" y="172640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37151" y="172640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389016" y="439458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389016" y="261613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726023" y="101341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549288" y="10134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389016" y="10134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26023" y="79413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549288" y="79413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26023" y="616192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549288" y="61619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460416" y="705165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637151" y="705165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460416" y="5273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637151" y="52732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389016" y="79413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389016" y="616192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26023" y="457131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549288" y="45713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389016" y="45713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726023" y="1149828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549288" y="1149828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26023" y="971983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549288" y="97198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460416" y="1060956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637151" y="1060956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460416" y="88301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637151" y="883010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89016" y="114982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9016" y="971983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26023" y="811609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549288" y="811609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389016" y="811609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60416" y="123880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637151" y="1238801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26023" y="1167400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549288" y="1167400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389016" y="1167400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371443" y="-272023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193598" y="-272023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371443" y="-449867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104624" y="-36089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282470" y="-36089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33325" y="-272023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71443" y="8376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193598" y="83768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71443" y="-94077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193598" y="-94077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104624" y="-5205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282470" y="-5205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04624" y="-18305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282470" y="-18305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33325" y="83768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33325" y="-94077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371443" y="-25434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193598" y="-25434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33325" y="-25434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371443" y="439458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93598" y="439458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1443" y="261613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193598" y="26161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04624" y="35058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82470" y="35058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104624" y="17264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82470" y="17264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33325" y="439458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33325" y="261613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371443" y="10134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193598" y="101341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33325" y="10134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371443" y="79413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193598" y="79413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371443" y="616192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193598" y="61619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104624" y="70516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82470" y="70516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104624" y="5273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282470" y="5273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33325" y="79413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33325" y="616192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371443" y="45713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193598" y="457131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33325" y="457131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371443" y="114982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93598" y="1149828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371443" y="971983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193598" y="97198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104624" y="106095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82470" y="106095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104624" y="88301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82470" y="88301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33325" y="971983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371443" y="811609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193598" y="811609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33325" y="811609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82470" y="1238801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371443" y="1167400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193598" y="1167400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15752" y="-272023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15752" y="83768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-162194" y="83768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5752" y="-94077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-162194" y="-94077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-242886" y="-3993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-73221" y="-5205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-73221" y="-18305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15752" y="-25434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15752" y="439458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-162194" y="439458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15752" y="261613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-162194" y="26161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-251066" y="350586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-73221" y="350586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-251066" y="172640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-73221" y="172640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-322467" y="439458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-322467" y="261613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15752" y="10134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-162194" y="10134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15752" y="79413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-162194" y="79413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15752" y="616192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-162194" y="61619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-251066" y="705165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-73221" y="705165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-251066" y="5273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-73221" y="5273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15752" y="457131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-162194" y="457131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-322467" y="457131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15752" y="971983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-45145" y="1064389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-73221" y="88301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15752" y="811609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-162194" y="811609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-328325" y="439458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-328325" y="457131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6" name="Google Shape;936;p14"/>
          <p:cNvSpPr txBox="1">
            <a:spLocks noGrp="1"/>
          </p:cNvSpPr>
          <p:nvPr>
            <p:ph type="title"/>
          </p:nvPr>
        </p:nvSpPr>
        <p:spPr>
          <a:xfrm>
            <a:off x="3676741" y="1854543"/>
            <a:ext cx="4596300" cy="23778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7" name="Google Shape;937;p14"/>
          <p:cNvSpPr txBox="1">
            <a:spLocks noGrp="1"/>
          </p:cNvSpPr>
          <p:nvPr>
            <p:ph type="title" idx="2"/>
          </p:nvPr>
        </p:nvSpPr>
        <p:spPr>
          <a:xfrm>
            <a:off x="4030315" y="4484248"/>
            <a:ext cx="3889200" cy="1142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">
  <p:cSld name="CUSTOM_2">
    <p:bg>
      <p:bgPr>
        <a:solidFill>
          <a:srgbClr val="DDD2DD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"/>
          <p:cNvSpPr/>
          <p:nvPr/>
        </p:nvSpPr>
        <p:spPr>
          <a:xfrm>
            <a:off x="2140472" y="1342536"/>
            <a:ext cx="4925461" cy="4430547"/>
          </a:xfrm>
          <a:custGeom>
            <a:avLst/>
            <a:gdLst/>
            <a:ahLst/>
            <a:cxnLst/>
            <a:rect l="l" t="t" r="r" b="b"/>
            <a:pathLst>
              <a:path w="38320" h="32390" extrusionOk="0">
                <a:moveTo>
                  <a:pt x="17530" y="0"/>
                </a:moveTo>
                <a:cubicBezTo>
                  <a:pt x="17183" y="0"/>
                  <a:pt x="16838" y="28"/>
                  <a:pt x="16501" y="88"/>
                </a:cubicBezTo>
                <a:cubicBezTo>
                  <a:pt x="12921" y="343"/>
                  <a:pt x="9514" y="2058"/>
                  <a:pt x="6999" y="4607"/>
                </a:cubicBezTo>
                <a:cubicBezTo>
                  <a:pt x="3407" y="8245"/>
                  <a:pt x="1" y="15267"/>
                  <a:pt x="1160" y="20447"/>
                </a:cubicBezTo>
                <a:cubicBezTo>
                  <a:pt x="1797" y="23343"/>
                  <a:pt x="3559" y="25881"/>
                  <a:pt x="5667" y="27909"/>
                </a:cubicBezTo>
                <a:cubicBezTo>
                  <a:pt x="8147" y="30273"/>
                  <a:pt x="11484" y="31640"/>
                  <a:pt x="14832" y="32150"/>
                </a:cubicBezTo>
                <a:cubicBezTo>
                  <a:pt x="15899" y="32311"/>
                  <a:pt x="16977" y="32389"/>
                  <a:pt x="18055" y="32389"/>
                </a:cubicBezTo>
                <a:cubicBezTo>
                  <a:pt x="23497" y="32389"/>
                  <a:pt x="28941" y="30378"/>
                  <a:pt x="33013" y="26761"/>
                </a:cubicBezTo>
                <a:cubicBezTo>
                  <a:pt x="34507" y="25429"/>
                  <a:pt x="35851" y="23853"/>
                  <a:pt x="36744" y="22069"/>
                </a:cubicBezTo>
                <a:cubicBezTo>
                  <a:pt x="37497" y="20550"/>
                  <a:pt x="38297" y="18871"/>
                  <a:pt x="38308" y="17144"/>
                </a:cubicBezTo>
                <a:cubicBezTo>
                  <a:pt x="38320" y="16229"/>
                  <a:pt x="38076" y="15302"/>
                  <a:pt x="37648" y="14491"/>
                </a:cubicBezTo>
                <a:cubicBezTo>
                  <a:pt x="37485" y="14201"/>
                  <a:pt x="37311" y="13923"/>
                  <a:pt x="37115" y="13657"/>
                </a:cubicBezTo>
                <a:cubicBezTo>
                  <a:pt x="36025" y="12092"/>
                  <a:pt x="34762" y="10887"/>
                  <a:pt x="33129" y="9902"/>
                </a:cubicBezTo>
                <a:cubicBezTo>
                  <a:pt x="31576" y="8963"/>
                  <a:pt x="29908" y="8188"/>
                  <a:pt x="28424" y="7122"/>
                </a:cubicBezTo>
                <a:cubicBezTo>
                  <a:pt x="26929" y="6043"/>
                  <a:pt x="25655" y="4676"/>
                  <a:pt x="24310" y="3414"/>
                </a:cubicBezTo>
                <a:cubicBezTo>
                  <a:pt x="22955" y="2150"/>
                  <a:pt x="21472" y="957"/>
                  <a:pt x="19722" y="366"/>
                </a:cubicBezTo>
                <a:cubicBezTo>
                  <a:pt x="19021" y="129"/>
                  <a:pt x="18271" y="0"/>
                  <a:pt x="1753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5"/>
          <p:cNvSpPr/>
          <p:nvPr/>
        </p:nvSpPr>
        <p:spPr>
          <a:xfrm>
            <a:off x="3215799" y="1831546"/>
            <a:ext cx="2670572" cy="4003770"/>
          </a:xfrm>
          <a:custGeom>
            <a:avLst/>
            <a:gdLst/>
            <a:ahLst/>
            <a:cxnLst/>
            <a:rect l="l" t="t" r="r" b="b"/>
            <a:pathLst>
              <a:path w="20777" h="29270" extrusionOk="0">
                <a:moveTo>
                  <a:pt x="15396" y="0"/>
                </a:moveTo>
                <a:cubicBezTo>
                  <a:pt x="14713" y="0"/>
                  <a:pt x="14577" y="855"/>
                  <a:pt x="14531" y="1495"/>
                </a:cubicBezTo>
                <a:cubicBezTo>
                  <a:pt x="13772" y="1364"/>
                  <a:pt x="12799" y="1314"/>
                  <a:pt x="11762" y="1314"/>
                </a:cubicBezTo>
                <a:cubicBezTo>
                  <a:pt x="9867" y="1314"/>
                  <a:pt x="7758" y="1481"/>
                  <a:pt x="6350" y="1623"/>
                </a:cubicBezTo>
                <a:cubicBezTo>
                  <a:pt x="6362" y="985"/>
                  <a:pt x="6281" y="209"/>
                  <a:pt x="5609" y="174"/>
                </a:cubicBezTo>
                <a:cubicBezTo>
                  <a:pt x="5595" y="173"/>
                  <a:pt x="5582" y="173"/>
                  <a:pt x="5569" y="173"/>
                </a:cubicBezTo>
                <a:cubicBezTo>
                  <a:pt x="4895" y="173"/>
                  <a:pt x="4716" y="1322"/>
                  <a:pt x="4682" y="1948"/>
                </a:cubicBezTo>
                <a:cubicBezTo>
                  <a:pt x="4671" y="2017"/>
                  <a:pt x="4636" y="2399"/>
                  <a:pt x="4612" y="2527"/>
                </a:cubicBezTo>
                <a:cubicBezTo>
                  <a:pt x="1" y="14902"/>
                  <a:pt x="1206" y="29270"/>
                  <a:pt x="1206" y="29270"/>
                </a:cubicBezTo>
                <a:lnTo>
                  <a:pt x="19989" y="29270"/>
                </a:lnTo>
                <a:cubicBezTo>
                  <a:pt x="19989" y="29270"/>
                  <a:pt x="20777" y="14751"/>
                  <a:pt x="16084" y="2341"/>
                </a:cubicBezTo>
                <a:cubicBezTo>
                  <a:pt x="16142" y="2190"/>
                  <a:pt x="16165" y="2040"/>
                  <a:pt x="16176" y="1866"/>
                </a:cubicBezTo>
                <a:cubicBezTo>
                  <a:pt x="16199" y="1229"/>
                  <a:pt x="16142" y="35"/>
                  <a:pt x="15424" y="1"/>
                </a:cubicBezTo>
                <a:cubicBezTo>
                  <a:pt x="15414" y="1"/>
                  <a:pt x="15405" y="0"/>
                  <a:pt x="153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5"/>
          <p:cNvSpPr/>
          <p:nvPr/>
        </p:nvSpPr>
        <p:spPr>
          <a:xfrm>
            <a:off x="4550254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55" y="1"/>
                </a:moveTo>
                <a:cubicBezTo>
                  <a:pt x="750" y="1"/>
                  <a:pt x="314" y="166"/>
                  <a:pt x="1" y="726"/>
                </a:cubicBezTo>
                <a:lnTo>
                  <a:pt x="59" y="785"/>
                </a:lnTo>
                <a:cubicBezTo>
                  <a:pt x="59" y="785"/>
                  <a:pt x="321" y="350"/>
                  <a:pt x="995" y="350"/>
                </a:cubicBezTo>
                <a:cubicBezTo>
                  <a:pt x="1293" y="350"/>
                  <a:pt x="1672" y="435"/>
                  <a:pt x="2145" y="680"/>
                </a:cubicBezTo>
                <a:lnTo>
                  <a:pt x="2261" y="344"/>
                </a:lnTo>
                <a:cubicBezTo>
                  <a:pt x="2261" y="344"/>
                  <a:pt x="1739" y="1"/>
                  <a:pt x="1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5"/>
          <p:cNvSpPr/>
          <p:nvPr/>
        </p:nvSpPr>
        <p:spPr>
          <a:xfrm>
            <a:off x="4258350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01" y="1"/>
                </a:moveTo>
                <a:cubicBezTo>
                  <a:pt x="518" y="1"/>
                  <a:pt x="1" y="344"/>
                  <a:pt x="1" y="344"/>
                </a:cubicBezTo>
                <a:lnTo>
                  <a:pt x="117" y="680"/>
                </a:lnTo>
                <a:cubicBezTo>
                  <a:pt x="585" y="435"/>
                  <a:pt x="963" y="350"/>
                  <a:pt x="1261" y="350"/>
                </a:cubicBezTo>
                <a:cubicBezTo>
                  <a:pt x="1935" y="350"/>
                  <a:pt x="2202" y="785"/>
                  <a:pt x="2202" y="785"/>
                </a:cubicBezTo>
                <a:lnTo>
                  <a:pt x="2261" y="726"/>
                </a:lnTo>
                <a:cubicBezTo>
                  <a:pt x="1942" y="166"/>
                  <a:pt x="1506" y="1"/>
                  <a:pt x="110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5"/>
          <p:cNvSpPr/>
          <p:nvPr/>
        </p:nvSpPr>
        <p:spPr>
          <a:xfrm>
            <a:off x="3688049" y="3825038"/>
            <a:ext cx="1841577" cy="2238401"/>
          </a:xfrm>
          <a:custGeom>
            <a:avLst/>
            <a:gdLst/>
            <a:ahLst/>
            <a:cxnLst/>
            <a:rect l="l" t="t" r="r" b="b"/>
            <a:pathLst>
              <a:path w="12028" h="13738" extrusionOk="0">
                <a:moveTo>
                  <a:pt x="5669" y="1"/>
                </a:moveTo>
                <a:cubicBezTo>
                  <a:pt x="1568" y="1"/>
                  <a:pt x="0" y="9533"/>
                  <a:pt x="848" y="13738"/>
                </a:cubicBezTo>
                <a:lnTo>
                  <a:pt x="11207" y="13738"/>
                </a:lnTo>
                <a:cubicBezTo>
                  <a:pt x="12027" y="42"/>
                  <a:pt x="6022" y="19"/>
                  <a:pt x="5982" y="19"/>
                </a:cubicBezTo>
                <a:cubicBezTo>
                  <a:pt x="5981" y="19"/>
                  <a:pt x="5981" y="19"/>
                  <a:pt x="5981" y="19"/>
                </a:cubicBezTo>
                <a:cubicBezTo>
                  <a:pt x="5876" y="7"/>
                  <a:pt x="5771" y="1"/>
                  <a:pt x="56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5"/>
          <p:cNvSpPr/>
          <p:nvPr/>
        </p:nvSpPr>
        <p:spPr>
          <a:xfrm>
            <a:off x="3859247" y="1909104"/>
            <a:ext cx="137147" cy="200120"/>
          </a:xfrm>
          <a:custGeom>
            <a:avLst/>
            <a:gdLst/>
            <a:ahLst/>
            <a:cxnLst/>
            <a:rect l="l" t="t" r="r" b="b"/>
            <a:pathLst>
              <a:path w="1067" h="1463" extrusionOk="0">
                <a:moveTo>
                  <a:pt x="544" y="1"/>
                </a:moveTo>
                <a:cubicBezTo>
                  <a:pt x="135" y="1"/>
                  <a:pt x="35" y="563"/>
                  <a:pt x="12" y="871"/>
                </a:cubicBezTo>
                <a:cubicBezTo>
                  <a:pt x="0" y="1183"/>
                  <a:pt x="209" y="1450"/>
                  <a:pt x="487" y="1461"/>
                </a:cubicBezTo>
                <a:cubicBezTo>
                  <a:pt x="499" y="1462"/>
                  <a:pt x="511" y="1463"/>
                  <a:pt x="522" y="1463"/>
                </a:cubicBezTo>
                <a:cubicBezTo>
                  <a:pt x="775" y="1463"/>
                  <a:pt x="997" y="1228"/>
                  <a:pt x="1009" y="928"/>
                </a:cubicBezTo>
                <a:cubicBezTo>
                  <a:pt x="1032" y="616"/>
                  <a:pt x="1066" y="36"/>
                  <a:pt x="569" y="1"/>
                </a:cubicBezTo>
                <a:cubicBezTo>
                  <a:pt x="560" y="1"/>
                  <a:pt x="552" y="1"/>
                  <a:pt x="54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5"/>
          <p:cNvSpPr/>
          <p:nvPr/>
        </p:nvSpPr>
        <p:spPr>
          <a:xfrm>
            <a:off x="5128149" y="1886945"/>
            <a:ext cx="131234" cy="199983"/>
          </a:xfrm>
          <a:custGeom>
            <a:avLst/>
            <a:gdLst/>
            <a:ahLst/>
            <a:cxnLst/>
            <a:rect l="l" t="t" r="r" b="b"/>
            <a:pathLst>
              <a:path w="1021" h="1462" extrusionOk="0">
                <a:moveTo>
                  <a:pt x="517" y="0"/>
                </a:moveTo>
                <a:cubicBezTo>
                  <a:pt x="46" y="0"/>
                  <a:pt x="23" y="575"/>
                  <a:pt x="13" y="882"/>
                </a:cubicBezTo>
                <a:cubicBezTo>
                  <a:pt x="0" y="1195"/>
                  <a:pt x="209" y="1450"/>
                  <a:pt x="487" y="1461"/>
                </a:cubicBezTo>
                <a:cubicBezTo>
                  <a:pt x="494" y="1461"/>
                  <a:pt x="500" y="1461"/>
                  <a:pt x="507" y="1461"/>
                </a:cubicBezTo>
                <a:cubicBezTo>
                  <a:pt x="776" y="1461"/>
                  <a:pt x="997" y="1222"/>
                  <a:pt x="1009" y="917"/>
                </a:cubicBezTo>
                <a:cubicBezTo>
                  <a:pt x="1020" y="604"/>
                  <a:pt x="974" y="24"/>
                  <a:pt x="546" y="1"/>
                </a:cubicBezTo>
                <a:cubicBezTo>
                  <a:pt x="536" y="1"/>
                  <a:pt x="527" y="0"/>
                  <a:pt x="51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4219661" y="1134211"/>
            <a:ext cx="653986" cy="905123"/>
          </a:xfrm>
          <a:custGeom>
            <a:avLst/>
            <a:gdLst/>
            <a:ahLst/>
            <a:cxnLst/>
            <a:rect l="l" t="t" r="r" b="b"/>
            <a:pathLst>
              <a:path w="5088" h="6617" extrusionOk="0">
                <a:moveTo>
                  <a:pt x="2573" y="1"/>
                </a:moveTo>
                <a:lnTo>
                  <a:pt x="0" y="6616"/>
                </a:lnTo>
                <a:lnTo>
                  <a:pt x="5088" y="6420"/>
                </a:lnTo>
                <a:lnTo>
                  <a:pt x="2573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>
            <a:off x="4383415" y="2395652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8" y="1"/>
                  <a:pt x="117" y="1"/>
                  <a:pt x="117" y="2"/>
                </a:cubicBezTo>
                <a:cubicBezTo>
                  <a:pt x="94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2" y="546"/>
                  <a:pt x="222" y="465"/>
                </a:cubicBezTo>
                <a:cubicBezTo>
                  <a:pt x="22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4481744" y="2459121"/>
            <a:ext cx="28535" cy="84261"/>
          </a:xfrm>
          <a:custGeom>
            <a:avLst/>
            <a:gdLst/>
            <a:ahLst/>
            <a:cxnLst/>
            <a:rect l="l" t="t" r="r" b="b"/>
            <a:pathLst>
              <a:path w="222" h="616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5"/>
                  <a:pt x="1" y="372"/>
                  <a:pt x="1" y="453"/>
                </a:cubicBezTo>
                <a:cubicBezTo>
                  <a:pt x="1" y="546"/>
                  <a:pt x="47" y="615"/>
                  <a:pt x="117" y="615"/>
                </a:cubicBezTo>
                <a:cubicBezTo>
                  <a:pt x="175" y="615"/>
                  <a:pt x="221" y="546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5"/>
          <p:cNvSpPr/>
          <p:nvPr/>
        </p:nvSpPr>
        <p:spPr>
          <a:xfrm>
            <a:off x="4481744" y="231016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5"/>
          <p:cNvSpPr/>
          <p:nvPr/>
        </p:nvSpPr>
        <p:spPr>
          <a:xfrm>
            <a:off x="4565164" y="2501798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3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5"/>
          <p:cNvSpPr/>
          <p:nvPr/>
        </p:nvSpPr>
        <p:spPr>
          <a:xfrm>
            <a:off x="4600896" y="2352838"/>
            <a:ext cx="29949" cy="85903"/>
          </a:xfrm>
          <a:custGeom>
            <a:avLst/>
            <a:gdLst/>
            <a:ahLst/>
            <a:cxnLst/>
            <a:rect l="l" t="t" r="r" b="b"/>
            <a:pathLst>
              <a:path w="233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2"/>
                  <a:pt x="1" y="465"/>
                </a:cubicBezTo>
                <a:cubicBezTo>
                  <a:pt x="1" y="547"/>
                  <a:pt x="59" y="627"/>
                  <a:pt x="117" y="627"/>
                </a:cubicBezTo>
                <a:cubicBezTo>
                  <a:pt x="175" y="627"/>
                  <a:pt x="232" y="547"/>
                  <a:pt x="232" y="465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5"/>
          <p:cNvSpPr/>
          <p:nvPr/>
        </p:nvSpPr>
        <p:spPr>
          <a:xfrm>
            <a:off x="4647169" y="2438466"/>
            <a:ext cx="29949" cy="84261"/>
          </a:xfrm>
          <a:custGeom>
            <a:avLst/>
            <a:gdLst/>
            <a:ahLst/>
            <a:cxnLst/>
            <a:rect l="l" t="t" r="r" b="b"/>
            <a:pathLst>
              <a:path w="233" h="616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54"/>
                </a:cubicBezTo>
                <a:cubicBezTo>
                  <a:pt x="0" y="546"/>
                  <a:pt x="58" y="616"/>
                  <a:pt x="116" y="616"/>
                </a:cubicBezTo>
                <a:cubicBezTo>
                  <a:pt x="174" y="616"/>
                  <a:pt x="232" y="546"/>
                  <a:pt x="232" y="454"/>
                </a:cubicBezTo>
                <a:cubicBezTo>
                  <a:pt x="232" y="374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5"/>
          <p:cNvSpPr/>
          <p:nvPr/>
        </p:nvSpPr>
        <p:spPr>
          <a:xfrm>
            <a:off x="4732003" y="2310161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57"/>
                  <a:pt x="47" y="627"/>
                  <a:pt x="116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5"/>
          <p:cNvSpPr/>
          <p:nvPr/>
        </p:nvSpPr>
        <p:spPr>
          <a:xfrm>
            <a:off x="4843700" y="2199227"/>
            <a:ext cx="28406" cy="84124"/>
          </a:xfrm>
          <a:custGeom>
            <a:avLst/>
            <a:gdLst/>
            <a:ahLst/>
            <a:cxnLst/>
            <a:rect l="l" t="t" r="r" b="b"/>
            <a:pathLst>
              <a:path w="221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4" y="24"/>
                  <a:pt x="1" y="372"/>
                  <a:pt x="1" y="453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4" y="615"/>
                  <a:pt x="221" y="545"/>
                  <a:pt x="221" y="453"/>
                </a:cubicBezTo>
                <a:cubicBezTo>
                  <a:pt x="221" y="374"/>
                  <a:pt x="133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5"/>
          <p:cNvSpPr/>
          <p:nvPr/>
        </p:nvSpPr>
        <p:spPr>
          <a:xfrm>
            <a:off x="4647169" y="224053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35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5"/>
          <p:cNvSpPr/>
          <p:nvPr/>
        </p:nvSpPr>
        <p:spPr>
          <a:xfrm>
            <a:off x="4746913" y="2102383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4" y="616"/>
                  <a:pt x="221" y="547"/>
                  <a:pt x="221" y="454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5"/>
          <p:cNvSpPr/>
          <p:nvPr/>
        </p:nvSpPr>
        <p:spPr>
          <a:xfrm>
            <a:off x="4633673" y="2086652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6" y="1"/>
                </a:moveTo>
                <a:cubicBezTo>
                  <a:pt x="106" y="1"/>
                  <a:pt x="106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5" y="627"/>
                  <a:pt x="221" y="557"/>
                  <a:pt x="221" y="464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5"/>
          <p:cNvSpPr/>
          <p:nvPr/>
        </p:nvSpPr>
        <p:spPr>
          <a:xfrm>
            <a:off x="4539971" y="2045343"/>
            <a:ext cx="28278" cy="84398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06" y="1"/>
                </a:moveTo>
                <a:cubicBezTo>
                  <a:pt x="105" y="1"/>
                  <a:pt x="105" y="1"/>
                  <a:pt x="104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6" y="616"/>
                  <a:pt x="104" y="616"/>
                </a:cubicBezTo>
                <a:cubicBezTo>
                  <a:pt x="173" y="616"/>
                  <a:pt x="220" y="547"/>
                  <a:pt x="220" y="454"/>
                </a:cubicBezTo>
                <a:cubicBezTo>
                  <a:pt x="220" y="375"/>
                  <a:pt x="132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5"/>
          <p:cNvSpPr/>
          <p:nvPr/>
        </p:nvSpPr>
        <p:spPr>
          <a:xfrm>
            <a:off x="4529431" y="2199227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6" y="1"/>
                </a:cubicBezTo>
                <a:cubicBezTo>
                  <a:pt x="93" y="24"/>
                  <a:pt x="0" y="372"/>
                  <a:pt x="0" y="453"/>
                </a:cubicBezTo>
                <a:cubicBezTo>
                  <a:pt x="0" y="545"/>
                  <a:pt x="47" y="615"/>
                  <a:pt x="116" y="615"/>
                </a:cubicBezTo>
                <a:cubicBezTo>
                  <a:pt x="175" y="615"/>
                  <a:pt x="221" y="545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5"/>
          <p:cNvSpPr/>
          <p:nvPr/>
        </p:nvSpPr>
        <p:spPr>
          <a:xfrm>
            <a:off x="4304622" y="4681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24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5"/>
          <p:cNvSpPr/>
          <p:nvPr/>
        </p:nvSpPr>
        <p:spPr>
          <a:xfrm>
            <a:off x="4414777" y="4809653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5" y="0"/>
                </a:moveTo>
                <a:cubicBezTo>
                  <a:pt x="105" y="0"/>
                  <a:pt x="105" y="0"/>
                  <a:pt x="105" y="1"/>
                </a:cubicBezTo>
                <a:cubicBezTo>
                  <a:pt x="93" y="24"/>
                  <a:pt x="1" y="371"/>
                  <a:pt x="1" y="464"/>
                </a:cubicBezTo>
                <a:cubicBezTo>
                  <a:pt x="1" y="557"/>
                  <a:pt x="47" y="626"/>
                  <a:pt x="105" y="626"/>
                </a:cubicBezTo>
                <a:cubicBezTo>
                  <a:pt x="174" y="626"/>
                  <a:pt x="220" y="557"/>
                  <a:pt x="220" y="464"/>
                </a:cubicBezTo>
                <a:cubicBezTo>
                  <a:pt x="220" y="373"/>
                  <a:pt x="120" y="0"/>
                  <a:pt x="105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5"/>
          <p:cNvSpPr/>
          <p:nvPr/>
        </p:nvSpPr>
        <p:spPr>
          <a:xfrm>
            <a:off x="4398325" y="464797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7" y="0"/>
                </a:moveTo>
                <a:cubicBezTo>
                  <a:pt x="106" y="0"/>
                  <a:pt x="106" y="1"/>
                  <a:pt x="106" y="1"/>
                </a:cubicBezTo>
                <a:cubicBezTo>
                  <a:pt x="94" y="36"/>
                  <a:pt x="1" y="371"/>
                  <a:pt x="1" y="464"/>
                </a:cubicBezTo>
                <a:cubicBezTo>
                  <a:pt x="1" y="557"/>
                  <a:pt x="47" y="626"/>
                  <a:pt x="106" y="626"/>
                </a:cubicBezTo>
                <a:cubicBezTo>
                  <a:pt x="175" y="626"/>
                  <a:pt x="221" y="557"/>
                  <a:pt x="221" y="464"/>
                </a:cubicBezTo>
                <a:cubicBezTo>
                  <a:pt x="221" y="373"/>
                  <a:pt x="131" y="0"/>
                  <a:pt x="10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5"/>
          <p:cNvSpPr/>
          <p:nvPr/>
        </p:nvSpPr>
        <p:spPr>
          <a:xfrm>
            <a:off x="4529431" y="4895144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46"/>
                  <a:pt x="47" y="627"/>
                  <a:pt x="116" y="627"/>
                </a:cubicBezTo>
                <a:cubicBezTo>
                  <a:pt x="175" y="627"/>
                  <a:pt x="221" y="546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5"/>
          <p:cNvSpPr/>
          <p:nvPr/>
        </p:nvSpPr>
        <p:spPr>
          <a:xfrm>
            <a:off x="4553210" y="4746184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6"/>
                  <a:pt x="1" y="372"/>
                  <a:pt x="1" y="465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75" y="627"/>
                  <a:pt x="233" y="557"/>
                  <a:pt x="233" y="465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4642670" y="4812662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65"/>
                </a:cubicBezTo>
                <a:cubicBezTo>
                  <a:pt x="0" y="547"/>
                  <a:pt x="46" y="616"/>
                  <a:pt x="105" y="616"/>
                </a:cubicBezTo>
                <a:cubicBezTo>
                  <a:pt x="174" y="616"/>
                  <a:pt x="221" y="547"/>
                  <a:pt x="221" y="465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4723005" y="4766839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5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4796142" y="4655905"/>
            <a:ext cx="28278" cy="84124"/>
          </a:xfrm>
          <a:custGeom>
            <a:avLst/>
            <a:gdLst/>
            <a:ahLst/>
            <a:cxnLst/>
            <a:rect l="l" t="t" r="r" b="b"/>
            <a:pathLst>
              <a:path w="220" h="615" extrusionOk="0">
                <a:moveTo>
                  <a:pt x="117" y="0"/>
                </a:moveTo>
                <a:cubicBezTo>
                  <a:pt x="117" y="0"/>
                  <a:pt x="116" y="0"/>
                  <a:pt x="116" y="1"/>
                </a:cubicBezTo>
                <a:cubicBezTo>
                  <a:pt x="93" y="24"/>
                  <a:pt x="0" y="372"/>
                  <a:pt x="0" y="452"/>
                </a:cubicBezTo>
                <a:cubicBezTo>
                  <a:pt x="0" y="545"/>
                  <a:pt x="46" y="615"/>
                  <a:pt x="116" y="615"/>
                </a:cubicBezTo>
                <a:cubicBezTo>
                  <a:pt x="173" y="615"/>
                  <a:pt x="220" y="545"/>
                  <a:pt x="220" y="452"/>
                </a:cubicBezTo>
                <a:cubicBezTo>
                  <a:pt x="220" y="374"/>
                  <a:pt x="132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4662079" y="4681210"/>
            <a:ext cx="28278" cy="85903"/>
          </a:xfrm>
          <a:custGeom>
            <a:avLst/>
            <a:gdLst/>
            <a:ahLst/>
            <a:cxnLst/>
            <a:rect l="l" t="t" r="r" b="b"/>
            <a:pathLst>
              <a:path w="220" h="628" extrusionOk="0">
                <a:moveTo>
                  <a:pt x="106" y="0"/>
                </a:moveTo>
                <a:cubicBezTo>
                  <a:pt x="105" y="0"/>
                  <a:pt x="105" y="1"/>
                  <a:pt x="104" y="1"/>
                </a:cubicBezTo>
                <a:cubicBezTo>
                  <a:pt x="93" y="25"/>
                  <a:pt x="0" y="372"/>
                  <a:pt x="0" y="465"/>
                </a:cubicBezTo>
                <a:cubicBezTo>
                  <a:pt x="0" y="546"/>
                  <a:pt x="47" y="627"/>
                  <a:pt x="104" y="627"/>
                </a:cubicBezTo>
                <a:cubicBezTo>
                  <a:pt x="174" y="627"/>
                  <a:pt x="220" y="546"/>
                  <a:pt x="220" y="465"/>
                </a:cubicBezTo>
                <a:cubicBezTo>
                  <a:pt x="220" y="375"/>
                  <a:pt x="132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4726115" y="4543253"/>
            <a:ext cx="33990" cy="100531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4586022" y="4486715"/>
            <a:ext cx="33837" cy="102160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0"/>
                </a:moveTo>
                <a:cubicBezTo>
                  <a:pt x="106" y="0"/>
                  <a:pt x="105" y="1"/>
                  <a:pt x="104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04" y="627"/>
                </a:cubicBezTo>
                <a:cubicBezTo>
                  <a:pt x="174" y="627"/>
                  <a:pt x="220" y="557"/>
                  <a:pt x="220" y="465"/>
                </a:cubicBezTo>
                <a:cubicBezTo>
                  <a:pt x="220" y="375"/>
                  <a:pt x="133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4479613" y="4475310"/>
            <a:ext cx="33684" cy="100531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17" y="1"/>
                </a:moveTo>
                <a:cubicBezTo>
                  <a:pt x="117" y="1"/>
                  <a:pt x="116" y="1"/>
                  <a:pt x="116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16" y="616"/>
                </a:cubicBezTo>
                <a:cubicBezTo>
                  <a:pt x="174" y="616"/>
                  <a:pt x="220" y="547"/>
                  <a:pt x="220" y="454"/>
                </a:cubicBezTo>
                <a:cubicBezTo>
                  <a:pt x="220" y="375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4481744" y="4655905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3" y="24"/>
                  <a:pt x="1" y="372"/>
                  <a:pt x="1" y="452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5" y="615"/>
                  <a:pt x="221" y="545"/>
                  <a:pt x="221" y="452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>
            <a:off x="4425189" y="2045343"/>
            <a:ext cx="28535" cy="84398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4383415" y="2240537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0"/>
                </a:moveTo>
                <a:cubicBezTo>
                  <a:pt x="117" y="0"/>
                  <a:pt x="117" y="0"/>
                  <a:pt x="117" y="0"/>
                </a:cubicBezTo>
                <a:cubicBezTo>
                  <a:pt x="94" y="35"/>
                  <a:pt x="1" y="371"/>
                  <a:pt x="1" y="464"/>
                </a:cubicBezTo>
                <a:cubicBezTo>
                  <a:pt x="1" y="557"/>
                  <a:pt x="47" y="626"/>
                  <a:pt x="117" y="626"/>
                </a:cubicBezTo>
                <a:cubicBezTo>
                  <a:pt x="175" y="626"/>
                  <a:pt x="222" y="557"/>
                  <a:pt x="222" y="464"/>
                </a:cubicBezTo>
                <a:cubicBezTo>
                  <a:pt x="222" y="373"/>
                  <a:pt x="132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4295625" y="208665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5" y="1"/>
                  <a:pt x="105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4" y="627"/>
                  <a:pt x="220" y="557"/>
                  <a:pt x="220" y="464"/>
                </a:cubicBezTo>
                <a:cubicBezTo>
                  <a:pt x="220" y="373"/>
                  <a:pt x="130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4264262" y="2267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106" y="36"/>
                  <a:pt x="1" y="372"/>
                  <a:pt x="1" y="464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86" y="627"/>
                  <a:pt x="233" y="557"/>
                  <a:pt x="233" y="464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5"/>
          <p:cNvSpPr/>
          <p:nvPr/>
        </p:nvSpPr>
        <p:spPr>
          <a:xfrm>
            <a:off x="4180971" y="214369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6" y="1"/>
                  <a:pt x="105" y="1"/>
                  <a:pt x="105" y="1"/>
                </a:cubicBezTo>
                <a:cubicBezTo>
                  <a:pt x="93" y="36"/>
                  <a:pt x="0" y="372"/>
                  <a:pt x="0" y="465"/>
                </a:cubicBezTo>
                <a:cubicBezTo>
                  <a:pt x="0" y="557"/>
                  <a:pt x="46" y="627"/>
                  <a:pt x="105" y="627"/>
                </a:cubicBezTo>
                <a:cubicBezTo>
                  <a:pt x="174" y="627"/>
                  <a:pt x="221" y="557"/>
                  <a:pt x="221" y="465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5"/>
          <p:cNvSpPr/>
          <p:nvPr/>
        </p:nvSpPr>
        <p:spPr>
          <a:xfrm>
            <a:off x="4081228" y="2059705"/>
            <a:ext cx="29820" cy="84261"/>
          </a:xfrm>
          <a:custGeom>
            <a:avLst/>
            <a:gdLst/>
            <a:ahLst/>
            <a:cxnLst/>
            <a:rect l="l" t="t" r="r" b="b"/>
            <a:pathLst>
              <a:path w="232" h="616" extrusionOk="0">
                <a:moveTo>
                  <a:pt x="117" y="0"/>
                </a:moveTo>
                <a:cubicBezTo>
                  <a:pt x="117" y="0"/>
                  <a:pt x="116" y="1"/>
                  <a:pt x="116" y="1"/>
                </a:cubicBezTo>
                <a:cubicBezTo>
                  <a:pt x="104" y="25"/>
                  <a:pt x="0" y="372"/>
                  <a:pt x="0" y="453"/>
                </a:cubicBezTo>
                <a:cubicBezTo>
                  <a:pt x="0" y="546"/>
                  <a:pt x="58" y="615"/>
                  <a:pt x="116" y="615"/>
                </a:cubicBezTo>
                <a:cubicBezTo>
                  <a:pt x="186" y="615"/>
                  <a:pt x="232" y="546"/>
                  <a:pt x="232" y="453"/>
                </a:cubicBezTo>
                <a:cubicBezTo>
                  <a:pt x="232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5"/>
          <p:cNvSpPr/>
          <p:nvPr/>
        </p:nvSpPr>
        <p:spPr>
          <a:xfrm>
            <a:off x="4871978" y="2045343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2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5"/>
          <p:cNvSpPr/>
          <p:nvPr/>
        </p:nvSpPr>
        <p:spPr>
          <a:xfrm>
            <a:off x="4994086" y="2069144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1" y="546"/>
                  <a:pt x="221" y="465"/>
                </a:cubicBezTo>
                <a:cubicBezTo>
                  <a:pt x="221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5"/>
          <p:cNvSpPr/>
          <p:nvPr/>
        </p:nvSpPr>
        <p:spPr>
          <a:xfrm>
            <a:off x="4510151" y="1134211"/>
            <a:ext cx="71594" cy="109430"/>
          </a:xfrm>
          <a:custGeom>
            <a:avLst/>
            <a:gdLst/>
            <a:ahLst/>
            <a:cxnLst/>
            <a:rect l="l" t="t" r="r" b="b"/>
            <a:pathLst>
              <a:path w="557" h="800" extrusionOk="0">
                <a:moveTo>
                  <a:pt x="313" y="1"/>
                </a:moveTo>
                <a:lnTo>
                  <a:pt x="0" y="800"/>
                </a:lnTo>
                <a:lnTo>
                  <a:pt x="557" y="626"/>
                </a:lnTo>
                <a:lnTo>
                  <a:pt x="313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5"/>
          <p:cNvSpPr/>
          <p:nvPr/>
        </p:nvSpPr>
        <p:spPr>
          <a:xfrm>
            <a:off x="4402952" y="1368799"/>
            <a:ext cx="266582" cy="169616"/>
          </a:xfrm>
          <a:custGeom>
            <a:avLst/>
            <a:gdLst/>
            <a:ahLst/>
            <a:cxnLst/>
            <a:rect l="l" t="t" r="r" b="b"/>
            <a:pathLst>
              <a:path w="2074" h="1240" extrusionOk="0">
                <a:moveTo>
                  <a:pt x="1819" y="0"/>
                </a:moveTo>
                <a:lnTo>
                  <a:pt x="278" y="510"/>
                </a:lnTo>
                <a:lnTo>
                  <a:pt x="0" y="1240"/>
                </a:lnTo>
                <a:lnTo>
                  <a:pt x="2074" y="637"/>
                </a:lnTo>
                <a:lnTo>
                  <a:pt x="181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5"/>
          <p:cNvSpPr/>
          <p:nvPr/>
        </p:nvSpPr>
        <p:spPr>
          <a:xfrm>
            <a:off x="4295625" y="1598600"/>
            <a:ext cx="457328" cy="233086"/>
          </a:xfrm>
          <a:custGeom>
            <a:avLst/>
            <a:gdLst/>
            <a:ahLst/>
            <a:cxnLst/>
            <a:rect l="l" t="t" r="r" b="b"/>
            <a:pathLst>
              <a:path w="3558" h="1704" extrusionOk="0">
                <a:moveTo>
                  <a:pt x="3315" y="0"/>
                </a:moveTo>
                <a:lnTo>
                  <a:pt x="279" y="1009"/>
                </a:lnTo>
                <a:lnTo>
                  <a:pt x="1" y="1704"/>
                </a:lnTo>
                <a:lnTo>
                  <a:pt x="1" y="1704"/>
                </a:lnTo>
                <a:lnTo>
                  <a:pt x="3558" y="626"/>
                </a:lnTo>
                <a:lnTo>
                  <a:pt x="33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5"/>
          <p:cNvSpPr/>
          <p:nvPr/>
        </p:nvSpPr>
        <p:spPr>
          <a:xfrm>
            <a:off x="4219661" y="1861639"/>
            <a:ext cx="631621" cy="177687"/>
          </a:xfrm>
          <a:custGeom>
            <a:avLst/>
            <a:gdLst/>
            <a:ahLst/>
            <a:cxnLst/>
            <a:rect l="l" t="t" r="r" b="b"/>
            <a:pathLst>
              <a:path w="4914" h="1299" extrusionOk="0">
                <a:moveTo>
                  <a:pt x="4658" y="1"/>
                </a:moveTo>
                <a:lnTo>
                  <a:pt x="221" y="742"/>
                </a:lnTo>
                <a:lnTo>
                  <a:pt x="0" y="1298"/>
                </a:lnTo>
                <a:lnTo>
                  <a:pt x="4913" y="649"/>
                </a:lnTo>
                <a:lnTo>
                  <a:pt x="465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5"/>
          <p:cNvSpPr/>
          <p:nvPr/>
        </p:nvSpPr>
        <p:spPr>
          <a:xfrm>
            <a:off x="4310535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1413" y="1"/>
                </a:moveTo>
                <a:cubicBezTo>
                  <a:pt x="285" y="1"/>
                  <a:pt x="1" y="1389"/>
                  <a:pt x="1" y="1389"/>
                </a:cubicBezTo>
                <a:lnTo>
                  <a:pt x="325" y="1551"/>
                </a:lnTo>
                <a:cubicBezTo>
                  <a:pt x="715" y="285"/>
                  <a:pt x="1409" y="136"/>
                  <a:pt x="1715" y="136"/>
                </a:cubicBezTo>
                <a:cubicBezTo>
                  <a:pt x="1809" y="136"/>
                  <a:pt x="1866" y="150"/>
                  <a:pt x="1866" y="150"/>
                </a:cubicBezTo>
                <a:lnTo>
                  <a:pt x="1866" y="68"/>
                </a:lnTo>
                <a:cubicBezTo>
                  <a:pt x="1701" y="21"/>
                  <a:pt x="1551" y="1"/>
                  <a:pt x="141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5"/>
          <p:cNvSpPr/>
          <p:nvPr/>
        </p:nvSpPr>
        <p:spPr>
          <a:xfrm>
            <a:off x="4548840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454" y="1"/>
                </a:moveTo>
                <a:cubicBezTo>
                  <a:pt x="316" y="1"/>
                  <a:pt x="165" y="21"/>
                  <a:pt x="1" y="68"/>
                </a:cubicBezTo>
                <a:lnTo>
                  <a:pt x="1" y="150"/>
                </a:lnTo>
                <a:cubicBezTo>
                  <a:pt x="1" y="150"/>
                  <a:pt x="57" y="136"/>
                  <a:pt x="150" y="136"/>
                </a:cubicBezTo>
                <a:cubicBezTo>
                  <a:pt x="453" y="136"/>
                  <a:pt x="1143" y="285"/>
                  <a:pt x="1541" y="1551"/>
                </a:cubicBezTo>
                <a:lnTo>
                  <a:pt x="1866" y="1389"/>
                </a:lnTo>
                <a:cubicBezTo>
                  <a:pt x="1866" y="1389"/>
                  <a:pt x="1581" y="1"/>
                  <a:pt x="454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5"/>
          <p:cNvSpPr/>
          <p:nvPr/>
        </p:nvSpPr>
        <p:spPr>
          <a:xfrm>
            <a:off x="3372227" y="3812756"/>
            <a:ext cx="1102316" cy="879270"/>
          </a:xfrm>
          <a:custGeom>
            <a:avLst/>
            <a:gdLst/>
            <a:ahLst/>
            <a:cxnLst/>
            <a:rect l="l" t="t" r="r" b="b"/>
            <a:pathLst>
              <a:path w="8576" h="6428" extrusionOk="0">
                <a:moveTo>
                  <a:pt x="707" y="1"/>
                </a:moveTo>
                <a:cubicBezTo>
                  <a:pt x="1" y="4577"/>
                  <a:pt x="568" y="6014"/>
                  <a:pt x="568" y="6014"/>
                </a:cubicBezTo>
                <a:cubicBezTo>
                  <a:pt x="1907" y="6308"/>
                  <a:pt x="3024" y="6427"/>
                  <a:pt x="3957" y="6427"/>
                </a:cubicBezTo>
                <a:cubicBezTo>
                  <a:pt x="7990" y="6427"/>
                  <a:pt x="8563" y="4195"/>
                  <a:pt x="8563" y="4195"/>
                </a:cubicBezTo>
                <a:cubicBezTo>
                  <a:pt x="8575" y="1971"/>
                  <a:pt x="6768" y="1438"/>
                  <a:pt x="6768" y="1438"/>
                </a:cubicBezTo>
                <a:cubicBezTo>
                  <a:pt x="5774" y="1731"/>
                  <a:pt x="4935" y="1849"/>
                  <a:pt x="4228" y="1849"/>
                </a:cubicBezTo>
                <a:cubicBezTo>
                  <a:pt x="1424" y="1849"/>
                  <a:pt x="707" y="1"/>
                  <a:pt x="70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5"/>
          <p:cNvSpPr/>
          <p:nvPr/>
        </p:nvSpPr>
        <p:spPr>
          <a:xfrm>
            <a:off x="4642670" y="3812756"/>
            <a:ext cx="1102188" cy="879270"/>
          </a:xfrm>
          <a:custGeom>
            <a:avLst/>
            <a:gdLst/>
            <a:ahLst/>
            <a:cxnLst/>
            <a:rect l="l" t="t" r="r" b="b"/>
            <a:pathLst>
              <a:path w="8575" h="6428" extrusionOk="0">
                <a:moveTo>
                  <a:pt x="7868" y="1"/>
                </a:moveTo>
                <a:cubicBezTo>
                  <a:pt x="7868" y="1"/>
                  <a:pt x="7151" y="1849"/>
                  <a:pt x="4347" y="1849"/>
                </a:cubicBezTo>
                <a:cubicBezTo>
                  <a:pt x="3640" y="1849"/>
                  <a:pt x="2801" y="1731"/>
                  <a:pt x="1808" y="1438"/>
                </a:cubicBezTo>
                <a:cubicBezTo>
                  <a:pt x="1808" y="1438"/>
                  <a:pt x="0" y="1971"/>
                  <a:pt x="12" y="4195"/>
                </a:cubicBezTo>
                <a:cubicBezTo>
                  <a:pt x="12" y="4195"/>
                  <a:pt x="585" y="6427"/>
                  <a:pt x="4619" y="6427"/>
                </a:cubicBezTo>
                <a:cubicBezTo>
                  <a:pt x="5551" y="6427"/>
                  <a:pt x="6669" y="6308"/>
                  <a:pt x="8007" y="6014"/>
                </a:cubicBezTo>
                <a:cubicBezTo>
                  <a:pt x="8007" y="6014"/>
                  <a:pt x="8575" y="4577"/>
                  <a:pt x="78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5"/>
          <p:cNvSpPr/>
          <p:nvPr/>
        </p:nvSpPr>
        <p:spPr>
          <a:xfrm>
            <a:off x="4048463" y="3952616"/>
            <a:ext cx="1064710" cy="536382"/>
          </a:xfrm>
          <a:custGeom>
            <a:avLst/>
            <a:gdLst/>
            <a:ahLst/>
            <a:cxnLst/>
            <a:rect l="l" t="t" r="r" b="b"/>
            <a:pathLst>
              <a:path w="6954" h="3292" extrusionOk="0">
                <a:moveTo>
                  <a:pt x="4477" y="0"/>
                </a:moveTo>
                <a:cubicBezTo>
                  <a:pt x="4331" y="0"/>
                  <a:pt x="4175" y="4"/>
                  <a:pt x="4009" y="12"/>
                </a:cubicBezTo>
                <a:cubicBezTo>
                  <a:pt x="1032" y="151"/>
                  <a:pt x="0" y="487"/>
                  <a:pt x="35" y="1356"/>
                </a:cubicBezTo>
                <a:lnTo>
                  <a:pt x="116" y="1924"/>
                </a:lnTo>
                <a:cubicBezTo>
                  <a:pt x="393" y="1655"/>
                  <a:pt x="652" y="1352"/>
                  <a:pt x="899" y="1352"/>
                </a:cubicBezTo>
                <a:cubicBezTo>
                  <a:pt x="1003" y="1352"/>
                  <a:pt x="1105" y="1407"/>
                  <a:pt x="1205" y="1541"/>
                </a:cubicBezTo>
                <a:cubicBezTo>
                  <a:pt x="1519" y="1901"/>
                  <a:pt x="962" y="2908"/>
                  <a:pt x="1658" y="3106"/>
                </a:cubicBezTo>
                <a:cubicBezTo>
                  <a:pt x="1815" y="3159"/>
                  <a:pt x="1951" y="3184"/>
                  <a:pt x="2068" y="3184"/>
                </a:cubicBezTo>
                <a:cubicBezTo>
                  <a:pt x="2963" y="3184"/>
                  <a:pt x="2754" y="1749"/>
                  <a:pt x="2990" y="939"/>
                </a:cubicBezTo>
                <a:cubicBezTo>
                  <a:pt x="3084" y="782"/>
                  <a:pt x="3283" y="652"/>
                  <a:pt x="3428" y="652"/>
                </a:cubicBezTo>
                <a:cubicBezTo>
                  <a:pt x="3498" y="652"/>
                  <a:pt x="3555" y="682"/>
                  <a:pt x="3581" y="753"/>
                </a:cubicBezTo>
                <a:cubicBezTo>
                  <a:pt x="3905" y="1425"/>
                  <a:pt x="3651" y="2341"/>
                  <a:pt x="4207" y="2908"/>
                </a:cubicBezTo>
                <a:cubicBezTo>
                  <a:pt x="4278" y="2959"/>
                  <a:pt x="4360" y="2981"/>
                  <a:pt x="4446" y="2981"/>
                </a:cubicBezTo>
                <a:cubicBezTo>
                  <a:pt x="4733" y="2981"/>
                  <a:pt x="5061" y="2733"/>
                  <a:pt x="5168" y="2491"/>
                </a:cubicBezTo>
                <a:cubicBezTo>
                  <a:pt x="5365" y="1878"/>
                  <a:pt x="4658" y="1240"/>
                  <a:pt x="5087" y="696"/>
                </a:cubicBezTo>
                <a:cubicBezTo>
                  <a:pt x="5111" y="668"/>
                  <a:pt x="5153" y="656"/>
                  <a:pt x="5202" y="656"/>
                </a:cubicBezTo>
                <a:cubicBezTo>
                  <a:pt x="5296" y="656"/>
                  <a:pt x="5412" y="700"/>
                  <a:pt x="5458" y="753"/>
                </a:cubicBezTo>
                <a:cubicBezTo>
                  <a:pt x="5747" y="1147"/>
                  <a:pt x="5435" y="1750"/>
                  <a:pt x="5979" y="1889"/>
                </a:cubicBezTo>
                <a:cubicBezTo>
                  <a:pt x="6037" y="2341"/>
                  <a:pt x="6118" y="2805"/>
                  <a:pt x="6164" y="3256"/>
                </a:cubicBezTo>
                <a:lnTo>
                  <a:pt x="6512" y="3291"/>
                </a:lnTo>
                <a:lnTo>
                  <a:pt x="6524" y="2816"/>
                </a:lnTo>
                <a:lnTo>
                  <a:pt x="6582" y="1054"/>
                </a:lnTo>
                <a:cubicBezTo>
                  <a:pt x="6582" y="1054"/>
                  <a:pt x="6954" y="0"/>
                  <a:pt x="4477" y="0"/>
                </a:cubicBezTo>
                <a:close/>
              </a:path>
            </a:pathLst>
          </a:custGeom>
          <a:solidFill>
            <a:srgbClr val="FF8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5"/>
          <p:cNvSpPr/>
          <p:nvPr/>
        </p:nvSpPr>
        <p:spPr>
          <a:xfrm>
            <a:off x="4066223" y="4058849"/>
            <a:ext cx="922626" cy="976632"/>
          </a:xfrm>
          <a:custGeom>
            <a:avLst/>
            <a:gdLst/>
            <a:ahLst/>
            <a:cxnLst/>
            <a:rect l="l" t="t" r="r" b="b"/>
            <a:pathLst>
              <a:path w="6026" h="5994" extrusionOk="0">
                <a:moveTo>
                  <a:pt x="3312" y="0"/>
                </a:moveTo>
                <a:cubicBezTo>
                  <a:pt x="3167" y="0"/>
                  <a:pt x="2968" y="130"/>
                  <a:pt x="2874" y="287"/>
                </a:cubicBezTo>
                <a:cubicBezTo>
                  <a:pt x="2638" y="1097"/>
                  <a:pt x="2847" y="2532"/>
                  <a:pt x="1952" y="2532"/>
                </a:cubicBezTo>
                <a:cubicBezTo>
                  <a:pt x="1835" y="2532"/>
                  <a:pt x="1699" y="2507"/>
                  <a:pt x="1542" y="2454"/>
                </a:cubicBezTo>
                <a:cubicBezTo>
                  <a:pt x="846" y="2256"/>
                  <a:pt x="1403" y="1249"/>
                  <a:pt x="1089" y="889"/>
                </a:cubicBezTo>
                <a:cubicBezTo>
                  <a:pt x="989" y="755"/>
                  <a:pt x="887" y="700"/>
                  <a:pt x="783" y="700"/>
                </a:cubicBezTo>
                <a:cubicBezTo>
                  <a:pt x="536" y="700"/>
                  <a:pt x="277" y="1003"/>
                  <a:pt x="0" y="1272"/>
                </a:cubicBezTo>
                <a:lnTo>
                  <a:pt x="232" y="2998"/>
                </a:lnTo>
                <a:lnTo>
                  <a:pt x="278" y="3404"/>
                </a:lnTo>
                <a:lnTo>
                  <a:pt x="337" y="3855"/>
                </a:lnTo>
                <a:lnTo>
                  <a:pt x="545" y="5593"/>
                </a:lnTo>
                <a:cubicBezTo>
                  <a:pt x="545" y="5593"/>
                  <a:pt x="1527" y="5994"/>
                  <a:pt x="3022" y="5994"/>
                </a:cubicBezTo>
                <a:cubicBezTo>
                  <a:pt x="3859" y="5994"/>
                  <a:pt x="4856" y="5868"/>
                  <a:pt x="5933" y="5478"/>
                </a:cubicBezTo>
                <a:cubicBezTo>
                  <a:pt x="5968" y="4447"/>
                  <a:pt x="5817" y="3392"/>
                  <a:pt x="6014" y="2384"/>
                </a:cubicBezTo>
                <a:cubicBezTo>
                  <a:pt x="6014" y="2372"/>
                  <a:pt x="6014" y="2361"/>
                  <a:pt x="6025" y="2349"/>
                </a:cubicBezTo>
                <a:cubicBezTo>
                  <a:pt x="5968" y="1978"/>
                  <a:pt x="5909" y="1608"/>
                  <a:pt x="5863" y="1237"/>
                </a:cubicBezTo>
                <a:cubicBezTo>
                  <a:pt x="5319" y="1098"/>
                  <a:pt x="5631" y="495"/>
                  <a:pt x="5342" y="101"/>
                </a:cubicBezTo>
                <a:cubicBezTo>
                  <a:pt x="5296" y="48"/>
                  <a:pt x="5180" y="4"/>
                  <a:pt x="5086" y="4"/>
                </a:cubicBezTo>
                <a:cubicBezTo>
                  <a:pt x="5037" y="4"/>
                  <a:pt x="4995" y="16"/>
                  <a:pt x="4971" y="44"/>
                </a:cubicBezTo>
                <a:cubicBezTo>
                  <a:pt x="4542" y="588"/>
                  <a:pt x="5249" y="1226"/>
                  <a:pt x="5052" y="1839"/>
                </a:cubicBezTo>
                <a:cubicBezTo>
                  <a:pt x="4945" y="2081"/>
                  <a:pt x="4617" y="2329"/>
                  <a:pt x="4330" y="2329"/>
                </a:cubicBezTo>
                <a:cubicBezTo>
                  <a:pt x="4244" y="2329"/>
                  <a:pt x="4162" y="2307"/>
                  <a:pt x="4091" y="2256"/>
                </a:cubicBezTo>
                <a:cubicBezTo>
                  <a:pt x="3535" y="1689"/>
                  <a:pt x="3789" y="773"/>
                  <a:pt x="3465" y="101"/>
                </a:cubicBezTo>
                <a:cubicBezTo>
                  <a:pt x="3439" y="30"/>
                  <a:pt x="3382" y="0"/>
                  <a:pt x="33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5"/>
          <p:cNvSpPr/>
          <p:nvPr/>
        </p:nvSpPr>
        <p:spPr>
          <a:xfrm>
            <a:off x="4951503" y="4441567"/>
            <a:ext cx="100419" cy="509831"/>
          </a:xfrm>
          <a:custGeom>
            <a:avLst/>
            <a:gdLst/>
            <a:ahLst/>
            <a:cxnLst/>
            <a:rect l="l" t="t" r="r" b="b"/>
            <a:pathLst>
              <a:path w="581" h="3129" extrusionOk="0">
                <a:moveTo>
                  <a:pt x="209" y="0"/>
                </a:moveTo>
                <a:cubicBezTo>
                  <a:pt x="198" y="12"/>
                  <a:pt x="198" y="23"/>
                  <a:pt x="198" y="35"/>
                </a:cubicBezTo>
                <a:cubicBezTo>
                  <a:pt x="1" y="1043"/>
                  <a:pt x="152" y="2098"/>
                  <a:pt x="117" y="3129"/>
                </a:cubicBezTo>
                <a:cubicBezTo>
                  <a:pt x="152" y="3117"/>
                  <a:pt x="198" y="3105"/>
                  <a:pt x="232" y="3094"/>
                </a:cubicBezTo>
                <a:cubicBezTo>
                  <a:pt x="325" y="3059"/>
                  <a:pt x="418" y="3025"/>
                  <a:pt x="511" y="2978"/>
                </a:cubicBezTo>
                <a:lnTo>
                  <a:pt x="557" y="1171"/>
                </a:lnTo>
                <a:lnTo>
                  <a:pt x="569" y="695"/>
                </a:lnTo>
                <a:lnTo>
                  <a:pt x="580" y="290"/>
                </a:lnTo>
                <a:cubicBezTo>
                  <a:pt x="441" y="278"/>
                  <a:pt x="302" y="267"/>
                  <a:pt x="175" y="255"/>
                </a:cubicBezTo>
                <a:lnTo>
                  <a:pt x="232" y="255"/>
                </a:lnTo>
                <a:cubicBezTo>
                  <a:pt x="232" y="174"/>
                  <a:pt x="221" y="82"/>
                  <a:pt x="2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5"/>
          <p:cNvSpPr/>
          <p:nvPr/>
        </p:nvSpPr>
        <p:spPr>
          <a:xfrm>
            <a:off x="4493699" y="3505035"/>
            <a:ext cx="127998" cy="272101"/>
          </a:xfrm>
          <a:custGeom>
            <a:avLst/>
            <a:gdLst/>
            <a:ahLst/>
            <a:cxnLst/>
            <a:rect l="l" t="t" r="r" b="b"/>
            <a:pathLst>
              <a:path w="836" h="1670" extrusionOk="0">
                <a:moveTo>
                  <a:pt x="777" y="1"/>
                </a:moveTo>
                <a:cubicBezTo>
                  <a:pt x="545" y="279"/>
                  <a:pt x="279" y="534"/>
                  <a:pt x="1" y="755"/>
                </a:cubicBezTo>
                <a:lnTo>
                  <a:pt x="12" y="1669"/>
                </a:lnTo>
                <a:cubicBezTo>
                  <a:pt x="302" y="1542"/>
                  <a:pt x="591" y="1380"/>
                  <a:pt x="835" y="1148"/>
                </a:cubicBezTo>
                <a:lnTo>
                  <a:pt x="777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5"/>
          <p:cNvSpPr/>
          <p:nvPr/>
        </p:nvSpPr>
        <p:spPr>
          <a:xfrm>
            <a:off x="4495536" y="3692084"/>
            <a:ext cx="131366" cy="238048"/>
          </a:xfrm>
          <a:custGeom>
            <a:avLst/>
            <a:gdLst/>
            <a:ahLst/>
            <a:cxnLst/>
            <a:rect l="l" t="t" r="r" b="b"/>
            <a:pathLst>
              <a:path w="858" h="1461" extrusionOk="0">
                <a:moveTo>
                  <a:pt x="823" y="0"/>
                </a:moveTo>
                <a:cubicBezTo>
                  <a:pt x="579" y="232"/>
                  <a:pt x="290" y="394"/>
                  <a:pt x="0" y="521"/>
                </a:cubicBezTo>
                <a:lnTo>
                  <a:pt x="12" y="1460"/>
                </a:lnTo>
                <a:cubicBezTo>
                  <a:pt x="325" y="1333"/>
                  <a:pt x="615" y="1113"/>
                  <a:pt x="858" y="823"/>
                </a:cubicBezTo>
                <a:lnTo>
                  <a:pt x="823" y="0"/>
                </a:ln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5"/>
          <p:cNvSpPr/>
          <p:nvPr/>
        </p:nvSpPr>
        <p:spPr>
          <a:xfrm>
            <a:off x="4497373" y="3826016"/>
            <a:ext cx="134888" cy="115358"/>
          </a:xfrm>
          <a:custGeom>
            <a:avLst/>
            <a:gdLst/>
            <a:ahLst/>
            <a:cxnLst/>
            <a:rect l="l" t="t" r="r" b="b"/>
            <a:pathLst>
              <a:path w="881" h="708" extrusionOk="0">
                <a:moveTo>
                  <a:pt x="846" y="1"/>
                </a:moveTo>
                <a:cubicBezTo>
                  <a:pt x="603" y="291"/>
                  <a:pt x="313" y="511"/>
                  <a:pt x="0" y="638"/>
                </a:cubicBezTo>
                <a:lnTo>
                  <a:pt x="0" y="708"/>
                </a:lnTo>
                <a:lnTo>
                  <a:pt x="881" y="673"/>
                </a:lnTo>
                <a:lnTo>
                  <a:pt x="8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5"/>
          <p:cNvSpPr/>
          <p:nvPr/>
        </p:nvSpPr>
        <p:spPr>
          <a:xfrm>
            <a:off x="4491861" y="3472774"/>
            <a:ext cx="120802" cy="155277"/>
          </a:xfrm>
          <a:custGeom>
            <a:avLst/>
            <a:gdLst/>
            <a:ahLst/>
            <a:cxnLst/>
            <a:rect l="l" t="t" r="r" b="b"/>
            <a:pathLst>
              <a:path w="789" h="953" extrusionOk="0">
                <a:moveTo>
                  <a:pt x="396" y="0"/>
                </a:moveTo>
                <a:cubicBezTo>
                  <a:pt x="380" y="0"/>
                  <a:pt x="364" y="1"/>
                  <a:pt x="349" y="2"/>
                </a:cubicBezTo>
                <a:cubicBezTo>
                  <a:pt x="140" y="37"/>
                  <a:pt x="1" y="188"/>
                  <a:pt x="1" y="188"/>
                </a:cubicBezTo>
                <a:lnTo>
                  <a:pt x="13" y="953"/>
                </a:lnTo>
                <a:cubicBezTo>
                  <a:pt x="291" y="732"/>
                  <a:pt x="557" y="477"/>
                  <a:pt x="789" y="199"/>
                </a:cubicBezTo>
                <a:lnTo>
                  <a:pt x="789" y="153"/>
                </a:lnTo>
                <a:cubicBezTo>
                  <a:pt x="646" y="41"/>
                  <a:pt x="513" y="0"/>
                  <a:pt x="39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5"/>
          <p:cNvSpPr/>
          <p:nvPr/>
        </p:nvSpPr>
        <p:spPr>
          <a:xfrm>
            <a:off x="5029574" y="4122557"/>
            <a:ext cx="5359" cy="15316"/>
          </a:xfrm>
          <a:custGeom>
            <a:avLst/>
            <a:gdLst/>
            <a:ahLst/>
            <a:cxnLst/>
            <a:rect l="l" t="t" r="r" b="b"/>
            <a:pathLst>
              <a:path w="35" h="94" extrusionOk="0">
                <a:moveTo>
                  <a:pt x="0" y="0"/>
                </a:moveTo>
                <a:cubicBezTo>
                  <a:pt x="11" y="35"/>
                  <a:pt x="23" y="70"/>
                  <a:pt x="35" y="93"/>
                </a:cubicBezTo>
                <a:cubicBezTo>
                  <a:pt x="23" y="58"/>
                  <a:pt x="11" y="24"/>
                  <a:pt x="0" y="0"/>
                </a:cubicBezTo>
                <a:close/>
              </a:path>
            </a:pathLst>
          </a:custGeom>
          <a:solidFill>
            <a:srgbClr val="DD53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5"/>
          <p:cNvSpPr/>
          <p:nvPr/>
        </p:nvSpPr>
        <p:spPr>
          <a:xfrm>
            <a:off x="4915968" y="4094206"/>
            <a:ext cx="109931" cy="134584"/>
          </a:xfrm>
          <a:custGeom>
            <a:avLst/>
            <a:gdLst/>
            <a:ahLst/>
            <a:cxnLst/>
            <a:rect l="l" t="t" r="r" b="b"/>
            <a:pathLst>
              <a:path w="718" h="826" extrusionOk="0">
                <a:moveTo>
                  <a:pt x="406" y="0"/>
                </a:moveTo>
                <a:cubicBezTo>
                  <a:pt x="498" y="301"/>
                  <a:pt x="348" y="452"/>
                  <a:pt x="47" y="545"/>
                </a:cubicBezTo>
                <a:cubicBezTo>
                  <a:pt x="24" y="545"/>
                  <a:pt x="12" y="556"/>
                  <a:pt x="1" y="568"/>
                </a:cubicBezTo>
                <a:cubicBezTo>
                  <a:pt x="47" y="707"/>
                  <a:pt x="140" y="811"/>
                  <a:pt x="290" y="823"/>
                </a:cubicBezTo>
                <a:cubicBezTo>
                  <a:pt x="306" y="825"/>
                  <a:pt x="321" y="826"/>
                  <a:pt x="335" y="826"/>
                </a:cubicBezTo>
                <a:cubicBezTo>
                  <a:pt x="614" y="826"/>
                  <a:pt x="718" y="528"/>
                  <a:pt x="696" y="429"/>
                </a:cubicBezTo>
                <a:cubicBezTo>
                  <a:pt x="673" y="360"/>
                  <a:pt x="638" y="139"/>
                  <a:pt x="650" y="58"/>
                </a:cubicBezTo>
                <a:cubicBezTo>
                  <a:pt x="591" y="23"/>
                  <a:pt x="511" y="0"/>
                  <a:pt x="40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5"/>
          <p:cNvSpPr/>
          <p:nvPr/>
        </p:nvSpPr>
        <p:spPr>
          <a:xfrm>
            <a:off x="4694116" y="4049562"/>
            <a:ext cx="182963" cy="309902"/>
          </a:xfrm>
          <a:custGeom>
            <a:avLst/>
            <a:gdLst/>
            <a:ahLst/>
            <a:cxnLst/>
            <a:rect l="l" t="t" r="r" b="b"/>
            <a:pathLst>
              <a:path w="1195" h="1902" extrusionOk="0">
                <a:moveTo>
                  <a:pt x="750" y="0"/>
                </a:moveTo>
                <a:cubicBezTo>
                  <a:pt x="19" y="0"/>
                  <a:pt x="957" y="1106"/>
                  <a:pt x="557" y="1538"/>
                </a:cubicBezTo>
                <a:cubicBezTo>
                  <a:pt x="532" y="1551"/>
                  <a:pt x="502" y="1556"/>
                  <a:pt x="470" y="1556"/>
                </a:cubicBezTo>
                <a:cubicBezTo>
                  <a:pt x="341" y="1556"/>
                  <a:pt x="171" y="1472"/>
                  <a:pt x="78" y="1472"/>
                </a:cubicBezTo>
                <a:cubicBezTo>
                  <a:pt x="55" y="1472"/>
                  <a:pt x="36" y="1477"/>
                  <a:pt x="24" y="1491"/>
                </a:cubicBezTo>
                <a:cubicBezTo>
                  <a:pt x="13" y="1502"/>
                  <a:pt x="13" y="1514"/>
                  <a:pt x="1" y="1525"/>
                </a:cubicBezTo>
                <a:cubicBezTo>
                  <a:pt x="118" y="1751"/>
                  <a:pt x="293" y="1901"/>
                  <a:pt x="540" y="1901"/>
                </a:cubicBezTo>
                <a:cubicBezTo>
                  <a:pt x="586" y="1901"/>
                  <a:pt x="634" y="1896"/>
                  <a:pt x="685" y="1885"/>
                </a:cubicBezTo>
                <a:cubicBezTo>
                  <a:pt x="1148" y="1792"/>
                  <a:pt x="1195" y="1294"/>
                  <a:pt x="986" y="1051"/>
                </a:cubicBezTo>
                <a:cubicBezTo>
                  <a:pt x="778" y="796"/>
                  <a:pt x="754" y="564"/>
                  <a:pt x="847" y="205"/>
                </a:cubicBezTo>
                <a:cubicBezTo>
                  <a:pt x="881" y="101"/>
                  <a:pt x="940" y="54"/>
                  <a:pt x="997" y="31"/>
                </a:cubicBezTo>
                <a:cubicBezTo>
                  <a:pt x="986" y="19"/>
                  <a:pt x="963" y="19"/>
                  <a:pt x="940" y="19"/>
                </a:cubicBezTo>
                <a:cubicBezTo>
                  <a:pt x="867" y="6"/>
                  <a:pt x="804" y="0"/>
                  <a:pt x="75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5"/>
          <p:cNvSpPr/>
          <p:nvPr/>
        </p:nvSpPr>
        <p:spPr>
          <a:xfrm>
            <a:off x="4321606" y="4061619"/>
            <a:ext cx="230733" cy="362693"/>
          </a:xfrm>
          <a:custGeom>
            <a:avLst/>
            <a:gdLst/>
            <a:ahLst/>
            <a:cxnLst/>
            <a:rect l="l" t="t" r="r" b="b"/>
            <a:pathLst>
              <a:path w="1507" h="2226" extrusionOk="0">
                <a:moveTo>
                  <a:pt x="1253" y="0"/>
                </a:moveTo>
                <a:cubicBezTo>
                  <a:pt x="1209" y="0"/>
                  <a:pt x="1162" y="16"/>
                  <a:pt x="1113" y="50"/>
                </a:cubicBezTo>
                <a:cubicBezTo>
                  <a:pt x="615" y="513"/>
                  <a:pt x="719" y="1197"/>
                  <a:pt x="209" y="1742"/>
                </a:cubicBezTo>
                <a:cubicBezTo>
                  <a:pt x="1" y="1915"/>
                  <a:pt x="140" y="2066"/>
                  <a:pt x="348" y="2216"/>
                </a:cubicBezTo>
                <a:cubicBezTo>
                  <a:pt x="377" y="2222"/>
                  <a:pt x="406" y="2225"/>
                  <a:pt x="435" y="2225"/>
                </a:cubicBezTo>
                <a:cubicBezTo>
                  <a:pt x="464" y="2225"/>
                  <a:pt x="493" y="2222"/>
                  <a:pt x="522" y="2216"/>
                </a:cubicBezTo>
                <a:cubicBezTo>
                  <a:pt x="1032" y="2182"/>
                  <a:pt x="1195" y="1672"/>
                  <a:pt x="1171" y="1243"/>
                </a:cubicBezTo>
                <a:cubicBezTo>
                  <a:pt x="1159" y="849"/>
                  <a:pt x="1079" y="328"/>
                  <a:pt x="1507" y="177"/>
                </a:cubicBezTo>
                <a:cubicBezTo>
                  <a:pt x="1429" y="67"/>
                  <a:pt x="1345" y="0"/>
                  <a:pt x="12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5"/>
          <p:cNvSpPr/>
          <p:nvPr/>
        </p:nvSpPr>
        <p:spPr>
          <a:xfrm>
            <a:off x="3961498" y="4128096"/>
            <a:ext cx="232570" cy="340860"/>
          </a:xfrm>
          <a:custGeom>
            <a:avLst/>
            <a:gdLst/>
            <a:ahLst/>
            <a:cxnLst/>
            <a:rect l="l" t="t" r="r" b="b"/>
            <a:pathLst>
              <a:path w="1519" h="2092" extrusionOk="0">
                <a:moveTo>
                  <a:pt x="1378" y="0"/>
                </a:moveTo>
                <a:cubicBezTo>
                  <a:pt x="1310" y="0"/>
                  <a:pt x="1233" y="15"/>
                  <a:pt x="1148" y="47"/>
                </a:cubicBezTo>
                <a:cubicBezTo>
                  <a:pt x="1078" y="117"/>
                  <a:pt x="928" y="198"/>
                  <a:pt x="858" y="279"/>
                </a:cubicBezTo>
                <a:cubicBezTo>
                  <a:pt x="580" y="742"/>
                  <a:pt x="916" y="1553"/>
                  <a:pt x="94" y="1751"/>
                </a:cubicBezTo>
                <a:cubicBezTo>
                  <a:pt x="47" y="1751"/>
                  <a:pt x="12" y="1843"/>
                  <a:pt x="1" y="1947"/>
                </a:cubicBezTo>
                <a:cubicBezTo>
                  <a:pt x="125" y="2036"/>
                  <a:pt x="290" y="2091"/>
                  <a:pt x="460" y="2091"/>
                </a:cubicBezTo>
                <a:cubicBezTo>
                  <a:pt x="511" y="2091"/>
                  <a:pt x="563" y="2086"/>
                  <a:pt x="615" y="2075"/>
                </a:cubicBezTo>
                <a:cubicBezTo>
                  <a:pt x="1160" y="1982"/>
                  <a:pt x="1032" y="1159"/>
                  <a:pt x="1032" y="1159"/>
                </a:cubicBezTo>
                <a:cubicBezTo>
                  <a:pt x="1113" y="638"/>
                  <a:pt x="1183" y="175"/>
                  <a:pt x="1518" y="24"/>
                </a:cubicBezTo>
                <a:cubicBezTo>
                  <a:pt x="1478" y="9"/>
                  <a:pt x="1431" y="0"/>
                  <a:pt x="137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5"/>
          <p:cNvSpPr/>
          <p:nvPr/>
        </p:nvSpPr>
        <p:spPr>
          <a:xfrm>
            <a:off x="3917097" y="3862024"/>
            <a:ext cx="1197760" cy="583470"/>
          </a:xfrm>
          <a:custGeom>
            <a:avLst/>
            <a:gdLst/>
            <a:ahLst/>
            <a:cxnLst/>
            <a:rect l="l" t="t" r="r" b="b"/>
            <a:pathLst>
              <a:path w="7823" h="3581" extrusionOk="0">
                <a:moveTo>
                  <a:pt x="5288" y="1"/>
                </a:moveTo>
                <a:cubicBezTo>
                  <a:pt x="4214" y="1"/>
                  <a:pt x="3030" y="470"/>
                  <a:pt x="2006" y="742"/>
                </a:cubicBezTo>
                <a:cubicBezTo>
                  <a:pt x="1752" y="816"/>
                  <a:pt x="1460" y="880"/>
                  <a:pt x="1182" y="880"/>
                </a:cubicBezTo>
                <a:cubicBezTo>
                  <a:pt x="939" y="880"/>
                  <a:pt x="707" y="831"/>
                  <a:pt x="523" y="696"/>
                </a:cubicBezTo>
                <a:cubicBezTo>
                  <a:pt x="384" y="881"/>
                  <a:pt x="384" y="1124"/>
                  <a:pt x="441" y="1460"/>
                </a:cubicBezTo>
                <a:cubicBezTo>
                  <a:pt x="534" y="1958"/>
                  <a:pt x="569" y="2074"/>
                  <a:pt x="198" y="2746"/>
                </a:cubicBezTo>
                <a:cubicBezTo>
                  <a:pt x="1" y="3129"/>
                  <a:pt x="82" y="3418"/>
                  <a:pt x="291" y="3580"/>
                </a:cubicBezTo>
                <a:cubicBezTo>
                  <a:pt x="302" y="3476"/>
                  <a:pt x="337" y="3384"/>
                  <a:pt x="384" y="3384"/>
                </a:cubicBezTo>
                <a:cubicBezTo>
                  <a:pt x="1206" y="3186"/>
                  <a:pt x="870" y="2375"/>
                  <a:pt x="1148" y="1912"/>
                </a:cubicBezTo>
                <a:cubicBezTo>
                  <a:pt x="1218" y="1831"/>
                  <a:pt x="1368" y="1750"/>
                  <a:pt x="1438" y="1680"/>
                </a:cubicBezTo>
                <a:cubicBezTo>
                  <a:pt x="1523" y="1648"/>
                  <a:pt x="1600" y="1633"/>
                  <a:pt x="1668" y="1633"/>
                </a:cubicBezTo>
                <a:cubicBezTo>
                  <a:pt x="1721" y="1633"/>
                  <a:pt x="1768" y="1642"/>
                  <a:pt x="1808" y="1657"/>
                </a:cubicBezTo>
                <a:cubicBezTo>
                  <a:pt x="1855" y="1646"/>
                  <a:pt x="1913" y="1623"/>
                  <a:pt x="1971" y="1623"/>
                </a:cubicBezTo>
                <a:cubicBezTo>
                  <a:pt x="2006" y="1618"/>
                  <a:pt x="2039" y="1616"/>
                  <a:pt x="2069" y="1616"/>
                </a:cubicBezTo>
                <a:cubicBezTo>
                  <a:pt x="2443" y="1616"/>
                  <a:pt x="2421" y="1948"/>
                  <a:pt x="2400" y="2537"/>
                </a:cubicBezTo>
                <a:cubicBezTo>
                  <a:pt x="2388" y="3106"/>
                  <a:pt x="2585" y="3407"/>
                  <a:pt x="2990" y="3441"/>
                </a:cubicBezTo>
                <a:cubicBezTo>
                  <a:pt x="2782" y="3291"/>
                  <a:pt x="2643" y="3140"/>
                  <a:pt x="2851" y="2967"/>
                </a:cubicBezTo>
                <a:cubicBezTo>
                  <a:pt x="3361" y="2422"/>
                  <a:pt x="3257" y="1738"/>
                  <a:pt x="3755" y="1275"/>
                </a:cubicBezTo>
                <a:cubicBezTo>
                  <a:pt x="3804" y="1241"/>
                  <a:pt x="3851" y="1225"/>
                  <a:pt x="3895" y="1225"/>
                </a:cubicBezTo>
                <a:cubicBezTo>
                  <a:pt x="3987" y="1225"/>
                  <a:pt x="4071" y="1292"/>
                  <a:pt x="4149" y="1402"/>
                </a:cubicBezTo>
                <a:cubicBezTo>
                  <a:pt x="4172" y="1391"/>
                  <a:pt x="4207" y="1379"/>
                  <a:pt x="4242" y="1368"/>
                </a:cubicBezTo>
                <a:cubicBezTo>
                  <a:pt x="4287" y="1359"/>
                  <a:pt x="4328" y="1355"/>
                  <a:pt x="4367" y="1355"/>
                </a:cubicBezTo>
                <a:cubicBezTo>
                  <a:pt x="4781" y="1355"/>
                  <a:pt x="4820" y="1847"/>
                  <a:pt x="4926" y="2271"/>
                </a:cubicBezTo>
                <a:cubicBezTo>
                  <a:pt x="4960" y="2422"/>
                  <a:pt x="5006" y="2561"/>
                  <a:pt x="5076" y="2676"/>
                </a:cubicBezTo>
                <a:cubicBezTo>
                  <a:pt x="5088" y="2665"/>
                  <a:pt x="5088" y="2653"/>
                  <a:pt x="5099" y="2642"/>
                </a:cubicBezTo>
                <a:cubicBezTo>
                  <a:pt x="5111" y="2628"/>
                  <a:pt x="5130" y="2623"/>
                  <a:pt x="5153" y="2623"/>
                </a:cubicBezTo>
                <a:cubicBezTo>
                  <a:pt x="5246" y="2623"/>
                  <a:pt x="5416" y="2707"/>
                  <a:pt x="5545" y="2707"/>
                </a:cubicBezTo>
                <a:cubicBezTo>
                  <a:pt x="5577" y="2707"/>
                  <a:pt x="5607" y="2702"/>
                  <a:pt x="5632" y="2689"/>
                </a:cubicBezTo>
                <a:cubicBezTo>
                  <a:pt x="6032" y="2257"/>
                  <a:pt x="5094" y="1151"/>
                  <a:pt x="5825" y="1151"/>
                </a:cubicBezTo>
                <a:cubicBezTo>
                  <a:pt x="5879" y="1151"/>
                  <a:pt x="5942" y="1157"/>
                  <a:pt x="6015" y="1170"/>
                </a:cubicBezTo>
                <a:cubicBezTo>
                  <a:pt x="6038" y="1170"/>
                  <a:pt x="6061" y="1170"/>
                  <a:pt x="6072" y="1182"/>
                </a:cubicBezTo>
                <a:cubicBezTo>
                  <a:pt x="6100" y="1172"/>
                  <a:pt x="6130" y="1167"/>
                  <a:pt x="6160" y="1167"/>
                </a:cubicBezTo>
                <a:cubicBezTo>
                  <a:pt x="6328" y="1167"/>
                  <a:pt x="6509" y="1323"/>
                  <a:pt x="6489" y="1530"/>
                </a:cubicBezTo>
                <a:cubicBezTo>
                  <a:pt x="6466" y="1692"/>
                  <a:pt x="6478" y="1865"/>
                  <a:pt x="6525" y="1993"/>
                </a:cubicBezTo>
                <a:cubicBezTo>
                  <a:pt x="6536" y="1981"/>
                  <a:pt x="6548" y="1970"/>
                  <a:pt x="6571" y="1970"/>
                </a:cubicBezTo>
                <a:cubicBezTo>
                  <a:pt x="6872" y="1877"/>
                  <a:pt x="7022" y="1726"/>
                  <a:pt x="6930" y="1425"/>
                </a:cubicBezTo>
                <a:cubicBezTo>
                  <a:pt x="7035" y="1425"/>
                  <a:pt x="7115" y="1448"/>
                  <a:pt x="7174" y="1483"/>
                </a:cubicBezTo>
                <a:cubicBezTo>
                  <a:pt x="7174" y="1467"/>
                  <a:pt x="7176" y="1458"/>
                  <a:pt x="7183" y="1458"/>
                </a:cubicBezTo>
                <a:cubicBezTo>
                  <a:pt x="7194" y="1458"/>
                  <a:pt x="7217" y="1489"/>
                  <a:pt x="7254" y="1564"/>
                </a:cubicBezTo>
                <a:cubicBezTo>
                  <a:pt x="7254" y="1576"/>
                  <a:pt x="7254" y="1587"/>
                  <a:pt x="7266" y="1599"/>
                </a:cubicBezTo>
                <a:cubicBezTo>
                  <a:pt x="7277" y="1623"/>
                  <a:pt x="7289" y="1657"/>
                  <a:pt x="7301" y="1692"/>
                </a:cubicBezTo>
                <a:cubicBezTo>
                  <a:pt x="7324" y="1796"/>
                  <a:pt x="7336" y="1889"/>
                  <a:pt x="7336" y="1993"/>
                </a:cubicBezTo>
                <a:cubicBezTo>
                  <a:pt x="7313" y="2156"/>
                  <a:pt x="7243" y="2329"/>
                  <a:pt x="7104" y="2526"/>
                </a:cubicBezTo>
                <a:cubicBezTo>
                  <a:pt x="6907" y="2816"/>
                  <a:pt x="7081" y="3209"/>
                  <a:pt x="7347" y="3372"/>
                </a:cubicBezTo>
                <a:cubicBezTo>
                  <a:pt x="7359" y="3372"/>
                  <a:pt x="7382" y="3361"/>
                  <a:pt x="7393" y="3361"/>
                </a:cubicBezTo>
                <a:cubicBezTo>
                  <a:pt x="7614" y="3209"/>
                  <a:pt x="7822" y="2967"/>
                  <a:pt x="7741" y="2746"/>
                </a:cubicBezTo>
                <a:cubicBezTo>
                  <a:pt x="7637" y="2074"/>
                  <a:pt x="7671" y="1321"/>
                  <a:pt x="7197" y="811"/>
                </a:cubicBezTo>
                <a:cubicBezTo>
                  <a:pt x="6661" y="206"/>
                  <a:pt x="5999" y="1"/>
                  <a:pt x="528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5"/>
          <p:cNvSpPr/>
          <p:nvPr/>
        </p:nvSpPr>
        <p:spPr>
          <a:xfrm>
            <a:off x="3997019" y="3853552"/>
            <a:ext cx="1167445" cy="568643"/>
          </a:xfrm>
          <a:custGeom>
            <a:avLst/>
            <a:gdLst/>
            <a:ahLst/>
            <a:cxnLst/>
            <a:rect l="l" t="t" r="r" b="b"/>
            <a:pathLst>
              <a:path w="7625" h="3490" extrusionOk="0">
                <a:moveTo>
                  <a:pt x="4477" y="1"/>
                </a:moveTo>
                <a:cubicBezTo>
                  <a:pt x="3788" y="1"/>
                  <a:pt x="3021" y="31"/>
                  <a:pt x="2272" y="110"/>
                </a:cubicBezTo>
                <a:cubicBezTo>
                  <a:pt x="846" y="261"/>
                  <a:pt x="220" y="423"/>
                  <a:pt x="1" y="748"/>
                </a:cubicBezTo>
                <a:cubicBezTo>
                  <a:pt x="185" y="883"/>
                  <a:pt x="417" y="932"/>
                  <a:pt x="660" y="932"/>
                </a:cubicBezTo>
                <a:cubicBezTo>
                  <a:pt x="938" y="932"/>
                  <a:pt x="1230" y="868"/>
                  <a:pt x="1484" y="794"/>
                </a:cubicBezTo>
                <a:cubicBezTo>
                  <a:pt x="2508" y="522"/>
                  <a:pt x="3692" y="53"/>
                  <a:pt x="4766" y="53"/>
                </a:cubicBezTo>
                <a:cubicBezTo>
                  <a:pt x="5477" y="53"/>
                  <a:pt x="6139" y="258"/>
                  <a:pt x="6675" y="863"/>
                </a:cubicBezTo>
                <a:cubicBezTo>
                  <a:pt x="7149" y="1373"/>
                  <a:pt x="7115" y="2126"/>
                  <a:pt x="7219" y="2798"/>
                </a:cubicBezTo>
                <a:cubicBezTo>
                  <a:pt x="7300" y="3019"/>
                  <a:pt x="7092" y="3261"/>
                  <a:pt x="6871" y="3413"/>
                </a:cubicBezTo>
                <a:cubicBezTo>
                  <a:pt x="6860" y="3413"/>
                  <a:pt x="6837" y="3424"/>
                  <a:pt x="6825" y="3424"/>
                </a:cubicBezTo>
                <a:cubicBezTo>
                  <a:pt x="6897" y="3460"/>
                  <a:pt x="6977" y="3489"/>
                  <a:pt x="7064" y="3489"/>
                </a:cubicBezTo>
                <a:cubicBezTo>
                  <a:pt x="7088" y="3489"/>
                  <a:pt x="7113" y="3487"/>
                  <a:pt x="7138" y="3482"/>
                </a:cubicBezTo>
                <a:cubicBezTo>
                  <a:pt x="7543" y="3401"/>
                  <a:pt x="7625" y="2949"/>
                  <a:pt x="7463" y="2555"/>
                </a:cubicBezTo>
                <a:cubicBezTo>
                  <a:pt x="7300" y="2161"/>
                  <a:pt x="7173" y="1628"/>
                  <a:pt x="7138" y="1026"/>
                </a:cubicBezTo>
                <a:cubicBezTo>
                  <a:pt x="7092" y="423"/>
                  <a:pt x="7265" y="330"/>
                  <a:pt x="6825" y="179"/>
                </a:cubicBezTo>
                <a:cubicBezTo>
                  <a:pt x="6550" y="86"/>
                  <a:pt x="5621" y="1"/>
                  <a:pt x="447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5"/>
          <p:cNvSpPr/>
          <p:nvPr/>
        </p:nvSpPr>
        <p:spPr>
          <a:xfrm>
            <a:off x="4286756" y="4802540"/>
            <a:ext cx="49229" cy="48423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346" y="1"/>
                </a:moveTo>
                <a:cubicBezTo>
                  <a:pt x="336" y="1"/>
                  <a:pt x="324" y="7"/>
                  <a:pt x="313" y="18"/>
                </a:cubicBezTo>
                <a:lnTo>
                  <a:pt x="11" y="296"/>
                </a:lnTo>
                <a:cubicBezTo>
                  <a:pt x="0" y="307"/>
                  <a:pt x="0" y="331"/>
                  <a:pt x="11" y="343"/>
                </a:cubicBezTo>
                <a:cubicBezTo>
                  <a:pt x="23" y="354"/>
                  <a:pt x="35" y="354"/>
                  <a:pt x="47" y="354"/>
                </a:cubicBezTo>
                <a:cubicBezTo>
                  <a:pt x="47" y="354"/>
                  <a:pt x="58" y="354"/>
                  <a:pt x="70" y="343"/>
                </a:cubicBezTo>
                <a:lnTo>
                  <a:pt x="371" y="65"/>
                </a:lnTo>
                <a:cubicBezTo>
                  <a:pt x="382" y="53"/>
                  <a:pt x="382" y="29"/>
                  <a:pt x="371" y="18"/>
                </a:cubicBezTo>
                <a:cubicBezTo>
                  <a:pt x="365" y="7"/>
                  <a:pt x="356" y="1"/>
                  <a:pt x="3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5"/>
          <p:cNvSpPr/>
          <p:nvPr/>
        </p:nvSpPr>
        <p:spPr>
          <a:xfrm>
            <a:off x="4328401" y="4827708"/>
            <a:ext cx="34319" cy="53484"/>
          </a:xfrm>
          <a:custGeom>
            <a:avLst/>
            <a:gdLst/>
            <a:ahLst/>
            <a:cxnLst/>
            <a:rect l="l" t="t" r="r" b="b"/>
            <a:pathLst>
              <a:path w="267" h="391" extrusionOk="0">
                <a:moveTo>
                  <a:pt x="225" y="0"/>
                </a:moveTo>
                <a:cubicBezTo>
                  <a:pt x="215" y="0"/>
                  <a:pt x="204" y="6"/>
                  <a:pt x="197" y="20"/>
                </a:cubicBezTo>
                <a:lnTo>
                  <a:pt x="12" y="332"/>
                </a:lnTo>
                <a:cubicBezTo>
                  <a:pt x="1" y="355"/>
                  <a:pt x="1" y="378"/>
                  <a:pt x="24" y="390"/>
                </a:cubicBezTo>
                <a:lnTo>
                  <a:pt x="47" y="390"/>
                </a:lnTo>
                <a:cubicBezTo>
                  <a:pt x="58" y="390"/>
                  <a:pt x="70" y="390"/>
                  <a:pt x="70" y="378"/>
                </a:cubicBezTo>
                <a:lnTo>
                  <a:pt x="256" y="54"/>
                </a:lnTo>
                <a:cubicBezTo>
                  <a:pt x="267" y="31"/>
                  <a:pt x="267" y="8"/>
                  <a:pt x="244" y="8"/>
                </a:cubicBezTo>
                <a:cubicBezTo>
                  <a:pt x="239" y="3"/>
                  <a:pt x="232" y="0"/>
                  <a:pt x="2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5"/>
          <p:cNvSpPr/>
          <p:nvPr/>
        </p:nvSpPr>
        <p:spPr>
          <a:xfrm>
            <a:off x="4374546" y="4847679"/>
            <a:ext cx="16581" cy="46234"/>
          </a:xfrm>
          <a:custGeom>
            <a:avLst/>
            <a:gdLst/>
            <a:ahLst/>
            <a:cxnLst/>
            <a:rect l="l" t="t" r="r" b="b"/>
            <a:pathLst>
              <a:path w="129" h="338" extrusionOk="0">
                <a:moveTo>
                  <a:pt x="105" y="1"/>
                </a:moveTo>
                <a:cubicBezTo>
                  <a:pt x="82" y="1"/>
                  <a:pt x="59" y="13"/>
                  <a:pt x="59" y="24"/>
                </a:cubicBezTo>
                <a:lnTo>
                  <a:pt x="0" y="291"/>
                </a:lnTo>
                <a:cubicBezTo>
                  <a:pt x="0" y="314"/>
                  <a:pt x="12" y="325"/>
                  <a:pt x="24" y="337"/>
                </a:cubicBezTo>
                <a:lnTo>
                  <a:pt x="36" y="337"/>
                </a:lnTo>
                <a:cubicBezTo>
                  <a:pt x="59" y="337"/>
                  <a:pt x="70" y="325"/>
                  <a:pt x="70" y="302"/>
                </a:cubicBezTo>
                <a:lnTo>
                  <a:pt x="128" y="47"/>
                </a:lnTo>
                <a:cubicBezTo>
                  <a:pt x="128" y="24"/>
                  <a:pt x="116" y="1"/>
                  <a:pt x="1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5"/>
          <p:cNvSpPr/>
          <p:nvPr/>
        </p:nvSpPr>
        <p:spPr>
          <a:xfrm>
            <a:off x="4831875" y="4778465"/>
            <a:ext cx="53728" cy="45687"/>
          </a:xfrm>
          <a:custGeom>
            <a:avLst/>
            <a:gdLst/>
            <a:ahLst/>
            <a:cxnLst/>
            <a:rect l="l" t="t" r="r" b="b"/>
            <a:pathLst>
              <a:path w="418" h="334" extrusionOk="0">
                <a:moveTo>
                  <a:pt x="50" y="1"/>
                </a:moveTo>
                <a:cubicBezTo>
                  <a:pt x="40" y="1"/>
                  <a:pt x="30" y="7"/>
                  <a:pt x="23" y="20"/>
                </a:cubicBezTo>
                <a:cubicBezTo>
                  <a:pt x="0" y="32"/>
                  <a:pt x="11" y="55"/>
                  <a:pt x="23" y="66"/>
                </a:cubicBezTo>
                <a:lnTo>
                  <a:pt x="348" y="321"/>
                </a:lnTo>
                <a:cubicBezTo>
                  <a:pt x="359" y="321"/>
                  <a:pt x="359" y="333"/>
                  <a:pt x="371" y="333"/>
                </a:cubicBezTo>
                <a:cubicBezTo>
                  <a:pt x="382" y="321"/>
                  <a:pt x="394" y="321"/>
                  <a:pt x="405" y="310"/>
                </a:cubicBezTo>
                <a:cubicBezTo>
                  <a:pt x="417" y="298"/>
                  <a:pt x="405" y="275"/>
                  <a:pt x="394" y="264"/>
                </a:cubicBezTo>
                <a:lnTo>
                  <a:pt x="70" y="9"/>
                </a:lnTo>
                <a:cubicBezTo>
                  <a:pt x="65" y="4"/>
                  <a:pt x="58" y="1"/>
                  <a:pt x="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5"/>
          <p:cNvSpPr/>
          <p:nvPr/>
        </p:nvSpPr>
        <p:spPr>
          <a:xfrm>
            <a:off x="4807967" y="4805549"/>
            <a:ext cx="38818" cy="51842"/>
          </a:xfrm>
          <a:custGeom>
            <a:avLst/>
            <a:gdLst/>
            <a:ahLst/>
            <a:cxnLst/>
            <a:rect l="l" t="t" r="r" b="b"/>
            <a:pathLst>
              <a:path w="302" h="379" extrusionOk="0">
                <a:moveTo>
                  <a:pt x="40" y="0"/>
                </a:moveTo>
                <a:cubicBezTo>
                  <a:pt x="31" y="0"/>
                  <a:pt x="21" y="3"/>
                  <a:pt x="12" y="7"/>
                </a:cubicBezTo>
                <a:cubicBezTo>
                  <a:pt x="1" y="19"/>
                  <a:pt x="1" y="43"/>
                  <a:pt x="12" y="54"/>
                </a:cubicBezTo>
                <a:lnTo>
                  <a:pt x="220" y="367"/>
                </a:lnTo>
                <a:cubicBezTo>
                  <a:pt x="232" y="367"/>
                  <a:pt x="244" y="378"/>
                  <a:pt x="256" y="378"/>
                </a:cubicBezTo>
                <a:cubicBezTo>
                  <a:pt x="267" y="378"/>
                  <a:pt x="267" y="378"/>
                  <a:pt x="279" y="367"/>
                </a:cubicBezTo>
                <a:cubicBezTo>
                  <a:pt x="290" y="355"/>
                  <a:pt x="302" y="332"/>
                  <a:pt x="290" y="321"/>
                </a:cubicBezTo>
                <a:lnTo>
                  <a:pt x="70" y="19"/>
                </a:lnTo>
                <a:cubicBezTo>
                  <a:pt x="63" y="6"/>
                  <a:pt x="52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5"/>
          <p:cNvSpPr/>
          <p:nvPr/>
        </p:nvSpPr>
        <p:spPr>
          <a:xfrm>
            <a:off x="4781232" y="4828119"/>
            <a:ext cx="20951" cy="45140"/>
          </a:xfrm>
          <a:custGeom>
            <a:avLst/>
            <a:gdLst/>
            <a:ahLst/>
            <a:cxnLst/>
            <a:rect l="l" t="t" r="r" b="b"/>
            <a:pathLst>
              <a:path w="163" h="330" extrusionOk="0">
                <a:moveTo>
                  <a:pt x="41" y="0"/>
                </a:moveTo>
                <a:cubicBezTo>
                  <a:pt x="36" y="0"/>
                  <a:pt x="30" y="2"/>
                  <a:pt x="23" y="5"/>
                </a:cubicBezTo>
                <a:cubicBezTo>
                  <a:pt x="11" y="5"/>
                  <a:pt x="0" y="28"/>
                  <a:pt x="0" y="51"/>
                </a:cubicBezTo>
                <a:lnTo>
                  <a:pt x="81" y="306"/>
                </a:lnTo>
                <a:cubicBezTo>
                  <a:pt x="93" y="318"/>
                  <a:pt x="104" y="329"/>
                  <a:pt x="116" y="329"/>
                </a:cubicBezTo>
                <a:lnTo>
                  <a:pt x="127" y="329"/>
                </a:lnTo>
                <a:cubicBezTo>
                  <a:pt x="150" y="318"/>
                  <a:pt x="162" y="306"/>
                  <a:pt x="150" y="283"/>
                </a:cubicBezTo>
                <a:lnTo>
                  <a:pt x="70" y="28"/>
                </a:lnTo>
                <a:cubicBezTo>
                  <a:pt x="70" y="11"/>
                  <a:pt x="57" y="0"/>
                  <a:pt x="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15"/>
          <p:cNvGrpSpPr/>
          <p:nvPr/>
        </p:nvGrpSpPr>
        <p:grpSpPr>
          <a:xfrm>
            <a:off x="4055242" y="2666177"/>
            <a:ext cx="1072585" cy="814356"/>
            <a:chOff x="3352825" y="2071300"/>
            <a:chExt cx="886801" cy="632657"/>
          </a:xfrm>
        </p:grpSpPr>
        <p:sp>
          <p:nvSpPr>
            <p:cNvPr id="1010" name="Google Shape;1010;p15"/>
            <p:cNvSpPr/>
            <p:nvPr/>
          </p:nvSpPr>
          <p:spPr>
            <a:xfrm>
              <a:off x="3455908" y="2094500"/>
              <a:ext cx="586944" cy="609457"/>
            </a:xfrm>
            <a:custGeom>
              <a:avLst/>
              <a:gdLst/>
              <a:ahLst/>
              <a:cxnLst/>
              <a:rect l="l" t="t" r="r" b="b"/>
              <a:pathLst>
                <a:path w="6565" h="6817" extrusionOk="0">
                  <a:moveTo>
                    <a:pt x="3743" y="0"/>
                  </a:moveTo>
                  <a:cubicBezTo>
                    <a:pt x="1720" y="0"/>
                    <a:pt x="0" y="6335"/>
                    <a:pt x="1929" y="6681"/>
                  </a:cubicBezTo>
                  <a:cubicBezTo>
                    <a:pt x="2425" y="6772"/>
                    <a:pt x="2967" y="6816"/>
                    <a:pt x="3499" y="6816"/>
                  </a:cubicBezTo>
                  <a:cubicBezTo>
                    <a:pt x="5068" y="6816"/>
                    <a:pt x="6556" y="6432"/>
                    <a:pt x="6564" y="5731"/>
                  </a:cubicBezTo>
                  <a:cubicBezTo>
                    <a:pt x="6564" y="4445"/>
                    <a:pt x="5799" y="482"/>
                    <a:pt x="3981" y="30"/>
                  </a:cubicBezTo>
                  <a:cubicBezTo>
                    <a:pt x="3901" y="10"/>
                    <a:pt x="3822" y="0"/>
                    <a:pt x="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3352825" y="2415181"/>
              <a:ext cx="150290" cy="150286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846" y="0"/>
                  </a:moveTo>
                  <a:cubicBezTo>
                    <a:pt x="371" y="0"/>
                    <a:pt x="0" y="382"/>
                    <a:pt x="0" y="846"/>
                  </a:cubicBezTo>
                  <a:cubicBezTo>
                    <a:pt x="0" y="1309"/>
                    <a:pt x="371" y="1680"/>
                    <a:pt x="846" y="1680"/>
                  </a:cubicBezTo>
                  <a:cubicBezTo>
                    <a:pt x="1310" y="1680"/>
                    <a:pt x="1681" y="1309"/>
                    <a:pt x="1681" y="846"/>
                  </a:cubicBezTo>
                  <a:cubicBezTo>
                    <a:pt x="1681" y="382"/>
                    <a:pt x="1310" y="0"/>
                    <a:pt x="84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089426" y="2415181"/>
              <a:ext cx="150200" cy="150286"/>
            </a:xfrm>
            <a:custGeom>
              <a:avLst/>
              <a:gdLst/>
              <a:ahLst/>
              <a:cxnLst/>
              <a:rect l="l" t="t" r="r" b="b"/>
              <a:pathLst>
                <a:path w="1680" h="1681" extrusionOk="0">
                  <a:moveTo>
                    <a:pt x="845" y="0"/>
                  </a:moveTo>
                  <a:cubicBezTo>
                    <a:pt x="382" y="0"/>
                    <a:pt x="0" y="382"/>
                    <a:pt x="0" y="846"/>
                  </a:cubicBezTo>
                  <a:cubicBezTo>
                    <a:pt x="0" y="1309"/>
                    <a:pt x="382" y="1680"/>
                    <a:pt x="845" y="1680"/>
                  </a:cubicBezTo>
                  <a:cubicBezTo>
                    <a:pt x="1309" y="1680"/>
                    <a:pt x="1680" y="1309"/>
                    <a:pt x="1680" y="846"/>
                  </a:cubicBezTo>
                  <a:cubicBezTo>
                    <a:pt x="1680" y="382"/>
                    <a:pt x="1309" y="0"/>
                    <a:pt x="84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003981" y="2071300"/>
              <a:ext cx="162660" cy="171697"/>
            </a:xfrm>
            <a:custGeom>
              <a:avLst/>
              <a:gdLst/>
              <a:ahLst/>
              <a:cxnLst/>
              <a:rect l="l" t="t" r="r" b="b"/>
              <a:pathLst>
                <a:path w="1259" h="1329" extrusionOk="0">
                  <a:moveTo>
                    <a:pt x="1101" y="0"/>
                  </a:moveTo>
                  <a:cubicBezTo>
                    <a:pt x="1100" y="0"/>
                    <a:pt x="1099" y="0"/>
                    <a:pt x="1099" y="1"/>
                  </a:cubicBezTo>
                  <a:cubicBezTo>
                    <a:pt x="1079" y="1"/>
                    <a:pt x="1108" y="160"/>
                    <a:pt x="1128" y="409"/>
                  </a:cubicBezTo>
                  <a:cubicBezTo>
                    <a:pt x="1128" y="529"/>
                    <a:pt x="1128" y="679"/>
                    <a:pt x="1068" y="829"/>
                  </a:cubicBezTo>
                  <a:cubicBezTo>
                    <a:pt x="1019" y="968"/>
                    <a:pt x="909" y="1128"/>
                    <a:pt x="759" y="1168"/>
                  </a:cubicBezTo>
                  <a:cubicBezTo>
                    <a:pt x="739" y="1173"/>
                    <a:pt x="719" y="1176"/>
                    <a:pt x="699" y="1176"/>
                  </a:cubicBezTo>
                  <a:cubicBezTo>
                    <a:pt x="570" y="1176"/>
                    <a:pt x="446" y="1072"/>
                    <a:pt x="360" y="968"/>
                  </a:cubicBezTo>
                  <a:cubicBezTo>
                    <a:pt x="260" y="849"/>
                    <a:pt x="200" y="719"/>
                    <a:pt x="160" y="599"/>
                  </a:cubicBezTo>
                  <a:cubicBezTo>
                    <a:pt x="80" y="369"/>
                    <a:pt x="90" y="200"/>
                    <a:pt x="70" y="200"/>
                  </a:cubicBezTo>
                  <a:cubicBezTo>
                    <a:pt x="50" y="200"/>
                    <a:pt x="1" y="360"/>
                    <a:pt x="60" y="629"/>
                  </a:cubicBezTo>
                  <a:cubicBezTo>
                    <a:pt x="90" y="759"/>
                    <a:pt x="150" y="909"/>
                    <a:pt x="260" y="1059"/>
                  </a:cubicBezTo>
                  <a:cubicBezTo>
                    <a:pt x="310" y="1128"/>
                    <a:pt x="380" y="1198"/>
                    <a:pt x="469" y="1258"/>
                  </a:cubicBezTo>
                  <a:cubicBezTo>
                    <a:pt x="530" y="1296"/>
                    <a:pt x="621" y="1328"/>
                    <a:pt x="713" y="1328"/>
                  </a:cubicBezTo>
                  <a:cubicBezTo>
                    <a:pt x="742" y="1328"/>
                    <a:pt x="771" y="1325"/>
                    <a:pt x="799" y="1318"/>
                  </a:cubicBezTo>
                  <a:cubicBezTo>
                    <a:pt x="909" y="1288"/>
                    <a:pt x="999" y="1208"/>
                    <a:pt x="1059" y="1128"/>
                  </a:cubicBezTo>
                  <a:cubicBezTo>
                    <a:pt x="1128" y="1048"/>
                    <a:pt x="1168" y="959"/>
                    <a:pt x="1199" y="869"/>
                  </a:cubicBezTo>
                  <a:cubicBezTo>
                    <a:pt x="1258" y="699"/>
                    <a:pt x="1248" y="529"/>
                    <a:pt x="1228" y="400"/>
                  </a:cubicBezTo>
                  <a:cubicBezTo>
                    <a:pt x="1189" y="149"/>
                    <a:pt x="1123" y="0"/>
                    <a:pt x="110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3369481" y="2139515"/>
              <a:ext cx="162530" cy="172989"/>
            </a:xfrm>
            <a:custGeom>
              <a:avLst/>
              <a:gdLst/>
              <a:ahLst/>
              <a:cxnLst/>
              <a:rect l="l" t="t" r="r" b="b"/>
              <a:pathLst>
                <a:path w="1258" h="1339" extrusionOk="0">
                  <a:moveTo>
                    <a:pt x="1139" y="1"/>
                  </a:moveTo>
                  <a:cubicBezTo>
                    <a:pt x="1139" y="1"/>
                    <a:pt x="1138" y="1"/>
                    <a:pt x="1138" y="1"/>
                  </a:cubicBezTo>
                  <a:cubicBezTo>
                    <a:pt x="1118" y="12"/>
                    <a:pt x="1178" y="171"/>
                    <a:pt x="1158" y="440"/>
                  </a:cubicBezTo>
                  <a:cubicBezTo>
                    <a:pt x="1148" y="580"/>
                    <a:pt x="1128" y="750"/>
                    <a:pt x="1068" y="910"/>
                  </a:cubicBezTo>
                  <a:cubicBezTo>
                    <a:pt x="1038" y="990"/>
                    <a:pt x="998" y="1059"/>
                    <a:pt x="928" y="1110"/>
                  </a:cubicBezTo>
                  <a:cubicBezTo>
                    <a:pt x="868" y="1159"/>
                    <a:pt x="779" y="1190"/>
                    <a:pt x="689" y="1190"/>
                  </a:cubicBezTo>
                  <a:cubicBezTo>
                    <a:pt x="499" y="1190"/>
                    <a:pt x="340" y="1059"/>
                    <a:pt x="260" y="920"/>
                  </a:cubicBezTo>
                  <a:cubicBezTo>
                    <a:pt x="160" y="770"/>
                    <a:pt x="129" y="620"/>
                    <a:pt x="110" y="480"/>
                  </a:cubicBezTo>
                  <a:cubicBezTo>
                    <a:pt x="80" y="211"/>
                    <a:pt x="90" y="32"/>
                    <a:pt x="60" y="32"/>
                  </a:cubicBezTo>
                  <a:cubicBezTo>
                    <a:pt x="50" y="32"/>
                    <a:pt x="0" y="201"/>
                    <a:pt x="10" y="491"/>
                  </a:cubicBezTo>
                  <a:cubicBezTo>
                    <a:pt x="10" y="631"/>
                    <a:pt x="40" y="810"/>
                    <a:pt x="140" y="990"/>
                  </a:cubicBezTo>
                  <a:cubicBezTo>
                    <a:pt x="189" y="1079"/>
                    <a:pt x="260" y="1159"/>
                    <a:pt x="349" y="1229"/>
                  </a:cubicBezTo>
                  <a:cubicBezTo>
                    <a:pt x="449" y="1289"/>
                    <a:pt x="559" y="1329"/>
                    <a:pt x="679" y="1339"/>
                  </a:cubicBezTo>
                  <a:cubicBezTo>
                    <a:pt x="799" y="1339"/>
                    <a:pt x="928" y="1299"/>
                    <a:pt x="1018" y="1219"/>
                  </a:cubicBezTo>
                  <a:cubicBezTo>
                    <a:pt x="1108" y="1150"/>
                    <a:pt x="1168" y="1050"/>
                    <a:pt x="1198" y="950"/>
                  </a:cubicBezTo>
                  <a:cubicBezTo>
                    <a:pt x="1258" y="760"/>
                    <a:pt x="1258" y="591"/>
                    <a:pt x="1258" y="451"/>
                  </a:cubicBezTo>
                  <a:cubicBezTo>
                    <a:pt x="1258" y="160"/>
                    <a:pt x="1154" y="1"/>
                    <a:pt x="11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3726589" y="2361343"/>
              <a:ext cx="164081" cy="71314"/>
            </a:xfrm>
            <a:custGeom>
              <a:avLst/>
              <a:gdLst/>
              <a:ahLst/>
              <a:cxnLst/>
              <a:rect l="l" t="t" r="r" b="b"/>
              <a:pathLst>
                <a:path w="1270" h="552" extrusionOk="0">
                  <a:moveTo>
                    <a:pt x="1246" y="1"/>
                  </a:moveTo>
                  <a:cubicBezTo>
                    <a:pt x="1225" y="1"/>
                    <a:pt x="1185" y="86"/>
                    <a:pt x="1099" y="181"/>
                  </a:cubicBezTo>
                  <a:cubicBezTo>
                    <a:pt x="1010" y="271"/>
                    <a:pt x="850" y="391"/>
                    <a:pt x="660" y="401"/>
                  </a:cubicBezTo>
                  <a:cubicBezTo>
                    <a:pt x="649" y="401"/>
                    <a:pt x="639" y="401"/>
                    <a:pt x="628" y="401"/>
                  </a:cubicBezTo>
                  <a:cubicBezTo>
                    <a:pt x="442" y="401"/>
                    <a:pt x="286" y="316"/>
                    <a:pt x="191" y="241"/>
                  </a:cubicBezTo>
                  <a:cubicBezTo>
                    <a:pt x="97" y="156"/>
                    <a:pt x="47" y="80"/>
                    <a:pt x="24" y="80"/>
                  </a:cubicBezTo>
                  <a:cubicBezTo>
                    <a:pt x="23" y="80"/>
                    <a:pt x="22" y="81"/>
                    <a:pt x="21" y="81"/>
                  </a:cubicBezTo>
                  <a:cubicBezTo>
                    <a:pt x="1" y="91"/>
                    <a:pt x="21" y="191"/>
                    <a:pt x="121" y="311"/>
                  </a:cubicBezTo>
                  <a:cubicBezTo>
                    <a:pt x="208" y="427"/>
                    <a:pt x="406" y="551"/>
                    <a:pt x="644" y="551"/>
                  </a:cubicBezTo>
                  <a:cubicBezTo>
                    <a:pt x="653" y="551"/>
                    <a:pt x="661" y="551"/>
                    <a:pt x="670" y="551"/>
                  </a:cubicBezTo>
                  <a:cubicBezTo>
                    <a:pt x="919" y="531"/>
                    <a:pt x="1109" y="371"/>
                    <a:pt x="1179" y="241"/>
                  </a:cubicBezTo>
                  <a:cubicBezTo>
                    <a:pt x="1269" y="101"/>
                    <a:pt x="1259" y="1"/>
                    <a:pt x="1249" y="1"/>
                  </a:cubicBezTo>
                  <a:cubicBezTo>
                    <a:pt x="1248" y="1"/>
                    <a:pt x="1247" y="1"/>
                    <a:pt x="124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656950" y="2175948"/>
              <a:ext cx="255553" cy="191076"/>
            </a:xfrm>
            <a:custGeom>
              <a:avLst/>
              <a:gdLst/>
              <a:ahLst/>
              <a:cxnLst/>
              <a:rect l="l" t="t" r="r" b="b"/>
              <a:pathLst>
                <a:path w="1978" h="1479" extrusionOk="0">
                  <a:moveTo>
                    <a:pt x="1152" y="1"/>
                  </a:moveTo>
                  <a:cubicBezTo>
                    <a:pt x="861" y="1"/>
                    <a:pt x="556" y="72"/>
                    <a:pt x="340" y="229"/>
                  </a:cubicBezTo>
                  <a:cubicBezTo>
                    <a:pt x="1" y="478"/>
                    <a:pt x="260" y="957"/>
                    <a:pt x="500" y="1197"/>
                  </a:cubicBezTo>
                  <a:cubicBezTo>
                    <a:pt x="640" y="1336"/>
                    <a:pt x="799" y="1456"/>
                    <a:pt x="990" y="1476"/>
                  </a:cubicBezTo>
                  <a:cubicBezTo>
                    <a:pt x="1006" y="1478"/>
                    <a:pt x="1023" y="1479"/>
                    <a:pt x="1040" y="1479"/>
                  </a:cubicBezTo>
                  <a:cubicBezTo>
                    <a:pt x="1113" y="1479"/>
                    <a:pt x="1186" y="1463"/>
                    <a:pt x="1259" y="1447"/>
                  </a:cubicBezTo>
                  <a:cubicBezTo>
                    <a:pt x="1469" y="1387"/>
                    <a:pt x="1668" y="1257"/>
                    <a:pt x="1788" y="1067"/>
                  </a:cubicBezTo>
                  <a:cubicBezTo>
                    <a:pt x="1918" y="888"/>
                    <a:pt x="1977" y="658"/>
                    <a:pt x="1948" y="448"/>
                  </a:cubicBezTo>
                  <a:cubicBezTo>
                    <a:pt x="1937" y="388"/>
                    <a:pt x="1928" y="338"/>
                    <a:pt x="1898" y="289"/>
                  </a:cubicBezTo>
                  <a:cubicBezTo>
                    <a:pt x="1838" y="169"/>
                    <a:pt x="1718" y="89"/>
                    <a:pt x="1588" y="59"/>
                  </a:cubicBezTo>
                  <a:cubicBezTo>
                    <a:pt x="1457" y="21"/>
                    <a:pt x="1307" y="1"/>
                    <a:pt x="115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74393" y="2195069"/>
              <a:ext cx="109689" cy="45217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260" y="1"/>
                  </a:moveTo>
                  <a:cubicBezTo>
                    <a:pt x="210" y="1"/>
                    <a:pt x="160" y="1"/>
                    <a:pt x="110" y="10"/>
                  </a:cubicBezTo>
                  <a:cubicBezTo>
                    <a:pt x="30" y="10"/>
                    <a:pt x="1" y="81"/>
                    <a:pt x="1" y="141"/>
                  </a:cubicBezTo>
                  <a:lnTo>
                    <a:pt x="1" y="150"/>
                  </a:lnTo>
                  <a:cubicBezTo>
                    <a:pt x="10" y="210"/>
                    <a:pt x="50" y="260"/>
                    <a:pt x="120" y="260"/>
                  </a:cubicBezTo>
                  <a:lnTo>
                    <a:pt x="140" y="260"/>
                  </a:lnTo>
                  <a:cubicBezTo>
                    <a:pt x="180" y="250"/>
                    <a:pt x="220" y="250"/>
                    <a:pt x="260" y="250"/>
                  </a:cubicBezTo>
                  <a:cubicBezTo>
                    <a:pt x="400" y="250"/>
                    <a:pt x="529" y="280"/>
                    <a:pt x="669" y="340"/>
                  </a:cubicBezTo>
                  <a:cubicBezTo>
                    <a:pt x="679" y="350"/>
                    <a:pt x="699" y="350"/>
                    <a:pt x="719" y="350"/>
                  </a:cubicBezTo>
                  <a:lnTo>
                    <a:pt x="739" y="350"/>
                  </a:lnTo>
                  <a:cubicBezTo>
                    <a:pt x="799" y="340"/>
                    <a:pt x="849" y="270"/>
                    <a:pt x="839" y="201"/>
                  </a:cubicBezTo>
                  <a:cubicBezTo>
                    <a:pt x="839" y="161"/>
                    <a:pt x="809" y="121"/>
                    <a:pt x="769" y="101"/>
                  </a:cubicBezTo>
                  <a:cubicBezTo>
                    <a:pt x="600" y="30"/>
                    <a:pt x="430" y="1"/>
                    <a:pt x="260" y="1"/>
                  </a:cubicBezTo>
                  <a:close/>
                </a:path>
              </a:pathLst>
            </a:custGeom>
            <a:solidFill>
              <a:srgbClr val="554F8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8" name="Google Shape;1018;p15"/>
            <p:cNvCxnSpPr/>
            <p:nvPr/>
          </p:nvCxnSpPr>
          <p:spPr>
            <a:xfrm rot="10800000">
              <a:off x="3807598" y="2343391"/>
              <a:ext cx="10800" cy="85500"/>
            </a:xfrm>
            <a:prstGeom prst="straightConnector1">
              <a:avLst/>
            </a:prstGeom>
            <a:noFill/>
            <a:ln w="9525" cap="flat" cmpd="sng">
              <a:solidFill>
                <a:srgbClr val="403C6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9" name="Google Shape;1019;p15"/>
          <p:cNvSpPr/>
          <p:nvPr/>
        </p:nvSpPr>
        <p:spPr>
          <a:xfrm>
            <a:off x="4025344" y="3966302"/>
            <a:ext cx="111922" cy="71040"/>
          </a:xfrm>
          <a:custGeom>
            <a:avLst/>
            <a:gdLst/>
            <a:ahLst/>
            <a:cxnLst/>
            <a:rect l="l" t="t" r="r" b="b"/>
            <a:pathLst>
              <a:path w="731" h="436" extrusionOk="0">
                <a:moveTo>
                  <a:pt x="590" y="1"/>
                </a:moveTo>
                <a:cubicBezTo>
                  <a:pt x="575" y="1"/>
                  <a:pt x="560" y="3"/>
                  <a:pt x="545" y="9"/>
                </a:cubicBezTo>
                <a:lnTo>
                  <a:pt x="82" y="206"/>
                </a:lnTo>
                <a:cubicBezTo>
                  <a:pt x="24" y="229"/>
                  <a:pt x="1" y="298"/>
                  <a:pt x="24" y="368"/>
                </a:cubicBezTo>
                <a:cubicBezTo>
                  <a:pt x="41" y="411"/>
                  <a:pt x="84" y="435"/>
                  <a:pt x="133" y="435"/>
                </a:cubicBezTo>
                <a:cubicBezTo>
                  <a:pt x="151" y="435"/>
                  <a:pt x="168" y="432"/>
                  <a:pt x="186" y="426"/>
                </a:cubicBezTo>
                <a:lnTo>
                  <a:pt x="638" y="229"/>
                </a:lnTo>
                <a:cubicBezTo>
                  <a:pt x="696" y="206"/>
                  <a:pt x="731" y="136"/>
                  <a:pt x="707" y="79"/>
                </a:cubicBezTo>
                <a:cubicBezTo>
                  <a:pt x="682" y="27"/>
                  <a:pt x="636" y="1"/>
                  <a:pt x="59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>
            <a:off x="4332324" y="4043208"/>
            <a:ext cx="108400" cy="80164"/>
          </a:xfrm>
          <a:custGeom>
            <a:avLst/>
            <a:gdLst/>
            <a:ahLst/>
            <a:cxnLst/>
            <a:rect l="l" t="t" r="r" b="b"/>
            <a:pathLst>
              <a:path w="708" h="492" extrusionOk="0">
                <a:moveTo>
                  <a:pt x="141" y="1"/>
                </a:moveTo>
                <a:cubicBezTo>
                  <a:pt x="99" y="1"/>
                  <a:pt x="59" y="19"/>
                  <a:pt x="35" y="58"/>
                </a:cubicBezTo>
                <a:cubicBezTo>
                  <a:pt x="0" y="117"/>
                  <a:pt x="23" y="197"/>
                  <a:pt x="70" y="220"/>
                </a:cubicBezTo>
                <a:lnTo>
                  <a:pt x="510" y="475"/>
                </a:lnTo>
                <a:cubicBezTo>
                  <a:pt x="529" y="487"/>
                  <a:pt x="549" y="492"/>
                  <a:pt x="568" y="492"/>
                </a:cubicBezTo>
                <a:cubicBezTo>
                  <a:pt x="609" y="492"/>
                  <a:pt x="649" y="469"/>
                  <a:pt x="672" y="429"/>
                </a:cubicBezTo>
                <a:cubicBezTo>
                  <a:pt x="707" y="371"/>
                  <a:pt x="684" y="302"/>
                  <a:pt x="626" y="267"/>
                </a:cubicBezTo>
                <a:lnTo>
                  <a:pt x="198" y="12"/>
                </a:lnTo>
                <a:cubicBezTo>
                  <a:pt x="179" y="5"/>
                  <a:pt x="160" y="1"/>
                  <a:pt x="14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>
            <a:off x="4472417" y="3924754"/>
            <a:ext cx="111922" cy="72832"/>
          </a:xfrm>
          <a:custGeom>
            <a:avLst/>
            <a:gdLst/>
            <a:ahLst/>
            <a:cxnLst/>
            <a:rect l="l" t="t" r="r" b="b"/>
            <a:pathLst>
              <a:path w="731" h="447" extrusionOk="0">
                <a:moveTo>
                  <a:pt x="592" y="0"/>
                </a:moveTo>
                <a:cubicBezTo>
                  <a:pt x="576" y="0"/>
                  <a:pt x="560" y="3"/>
                  <a:pt x="545" y="9"/>
                </a:cubicBezTo>
                <a:lnTo>
                  <a:pt x="94" y="218"/>
                </a:lnTo>
                <a:cubicBezTo>
                  <a:pt x="35" y="241"/>
                  <a:pt x="1" y="311"/>
                  <a:pt x="35" y="380"/>
                </a:cubicBezTo>
                <a:cubicBezTo>
                  <a:pt x="52" y="423"/>
                  <a:pt x="95" y="446"/>
                  <a:pt x="140" y="446"/>
                </a:cubicBezTo>
                <a:cubicBezTo>
                  <a:pt x="155" y="446"/>
                  <a:pt x="171" y="444"/>
                  <a:pt x="186" y="438"/>
                </a:cubicBezTo>
                <a:lnTo>
                  <a:pt x="638" y="229"/>
                </a:lnTo>
                <a:cubicBezTo>
                  <a:pt x="707" y="195"/>
                  <a:pt x="730" y="125"/>
                  <a:pt x="696" y="67"/>
                </a:cubicBezTo>
                <a:cubicBezTo>
                  <a:pt x="679" y="24"/>
                  <a:pt x="636" y="0"/>
                  <a:pt x="59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5"/>
          <p:cNvSpPr/>
          <p:nvPr/>
        </p:nvSpPr>
        <p:spPr>
          <a:xfrm>
            <a:off x="4185034" y="3930946"/>
            <a:ext cx="83444" cy="107537"/>
          </a:xfrm>
          <a:custGeom>
            <a:avLst/>
            <a:gdLst/>
            <a:ahLst/>
            <a:cxnLst/>
            <a:rect l="l" t="t" r="r" b="b"/>
            <a:pathLst>
              <a:path w="545" h="660" extrusionOk="0">
                <a:moveTo>
                  <a:pt x="415" y="1"/>
                </a:moveTo>
                <a:cubicBezTo>
                  <a:pt x="375" y="1"/>
                  <a:pt x="337" y="21"/>
                  <a:pt x="313" y="52"/>
                </a:cubicBezTo>
                <a:lnTo>
                  <a:pt x="35" y="469"/>
                </a:lnTo>
                <a:cubicBezTo>
                  <a:pt x="1" y="527"/>
                  <a:pt x="12" y="608"/>
                  <a:pt x="70" y="643"/>
                </a:cubicBezTo>
                <a:cubicBezTo>
                  <a:pt x="89" y="655"/>
                  <a:pt x="110" y="660"/>
                  <a:pt x="130" y="660"/>
                </a:cubicBezTo>
                <a:cubicBezTo>
                  <a:pt x="171" y="660"/>
                  <a:pt x="213" y="639"/>
                  <a:pt x="244" y="608"/>
                </a:cubicBezTo>
                <a:lnTo>
                  <a:pt x="511" y="191"/>
                </a:lnTo>
                <a:cubicBezTo>
                  <a:pt x="545" y="133"/>
                  <a:pt x="534" y="52"/>
                  <a:pt x="475" y="18"/>
                </a:cubicBezTo>
                <a:cubicBezTo>
                  <a:pt x="456" y="6"/>
                  <a:pt x="436" y="1"/>
                  <a:pt x="4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5"/>
          <p:cNvSpPr/>
          <p:nvPr/>
        </p:nvSpPr>
        <p:spPr>
          <a:xfrm>
            <a:off x="4910609" y="3951312"/>
            <a:ext cx="104879" cy="83912"/>
          </a:xfrm>
          <a:custGeom>
            <a:avLst/>
            <a:gdLst/>
            <a:ahLst/>
            <a:cxnLst/>
            <a:rect l="l" t="t" r="r" b="b"/>
            <a:pathLst>
              <a:path w="685" h="515" extrusionOk="0">
                <a:moveTo>
                  <a:pt x="142" y="0"/>
                </a:moveTo>
                <a:cubicBezTo>
                  <a:pt x="104" y="0"/>
                  <a:pt x="69" y="18"/>
                  <a:pt x="47" y="55"/>
                </a:cubicBezTo>
                <a:cubicBezTo>
                  <a:pt x="0" y="101"/>
                  <a:pt x="24" y="182"/>
                  <a:pt x="70" y="217"/>
                </a:cubicBezTo>
                <a:lnTo>
                  <a:pt x="487" y="495"/>
                </a:lnTo>
                <a:cubicBezTo>
                  <a:pt x="509" y="508"/>
                  <a:pt x="532" y="514"/>
                  <a:pt x="555" y="514"/>
                </a:cubicBezTo>
                <a:cubicBezTo>
                  <a:pt x="593" y="514"/>
                  <a:pt x="628" y="496"/>
                  <a:pt x="649" y="460"/>
                </a:cubicBezTo>
                <a:cubicBezTo>
                  <a:pt x="685" y="414"/>
                  <a:pt x="673" y="333"/>
                  <a:pt x="615" y="298"/>
                </a:cubicBezTo>
                <a:lnTo>
                  <a:pt x="209" y="20"/>
                </a:lnTo>
                <a:cubicBezTo>
                  <a:pt x="188" y="7"/>
                  <a:pt x="164" y="0"/>
                  <a:pt x="1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5"/>
          <p:cNvSpPr/>
          <p:nvPr/>
        </p:nvSpPr>
        <p:spPr>
          <a:xfrm>
            <a:off x="4674671" y="3919214"/>
            <a:ext cx="85434" cy="104604"/>
          </a:xfrm>
          <a:custGeom>
            <a:avLst/>
            <a:gdLst/>
            <a:ahLst/>
            <a:cxnLst/>
            <a:rect l="l" t="t" r="r" b="b"/>
            <a:pathLst>
              <a:path w="558" h="642" extrusionOk="0">
                <a:moveTo>
                  <a:pt x="127" y="0"/>
                </a:moveTo>
                <a:cubicBezTo>
                  <a:pt x="104" y="0"/>
                  <a:pt x="80" y="7"/>
                  <a:pt x="58" y="20"/>
                </a:cubicBezTo>
                <a:cubicBezTo>
                  <a:pt x="12" y="66"/>
                  <a:pt x="1" y="136"/>
                  <a:pt x="35" y="193"/>
                </a:cubicBezTo>
                <a:lnTo>
                  <a:pt x="325" y="587"/>
                </a:lnTo>
                <a:cubicBezTo>
                  <a:pt x="354" y="624"/>
                  <a:pt x="392" y="642"/>
                  <a:pt x="431" y="642"/>
                </a:cubicBezTo>
                <a:cubicBezTo>
                  <a:pt x="454" y="642"/>
                  <a:pt x="477" y="635"/>
                  <a:pt x="499" y="623"/>
                </a:cubicBezTo>
                <a:cubicBezTo>
                  <a:pt x="545" y="576"/>
                  <a:pt x="557" y="507"/>
                  <a:pt x="522" y="448"/>
                </a:cubicBezTo>
                <a:lnTo>
                  <a:pt x="233" y="54"/>
                </a:lnTo>
                <a:cubicBezTo>
                  <a:pt x="204" y="18"/>
                  <a:pt x="166" y="0"/>
                  <a:pt x="12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5"/>
          <p:cNvSpPr/>
          <p:nvPr/>
        </p:nvSpPr>
        <p:spPr>
          <a:xfrm>
            <a:off x="4451135" y="3219900"/>
            <a:ext cx="167040" cy="253364"/>
          </a:xfrm>
          <a:custGeom>
            <a:avLst/>
            <a:gdLst/>
            <a:ahLst/>
            <a:cxnLst/>
            <a:rect l="l" t="t" r="r" b="b"/>
            <a:pathLst>
              <a:path w="1091" h="1555" extrusionOk="0">
                <a:moveTo>
                  <a:pt x="532" y="0"/>
                </a:moveTo>
                <a:cubicBezTo>
                  <a:pt x="490" y="0"/>
                  <a:pt x="350" y="41"/>
                  <a:pt x="186" y="523"/>
                </a:cubicBezTo>
                <a:cubicBezTo>
                  <a:pt x="1" y="1091"/>
                  <a:pt x="615" y="1554"/>
                  <a:pt x="615" y="1554"/>
                </a:cubicBezTo>
                <a:cubicBezTo>
                  <a:pt x="800" y="1496"/>
                  <a:pt x="939" y="1264"/>
                  <a:pt x="1021" y="754"/>
                </a:cubicBezTo>
                <a:cubicBezTo>
                  <a:pt x="1090" y="257"/>
                  <a:pt x="545" y="2"/>
                  <a:pt x="545" y="2"/>
                </a:cubicBezTo>
                <a:cubicBezTo>
                  <a:pt x="545" y="2"/>
                  <a:pt x="540" y="0"/>
                  <a:pt x="53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5"/>
          <p:cNvSpPr/>
          <p:nvPr/>
        </p:nvSpPr>
        <p:spPr>
          <a:xfrm>
            <a:off x="4493699" y="3307884"/>
            <a:ext cx="100439" cy="165379"/>
          </a:xfrm>
          <a:custGeom>
            <a:avLst/>
            <a:gdLst/>
            <a:ahLst/>
            <a:cxnLst/>
            <a:rect l="l" t="t" r="r" b="b"/>
            <a:pathLst>
              <a:path w="656" h="1015" extrusionOk="0">
                <a:moveTo>
                  <a:pt x="343" y="1"/>
                </a:moveTo>
                <a:cubicBezTo>
                  <a:pt x="279" y="1"/>
                  <a:pt x="211" y="49"/>
                  <a:pt x="163" y="145"/>
                </a:cubicBezTo>
                <a:cubicBezTo>
                  <a:pt x="1" y="469"/>
                  <a:pt x="337" y="1014"/>
                  <a:pt x="337" y="1014"/>
                </a:cubicBezTo>
                <a:cubicBezTo>
                  <a:pt x="655" y="334"/>
                  <a:pt x="512" y="1"/>
                  <a:pt x="3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"/>
          <p:cNvSpPr/>
          <p:nvPr/>
        </p:nvSpPr>
        <p:spPr>
          <a:xfrm>
            <a:off x="4377502" y="4714586"/>
            <a:ext cx="46401" cy="52526"/>
          </a:xfrm>
          <a:custGeom>
            <a:avLst/>
            <a:gdLst/>
            <a:ahLst/>
            <a:cxnLst/>
            <a:rect l="l" t="t" r="r" b="b"/>
            <a:pathLst>
              <a:path w="361" h="384" extrusionOk="0">
                <a:moveTo>
                  <a:pt x="348" y="209"/>
                </a:moveTo>
                <a:cubicBezTo>
                  <a:pt x="360" y="314"/>
                  <a:pt x="279" y="383"/>
                  <a:pt x="175" y="383"/>
                </a:cubicBezTo>
                <a:cubicBezTo>
                  <a:pt x="70" y="383"/>
                  <a:pt x="1" y="314"/>
                  <a:pt x="1" y="198"/>
                </a:cubicBezTo>
                <a:cubicBezTo>
                  <a:pt x="1" y="82"/>
                  <a:pt x="82" y="0"/>
                  <a:pt x="186" y="0"/>
                </a:cubicBezTo>
                <a:cubicBezTo>
                  <a:pt x="279" y="0"/>
                  <a:pt x="348" y="93"/>
                  <a:pt x="348" y="20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5"/>
          <p:cNvSpPr/>
          <p:nvPr/>
        </p:nvSpPr>
        <p:spPr>
          <a:xfrm>
            <a:off x="4736501" y="4690785"/>
            <a:ext cx="49229" cy="58819"/>
          </a:xfrm>
          <a:custGeom>
            <a:avLst/>
            <a:gdLst/>
            <a:ahLst/>
            <a:cxnLst/>
            <a:rect l="l" t="t" r="r" b="b"/>
            <a:pathLst>
              <a:path w="383" h="430" extrusionOk="0">
                <a:moveTo>
                  <a:pt x="197" y="429"/>
                </a:moveTo>
                <a:cubicBezTo>
                  <a:pt x="93" y="429"/>
                  <a:pt x="12" y="337"/>
                  <a:pt x="12" y="233"/>
                </a:cubicBezTo>
                <a:cubicBezTo>
                  <a:pt x="1" y="117"/>
                  <a:pt x="81" y="12"/>
                  <a:pt x="197" y="12"/>
                </a:cubicBezTo>
                <a:cubicBezTo>
                  <a:pt x="302" y="1"/>
                  <a:pt x="382" y="94"/>
                  <a:pt x="382" y="221"/>
                </a:cubicBezTo>
                <a:cubicBezTo>
                  <a:pt x="382" y="337"/>
                  <a:pt x="302" y="418"/>
                  <a:pt x="197" y="42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5"/>
          <p:cNvSpPr/>
          <p:nvPr/>
        </p:nvSpPr>
        <p:spPr>
          <a:xfrm>
            <a:off x="4492284" y="4814850"/>
            <a:ext cx="178792" cy="45140"/>
          </a:xfrm>
          <a:custGeom>
            <a:avLst/>
            <a:gdLst/>
            <a:ahLst/>
            <a:cxnLst/>
            <a:rect l="l" t="t" r="r" b="b"/>
            <a:pathLst>
              <a:path w="1391" h="330" extrusionOk="0">
                <a:moveTo>
                  <a:pt x="776" y="1"/>
                </a:moveTo>
                <a:cubicBezTo>
                  <a:pt x="512" y="1"/>
                  <a:pt x="244" y="43"/>
                  <a:pt x="0" y="114"/>
                </a:cubicBezTo>
                <a:cubicBezTo>
                  <a:pt x="58" y="183"/>
                  <a:pt x="127" y="217"/>
                  <a:pt x="127" y="217"/>
                </a:cubicBezTo>
                <a:cubicBezTo>
                  <a:pt x="289" y="297"/>
                  <a:pt x="462" y="329"/>
                  <a:pt x="630" y="329"/>
                </a:cubicBezTo>
                <a:cubicBezTo>
                  <a:pt x="929" y="329"/>
                  <a:pt x="1212" y="224"/>
                  <a:pt x="1391" y="90"/>
                </a:cubicBezTo>
                <a:cubicBezTo>
                  <a:pt x="1199" y="28"/>
                  <a:pt x="989" y="1"/>
                  <a:pt x="77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5"/>
          <p:cNvSpPr/>
          <p:nvPr/>
        </p:nvSpPr>
        <p:spPr>
          <a:xfrm>
            <a:off x="4469919" y="4750287"/>
            <a:ext cx="219024" cy="80157"/>
          </a:xfrm>
          <a:custGeom>
            <a:avLst/>
            <a:gdLst/>
            <a:ahLst/>
            <a:cxnLst/>
            <a:rect l="l" t="t" r="r" b="b"/>
            <a:pathLst>
              <a:path w="1704" h="586" extrusionOk="0">
                <a:moveTo>
                  <a:pt x="1507" y="0"/>
                </a:moveTo>
                <a:cubicBezTo>
                  <a:pt x="1475" y="0"/>
                  <a:pt x="1444" y="7"/>
                  <a:pt x="1414" y="17"/>
                </a:cubicBezTo>
                <a:cubicBezTo>
                  <a:pt x="1310" y="64"/>
                  <a:pt x="1298" y="156"/>
                  <a:pt x="916" y="192"/>
                </a:cubicBezTo>
                <a:cubicBezTo>
                  <a:pt x="879" y="196"/>
                  <a:pt x="843" y="198"/>
                  <a:pt x="810" y="198"/>
                </a:cubicBezTo>
                <a:cubicBezTo>
                  <a:pt x="566" y="198"/>
                  <a:pt x="416" y="94"/>
                  <a:pt x="277" y="94"/>
                </a:cubicBezTo>
                <a:cubicBezTo>
                  <a:pt x="239" y="94"/>
                  <a:pt x="201" y="102"/>
                  <a:pt x="162" y="122"/>
                </a:cubicBezTo>
                <a:cubicBezTo>
                  <a:pt x="0" y="203"/>
                  <a:pt x="70" y="481"/>
                  <a:pt x="174" y="586"/>
                </a:cubicBezTo>
                <a:cubicBezTo>
                  <a:pt x="418" y="515"/>
                  <a:pt x="686" y="473"/>
                  <a:pt x="950" y="473"/>
                </a:cubicBezTo>
                <a:cubicBezTo>
                  <a:pt x="1163" y="473"/>
                  <a:pt x="1373" y="500"/>
                  <a:pt x="1565" y="562"/>
                </a:cubicBezTo>
                <a:cubicBezTo>
                  <a:pt x="1669" y="493"/>
                  <a:pt x="1704" y="354"/>
                  <a:pt x="1704" y="272"/>
                </a:cubicBezTo>
                <a:cubicBezTo>
                  <a:pt x="1704" y="69"/>
                  <a:pt x="1609" y="0"/>
                  <a:pt x="1507" y="0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5"/>
          <p:cNvSpPr/>
          <p:nvPr/>
        </p:nvSpPr>
        <p:spPr>
          <a:xfrm>
            <a:off x="4087726" y="4407338"/>
            <a:ext cx="967502" cy="140827"/>
          </a:xfrm>
          <a:custGeom>
            <a:avLst/>
            <a:gdLst/>
            <a:ahLst/>
            <a:cxnLst/>
            <a:rect l="l" t="t" r="r" b="b"/>
            <a:pathLst>
              <a:path w="6258" h="856" extrusionOk="0">
                <a:moveTo>
                  <a:pt x="3399" y="1"/>
                </a:moveTo>
                <a:cubicBezTo>
                  <a:pt x="3278" y="1"/>
                  <a:pt x="3157" y="27"/>
                  <a:pt x="3036" y="76"/>
                </a:cubicBezTo>
                <a:cubicBezTo>
                  <a:pt x="2920" y="123"/>
                  <a:pt x="2838" y="192"/>
                  <a:pt x="2758" y="250"/>
                </a:cubicBezTo>
                <a:cubicBezTo>
                  <a:pt x="2676" y="319"/>
                  <a:pt x="2607" y="378"/>
                  <a:pt x="2503" y="401"/>
                </a:cubicBezTo>
                <a:cubicBezTo>
                  <a:pt x="2453" y="410"/>
                  <a:pt x="2402" y="414"/>
                  <a:pt x="2350" y="414"/>
                </a:cubicBezTo>
                <a:cubicBezTo>
                  <a:pt x="2198" y="414"/>
                  <a:pt x="2041" y="377"/>
                  <a:pt x="1877" y="308"/>
                </a:cubicBezTo>
                <a:cubicBezTo>
                  <a:pt x="1706" y="232"/>
                  <a:pt x="1563" y="184"/>
                  <a:pt x="1416" y="184"/>
                </a:cubicBezTo>
                <a:cubicBezTo>
                  <a:pt x="1293" y="184"/>
                  <a:pt x="1167" y="217"/>
                  <a:pt x="1020" y="296"/>
                </a:cubicBezTo>
                <a:cubicBezTo>
                  <a:pt x="961" y="331"/>
                  <a:pt x="915" y="366"/>
                  <a:pt x="858" y="401"/>
                </a:cubicBezTo>
                <a:cubicBezTo>
                  <a:pt x="738" y="476"/>
                  <a:pt x="620" y="552"/>
                  <a:pt x="510" y="552"/>
                </a:cubicBezTo>
                <a:cubicBezTo>
                  <a:pt x="502" y="552"/>
                  <a:pt x="495" y="552"/>
                  <a:pt x="487" y="551"/>
                </a:cubicBezTo>
                <a:cubicBezTo>
                  <a:pt x="394" y="540"/>
                  <a:pt x="301" y="494"/>
                  <a:pt x="243" y="435"/>
                </a:cubicBezTo>
                <a:cubicBezTo>
                  <a:pt x="232" y="424"/>
                  <a:pt x="232" y="412"/>
                  <a:pt x="220" y="401"/>
                </a:cubicBezTo>
                <a:cubicBezTo>
                  <a:pt x="197" y="366"/>
                  <a:pt x="150" y="308"/>
                  <a:pt x="81" y="273"/>
                </a:cubicBezTo>
                <a:lnTo>
                  <a:pt x="0" y="239"/>
                </a:lnTo>
                <a:lnTo>
                  <a:pt x="0" y="239"/>
                </a:lnTo>
                <a:cubicBezTo>
                  <a:pt x="23" y="342"/>
                  <a:pt x="34" y="517"/>
                  <a:pt x="58" y="702"/>
                </a:cubicBezTo>
                <a:cubicBezTo>
                  <a:pt x="162" y="772"/>
                  <a:pt x="325" y="841"/>
                  <a:pt x="452" y="852"/>
                </a:cubicBezTo>
                <a:cubicBezTo>
                  <a:pt x="471" y="854"/>
                  <a:pt x="490" y="855"/>
                  <a:pt x="509" y="855"/>
                </a:cubicBezTo>
                <a:cubicBezTo>
                  <a:pt x="704" y="855"/>
                  <a:pt x="872" y="751"/>
                  <a:pt x="1020" y="656"/>
                </a:cubicBezTo>
                <a:cubicBezTo>
                  <a:pt x="1077" y="621"/>
                  <a:pt x="1124" y="597"/>
                  <a:pt x="1159" y="574"/>
                </a:cubicBezTo>
                <a:cubicBezTo>
                  <a:pt x="1260" y="521"/>
                  <a:pt x="1342" y="497"/>
                  <a:pt x="1424" y="497"/>
                </a:cubicBezTo>
                <a:cubicBezTo>
                  <a:pt x="1521" y="497"/>
                  <a:pt x="1618" y="530"/>
                  <a:pt x="1749" y="586"/>
                </a:cubicBezTo>
                <a:cubicBezTo>
                  <a:pt x="1950" y="678"/>
                  <a:pt x="2144" y="722"/>
                  <a:pt x="2337" y="722"/>
                </a:cubicBezTo>
                <a:cubicBezTo>
                  <a:pt x="2412" y="722"/>
                  <a:pt x="2486" y="715"/>
                  <a:pt x="2560" y="702"/>
                </a:cubicBezTo>
                <a:cubicBezTo>
                  <a:pt x="2735" y="667"/>
                  <a:pt x="2851" y="574"/>
                  <a:pt x="2954" y="494"/>
                </a:cubicBezTo>
                <a:cubicBezTo>
                  <a:pt x="3024" y="435"/>
                  <a:pt x="3082" y="389"/>
                  <a:pt x="3152" y="355"/>
                </a:cubicBezTo>
                <a:cubicBezTo>
                  <a:pt x="3234" y="324"/>
                  <a:pt x="3309" y="309"/>
                  <a:pt x="3383" y="309"/>
                </a:cubicBezTo>
                <a:cubicBezTo>
                  <a:pt x="3475" y="309"/>
                  <a:pt x="3565" y="332"/>
                  <a:pt x="3662" y="378"/>
                </a:cubicBezTo>
                <a:cubicBezTo>
                  <a:pt x="3696" y="401"/>
                  <a:pt x="3731" y="424"/>
                  <a:pt x="3765" y="458"/>
                </a:cubicBezTo>
                <a:cubicBezTo>
                  <a:pt x="3812" y="494"/>
                  <a:pt x="3858" y="528"/>
                  <a:pt x="3917" y="563"/>
                </a:cubicBezTo>
                <a:cubicBezTo>
                  <a:pt x="4102" y="656"/>
                  <a:pt x="4298" y="690"/>
                  <a:pt x="4519" y="690"/>
                </a:cubicBezTo>
                <a:cubicBezTo>
                  <a:pt x="4728" y="679"/>
                  <a:pt x="4913" y="609"/>
                  <a:pt x="5086" y="551"/>
                </a:cubicBezTo>
                <a:lnTo>
                  <a:pt x="5098" y="551"/>
                </a:lnTo>
                <a:cubicBezTo>
                  <a:pt x="5145" y="540"/>
                  <a:pt x="5191" y="517"/>
                  <a:pt x="5237" y="494"/>
                </a:cubicBezTo>
                <a:cubicBezTo>
                  <a:pt x="5318" y="458"/>
                  <a:pt x="5377" y="435"/>
                  <a:pt x="5446" y="424"/>
                </a:cubicBezTo>
                <a:cubicBezTo>
                  <a:pt x="5465" y="421"/>
                  <a:pt x="5483" y="419"/>
                  <a:pt x="5501" y="419"/>
                </a:cubicBezTo>
                <a:cubicBezTo>
                  <a:pt x="5605" y="419"/>
                  <a:pt x="5700" y="474"/>
                  <a:pt x="5828" y="563"/>
                </a:cubicBezTo>
                <a:cubicBezTo>
                  <a:pt x="5851" y="574"/>
                  <a:pt x="5886" y="597"/>
                  <a:pt x="5910" y="609"/>
                </a:cubicBezTo>
                <a:cubicBezTo>
                  <a:pt x="5979" y="667"/>
                  <a:pt x="6095" y="736"/>
                  <a:pt x="6245" y="736"/>
                </a:cubicBezTo>
                <a:lnTo>
                  <a:pt x="6257" y="424"/>
                </a:lnTo>
                <a:cubicBezTo>
                  <a:pt x="6211" y="424"/>
                  <a:pt x="6152" y="412"/>
                  <a:pt x="6095" y="366"/>
                </a:cubicBezTo>
                <a:cubicBezTo>
                  <a:pt x="6072" y="342"/>
                  <a:pt x="6037" y="319"/>
                  <a:pt x="6002" y="296"/>
                </a:cubicBezTo>
                <a:cubicBezTo>
                  <a:pt x="5859" y="214"/>
                  <a:pt x="5697" y="105"/>
                  <a:pt x="5484" y="105"/>
                </a:cubicBezTo>
                <a:cubicBezTo>
                  <a:pt x="5457" y="105"/>
                  <a:pt x="5429" y="107"/>
                  <a:pt x="5400" y="111"/>
                </a:cubicBezTo>
                <a:cubicBezTo>
                  <a:pt x="5295" y="134"/>
                  <a:pt x="5202" y="169"/>
                  <a:pt x="5122" y="203"/>
                </a:cubicBezTo>
                <a:cubicBezTo>
                  <a:pt x="5075" y="227"/>
                  <a:pt x="5029" y="250"/>
                  <a:pt x="4994" y="262"/>
                </a:cubicBezTo>
                <a:lnTo>
                  <a:pt x="4983" y="262"/>
                </a:lnTo>
                <a:cubicBezTo>
                  <a:pt x="4820" y="319"/>
                  <a:pt x="4669" y="366"/>
                  <a:pt x="4507" y="378"/>
                </a:cubicBezTo>
                <a:cubicBezTo>
                  <a:pt x="4487" y="379"/>
                  <a:pt x="4467" y="380"/>
                  <a:pt x="4447" y="380"/>
                </a:cubicBezTo>
                <a:cubicBezTo>
                  <a:pt x="4308" y="380"/>
                  <a:pt x="4179" y="346"/>
                  <a:pt x="4067" y="285"/>
                </a:cubicBezTo>
                <a:lnTo>
                  <a:pt x="3963" y="215"/>
                </a:lnTo>
                <a:cubicBezTo>
                  <a:pt x="3917" y="169"/>
                  <a:pt x="3858" y="134"/>
                  <a:pt x="3801" y="100"/>
                </a:cubicBezTo>
                <a:cubicBezTo>
                  <a:pt x="3667" y="32"/>
                  <a:pt x="3533" y="1"/>
                  <a:pt x="339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5"/>
          <p:cNvSpPr/>
          <p:nvPr/>
        </p:nvSpPr>
        <p:spPr>
          <a:xfrm>
            <a:off x="3995182" y="4339259"/>
            <a:ext cx="111922" cy="119431"/>
          </a:xfrm>
          <a:custGeom>
            <a:avLst/>
            <a:gdLst/>
            <a:ahLst/>
            <a:cxnLst/>
            <a:rect l="l" t="t" r="r" b="b"/>
            <a:pathLst>
              <a:path w="731" h="733" extrusionOk="0">
                <a:moveTo>
                  <a:pt x="618" y="1"/>
                </a:moveTo>
                <a:cubicBezTo>
                  <a:pt x="560" y="1"/>
                  <a:pt x="521" y="43"/>
                  <a:pt x="510" y="95"/>
                </a:cubicBezTo>
                <a:cubicBezTo>
                  <a:pt x="464" y="489"/>
                  <a:pt x="140" y="512"/>
                  <a:pt x="105" y="512"/>
                </a:cubicBezTo>
                <a:cubicBezTo>
                  <a:pt x="47" y="524"/>
                  <a:pt x="1" y="571"/>
                  <a:pt x="1" y="628"/>
                </a:cubicBezTo>
                <a:cubicBezTo>
                  <a:pt x="1" y="686"/>
                  <a:pt x="59" y="733"/>
                  <a:pt x="105" y="733"/>
                </a:cubicBezTo>
                <a:lnTo>
                  <a:pt x="116" y="733"/>
                </a:lnTo>
                <a:cubicBezTo>
                  <a:pt x="302" y="721"/>
                  <a:pt x="661" y="594"/>
                  <a:pt x="719" y="118"/>
                </a:cubicBezTo>
                <a:cubicBezTo>
                  <a:pt x="731" y="61"/>
                  <a:pt x="696" y="14"/>
                  <a:pt x="638" y="2"/>
                </a:cubicBezTo>
                <a:cubicBezTo>
                  <a:pt x="631" y="1"/>
                  <a:pt x="625" y="1"/>
                  <a:pt x="6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5"/>
          <p:cNvSpPr/>
          <p:nvPr/>
        </p:nvSpPr>
        <p:spPr>
          <a:xfrm>
            <a:off x="4076788" y="4232049"/>
            <a:ext cx="39196" cy="102160"/>
          </a:xfrm>
          <a:custGeom>
            <a:avLst/>
            <a:gdLst/>
            <a:ahLst/>
            <a:cxnLst/>
            <a:rect l="l" t="t" r="r" b="b"/>
            <a:pathLst>
              <a:path w="256" h="627" extrusionOk="0">
                <a:moveTo>
                  <a:pt x="152" y="0"/>
                </a:moveTo>
                <a:cubicBezTo>
                  <a:pt x="93" y="0"/>
                  <a:pt x="36" y="35"/>
                  <a:pt x="36" y="93"/>
                </a:cubicBezTo>
                <a:lnTo>
                  <a:pt x="1" y="510"/>
                </a:lnTo>
                <a:cubicBezTo>
                  <a:pt x="1" y="568"/>
                  <a:pt x="47" y="614"/>
                  <a:pt x="105" y="626"/>
                </a:cubicBezTo>
                <a:cubicBezTo>
                  <a:pt x="163" y="626"/>
                  <a:pt x="209" y="580"/>
                  <a:pt x="221" y="521"/>
                </a:cubicBezTo>
                <a:lnTo>
                  <a:pt x="244" y="116"/>
                </a:lnTo>
                <a:cubicBezTo>
                  <a:pt x="255" y="58"/>
                  <a:pt x="209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5"/>
          <p:cNvSpPr/>
          <p:nvPr/>
        </p:nvSpPr>
        <p:spPr>
          <a:xfrm>
            <a:off x="4364170" y="4297711"/>
            <a:ext cx="110237" cy="108189"/>
          </a:xfrm>
          <a:custGeom>
            <a:avLst/>
            <a:gdLst/>
            <a:ahLst/>
            <a:cxnLst/>
            <a:rect l="l" t="t" r="r" b="b"/>
            <a:pathLst>
              <a:path w="720" h="664" extrusionOk="0">
                <a:moveTo>
                  <a:pt x="601" y="1"/>
                </a:moveTo>
                <a:cubicBezTo>
                  <a:pt x="558" y="1"/>
                  <a:pt x="509" y="43"/>
                  <a:pt x="499" y="95"/>
                </a:cubicBezTo>
                <a:cubicBezTo>
                  <a:pt x="464" y="420"/>
                  <a:pt x="140" y="443"/>
                  <a:pt x="105" y="443"/>
                </a:cubicBezTo>
                <a:cubicBezTo>
                  <a:pt x="47" y="455"/>
                  <a:pt x="1" y="501"/>
                  <a:pt x="1" y="559"/>
                </a:cubicBezTo>
                <a:cubicBezTo>
                  <a:pt x="1" y="617"/>
                  <a:pt x="47" y="663"/>
                  <a:pt x="105" y="663"/>
                </a:cubicBezTo>
                <a:lnTo>
                  <a:pt x="117" y="663"/>
                </a:lnTo>
                <a:cubicBezTo>
                  <a:pt x="302" y="651"/>
                  <a:pt x="673" y="535"/>
                  <a:pt x="719" y="118"/>
                </a:cubicBezTo>
                <a:cubicBezTo>
                  <a:pt x="719" y="61"/>
                  <a:pt x="685" y="2"/>
                  <a:pt x="615" y="2"/>
                </a:cubicBezTo>
                <a:cubicBezTo>
                  <a:pt x="611" y="1"/>
                  <a:pt x="606" y="1"/>
                  <a:pt x="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>
            <a:off x="4905404" y="4100560"/>
            <a:ext cx="69205" cy="118291"/>
          </a:xfrm>
          <a:custGeom>
            <a:avLst/>
            <a:gdLst/>
            <a:ahLst/>
            <a:cxnLst/>
            <a:rect l="l" t="t" r="r" b="b"/>
            <a:pathLst>
              <a:path w="452" h="726" extrusionOk="0">
                <a:moveTo>
                  <a:pt x="183" y="0"/>
                </a:moveTo>
                <a:cubicBezTo>
                  <a:pt x="139" y="0"/>
                  <a:pt x="99" y="32"/>
                  <a:pt x="81" y="77"/>
                </a:cubicBezTo>
                <a:cubicBezTo>
                  <a:pt x="34" y="239"/>
                  <a:pt x="0" y="587"/>
                  <a:pt x="278" y="715"/>
                </a:cubicBezTo>
                <a:cubicBezTo>
                  <a:pt x="301" y="715"/>
                  <a:pt x="313" y="726"/>
                  <a:pt x="325" y="726"/>
                </a:cubicBezTo>
                <a:cubicBezTo>
                  <a:pt x="371" y="726"/>
                  <a:pt x="405" y="703"/>
                  <a:pt x="428" y="656"/>
                </a:cubicBezTo>
                <a:cubicBezTo>
                  <a:pt x="452" y="610"/>
                  <a:pt x="428" y="540"/>
                  <a:pt x="371" y="517"/>
                </a:cubicBezTo>
                <a:cubicBezTo>
                  <a:pt x="197" y="437"/>
                  <a:pt x="289" y="146"/>
                  <a:pt x="289" y="135"/>
                </a:cubicBezTo>
                <a:cubicBezTo>
                  <a:pt x="301" y="77"/>
                  <a:pt x="278" y="19"/>
                  <a:pt x="220" y="7"/>
                </a:cubicBezTo>
                <a:cubicBezTo>
                  <a:pt x="208" y="2"/>
                  <a:pt x="195" y="0"/>
                  <a:pt x="1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/>
          <p:nvPr/>
        </p:nvSpPr>
        <p:spPr>
          <a:xfrm>
            <a:off x="5050855" y="4301784"/>
            <a:ext cx="95845" cy="105908"/>
          </a:xfrm>
          <a:custGeom>
            <a:avLst/>
            <a:gdLst/>
            <a:ahLst/>
            <a:cxnLst/>
            <a:rect l="l" t="t" r="r" b="b"/>
            <a:pathLst>
              <a:path w="626" h="650" extrusionOk="0">
                <a:moveTo>
                  <a:pt x="521" y="1"/>
                </a:moveTo>
                <a:cubicBezTo>
                  <a:pt x="464" y="1"/>
                  <a:pt x="417" y="47"/>
                  <a:pt x="417" y="105"/>
                </a:cubicBezTo>
                <a:cubicBezTo>
                  <a:pt x="405" y="418"/>
                  <a:pt x="163" y="430"/>
                  <a:pt x="104" y="430"/>
                </a:cubicBezTo>
                <a:cubicBezTo>
                  <a:pt x="47" y="430"/>
                  <a:pt x="0" y="476"/>
                  <a:pt x="0" y="534"/>
                </a:cubicBezTo>
                <a:cubicBezTo>
                  <a:pt x="0" y="592"/>
                  <a:pt x="47" y="638"/>
                  <a:pt x="104" y="650"/>
                </a:cubicBezTo>
                <a:lnTo>
                  <a:pt x="116" y="650"/>
                </a:lnTo>
                <a:cubicBezTo>
                  <a:pt x="290" y="650"/>
                  <a:pt x="614" y="534"/>
                  <a:pt x="626" y="105"/>
                </a:cubicBezTo>
                <a:cubicBezTo>
                  <a:pt x="626" y="47"/>
                  <a:pt x="580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5"/>
          <p:cNvSpPr/>
          <p:nvPr/>
        </p:nvSpPr>
        <p:spPr>
          <a:xfrm>
            <a:off x="4658748" y="4125978"/>
            <a:ext cx="88802" cy="193078"/>
          </a:xfrm>
          <a:custGeom>
            <a:avLst/>
            <a:gdLst/>
            <a:ahLst/>
            <a:cxnLst/>
            <a:rect l="l" t="t" r="r" b="b"/>
            <a:pathLst>
              <a:path w="580" h="1185" extrusionOk="0">
                <a:moveTo>
                  <a:pt x="116" y="0"/>
                </a:moveTo>
                <a:cubicBezTo>
                  <a:pt x="108" y="0"/>
                  <a:pt x="101" y="1"/>
                  <a:pt x="93" y="3"/>
                </a:cubicBezTo>
                <a:cubicBezTo>
                  <a:pt x="35" y="14"/>
                  <a:pt x="0" y="72"/>
                  <a:pt x="12" y="130"/>
                </a:cubicBezTo>
                <a:cubicBezTo>
                  <a:pt x="23" y="211"/>
                  <a:pt x="186" y="941"/>
                  <a:pt x="383" y="1149"/>
                </a:cubicBezTo>
                <a:cubicBezTo>
                  <a:pt x="406" y="1172"/>
                  <a:pt x="429" y="1184"/>
                  <a:pt x="464" y="1184"/>
                </a:cubicBezTo>
                <a:cubicBezTo>
                  <a:pt x="487" y="1184"/>
                  <a:pt x="510" y="1172"/>
                  <a:pt x="533" y="1161"/>
                </a:cubicBezTo>
                <a:cubicBezTo>
                  <a:pt x="579" y="1115"/>
                  <a:pt x="579" y="1045"/>
                  <a:pt x="533" y="1010"/>
                </a:cubicBezTo>
                <a:cubicBezTo>
                  <a:pt x="417" y="883"/>
                  <a:pt x="278" y="373"/>
                  <a:pt x="221" y="83"/>
                </a:cubicBezTo>
                <a:cubicBezTo>
                  <a:pt x="210" y="33"/>
                  <a:pt x="166" y="0"/>
                  <a:pt x="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-117380" y="-89888"/>
            <a:ext cx="2926742" cy="920170"/>
          </a:xfrm>
          <a:custGeom>
            <a:avLst/>
            <a:gdLst/>
            <a:ahLst/>
            <a:cxnLst/>
            <a:rect l="l" t="t" r="r" b="b"/>
            <a:pathLst>
              <a:path w="22770" h="6727" extrusionOk="0">
                <a:moveTo>
                  <a:pt x="22672" y="0"/>
                </a:moveTo>
                <a:cubicBezTo>
                  <a:pt x="22645" y="0"/>
                  <a:pt x="22616" y="11"/>
                  <a:pt x="22596" y="39"/>
                </a:cubicBezTo>
                <a:cubicBezTo>
                  <a:pt x="22572" y="62"/>
                  <a:pt x="20429" y="2889"/>
                  <a:pt x="16606" y="4789"/>
                </a:cubicBezTo>
                <a:cubicBezTo>
                  <a:pt x="14741" y="5722"/>
                  <a:pt x="12259" y="6528"/>
                  <a:pt x="9266" y="6528"/>
                </a:cubicBezTo>
                <a:cubicBezTo>
                  <a:pt x="6607" y="6528"/>
                  <a:pt x="3544" y="5891"/>
                  <a:pt x="152" y="4140"/>
                </a:cubicBezTo>
                <a:cubicBezTo>
                  <a:pt x="137" y="4133"/>
                  <a:pt x="120" y="4129"/>
                  <a:pt x="104" y="4129"/>
                </a:cubicBezTo>
                <a:cubicBezTo>
                  <a:pt x="71" y="4129"/>
                  <a:pt x="40" y="4145"/>
                  <a:pt x="24" y="4176"/>
                </a:cubicBezTo>
                <a:cubicBezTo>
                  <a:pt x="1" y="4222"/>
                  <a:pt x="24" y="4280"/>
                  <a:pt x="70" y="4303"/>
                </a:cubicBezTo>
                <a:cubicBezTo>
                  <a:pt x="3194" y="5915"/>
                  <a:pt x="6306" y="6727"/>
                  <a:pt x="9299" y="6727"/>
                </a:cubicBezTo>
                <a:cubicBezTo>
                  <a:pt x="9383" y="6727"/>
                  <a:pt x="9466" y="6726"/>
                  <a:pt x="9549" y="6725"/>
                </a:cubicBezTo>
                <a:cubicBezTo>
                  <a:pt x="12017" y="6679"/>
                  <a:pt x="14427" y="6087"/>
                  <a:pt x="16686" y="4952"/>
                </a:cubicBezTo>
                <a:cubicBezTo>
                  <a:pt x="20556" y="3028"/>
                  <a:pt x="22724" y="178"/>
                  <a:pt x="22747" y="143"/>
                </a:cubicBezTo>
                <a:cubicBezTo>
                  <a:pt x="22770" y="108"/>
                  <a:pt x="22770" y="51"/>
                  <a:pt x="22724" y="15"/>
                </a:cubicBezTo>
                <a:cubicBezTo>
                  <a:pt x="22709" y="6"/>
                  <a:pt x="22691" y="0"/>
                  <a:pt x="226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>
            <a:off x="786737" y="752167"/>
            <a:ext cx="490104" cy="735643"/>
          </a:xfrm>
          <a:custGeom>
            <a:avLst/>
            <a:gdLst/>
            <a:ahLst/>
            <a:cxnLst/>
            <a:rect l="l" t="t" r="r" b="b"/>
            <a:pathLst>
              <a:path w="3813" h="5378" extrusionOk="0">
                <a:moveTo>
                  <a:pt x="1" y="1"/>
                </a:moveTo>
                <a:lnTo>
                  <a:pt x="1657" y="5377"/>
                </a:lnTo>
                <a:lnTo>
                  <a:pt x="3812" y="268"/>
                </a:lnTo>
                <a:lnTo>
                  <a:pt x="1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5"/>
          <p:cNvSpPr/>
          <p:nvPr/>
        </p:nvSpPr>
        <p:spPr>
          <a:xfrm>
            <a:off x="816558" y="761742"/>
            <a:ext cx="157970" cy="136377"/>
          </a:xfrm>
          <a:custGeom>
            <a:avLst/>
            <a:gdLst/>
            <a:ahLst/>
            <a:cxnLst/>
            <a:rect l="l" t="t" r="r" b="b"/>
            <a:pathLst>
              <a:path w="1229" h="997" extrusionOk="0">
                <a:moveTo>
                  <a:pt x="753" y="0"/>
                </a:moveTo>
                <a:lnTo>
                  <a:pt x="0" y="684"/>
                </a:lnTo>
                <a:lnTo>
                  <a:pt x="93" y="997"/>
                </a:lnTo>
                <a:lnTo>
                  <a:pt x="1229" y="35"/>
                </a:lnTo>
                <a:lnTo>
                  <a:pt x="75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5"/>
          <p:cNvSpPr/>
          <p:nvPr/>
        </p:nvSpPr>
        <p:spPr>
          <a:xfrm>
            <a:off x="855247" y="774327"/>
            <a:ext cx="290489" cy="256887"/>
          </a:xfrm>
          <a:custGeom>
            <a:avLst/>
            <a:gdLst/>
            <a:ahLst/>
            <a:cxnLst/>
            <a:rect l="l" t="t" r="r" b="b"/>
            <a:pathLst>
              <a:path w="2260" h="1878" extrusionOk="0">
                <a:moveTo>
                  <a:pt x="1773" y="1"/>
                </a:moveTo>
                <a:lnTo>
                  <a:pt x="1" y="1577"/>
                </a:lnTo>
                <a:lnTo>
                  <a:pt x="93" y="1878"/>
                </a:lnTo>
                <a:lnTo>
                  <a:pt x="2260" y="36"/>
                </a:lnTo>
                <a:lnTo>
                  <a:pt x="177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5"/>
          <p:cNvSpPr/>
          <p:nvPr/>
        </p:nvSpPr>
        <p:spPr>
          <a:xfrm>
            <a:off x="898435" y="788689"/>
            <a:ext cx="378407" cy="393264"/>
          </a:xfrm>
          <a:custGeom>
            <a:avLst/>
            <a:gdLst/>
            <a:ahLst/>
            <a:cxnLst/>
            <a:rect l="l" t="t" r="r" b="b"/>
            <a:pathLst>
              <a:path w="2944" h="2875" extrusionOk="0">
                <a:moveTo>
                  <a:pt x="2909" y="1"/>
                </a:moveTo>
                <a:lnTo>
                  <a:pt x="0" y="2573"/>
                </a:lnTo>
                <a:lnTo>
                  <a:pt x="105" y="2874"/>
                </a:lnTo>
                <a:lnTo>
                  <a:pt x="2642" y="707"/>
                </a:lnTo>
                <a:lnTo>
                  <a:pt x="294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5"/>
          <p:cNvSpPr/>
          <p:nvPr/>
        </p:nvSpPr>
        <p:spPr>
          <a:xfrm>
            <a:off x="932754" y="1013702"/>
            <a:ext cx="254756" cy="283834"/>
          </a:xfrm>
          <a:custGeom>
            <a:avLst/>
            <a:gdLst/>
            <a:ahLst/>
            <a:cxnLst/>
            <a:rect l="l" t="t" r="r" b="b"/>
            <a:pathLst>
              <a:path w="1982" h="2075" extrusionOk="0">
                <a:moveTo>
                  <a:pt x="1981" y="1"/>
                </a:moveTo>
                <a:lnTo>
                  <a:pt x="0" y="1762"/>
                </a:lnTo>
                <a:lnTo>
                  <a:pt x="93" y="2075"/>
                </a:lnTo>
                <a:lnTo>
                  <a:pt x="1669" y="719"/>
                </a:lnTo>
                <a:lnTo>
                  <a:pt x="198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5"/>
          <p:cNvSpPr/>
          <p:nvPr/>
        </p:nvSpPr>
        <p:spPr>
          <a:xfrm>
            <a:off x="971443" y="1287958"/>
            <a:ext cx="107327" cy="144311"/>
          </a:xfrm>
          <a:custGeom>
            <a:avLst/>
            <a:gdLst/>
            <a:ahLst/>
            <a:cxnLst/>
            <a:rect l="l" t="t" r="r" b="b"/>
            <a:pathLst>
              <a:path w="835" h="1055" extrusionOk="0">
                <a:moveTo>
                  <a:pt x="835" y="0"/>
                </a:moveTo>
                <a:lnTo>
                  <a:pt x="0" y="742"/>
                </a:lnTo>
                <a:lnTo>
                  <a:pt x="93" y="1055"/>
                </a:lnTo>
                <a:lnTo>
                  <a:pt x="557" y="661"/>
                </a:lnTo>
                <a:lnTo>
                  <a:pt x="83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2231475" y="99151"/>
            <a:ext cx="613626" cy="719776"/>
          </a:xfrm>
          <a:custGeom>
            <a:avLst/>
            <a:gdLst/>
            <a:ahLst/>
            <a:cxnLst/>
            <a:rect l="l" t="t" r="r" b="b"/>
            <a:pathLst>
              <a:path w="4774" h="5262" extrusionOk="0">
                <a:moveTo>
                  <a:pt x="3036" y="1"/>
                </a:moveTo>
                <a:lnTo>
                  <a:pt x="0" y="2307"/>
                </a:lnTo>
                <a:lnTo>
                  <a:pt x="4774" y="5261"/>
                </a:lnTo>
                <a:lnTo>
                  <a:pt x="3036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5"/>
          <p:cNvSpPr/>
          <p:nvPr/>
        </p:nvSpPr>
        <p:spPr>
          <a:xfrm>
            <a:off x="2316309" y="292566"/>
            <a:ext cx="64139" cy="202993"/>
          </a:xfrm>
          <a:custGeom>
            <a:avLst/>
            <a:gdLst/>
            <a:ahLst/>
            <a:cxnLst/>
            <a:rect l="l" t="t" r="r" b="b"/>
            <a:pathLst>
              <a:path w="499" h="1484" extrusionOk="0">
                <a:moveTo>
                  <a:pt x="499" y="0"/>
                </a:moveTo>
                <a:lnTo>
                  <a:pt x="128" y="291"/>
                </a:lnTo>
                <a:lnTo>
                  <a:pt x="0" y="1298"/>
                </a:lnTo>
                <a:lnTo>
                  <a:pt x="290" y="1484"/>
                </a:lnTo>
                <a:lnTo>
                  <a:pt x="49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5"/>
          <p:cNvSpPr/>
          <p:nvPr/>
        </p:nvSpPr>
        <p:spPr>
          <a:xfrm>
            <a:off x="2429420" y="183274"/>
            <a:ext cx="88046" cy="385194"/>
          </a:xfrm>
          <a:custGeom>
            <a:avLst/>
            <a:gdLst/>
            <a:ahLst/>
            <a:cxnLst/>
            <a:rect l="l" t="t" r="r" b="b"/>
            <a:pathLst>
              <a:path w="685" h="2816" extrusionOk="0">
                <a:moveTo>
                  <a:pt x="685" y="0"/>
                </a:moveTo>
                <a:lnTo>
                  <a:pt x="291" y="290"/>
                </a:lnTo>
                <a:lnTo>
                  <a:pt x="1" y="2653"/>
                </a:lnTo>
                <a:lnTo>
                  <a:pt x="268" y="2816"/>
                </a:lnTo>
                <a:lnTo>
                  <a:pt x="68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5"/>
          <p:cNvSpPr/>
          <p:nvPr/>
        </p:nvSpPr>
        <p:spPr>
          <a:xfrm>
            <a:off x="2554613" y="99151"/>
            <a:ext cx="98329" cy="551801"/>
          </a:xfrm>
          <a:custGeom>
            <a:avLst/>
            <a:gdLst/>
            <a:ahLst/>
            <a:cxnLst/>
            <a:rect l="l" t="t" r="r" b="b"/>
            <a:pathLst>
              <a:path w="765" h="4034" extrusionOk="0">
                <a:moveTo>
                  <a:pt x="522" y="1"/>
                </a:moveTo>
                <a:lnTo>
                  <a:pt x="499" y="13"/>
                </a:lnTo>
                <a:lnTo>
                  <a:pt x="0" y="3860"/>
                </a:lnTo>
                <a:lnTo>
                  <a:pt x="278" y="4033"/>
                </a:lnTo>
                <a:lnTo>
                  <a:pt x="765" y="731"/>
                </a:lnTo>
                <a:lnTo>
                  <a:pt x="52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5"/>
          <p:cNvSpPr/>
          <p:nvPr/>
        </p:nvSpPr>
        <p:spPr>
          <a:xfrm>
            <a:off x="2649858" y="330593"/>
            <a:ext cx="76221" cy="383689"/>
          </a:xfrm>
          <a:custGeom>
            <a:avLst/>
            <a:gdLst/>
            <a:ahLst/>
            <a:cxnLst/>
            <a:rect l="l" t="t" r="r" b="b"/>
            <a:pathLst>
              <a:path w="593" h="2805" extrusionOk="0">
                <a:moveTo>
                  <a:pt x="337" y="0"/>
                </a:moveTo>
                <a:lnTo>
                  <a:pt x="1" y="2631"/>
                </a:lnTo>
                <a:lnTo>
                  <a:pt x="291" y="2805"/>
                </a:lnTo>
                <a:lnTo>
                  <a:pt x="592" y="742"/>
                </a:lnTo>
                <a:lnTo>
                  <a:pt x="33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5"/>
          <p:cNvSpPr/>
          <p:nvPr/>
        </p:nvSpPr>
        <p:spPr>
          <a:xfrm>
            <a:off x="2763098" y="612646"/>
            <a:ext cx="47815" cy="176182"/>
          </a:xfrm>
          <a:custGeom>
            <a:avLst/>
            <a:gdLst/>
            <a:ahLst/>
            <a:cxnLst/>
            <a:rect l="l" t="t" r="r" b="b"/>
            <a:pathLst>
              <a:path w="372" h="1288" extrusionOk="0">
                <a:moveTo>
                  <a:pt x="139" y="1"/>
                </a:moveTo>
                <a:lnTo>
                  <a:pt x="0" y="1113"/>
                </a:lnTo>
                <a:lnTo>
                  <a:pt x="278" y="1288"/>
                </a:lnTo>
                <a:lnTo>
                  <a:pt x="371" y="685"/>
                </a:lnTo>
                <a:lnTo>
                  <a:pt x="13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5"/>
          <p:cNvSpPr/>
          <p:nvPr/>
        </p:nvSpPr>
        <p:spPr>
          <a:xfrm>
            <a:off x="1589441" y="520725"/>
            <a:ext cx="490232" cy="757803"/>
          </a:xfrm>
          <a:custGeom>
            <a:avLst/>
            <a:gdLst/>
            <a:ahLst/>
            <a:cxnLst/>
            <a:rect l="l" t="t" r="r" b="b"/>
            <a:pathLst>
              <a:path w="3814" h="5540" extrusionOk="0">
                <a:moveTo>
                  <a:pt x="3546" y="1"/>
                </a:moveTo>
                <a:lnTo>
                  <a:pt x="1" y="1415"/>
                </a:lnTo>
                <a:lnTo>
                  <a:pt x="3813" y="5540"/>
                </a:lnTo>
                <a:lnTo>
                  <a:pt x="3546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5"/>
          <p:cNvSpPr/>
          <p:nvPr/>
        </p:nvSpPr>
        <p:spPr>
          <a:xfrm>
            <a:off x="1657950" y="639729"/>
            <a:ext cx="105913" cy="187125"/>
          </a:xfrm>
          <a:custGeom>
            <a:avLst/>
            <a:gdLst/>
            <a:ahLst/>
            <a:cxnLst/>
            <a:rect l="l" t="t" r="r" b="b"/>
            <a:pathLst>
              <a:path w="824" h="1368" extrusionOk="0">
                <a:moveTo>
                  <a:pt x="824" y="0"/>
                </a:moveTo>
                <a:lnTo>
                  <a:pt x="383" y="174"/>
                </a:lnTo>
                <a:lnTo>
                  <a:pt x="1" y="1113"/>
                </a:lnTo>
                <a:lnTo>
                  <a:pt x="221" y="1368"/>
                </a:lnTo>
                <a:lnTo>
                  <a:pt x="8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5"/>
          <p:cNvSpPr/>
          <p:nvPr/>
        </p:nvSpPr>
        <p:spPr>
          <a:xfrm>
            <a:off x="1747282" y="573114"/>
            <a:ext cx="175964" cy="355237"/>
          </a:xfrm>
          <a:custGeom>
            <a:avLst/>
            <a:gdLst/>
            <a:ahLst/>
            <a:cxnLst/>
            <a:rect l="l" t="t" r="r" b="b"/>
            <a:pathLst>
              <a:path w="1369" h="2597" extrusionOk="0">
                <a:moveTo>
                  <a:pt x="1368" y="1"/>
                </a:moveTo>
                <a:lnTo>
                  <a:pt x="917" y="174"/>
                </a:lnTo>
                <a:lnTo>
                  <a:pt x="1" y="2365"/>
                </a:lnTo>
                <a:lnTo>
                  <a:pt x="221" y="2596"/>
                </a:lnTo>
                <a:lnTo>
                  <a:pt x="136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/>
          <p:nvPr/>
        </p:nvSpPr>
        <p:spPr>
          <a:xfrm>
            <a:off x="1847154" y="520725"/>
            <a:ext cx="202700" cy="523212"/>
          </a:xfrm>
          <a:custGeom>
            <a:avLst/>
            <a:gdLst/>
            <a:ahLst/>
            <a:cxnLst/>
            <a:rect l="l" t="t" r="r" b="b"/>
            <a:pathLst>
              <a:path w="1577" h="3825" extrusionOk="0">
                <a:moveTo>
                  <a:pt x="1541" y="1"/>
                </a:moveTo>
                <a:lnTo>
                  <a:pt x="1507" y="13"/>
                </a:lnTo>
                <a:lnTo>
                  <a:pt x="1" y="3593"/>
                </a:lnTo>
                <a:lnTo>
                  <a:pt x="220" y="3825"/>
                </a:lnTo>
                <a:lnTo>
                  <a:pt x="1577" y="778"/>
                </a:lnTo>
                <a:lnTo>
                  <a:pt x="154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5"/>
          <p:cNvSpPr/>
          <p:nvPr/>
        </p:nvSpPr>
        <p:spPr>
          <a:xfrm>
            <a:off x="1923119" y="764889"/>
            <a:ext cx="137147" cy="367822"/>
          </a:xfrm>
          <a:custGeom>
            <a:avLst/>
            <a:gdLst/>
            <a:ahLst/>
            <a:cxnLst/>
            <a:rect l="l" t="t" r="r" b="b"/>
            <a:pathLst>
              <a:path w="1067" h="2689" extrusionOk="0">
                <a:moveTo>
                  <a:pt x="1032" y="0"/>
                </a:moveTo>
                <a:lnTo>
                  <a:pt x="0" y="2446"/>
                </a:lnTo>
                <a:lnTo>
                  <a:pt x="232" y="2689"/>
                </a:lnTo>
                <a:lnTo>
                  <a:pt x="1066" y="788"/>
                </a:lnTo>
                <a:lnTo>
                  <a:pt x="103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5"/>
          <p:cNvSpPr/>
          <p:nvPr/>
        </p:nvSpPr>
        <p:spPr>
          <a:xfrm>
            <a:off x="2013993" y="1061304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429" y="1"/>
                </a:moveTo>
                <a:lnTo>
                  <a:pt x="0" y="1031"/>
                </a:lnTo>
                <a:lnTo>
                  <a:pt x="220" y="1275"/>
                </a:lnTo>
                <a:lnTo>
                  <a:pt x="464" y="730"/>
                </a:lnTo>
                <a:lnTo>
                  <a:pt x="42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5"/>
          <p:cNvSpPr/>
          <p:nvPr/>
        </p:nvSpPr>
        <p:spPr>
          <a:xfrm>
            <a:off x="64369" y="543022"/>
            <a:ext cx="463369" cy="768883"/>
          </a:xfrm>
          <a:custGeom>
            <a:avLst/>
            <a:gdLst/>
            <a:ahLst/>
            <a:cxnLst/>
            <a:rect l="l" t="t" r="r" b="b"/>
            <a:pathLst>
              <a:path w="3605" h="5621" extrusionOk="0">
                <a:moveTo>
                  <a:pt x="1" y="0"/>
                </a:moveTo>
                <a:lnTo>
                  <a:pt x="198" y="5620"/>
                </a:lnTo>
                <a:lnTo>
                  <a:pt x="3605" y="1252"/>
                </a:lnTo>
                <a:lnTo>
                  <a:pt x="1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5"/>
          <p:cNvSpPr/>
          <p:nvPr/>
        </p:nvSpPr>
        <p:spPr>
          <a:xfrm>
            <a:off x="67325" y="587340"/>
            <a:ext cx="174422" cy="107925"/>
          </a:xfrm>
          <a:custGeom>
            <a:avLst/>
            <a:gdLst/>
            <a:ahLst/>
            <a:cxnLst/>
            <a:rect l="l" t="t" r="r" b="b"/>
            <a:pathLst>
              <a:path w="1357" h="789" extrusionOk="0">
                <a:moveTo>
                  <a:pt x="917" y="1"/>
                </a:moveTo>
                <a:lnTo>
                  <a:pt x="1" y="453"/>
                </a:lnTo>
                <a:lnTo>
                  <a:pt x="13" y="788"/>
                </a:lnTo>
                <a:lnTo>
                  <a:pt x="1357" y="152"/>
                </a:lnTo>
                <a:lnTo>
                  <a:pt x="917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5"/>
          <p:cNvSpPr/>
          <p:nvPr/>
        </p:nvSpPr>
        <p:spPr>
          <a:xfrm>
            <a:off x="71824" y="646021"/>
            <a:ext cx="332263" cy="188767"/>
          </a:xfrm>
          <a:custGeom>
            <a:avLst/>
            <a:gdLst/>
            <a:ahLst/>
            <a:cxnLst/>
            <a:rect l="l" t="t" r="r" b="b"/>
            <a:pathLst>
              <a:path w="2585" h="1380" extrusionOk="0">
                <a:moveTo>
                  <a:pt x="2121" y="1"/>
                </a:moveTo>
                <a:lnTo>
                  <a:pt x="1" y="1067"/>
                </a:lnTo>
                <a:lnTo>
                  <a:pt x="12" y="1379"/>
                </a:lnTo>
                <a:lnTo>
                  <a:pt x="2584" y="163"/>
                </a:lnTo>
                <a:lnTo>
                  <a:pt x="212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5"/>
          <p:cNvSpPr/>
          <p:nvPr/>
        </p:nvSpPr>
        <p:spPr>
          <a:xfrm>
            <a:off x="77865" y="712636"/>
            <a:ext cx="449873" cy="280551"/>
          </a:xfrm>
          <a:custGeom>
            <a:avLst/>
            <a:gdLst/>
            <a:ahLst/>
            <a:cxnLst/>
            <a:rect l="l" t="t" r="r" b="b"/>
            <a:pathLst>
              <a:path w="3500" h="2051" extrusionOk="0">
                <a:moveTo>
                  <a:pt x="3464" y="0"/>
                </a:moveTo>
                <a:lnTo>
                  <a:pt x="0" y="1726"/>
                </a:lnTo>
                <a:lnTo>
                  <a:pt x="11" y="2051"/>
                </a:lnTo>
                <a:lnTo>
                  <a:pt x="3024" y="614"/>
                </a:lnTo>
                <a:lnTo>
                  <a:pt x="3500" y="12"/>
                </a:lnTo>
                <a:lnTo>
                  <a:pt x="346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5"/>
          <p:cNvSpPr/>
          <p:nvPr/>
        </p:nvSpPr>
        <p:spPr>
          <a:xfrm>
            <a:off x="80821" y="906052"/>
            <a:ext cx="305399" cy="206139"/>
          </a:xfrm>
          <a:custGeom>
            <a:avLst/>
            <a:gdLst/>
            <a:ahLst/>
            <a:cxnLst/>
            <a:rect l="l" t="t" r="r" b="b"/>
            <a:pathLst>
              <a:path w="2376" h="1507" extrusionOk="0">
                <a:moveTo>
                  <a:pt x="2375" y="0"/>
                </a:moveTo>
                <a:lnTo>
                  <a:pt x="0" y="1182"/>
                </a:lnTo>
                <a:lnTo>
                  <a:pt x="12" y="1506"/>
                </a:lnTo>
                <a:lnTo>
                  <a:pt x="1889" y="614"/>
                </a:lnTo>
                <a:lnTo>
                  <a:pt x="23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5"/>
          <p:cNvSpPr/>
          <p:nvPr/>
        </p:nvSpPr>
        <p:spPr>
          <a:xfrm>
            <a:off x="85191" y="1140503"/>
            <a:ext cx="129820" cy="112713"/>
          </a:xfrm>
          <a:custGeom>
            <a:avLst/>
            <a:gdLst/>
            <a:ahLst/>
            <a:cxnLst/>
            <a:rect l="l" t="t" r="r" b="b"/>
            <a:pathLst>
              <a:path w="1010" h="824" extrusionOk="0">
                <a:moveTo>
                  <a:pt x="1009" y="1"/>
                </a:moveTo>
                <a:lnTo>
                  <a:pt x="1" y="499"/>
                </a:lnTo>
                <a:lnTo>
                  <a:pt x="13" y="823"/>
                </a:lnTo>
                <a:lnTo>
                  <a:pt x="557" y="568"/>
                </a:lnTo>
                <a:lnTo>
                  <a:pt x="100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5"/>
          <p:cNvSpPr/>
          <p:nvPr/>
        </p:nvSpPr>
        <p:spPr>
          <a:xfrm>
            <a:off x="3099603" y="-113688"/>
            <a:ext cx="2974428" cy="622383"/>
          </a:xfrm>
          <a:custGeom>
            <a:avLst/>
            <a:gdLst/>
            <a:ahLst/>
            <a:cxnLst/>
            <a:rect l="l" t="t" r="r" b="b"/>
            <a:pathLst>
              <a:path w="23141" h="4550" extrusionOk="0">
                <a:moveTo>
                  <a:pt x="112" y="1"/>
                </a:moveTo>
                <a:cubicBezTo>
                  <a:pt x="85" y="1"/>
                  <a:pt x="56" y="12"/>
                  <a:pt x="36" y="39"/>
                </a:cubicBezTo>
                <a:cubicBezTo>
                  <a:pt x="1" y="74"/>
                  <a:pt x="13" y="132"/>
                  <a:pt x="47" y="166"/>
                </a:cubicBezTo>
                <a:cubicBezTo>
                  <a:pt x="2898" y="2391"/>
                  <a:pt x="5887" y="3794"/>
                  <a:pt x="8923" y="4314"/>
                </a:cubicBezTo>
                <a:cubicBezTo>
                  <a:pt x="9839" y="4472"/>
                  <a:pt x="10760" y="4550"/>
                  <a:pt x="11683" y="4550"/>
                </a:cubicBezTo>
                <a:cubicBezTo>
                  <a:pt x="13212" y="4550"/>
                  <a:pt x="14745" y="4335"/>
                  <a:pt x="16269" y="3909"/>
                </a:cubicBezTo>
                <a:cubicBezTo>
                  <a:pt x="20417" y="2739"/>
                  <a:pt x="23082" y="341"/>
                  <a:pt x="23106" y="305"/>
                </a:cubicBezTo>
                <a:cubicBezTo>
                  <a:pt x="23141" y="271"/>
                  <a:pt x="23141" y="213"/>
                  <a:pt x="23118" y="178"/>
                </a:cubicBezTo>
                <a:cubicBezTo>
                  <a:pt x="23100" y="161"/>
                  <a:pt x="23077" y="152"/>
                  <a:pt x="23052" y="152"/>
                </a:cubicBezTo>
                <a:cubicBezTo>
                  <a:pt x="23028" y="152"/>
                  <a:pt x="23002" y="161"/>
                  <a:pt x="22979" y="178"/>
                </a:cubicBezTo>
                <a:cubicBezTo>
                  <a:pt x="22955" y="202"/>
                  <a:pt x="20325" y="2565"/>
                  <a:pt x="16212" y="3735"/>
                </a:cubicBezTo>
                <a:cubicBezTo>
                  <a:pt x="14936" y="4094"/>
                  <a:pt x="13425" y="4357"/>
                  <a:pt x="11737" y="4357"/>
                </a:cubicBezTo>
                <a:cubicBezTo>
                  <a:pt x="8413" y="4357"/>
                  <a:pt x="4406" y="3336"/>
                  <a:pt x="163" y="16"/>
                </a:cubicBezTo>
                <a:cubicBezTo>
                  <a:pt x="149" y="7"/>
                  <a:pt x="131" y="1"/>
                  <a:pt x="11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5"/>
          <p:cNvSpPr/>
          <p:nvPr/>
        </p:nvSpPr>
        <p:spPr>
          <a:xfrm>
            <a:off x="3942667" y="335380"/>
            <a:ext cx="473651" cy="765600"/>
          </a:xfrm>
          <a:custGeom>
            <a:avLst/>
            <a:gdLst/>
            <a:ahLst/>
            <a:cxnLst/>
            <a:rect l="l" t="t" r="r" b="b"/>
            <a:pathLst>
              <a:path w="3685" h="5597" extrusionOk="0">
                <a:moveTo>
                  <a:pt x="0" y="1"/>
                </a:moveTo>
                <a:lnTo>
                  <a:pt x="626" y="5597"/>
                </a:lnTo>
                <a:lnTo>
                  <a:pt x="3685" y="974"/>
                </a:lnTo>
                <a:lnTo>
                  <a:pt x="0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5"/>
          <p:cNvSpPr/>
          <p:nvPr/>
        </p:nvSpPr>
        <p:spPr>
          <a:xfrm>
            <a:off x="3953078" y="370261"/>
            <a:ext cx="171337" cy="117500"/>
          </a:xfrm>
          <a:custGeom>
            <a:avLst/>
            <a:gdLst/>
            <a:ahLst/>
            <a:cxnLst/>
            <a:rect l="l" t="t" r="r" b="b"/>
            <a:pathLst>
              <a:path w="1333" h="859" extrusionOk="0">
                <a:moveTo>
                  <a:pt x="869" y="1"/>
                </a:moveTo>
                <a:lnTo>
                  <a:pt x="1" y="534"/>
                </a:lnTo>
                <a:lnTo>
                  <a:pt x="35" y="858"/>
                </a:lnTo>
                <a:lnTo>
                  <a:pt x="1333" y="116"/>
                </a:lnTo>
                <a:lnTo>
                  <a:pt x="86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5"/>
          <p:cNvSpPr/>
          <p:nvPr/>
        </p:nvSpPr>
        <p:spPr>
          <a:xfrm>
            <a:off x="3967988" y="416221"/>
            <a:ext cx="321852" cy="210926"/>
          </a:xfrm>
          <a:custGeom>
            <a:avLst/>
            <a:gdLst/>
            <a:ahLst/>
            <a:cxnLst/>
            <a:rect l="l" t="t" r="r" b="b"/>
            <a:pathLst>
              <a:path w="2504" h="1542" extrusionOk="0">
                <a:moveTo>
                  <a:pt x="2028" y="0"/>
                </a:moveTo>
                <a:lnTo>
                  <a:pt x="1" y="1228"/>
                </a:lnTo>
                <a:lnTo>
                  <a:pt x="35" y="1542"/>
                </a:lnTo>
                <a:lnTo>
                  <a:pt x="2503" y="128"/>
                </a:lnTo>
                <a:lnTo>
                  <a:pt x="2028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5"/>
          <p:cNvSpPr/>
          <p:nvPr/>
        </p:nvSpPr>
        <p:spPr>
          <a:xfrm>
            <a:off x="3984312" y="466832"/>
            <a:ext cx="432006" cy="315706"/>
          </a:xfrm>
          <a:custGeom>
            <a:avLst/>
            <a:gdLst/>
            <a:ahLst/>
            <a:cxnLst/>
            <a:rect l="l" t="t" r="r" b="b"/>
            <a:pathLst>
              <a:path w="3361" h="2308" extrusionOk="0">
                <a:moveTo>
                  <a:pt x="3327" y="1"/>
                </a:moveTo>
                <a:lnTo>
                  <a:pt x="1" y="1994"/>
                </a:lnTo>
                <a:lnTo>
                  <a:pt x="36" y="2307"/>
                </a:lnTo>
                <a:lnTo>
                  <a:pt x="2933" y="662"/>
                </a:lnTo>
                <a:lnTo>
                  <a:pt x="3361" y="13"/>
                </a:lnTo>
                <a:lnTo>
                  <a:pt x="332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5"/>
          <p:cNvSpPr/>
          <p:nvPr/>
        </p:nvSpPr>
        <p:spPr>
          <a:xfrm>
            <a:off x="3996266" y="671464"/>
            <a:ext cx="293574" cy="231444"/>
          </a:xfrm>
          <a:custGeom>
            <a:avLst/>
            <a:gdLst/>
            <a:ahLst/>
            <a:cxnLst/>
            <a:rect l="l" t="t" r="r" b="b"/>
            <a:pathLst>
              <a:path w="2284" h="1692" extrusionOk="0">
                <a:moveTo>
                  <a:pt x="2283" y="0"/>
                </a:moveTo>
                <a:lnTo>
                  <a:pt x="0" y="1367"/>
                </a:lnTo>
                <a:lnTo>
                  <a:pt x="36" y="1692"/>
                </a:lnTo>
                <a:lnTo>
                  <a:pt x="1843" y="660"/>
                </a:lnTo>
                <a:lnTo>
                  <a:pt x="228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5"/>
          <p:cNvSpPr/>
          <p:nvPr/>
        </p:nvSpPr>
        <p:spPr>
          <a:xfrm>
            <a:off x="4011176" y="918636"/>
            <a:ext cx="123779" cy="123793"/>
          </a:xfrm>
          <a:custGeom>
            <a:avLst/>
            <a:gdLst/>
            <a:ahLst/>
            <a:cxnLst/>
            <a:rect l="l" t="t" r="r" b="b"/>
            <a:pathLst>
              <a:path w="963" h="905" extrusionOk="0">
                <a:moveTo>
                  <a:pt x="962" y="1"/>
                </a:moveTo>
                <a:lnTo>
                  <a:pt x="0" y="580"/>
                </a:lnTo>
                <a:lnTo>
                  <a:pt x="35" y="905"/>
                </a:lnTo>
                <a:lnTo>
                  <a:pt x="556" y="614"/>
                </a:lnTo>
                <a:lnTo>
                  <a:pt x="96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5"/>
          <p:cNvSpPr/>
          <p:nvPr/>
        </p:nvSpPr>
        <p:spPr>
          <a:xfrm>
            <a:off x="5420053" y="57978"/>
            <a:ext cx="533292" cy="751374"/>
          </a:xfrm>
          <a:custGeom>
            <a:avLst/>
            <a:gdLst/>
            <a:ahLst/>
            <a:cxnLst/>
            <a:rect l="l" t="t" r="r" b="b"/>
            <a:pathLst>
              <a:path w="4149" h="5493" extrusionOk="0">
                <a:moveTo>
                  <a:pt x="3419" y="0"/>
                </a:moveTo>
                <a:lnTo>
                  <a:pt x="1" y="1704"/>
                </a:lnTo>
                <a:lnTo>
                  <a:pt x="4149" y="5493"/>
                </a:lnTo>
                <a:lnTo>
                  <a:pt x="3419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5"/>
          <p:cNvSpPr/>
          <p:nvPr/>
        </p:nvSpPr>
        <p:spPr>
          <a:xfrm>
            <a:off x="5494475" y="200646"/>
            <a:ext cx="94088" cy="193418"/>
          </a:xfrm>
          <a:custGeom>
            <a:avLst/>
            <a:gdLst/>
            <a:ahLst/>
            <a:cxnLst/>
            <a:rect l="l" t="t" r="r" b="b"/>
            <a:pathLst>
              <a:path w="732" h="1414" extrusionOk="0">
                <a:moveTo>
                  <a:pt x="731" y="0"/>
                </a:moveTo>
                <a:lnTo>
                  <a:pt x="302" y="209"/>
                </a:lnTo>
                <a:lnTo>
                  <a:pt x="1" y="1182"/>
                </a:lnTo>
                <a:lnTo>
                  <a:pt x="245" y="1414"/>
                </a:lnTo>
                <a:lnTo>
                  <a:pt x="73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5"/>
          <p:cNvSpPr/>
          <p:nvPr/>
        </p:nvSpPr>
        <p:spPr>
          <a:xfrm>
            <a:off x="5592804" y="119805"/>
            <a:ext cx="149101" cy="367958"/>
          </a:xfrm>
          <a:custGeom>
            <a:avLst/>
            <a:gdLst/>
            <a:ahLst/>
            <a:cxnLst/>
            <a:rect l="l" t="t" r="r" b="b"/>
            <a:pathLst>
              <a:path w="1160" h="2690" extrusionOk="0">
                <a:moveTo>
                  <a:pt x="1159" y="1"/>
                </a:moveTo>
                <a:lnTo>
                  <a:pt x="719" y="221"/>
                </a:lnTo>
                <a:lnTo>
                  <a:pt x="1" y="2480"/>
                </a:lnTo>
                <a:lnTo>
                  <a:pt x="232" y="2689"/>
                </a:lnTo>
                <a:lnTo>
                  <a:pt x="115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5"/>
          <p:cNvSpPr/>
          <p:nvPr/>
        </p:nvSpPr>
        <p:spPr>
          <a:xfrm>
            <a:off x="5700003" y="57978"/>
            <a:ext cx="171466" cy="535797"/>
          </a:xfrm>
          <a:custGeom>
            <a:avLst/>
            <a:gdLst/>
            <a:ahLst/>
            <a:cxnLst/>
            <a:rect l="l" t="t" r="r" b="b"/>
            <a:pathLst>
              <a:path w="1334" h="3917" extrusionOk="0">
                <a:moveTo>
                  <a:pt x="1241" y="0"/>
                </a:moveTo>
                <a:lnTo>
                  <a:pt x="1206" y="13"/>
                </a:lnTo>
                <a:lnTo>
                  <a:pt x="1" y="3697"/>
                </a:lnTo>
                <a:lnTo>
                  <a:pt x="245" y="3917"/>
                </a:lnTo>
                <a:lnTo>
                  <a:pt x="1334" y="765"/>
                </a:lnTo>
                <a:lnTo>
                  <a:pt x="124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5"/>
          <p:cNvSpPr/>
          <p:nvPr/>
        </p:nvSpPr>
        <p:spPr>
          <a:xfrm>
            <a:off x="5783422" y="300500"/>
            <a:ext cx="119280" cy="374251"/>
          </a:xfrm>
          <a:custGeom>
            <a:avLst/>
            <a:gdLst/>
            <a:ahLst/>
            <a:cxnLst/>
            <a:rect l="l" t="t" r="r" b="b"/>
            <a:pathLst>
              <a:path w="928" h="2736" extrusionOk="0">
                <a:moveTo>
                  <a:pt x="824" y="1"/>
                </a:moveTo>
                <a:lnTo>
                  <a:pt x="1" y="2515"/>
                </a:lnTo>
                <a:lnTo>
                  <a:pt x="245" y="2735"/>
                </a:lnTo>
                <a:lnTo>
                  <a:pt x="928" y="777"/>
                </a:lnTo>
                <a:lnTo>
                  <a:pt x="824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5"/>
          <p:cNvSpPr/>
          <p:nvPr/>
        </p:nvSpPr>
        <p:spPr>
          <a:xfrm>
            <a:off x="5881752" y="593632"/>
            <a:ext cx="56684" cy="177687"/>
          </a:xfrm>
          <a:custGeom>
            <a:avLst/>
            <a:gdLst/>
            <a:ahLst/>
            <a:cxnLst/>
            <a:rect l="l" t="t" r="r" b="b"/>
            <a:pathLst>
              <a:path w="441" h="1299" extrusionOk="0">
                <a:moveTo>
                  <a:pt x="348" y="1"/>
                </a:moveTo>
                <a:lnTo>
                  <a:pt x="1" y="1067"/>
                </a:lnTo>
                <a:lnTo>
                  <a:pt x="244" y="1299"/>
                </a:lnTo>
                <a:lnTo>
                  <a:pt x="441" y="731"/>
                </a:lnTo>
                <a:lnTo>
                  <a:pt x="348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5"/>
          <p:cNvSpPr/>
          <p:nvPr/>
        </p:nvSpPr>
        <p:spPr>
          <a:xfrm>
            <a:off x="4736501" y="359181"/>
            <a:ext cx="482649" cy="749869"/>
          </a:xfrm>
          <a:custGeom>
            <a:avLst/>
            <a:gdLst/>
            <a:ahLst/>
            <a:cxnLst/>
            <a:rect l="l" t="t" r="r" b="b"/>
            <a:pathLst>
              <a:path w="3755" h="5482" extrusionOk="0">
                <a:moveTo>
                  <a:pt x="3755" y="0"/>
                </a:moveTo>
                <a:lnTo>
                  <a:pt x="1" y="718"/>
                </a:lnTo>
                <a:lnTo>
                  <a:pt x="2978" y="5481"/>
                </a:lnTo>
                <a:lnTo>
                  <a:pt x="3755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5"/>
          <p:cNvSpPr/>
          <p:nvPr/>
        </p:nvSpPr>
        <p:spPr>
          <a:xfrm>
            <a:off x="4790101" y="419367"/>
            <a:ext cx="131234" cy="168112"/>
          </a:xfrm>
          <a:custGeom>
            <a:avLst/>
            <a:gdLst/>
            <a:ahLst/>
            <a:cxnLst/>
            <a:rect l="l" t="t" r="r" b="b"/>
            <a:pathLst>
              <a:path w="1021" h="1229" extrusionOk="0">
                <a:moveTo>
                  <a:pt x="1020" y="0"/>
                </a:moveTo>
                <a:lnTo>
                  <a:pt x="557" y="93"/>
                </a:lnTo>
                <a:lnTo>
                  <a:pt x="1" y="939"/>
                </a:lnTo>
                <a:lnTo>
                  <a:pt x="174" y="1229"/>
                </a:lnTo>
                <a:lnTo>
                  <a:pt x="102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5"/>
          <p:cNvSpPr/>
          <p:nvPr/>
        </p:nvSpPr>
        <p:spPr>
          <a:xfrm>
            <a:off x="4860024" y="384486"/>
            <a:ext cx="229564" cy="320356"/>
          </a:xfrm>
          <a:custGeom>
            <a:avLst/>
            <a:gdLst/>
            <a:ahLst/>
            <a:cxnLst/>
            <a:rect l="l" t="t" r="r" b="b"/>
            <a:pathLst>
              <a:path w="1786" h="2342" extrusionOk="0">
                <a:moveTo>
                  <a:pt x="1785" y="0"/>
                </a:moveTo>
                <a:lnTo>
                  <a:pt x="1311" y="93"/>
                </a:lnTo>
                <a:lnTo>
                  <a:pt x="1" y="2075"/>
                </a:lnTo>
                <a:lnTo>
                  <a:pt x="175" y="2341"/>
                </a:lnTo>
                <a:lnTo>
                  <a:pt x="178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5"/>
          <p:cNvSpPr/>
          <p:nvPr/>
        </p:nvSpPr>
        <p:spPr>
          <a:xfrm>
            <a:off x="4939073" y="359181"/>
            <a:ext cx="280078" cy="480398"/>
          </a:xfrm>
          <a:custGeom>
            <a:avLst/>
            <a:gdLst/>
            <a:ahLst/>
            <a:cxnLst/>
            <a:rect l="l" t="t" r="r" b="b"/>
            <a:pathLst>
              <a:path w="2179" h="3512" extrusionOk="0">
                <a:moveTo>
                  <a:pt x="2144" y="0"/>
                </a:moveTo>
                <a:lnTo>
                  <a:pt x="0" y="3233"/>
                </a:lnTo>
                <a:lnTo>
                  <a:pt x="163" y="3511"/>
                </a:lnTo>
                <a:lnTo>
                  <a:pt x="2063" y="765"/>
                </a:lnTo>
                <a:lnTo>
                  <a:pt x="217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5"/>
          <p:cNvSpPr/>
          <p:nvPr/>
        </p:nvSpPr>
        <p:spPr>
          <a:xfrm>
            <a:off x="4998585" y="600061"/>
            <a:ext cx="187790" cy="340874"/>
          </a:xfrm>
          <a:custGeom>
            <a:avLst/>
            <a:gdLst/>
            <a:ahLst/>
            <a:cxnLst/>
            <a:rect l="l" t="t" r="r" b="b"/>
            <a:pathLst>
              <a:path w="1461" h="2492" extrusionOk="0">
                <a:moveTo>
                  <a:pt x="1461" y="0"/>
                </a:moveTo>
                <a:lnTo>
                  <a:pt x="1" y="2214"/>
                </a:lnTo>
                <a:lnTo>
                  <a:pt x="174" y="2492"/>
                </a:lnTo>
                <a:lnTo>
                  <a:pt x="1356" y="777"/>
                </a:lnTo>
                <a:lnTo>
                  <a:pt x="146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5"/>
          <p:cNvSpPr/>
          <p:nvPr/>
        </p:nvSpPr>
        <p:spPr>
          <a:xfrm>
            <a:off x="5068637" y="894835"/>
            <a:ext cx="79049" cy="166607"/>
          </a:xfrm>
          <a:custGeom>
            <a:avLst/>
            <a:gdLst/>
            <a:ahLst/>
            <a:cxnLst/>
            <a:rect l="l" t="t" r="r" b="b"/>
            <a:pathLst>
              <a:path w="615" h="1218" extrusionOk="0">
                <a:moveTo>
                  <a:pt x="615" y="0"/>
                </a:moveTo>
                <a:lnTo>
                  <a:pt x="0" y="927"/>
                </a:lnTo>
                <a:lnTo>
                  <a:pt x="174" y="1218"/>
                </a:lnTo>
                <a:lnTo>
                  <a:pt x="510" y="719"/>
                </a:lnTo>
                <a:lnTo>
                  <a:pt x="6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5"/>
          <p:cNvSpPr/>
          <p:nvPr/>
        </p:nvSpPr>
        <p:spPr>
          <a:xfrm>
            <a:off x="3159244" y="-13287"/>
            <a:ext cx="534834" cy="760949"/>
          </a:xfrm>
          <a:custGeom>
            <a:avLst/>
            <a:gdLst/>
            <a:ahLst/>
            <a:cxnLst/>
            <a:rect l="l" t="t" r="r" b="b"/>
            <a:pathLst>
              <a:path w="4161" h="5563" extrusionOk="0">
                <a:moveTo>
                  <a:pt x="847" y="1"/>
                </a:moveTo>
                <a:lnTo>
                  <a:pt x="0" y="5562"/>
                </a:lnTo>
                <a:lnTo>
                  <a:pt x="4161" y="1901"/>
                </a:lnTo>
                <a:lnTo>
                  <a:pt x="847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5"/>
          <p:cNvSpPr/>
          <p:nvPr/>
        </p:nvSpPr>
        <p:spPr>
          <a:xfrm>
            <a:off x="3247162" y="54832"/>
            <a:ext cx="184833" cy="82483"/>
          </a:xfrm>
          <a:custGeom>
            <a:avLst/>
            <a:gdLst/>
            <a:ahLst/>
            <a:cxnLst/>
            <a:rect l="l" t="t" r="r" b="b"/>
            <a:pathLst>
              <a:path w="1438" h="603" extrusionOk="0">
                <a:moveTo>
                  <a:pt x="1031" y="0"/>
                </a:moveTo>
                <a:lnTo>
                  <a:pt x="47" y="278"/>
                </a:lnTo>
                <a:lnTo>
                  <a:pt x="1" y="603"/>
                </a:lnTo>
                <a:lnTo>
                  <a:pt x="1" y="603"/>
                </a:lnTo>
                <a:lnTo>
                  <a:pt x="1437" y="232"/>
                </a:lnTo>
                <a:lnTo>
                  <a:pt x="103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5"/>
          <p:cNvSpPr/>
          <p:nvPr/>
        </p:nvSpPr>
        <p:spPr>
          <a:xfrm>
            <a:off x="3226339" y="143606"/>
            <a:ext cx="354500" cy="131726"/>
          </a:xfrm>
          <a:custGeom>
            <a:avLst/>
            <a:gdLst/>
            <a:ahLst/>
            <a:cxnLst/>
            <a:rect l="l" t="t" r="r" b="b"/>
            <a:pathLst>
              <a:path w="2758" h="963" extrusionOk="0">
                <a:moveTo>
                  <a:pt x="2329" y="0"/>
                </a:moveTo>
                <a:lnTo>
                  <a:pt x="47" y="649"/>
                </a:lnTo>
                <a:lnTo>
                  <a:pt x="0" y="962"/>
                </a:lnTo>
                <a:lnTo>
                  <a:pt x="2758" y="244"/>
                </a:lnTo>
                <a:lnTo>
                  <a:pt x="232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5"/>
          <p:cNvSpPr/>
          <p:nvPr/>
        </p:nvSpPr>
        <p:spPr>
          <a:xfrm>
            <a:off x="3203974" y="244965"/>
            <a:ext cx="490104" cy="187262"/>
          </a:xfrm>
          <a:custGeom>
            <a:avLst/>
            <a:gdLst/>
            <a:ahLst/>
            <a:cxnLst/>
            <a:rect l="l" t="t" r="r" b="b"/>
            <a:pathLst>
              <a:path w="3813" h="1369" extrusionOk="0">
                <a:moveTo>
                  <a:pt x="3789" y="1"/>
                </a:moveTo>
                <a:lnTo>
                  <a:pt x="46" y="1044"/>
                </a:lnTo>
                <a:lnTo>
                  <a:pt x="0" y="1368"/>
                </a:lnTo>
                <a:lnTo>
                  <a:pt x="3233" y="523"/>
                </a:lnTo>
                <a:lnTo>
                  <a:pt x="3813" y="13"/>
                </a:lnTo>
                <a:lnTo>
                  <a:pt x="378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5"/>
          <p:cNvSpPr/>
          <p:nvPr/>
        </p:nvSpPr>
        <p:spPr>
          <a:xfrm>
            <a:off x="3187650" y="408287"/>
            <a:ext cx="333677" cy="141165"/>
          </a:xfrm>
          <a:custGeom>
            <a:avLst/>
            <a:gdLst/>
            <a:ahLst/>
            <a:cxnLst/>
            <a:rect l="l" t="t" r="r" b="b"/>
            <a:pathLst>
              <a:path w="2596" h="1032" extrusionOk="0">
                <a:moveTo>
                  <a:pt x="2596" y="1"/>
                </a:moveTo>
                <a:lnTo>
                  <a:pt x="46" y="707"/>
                </a:lnTo>
                <a:lnTo>
                  <a:pt x="0" y="1031"/>
                </a:lnTo>
                <a:lnTo>
                  <a:pt x="0" y="1031"/>
                </a:lnTo>
                <a:lnTo>
                  <a:pt x="2004" y="511"/>
                </a:lnTo>
                <a:lnTo>
                  <a:pt x="2596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5"/>
          <p:cNvSpPr/>
          <p:nvPr/>
        </p:nvSpPr>
        <p:spPr>
          <a:xfrm>
            <a:off x="3166699" y="603207"/>
            <a:ext cx="144602" cy="87407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4" y="0"/>
                </a:moveTo>
                <a:lnTo>
                  <a:pt x="47" y="302"/>
                </a:lnTo>
                <a:lnTo>
                  <a:pt x="1" y="638"/>
                </a:lnTo>
                <a:lnTo>
                  <a:pt x="580" y="487"/>
                </a:lnTo>
                <a:lnTo>
                  <a:pt x="11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/>
          <p:nvPr/>
        </p:nvSpPr>
        <p:spPr>
          <a:xfrm>
            <a:off x="6318258" y="-78808"/>
            <a:ext cx="2902706" cy="995403"/>
          </a:xfrm>
          <a:custGeom>
            <a:avLst/>
            <a:gdLst/>
            <a:ahLst/>
            <a:cxnLst/>
            <a:rect l="l" t="t" r="r" b="b"/>
            <a:pathLst>
              <a:path w="22583" h="7277" extrusionOk="0">
                <a:moveTo>
                  <a:pt x="106" y="1"/>
                </a:moveTo>
                <a:cubicBezTo>
                  <a:pt x="87" y="1"/>
                  <a:pt x="66" y="6"/>
                  <a:pt x="46" y="16"/>
                </a:cubicBezTo>
                <a:cubicBezTo>
                  <a:pt x="0" y="50"/>
                  <a:pt x="0" y="97"/>
                  <a:pt x="23" y="143"/>
                </a:cubicBezTo>
                <a:cubicBezTo>
                  <a:pt x="46" y="178"/>
                  <a:pt x="2097" y="3109"/>
                  <a:pt x="5874" y="5195"/>
                </a:cubicBezTo>
                <a:cubicBezTo>
                  <a:pt x="8099" y="6412"/>
                  <a:pt x="10475" y="7107"/>
                  <a:pt x="12931" y="7246"/>
                </a:cubicBezTo>
                <a:cubicBezTo>
                  <a:pt x="13260" y="7266"/>
                  <a:pt x="13591" y="7276"/>
                  <a:pt x="13923" y="7276"/>
                </a:cubicBezTo>
                <a:cubicBezTo>
                  <a:pt x="16702" y="7276"/>
                  <a:pt x="19585" y="6584"/>
                  <a:pt x="22513" y="5218"/>
                </a:cubicBezTo>
                <a:cubicBezTo>
                  <a:pt x="22560" y="5195"/>
                  <a:pt x="22583" y="5138"/>
                  <a:pt x="22560" y="5091"/>
                </a:cubicBezTo>
                <a:cubicBezTo>
                  <a:pt x="22542" y="5056"/>
                  <a:pt x="22504" y="5040"/>
                  <a:pt x="22467" y="5040"/>
                </a:cubicBezTo>
                <a:cubicBezTo>
                  <a:pt x="22455" y="5040"/>
                  <a:pt x="22444" y="5042"/>
                  <a:pt x="22433" y="5045"/>
                </a:cubicBezTo>
                <a:cubicBezTo>
                  <a:pt x="19260" y="6524"/>
                  <a:pt x="16403" y="7078"/>
                  <a:pt x="13904" y="7078"/>
                </a:cubicBezTo>
                <a:cubicBezTo>
                  <a:pt x="10607" y="7078"/>
                  <a:pt x="7931" y="6114"/>
                  <a:pt x="5967" y="5033"/>
                </a:cubicBezTo>
                <a:cubicBezTo>
                  <a:pt x="2225" y="2982"/>
                  <a:pt x="197" y="74"/>
                  <a:pt x="173" y="39"/>
                </a:cubicBezTo>
                <a:cubicBezTo>
                  <a:pt x="160" y="12"/>
                  <a:pt x="134" y="1"/>
                  <a:pt x="1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5"/>
          <p:cNvSpPr/>
          <p:nvPr/>
        </p:nvSpPr>
        <p:spPr>
          <a:xfrm>
            <a:off x="7816466" y="850517"/>
            <a:ext cx="490104" cy="724427"/>
          </a:xfrm>
          <a:custGeom>
            <a:avLst/>
            <a:gdLst/>
            <a:ahLst/>
            <a:cxnLst/>
            <a:rect l="l" t="t" r="r" b="b"/>
            <a:pathLst>
              <a:path w="3813" h="5296" extrusionOk="0">
                <a:moveTo>
                  <a:pt x="3812" y="0"/>
                </a:moveTo>
                <a:lnTo>
                  <a:pt x="1" y="105"/>
                </a:lnTo>
                <a:lnTo>
                  <a:pt x="1947" y="5296"/>
                </a:lnTo>
                <a:lnTo>
                  <a:pt x="3812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5"/>
          <p:cNvSpPr/>
          <p:nvPr/>
        </p:nvSpPr>
        <p:spPr>
          <a:xfrm>
            <a:off x="8118781" y="853663"/>
            <a:ext cx="155013" cy="139523"/>
          </a:xfrm>
          <a:custGeom>
            <a:avLst/>
            <a:gdLst/>
            <a:ahLst/>
            <a:cxnLst/>
            <a:rect l="l" t="t" r="r" b="b"/>
            <a:pathLst>
              <a:path w="1206" h="1020" extrusionOk="0">
                <a:moveTo>
                  <a:pt x="476" y="0"/>
                </a:moveTo>
                <a:lnTo>
                  <a:pt x="0" y="12"/>
                </a:lnTo>
                <a:lnTo>
                  <a:pt x="1089" y="1020"/>
                </a:lnTo>
                <a:lnTo>
                  <a:pt x="1205" y="707"/>
                </a:lnTo>
                <a:lnTo>
                  <a:pt x="476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5"/>
          <p:cNvSpPr/>
          <p:nvPr/>
        </p:nvSpPr>
        <p:spPr>
          <a:xfrm>
            <a:off x="7947572" y="858450"/>
            <a:ext cx="281492" cy="266462"/>
          </a:xfrm>
          <a:custGeom>
            <a:avLst/>
            <a:gdLst/>
            <a:ahLst/>
            <a:cxnLst/>
            <a:rect l="l" t="t" r="r" b="b"/>
            <a:pathLst>
              <a:path w="2190" h="1948" extrusionOk="0">
                <a:moveTo>
                  <a:pt x="487" y="0"/>
                </a:moveTo>
                <a:lnTo>
                  <a:pt x="0" y="12"/>
                </a:lnTo>
                <a:lnTo>
                  <a:pt x="2086" y="1947"/>
                </a:lnTo>
                <a:lnTo>
                  <a:pt x="2190" y="1657"/>
                </a:lnTo>
                <a:lnTo>
                  <a:pt x="48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5"/>
          <p:cNvSpPr/>
          <p:nvPr/>
        </p:nvSpPr>
        <p:spPr>
          <a:xfrm>
            <a:off x="7816466" y="864742"/>
            <a:ext cx="363497" cy="409131"/>
          </a:xfrm>
          <a:custGeom>
            <a:avLst/>
            <a:gdLst/>
            <a:ahLst/>
            <a:cxnLst/>
            <a:rect l="l" t="t" r="r" b="b"/>
            <a:pathLst>
              <a:path w="2828" h="2991" extrusionOk="0">
                <a:moveTo>
                  <a:pt x="1" y="1"/>
                </a:moveTo>
                <a:lnTo>
                  <a:pt x="279" y="719"/>
                </a:lnTo>
                <a:lnTo>
                  <a:pt x="2723" y="2990"/>
                </a:lnTo>
                <a:lnTo>
                  <a:pt x="2828" y="2689"/>
                </a:lnTo>
                <a:lnTo>
                  <a:pt x="3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5"/>
          <p:cNvSpPr/>
          <p:nvPr/>
        </p:nvSpPr>
        <p:spPr>
          <a:xfrm>
            <a:off x="7896929" y="1093038"/>
            <a:ext cx="245759" cy="294914"/>
          </a:xfrm>
          <a:custGeom>
            <a:avLst/>
            <a:gdLst/>
            <a:ahLst/>
            <a:cxnLst/>
            <a:rect l="l" t="t" r="r" b="b"/>
            <a:pathLst>
              <a:path w="1912" h="2156" extrusionOk="0">
                <a:moveTo>
                  <a:pt x="0" y="0"/>
                </a:moveTo>
                <a:lnTo>
                  <a:pt x="278" y="742"/>
                </a:lnTo>
                <a:lnTo>
                  <a:pt x="1808" y="2156"/>
                </a:lnTo>
                <a:lnTo>
                  <a:pt x="1912" y="1842"/>
                </a:lnTo>
                <a:lnTo>
                  <a:pt x="0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5"/>
          <p:cNvSpPr/>
          <p:nvPr/>
        </p:nvSpPr>
        <p:spPr>
          <a:xfrm>
            <a:off x="7995259" y="1371945"/>
            <a:ext cx="102828" cy="149098"/>
          </a:xfrm>
          <a:custGeom>
            <a:avLst/>
            <a:gdLst/>
            <a:ahLst/>
            <a:cxnLst/>
            <a:rect l="l" t="t" r="r" b="b"/>
            <a:pathLst>
              <a:path w="800" h="1090" extrusionOk="0">
                <a:moveTo>
                  <a:pt x="0" y="1"/>
                </a:moveTo>
                <a:lnTo>
                  <a:pt x="255" y="673"/>
                </a:lnTo>
                <a:lnTo>
                  <a:pt x="695" y="1090"/>
                </a:lnTo>
                <a:lnTo>
                  <a:pt x="799" y="777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5"/>
          <p:cNvSpPr/>
          <p:nvPr/>
        </p:nvSpPr>
        <p:spPr>
          <a:xfrm>
            <a:off x="6246664" y="116659"/>
            <a:ext cx="630079" cy="710201"/>
          </a:xfrm>
          <a:custGeom>
            <a:avLst/>
            <a:gdLst/>
            <a:ahLst/>
            <a:cxnLst/>
            <a:rect l="l" t="t" r="r" b="b"/>
            <a:pathLst>
              <a:path w="4902" h="5192" extrusionOk="0">
                <a:moveTo>
                  <a:pt x="1959" y="1"/>
                </a:moveTo>
                <a:lnTo>
                  <a:pt x="1" y="5192"/>
                </a:lnTo>
                <a:lnTo>
                  <a:pt x="4902" y="2434"/>
                </a:lnTo>
                <a:lnTo>
                  <a:pt x="195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5"/>
          <p:cNvSpPr/>
          <p:nvPr/>
        </p:nvSpPr>
        <p:spPr>
          <a:xfrm>
            <a:off x="6732270" y="321018"/>
            <a:ext cx="56684" cy="203129"/>
          </a:xfrm>
          <a:custGeom>
            <a:avLst/>
            <a:gdLst/>
            <a:ahLst/>
            <a:cxnLst/>
            <a:rect l="l" t="t" r="r" b="b"/>
            <a:pathLst>
              <a:path w="441" h="1485" extrusionOk="0">
                <a:moveTo>
                  <a:pt x="0" y="1"/>
                </a:moveTo>
                <a:lnTo>
                  <a:pt x="150" y="1484"/>
                </a:lnTo>
                <a:lnTo>
                  <a:pt x="441" y="1322"/>
                </a:lnTo>
                <a:lnTo>
                  <a:pt x="359" y="302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5"/>
          <p:cNvSpPr/>
          <p:nvPr/>
        </p:nvSpPr>
        <p:spPr>
          <a:xfrm>
            <a:off x="6599622" y="205434"/>
            <a:ext cx="73136" cy="386835"/>
          </a:xfrm>
          <a:custGeom>
            <a:avLst/>
            <a:gdLst/>
            <a:ahLst/>
            <a:cxnLst/>
            <a:rect l="l" t="t" r="r" b="b"/>
            <a:pathLst>
              <a:path w="569" h="2828" extrusionOk="0">
                <a:moveTo>
                  <a:pt x="1" y="1"/>
                </a:moveTo>
                <a:lnTo>
                  <a:pt x="302" y="2828"/>
                </a:lnTo>
                <a:lnTo>
                  <a:pt x="569" y="2677"/>
                </a:lnTo>
                <a:lnTo>
                  <a:pt x="383" y="313"/>
                </a:lnTo>
                <a:lnTo>
                  <a:pt x="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5"/>
          <p:cNvSpPr/>
          <p:nvPr/>
        </p:nvSpPr>
        <p:spPr>
          <a:xfrm>
            <a:off x="6464145" y="116659"/>
            <a:ext cx="80591" cy="553305"/>
          </a:xfrm>
          <a:custGeom>
            <a:avLst/>
            <a:gdLst/>
            <a:ahLst/>
            <a:cxnLst/>
            <a:rect l="l" t="t" r="r" b="b"/>
            <a:pathLst>
              <a:path w="627" h="4045" extrusionOk="0">
                <a:moveTo>
                  <a:pt x="267" y="1"/>
                </a:moveTo>
                <a:lnTo>
                  <a:pt x="1" y="730"/>
                </a:lnTo>
                <a:lnTo>
                  <a:pt x="348" y="4044"/>
                </a:lnTo>
                <a:lnTo>
                  <a:pt x="626" y="3894"/>
                </a:lnTo>
                <a:lnTo>
                  <a:pt x="302" y="24"/>
                </a:lnTo>
                <a:lnTo>
                  <a:pt x="26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5"/>
          <p:cNvSpPr/>
          <p:nvPr/>
        </p:nvSpPr>
        <p:spPr>
          <a:xfrm>
            <a:off x="6382140" y="346460"/>
            <a:ext cx="65681" cy="382184"/>
          </a:xfrm>
          <a:custGeom>
            <a:avLst/>
            <a:gdLst/>
            <a:ahLst/>
            <a:cxnLst/>
            <a:rect l="l" t="t" r="r" b="b"/>
            <a:pathLst>
              <a:path w="511" h="2794" extrusionOk="0">
                <a:moveTo>
                  <a:pt x="279" y="0"/>
                </a:moveTo>
                <a:lnTo>
                  <a:pt x="1" y="731"/>
                </a:lnTo>
                <a:lnTo>
                  <a:pt x="221" y="2793"/>
                </a:lnTo>
                <a:lnTo>
                  <a:pt x="511" y="2642"/>
                </a:lnTo>
                <a:lnTo>
                  <a:pt x="27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5"/>
          <p:cNvSpPr/>
          <p:nvPr/>
        </p:nvSpPr>
        <p:spPr>
          <a:xfrm>
            <a:off x="6286895" y="623862"/>
            <a:ext cx="44730" cy="174541"/>
          </a:xfrm>
          <a:custGeom>
            <a:avLst/>
            <a:gdLst/>
            <a:ahLst/>
            <a:cxnLst/>
            <a:rect l="l" t="t" r="r" b="b"/>
            <a:pathLst>
              <a:path w="348" h="1276" extrusionOk="0">
                <a:moveTo>
                  <a:pt x="255" y="1"/>
                </a:moveTo>
                <a:lnTo>
                  <a:pt x="0" y="684"/>
                </a:lnTo>
                <a:lnTo>
                  <a:pt x="59" y="1275"/>
                </a:lnTo>
                <a:lnTo>
                  <a:pt x="348" y="1113"/>
                </a:lnTo>
                <a:lnTo>
                  <a:pt x="25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5"/>
          <p:cNvSpPr/>
          <p:nvPr/>
        </p:nvSpPr>
        <p:spPr>
          <a:xfrm>
            <a:off x="6995768" y="563676"/>
            <a:ext cx="511055" cy="756025"/>
          </a:xfrm>
          <a:custGeom>
            <a:avLst/>
            <a:gdLst/>
            <a:ahLst/>
            <a:cxnLst/>
            <a:rect l="l" t="t" r="r" b="b"/>
            <a:pathLst>
              <a:path w="3976" h="5527" extrusionOk="0">
                <a:moveTo>
                  <a:pt x="487" y="0"/>
                </a:moveTo>
                <a:lnTo>
                  <a:pt x="1" y="5527"/>
                </a:lnTo>
                <a:lnTo>
                  <a:pt x="3975" y="1553"/>
                </a:lnTo>
                <a:lnTo>
                  <a:pt x="487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5"/>
          <p:cNvSpPr/>
          <p:nvPr/>
        </p:nvSpPr>
        <p:spPr>
          <a:xfrm>
            <a:off x="7335358" y="695128"/>
            <a:ext cx="100000" cy="188767"/>
          </a:xfrm>
          <a:custGeom>
            <a:avLst/>
            <a:gdLst/>
            <a:ahLst/>
            <a:cxnLst/>
            <a:rect l="l" t="t" r="r" b="b"/>
            <a:pathLst>
              <a:path w="778" h="1380" extrusionOk="0">
                <a:moveTo>
                  <a:pt x="1" y="0"/>
                </a:moveTo>
                <a:lnTo>
                  <a:pt x="546" y="1380"/>
                </a:lnTo>
                <a:lnTo>
                  <a:pt x="777" y="1148"/>
                </a:lnTo>
                <a:lnTo>
                  <a:pt x="430" y="186"/>
                </a:lnTo>
                <a:lnTo>
                  <a:pt x="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5"/>
          <p:cNvSpPr/>
          <p:nvPr/>
        </p:nvSpPr>
        <p:spPr>
          <a:xfrm>
            <a:off x="7177517" y="620716"/>
            <a:ext cx="163882" cy="361529"/>
          </a:xfrm>
          <a:custGeom>
            <a:avLst/>
            <a:gdLst/>
            <a:ahLst/>
            <a:cxnLst/>
            <a:rect l="l" t="t" r="r" b="b"/>
            <a:pathLst>
              <a:path w="1275" h="2643" extrusionOk="0">
                <a:moveTo>
                  <a:pt x="0" y="0"/>
                </a:moveTo>
                <a:lnTo>
                  <a:pt x="1055" y="2642"/>
                </a:lnTo>
                <a:lnTo>
                  <a:pt x="1275" y="2422"/>
                </a:lnTo>
                <a:lnTo>
                  <a:pt x="453" y="197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5"/>
          <p:cNvSpPr/>
          <p:nvPr/>
        </p:nvSpPr>
        <p:spPr>
          <a:xfrm>
            <a:off x="7049367" y="563676"/>
            <a:ext cx="187790" cy="531009"/>
          </a:xfrm>
          <a:custGeom>
            <a:avLst/>
            <a:gdLst/>
            <a:ahLst/>
            <a:cxnLst/>
            <a:rect l="l" t="t" r="r" b="b"/>
            <a:pathLst>
              <a:path w="1461" h="3882" extrusionOk="0">
                <a:moveTo>
                  <a:pt x="70" y="0"/>
                </a:moveTo>
                <a:lnTo>
                  <a:pt x="1" y="776"/>
                </a:lnTo>
                <a:lnTo>
                  <a:pt x="1229" y="3881"/>
                </a:lnTo>
                <a:lnTo>
                  <a:pt x="1461" y="3650"/>
                </a:lnTo>
                <a:lnTo>
                  <a:pt x="106" y="11"/>
                </a:lnTo>
                <a:lnTo>
                  <a:pt x="7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5"/>
          <p:cNvSpPr/>
          <p:nvPr/>
        </p:nvSpPr>
        <p:spPr>
          <a:xfrm>
            <a:off x="7030087" y="807703"/>
            <a:ext cx="128278" cy="371104"/>
          </a:xfrm>
          <a:custGeom>
            <a:avLst/>
            <a:gdLst/>
            <a:ahLst/>
            <a:cxnLst/>
            <a:rect l="l" t="t" r="r" b="b"/>
            <a:pathLst>
              <a:path w="998" h="2713" extrusionOk="0">
                <a:moveTo>
                  <a:pt x="70" y="1"/>
                </a:moveTo>
                <a:lnTo>
                  <a:pt x="1" y="777"/>
                </a:lnTo>
                <a:lnTo>
                  <a:pt x="765" y="2712"/>
                </a:lnTo>
                <a:lnTo>
                  <a:pt x="997" y="2480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5"/>
          <p:cNvSpPr/>
          <p:nvPr/>
        </p:nvSpPr>
        <p:spPr>
          <a:xfrm>
            <a:off x="7004765" y="1103981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70" y="1"/>
                </a:moveTo>
                <a:lnTo>
                  <a:pt x="0" y="719"/>
                </a:lnTo>
                <a:lnTo>
                  <a:pt x="232" y="1276"/>
                </a:lnTo>
                <a:lnTo>
                  <a:pt x="464" y="1044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5"/>
          <p:cNvSpPr/>
          <p:nvPr/>
        </p:nvSpPr>
        <p:spPr>
          <a:xfrm>
            <a:off x="8567113" y="671464"/>
            <a:ext cx="469153" cy="767241"/>
          </a:xfrm>
          <a:custGeom>
            <a:avLst/>
            <a:gdLst/>
            <a:ahLst/>
            <a:cxnLst/>
            <a:rect l="l" t="t" r="r" b="b"/>
            <a:pathLst>
              <a:path w="3650" h="5609" extrusionOk="0">
                <a:moveTo>
                  <a:pt x="3650" y="0"/>
                </a:moveTo>
                <a:lnTo>
                  <a:pt x="0" y="1100"/>
                </a:lnTo>
                <a:lnTo>
                  <a:pt x="3233" y="5608"/>
                </a:lnTo>
                <a:lnTo>
                  <a:pt x="365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5"/>
          <p:cNvSpPr/>
          <p:nvPr/>
        </p:nvSpPr>
        <p:spPr>
          <a:xfrm>
            <a:off x="8857474" y="710995"/>
            <a:ext cx="172880" cy="112713"/>
          </a:xfrm>
          <a:custGeom>
            <a:avLst/>
            <a:gdLst/>
            <a:ahLst/>
            <a:cxnLst/>
            <a:rect l="l" t="t" r="r" b="b"/>
            <a:pathLst>
              <a:path w="1345" h="824" extrusionOk="0">
                <a:moveTo>
                  <a:pt x="453" y="0"/>
                </a:moveTo>
                <a:lnTo>
                  <a:pt x="0" y="139"/>
                </a:lnTo>
                <a:lnTo>
                  <a:pt x="1310" y="824"/>
                </a:lnTo>
                <a:lnTo>
                  <a:pt x="1345" y="499"/>
                </a:lnTo>
                <a:lnTo>
                  <a:pt x="453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5"/>
          <p:cNvSpPr/>
          <p:nvPr/>
        </p:nvSpPr>
        <p:spPr>
          <a:xfrm>
            <a:off x="8692178" y="763384"/>
            <a:ext cx="327764" cy="199847"/>
          </a:xfrm>
          <a:custGeom>
            <a:avLst/>
            <a:gdLst/>
            <a:ahLst/>
            <a:cxnLst/>
            <a:rect l="l" t="t" r="r" b="b"/>
            <a:pathLst>
              <a:path w="2550" h="1461" extrusionOk="0">
                <a:moveTo>
                  <a:pt x="475" y="0"/>
                </a:moveTo>
                <a:lnTo>
                  <a:pt x="1" y="139"/>
                </a:lnTo>
                <a:lnTo>
                  <a:pt x="2527" y="1460"/>
                </a:lnTo>
                <a:lnTo>
                  <a:pt x="2550" y="1147"/>
                </a:lnTo>
                <a:lnTo>
                  <a:pt x="4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5"/>
          <p:cNvSpPr/>
          <p:nvPr/>
        </p:nvSpPr>
        <p:spPr>
          <a:xfrm>
            <a:off x="8567113" y="820424"/>
            <a:ext cx="441004" cy="299565"/>
          </a:xfrm>
          <a:custGeom>
            <a:avLst/>
            <a:gdLst/>
            <a:ahLst/>
            <a:cxnLst/>
            <a:rect l="l" t="t" r="r" b="b"/>
            <a:pathLst>
              <a:path w="3431" h="2190" extrusionOk="0">
                <a:moveTo>
                  <a:pt x="35" y="0"/>
                </a:moveTo>
                <a:lnTo>
                  <a:pt x="0" y="11"/>
                </a:lnTo>
                <a:lnTo>
                  <a:pt x="452" y="637"/>
                </a:lnTo>
                <a:lnTo>
                  <a:pt x="3407" y="2190"/>
                </a:lnTo>
                <a:lnTo>
                  <a:pt x="3430" y="1865"/>
                </a:lnTo>
                <a:lnTo>
                  <a:pt x="3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5"/>
          <p:cNvSpPr/>
          <p:nvPr/>
        </p:nvSpPr>
        <p:spPr>
          <a:xfrm>
            <a:off x="8701175" y="1021636"/>
            <a:ext cx="299358" cy="218860"/>
          </a:xfrm>
          <a:custGeom>
            <a:avLst/>
            <a:gdLst/>
            <a:ahLst/>
            <a:cxnLst/>
            <a:rect l="l" t="t" r="r" b="b"/>
            <a:pathLst>
              <a:path w="2329" h="1600" extrusionOk="0">
                <a:moveTo>
                  <a:pt x="0" y="0"/>
                </a:moveTo>
                <a:lnTo>
                  <a:pt x="464" y="626"/>
                </a:lnTo>
                <a:lnTo>
                  <a:pt x="2306" y="1599"/>
                </a:lnTo>
                <a:lnTo>
                  <a:pt x="2329" y="1275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5"/>
          <p:cNvSpPr/>
          <p:nvPr/>
        </p:nvSpPr>
        <p:spPr>
          <a:xfrm>
            <a:off x="8863387" y="1262516"/>
            <a:ext cx="126864" cy="119142"/>
          </a:xfrm>
          <a:custGeom>
            <a:avLst/>
            <a:gdLst/>
            <a:ahLst/>
            <a:cxnLst/>
            <a:rect l="l" t="t" r="r" b="b"/>
            <a:pathLst>
              <a:path w="987" h="871" extrusionOk="0">
                <a:moveTo>
                  <a:pt x="1" y="1"/>
                </a:moveTo>
                <a:lnTo>
                  <a:pt x="430" y="592"/>
                </a:lnTo>
                <a:lnTo>
                  <a:pt x="963" y="870"/>
                </a:lnTo>
                <a:lnTo>
                  <a:pt x="986" y="534"/>
                </a:lnTo>
                <a:lnTo>
                  <a:pt x="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5"/>
          <p:cNvSpPr/>
          <p:nvPr/>
        </p:nvSpPr>
        <p:spPr>
          <a:xfrm>
            <a:off x="-138203" y="4575064"/>
            <a:ext cx="9420330" cy="2396654"/>
          </a:xfrm>
          <a:custGeom>
            <a:avLst/>
            <a:gdLst/>
            <a:ahLst/>
            <a:cxnLst/>
            <a:rect l="l" t="t" r="r" b="b"/>
            <a:pathLst>
              <a:path w="73290" h="17521" extrusionOk="0">
                <a:moveTo>
                  <a:pt x="37416" y="1"/>
                </a:moveTo>
                <a:cubicBezTo>
                  <a:pt x="23569" y="1"/>
                  <a:pt x="10696" y="2168"/>
                  <a:pt x="1" y="5887"/>
                </a:cubicBezTo>
                <a:lnTo>
                  <a:pt x="1" y="17520"/>
                </a:lnTo>
                <a:lnTo>
                  <a:pt x="73289" y="17520"/>
                </a:lnTo>
                <a:lnTo>
                  <a:pt x="73289" y="5366"/>
                </a:lnTo>
                <a:cubicBezTo>
                  <a:pt x="62907" y="1970"/>
                  <a:pt x="50613" y="1"/>
                  <a:pt x="3741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title"/>
          </p:nvPr>
        </p:nvSpPr>
        <p:spPr>
          <a:xfrm>
            <a:off x="1327090" y="4844428"/>
            <a:ext cx="648960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4900" b="1">
                <a:solidFill>
                  <a:srgbClr val="F0EBF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15" name="Google Shape;1115;p15"/>
          <p:cNvSpPr txBox="1">
            <a:spLocks noGrp="1"/>
          </p:cNvSpPr>
          <p:nvPr>
            <p:ph type="title" idx="2"/>
          </p:nvPr>
        </p:nvSpPr>
        <p:spPr>
          <a:xfrm>
            <a:off x="1327090" y="573546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F0EBF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3">
  <p:cSld name="CUSTOM_3">
    <p:bg>
      <p:bgPr>
        <a:solidFill>
          <a:srgbClr val="F0EBF0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6"/>
          <p:cNvSpPr/>
          <p:nvPr/>
        </p:nvSpPr>
        <p:spPr>
          <a:xfrm>
            <a:off x="1457267" y="319747"/>
            <a:ext cx="9483789" cy="7927215"/>
          </a:xfrm>
          <a:custGeom>
            <a:avLst/>
            <a:gdLst/>
            <a:ahLst/>
            <a:cxnLst/>
            <a:rect l="l" t="t" r="r" b="b"/>
            <a:pathLst>
              <a:path w="74240" h="58313" extrusionOk="0">
                <a:moveTo>
                  <a:pt x="57260" y="1"/>
                </a:moveTo>
                <a:cubicBezTo>
                  <a:pt x="53789" y="1"/>
                  <a:pt x="50543" y="2098"/>
                  <a:pt x="49698" y="5628"/>
                </a:cubicBezTo>
                <a:cubicBezTo>
                  <a:pt x="48249" y="12801"/>
                  <a:pt x="51910" y="24133"/>
                  <a:pt x="43510" y="28235"/>
                </a:cubicBezTo>
                <a:cubicBezTo>
                  <a:pt x="38516" y="30494"/>
                  <a:pt x="35144" y="28153"/>
                  <a:pt x="30950" y="32614"/>
                </a:cubicBezTo>
                <a:cubicBezTo>
                  <a:pt x="27191" y="36585"/>
                  <a:pt x="26621" y="39149"/>
                  <a:pt x="20836" y="39149"/>
                </a:cubicBezTo>
                <a:cubicBezTo>
                  <a:pt x="20612" y="39149"/>
                  <a:pt x="20380" y="39145"/>
                  <a:pt x="20139" y="39138"/>
                </a:cubicBezTo>
                <a:cubicBezTo>
                  <a:pt x="17303" y="38858"/>
                  <a:pt x="14078" y="37923"/>
                  <a:pt x="10946" y="37923"/>
                </a:cubicBezTo>
                <a:cubicBezTo>
                  <a:pt x="9791" y="37923"/>
                  <a:pt x="8649" y="38051"/>
                  <a:pt x="7544" y="38385"/>
                </a:cubicBezTo>
                <a:cubicBezTo>
                  <a:pt x="3790" y="39925"/>
                  <a:pt x="0" y="45638"/>
                  <a:pt x="4102" y="49218"/>
                </a:cubicBezTo>
                <a:lnTo>
                  <a:pt x="3778" y="49241"/>
                </a:lnTo>
                <a:cubicBezTo>
                  <a:pt x="9883" y="55372"/>
                  <a:pt x="20366" y="58313"/>
                  <a:pt x="31095" y="58313"/>
                </a:cubicBezTo>
                <a:cubicBezTo>
                  <a:pt x="44616" y="58313"/>
                  <a:pt x="58529" y="53642"/>
                  <a:pt x="64564" y="44804"/>
                </a:cubicBezTo>
                <a:cubicBezTo>
                  <a:pt x="71608" y="35013"/>
                  <a:pt x="74239" y="8756"/>
                  <a:pt x="62177" y="1526"/>
                </a:cubicBezTo>
                <a:cubicBezTo>
                  <a:pt x="60647" y="485"/>
                  <a:pt x="58927" y="1"/>
                  <a:pt x="5726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2919670" y="676869"/>
            <a:ext cx="507914" cy="460301"/>
          </a:xfrm>
          <a:custGeom>
            <a:avLst/>
            <a:gdLst/>
            <a:ahLst/>
            <a:cxnLst/>
            <a:rect l="l" t="t" r="r" b="b"/>
            <a:pathLst>
              <a:path w="3976" h="3386" extrusionOk="0">
                <a:moveTo>
                  <a:pt x="893" y="0"/>
                </a:moveTo>
                <a:cubicBezTo>
                  <a:pt x="453" y="858"/>
                  <a:pt x="82" y="2433"/>
                  <a:pt x="1" y="3384"/>
                </a:cubicBezTo>
                <a:cubicBezTo>
                  <a:pt x="35" y="3385"/>
                  <a:pt x="72" y="3386"/>
                  <a:pt x="111" y="3386"/>
                </a:cubicBezTo>
                <a:cubicBezTo>
                  <a:pt x="1187" y="3386"/>
                  <a:pt x="3908" y="2790"/>
                  <a:pt x="3975" y="2746"/>
                </a:cubicBezTo>
                <a:cubicBezTo>
                  <a:pt x="3048" y="1993"/>
                  <a:pt x="893" y="0"/>
                  <a:pt x="89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6"/>
          <p:cNvSpPr/>
          <p:nvPr/>
        </p:nvSpPr>
        <p:spPr>
          <a:xfrm>
            <a:off x="3474841" y="1143017"/>
            <a:ext cx="497439" cy="475935"/>
          </a:xfrm>
          <a:custGeom>
            <a:avLst/>
            <a:gdLst/>
            <a:ahLst/>
            <a:cxnLst/>
            <a:rect l="l" t="t" r="r" b="b"/>
            <a:pathLst>
              <a:path w="3894" h="3501" extrusionOk="0">
                <a:moveTo>
                  <a:pt x="394" y="1"/>
                </a:moveTo>
                <a:cubicBezTo>
                  <a:pt x="93" y="928"/>
                  <a:pt x="0" y="2538"/>
                  <a:pt x="81" y="3500"/>
                </a:cubicBezTo>
                <a:cubicBezTo>
                  <a:pt x="1054" y="3361"/>
                  <a:pt x="3824" y="2237"/>
                  <a:pt x="3893" y="2190"/>
                </a:cubicBezTo>
                <a:cubicBezTo>
                  <a:pt x="2838" y="1600"/>
                  <a:pt x="394" y="1"/>
                  <a:pt x="39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6"/>
          <p:cNvSpPr/>
          <p:nvPr/>
        </p:nvSpPr>
        <p:spPr>
          <a:xfrm>
            <a:off x="4117133" y="1525832"/>
            <a:ext cx="500505" cy="477430"/>
          </a:xfrm>
          <a:custGeom>
            <a:avLst/>
            <a:gdLst/>
            <a:ahLst/>
            <a:cxnLst/>
            <a:rect l="l" t="t" r="r" b="b"/>
            <a:pathLst>
              <a:path w="3918" h="3512" extrusionOk="0">
                <a:moveTo>
                  <a:pt x="174" y="0"/>
                </a:moveTo>
                <a:cubicBezTo>
                  <a:pt x="1" y="962"/>
                  <a:pt x="94" y="2572"/>
                  <a:pt x="302" y="3511"/>
                </a:cubicBezTo>
                <a:cubicBezTo>
                  <a:pt x="1252" y="3256"/>
                  <a:pt x="3859" y="1808"/>
                  <a:pt x="3917" y="1750"/>
                </a:cubicBezTo>
                <a:cubicBezTo>
                  <a:pt x="2805" y="1298"/>
                  <a:pt x="174" y="0"/>
                  <a:pt x="1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6"/>
          <p:cNvSpPr/>
          <p:nvPr/>
        </p:nvSpPr>
        <p:spPr>
          <a:xfrm>
            <a:off x="4747673" y="1829800"/>
            <a:ext cx="509319" cy="471041"/>
          </a:xfrm>
          <a:custGeom>
            <a:avLst/>
            <a:gdLst/>
            <a:ahLst/>
            <a:cxnLst/>
            <a:rect l="l" t="t" r="r" b="b"/>
            <a:pathLst>
              <a:path w="3987" h="3465" extrusionOk="0">
                <a:moveTo>
                  <a:pt x="58" y="1"/>
                </a:moveTo>
                <a:cubicBezTo>
                  <a:pt x="1" y="974"/>
                  <a:pt x="302" y="2550"/>
                  <a:pt x="627" y="3465"/>
                </a:cubicBezTo>
                <a:cubicBezTo>
                  <a:pt x="1530" y="3094"/>
                  <a:pt x="3941" y="1322"/>
                  <a:pt x="3987" y="1252"/>
                </a:cubicBezTo>
                <a:cubicBezTo>
                  <a:pt x="2828" y="951"/>
                  <a:pt x="59" y="1"/>
                  <a:pt x="5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6"/>
          <p:cNvSpPr/>
          <p:nvPr/>
        </p:nvSpPr>
        <p:spPr>
          <a:xfrm>
            <a:off x="5459586" y="2072458"/>
            <a:ext cx="509319" cy="467914"/>
          </a:xfrm>
          <a:custGeom>
            <a:avLst/>
            <a:gdLst/>
            <a:ahLst/>
            <a:cxnLst/>
            <a:rect l="l" t="t" r="r" b="b"/>
            <a:pathLst>
              <a:path w="3987" h="3442" extrusionOk="0">
                <a:moveTo>
                  <a:pt x="13" y="0"/>
                </a:moveTo>
                <a:lnTo>
                  <a:pt x="13" y="0"/>
                </a:lnTo>
                <a:cubicBezTo>
                  <a:pt x="1" y="974"/>
                  <a:pt x="361" y="2537"/>
                  <a:pt x="708" y="3441"/>
                </a:cubicBezTo>
                <a:cubicBezTo>
                  <a:pt x="1612" y="3036"/>
                  <a:pt x="3953" y="1170"/>
                  <a:pt x="3987" y="1101"/>
                </a:cubicBezTo>
                <a:cubicBezTo>
                  <a:pt x="2828" y="846"/>
                  <a:pt x="13" y="0"/>
                  <a:pt x="1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6"/>
          <p:cNvSpPr/>
          <p:nvPr/>
        </p:nvSpPr>
        <p:spPr>
          <a:xfrm>
            <a:off x="6085782" y="2234638"/>
            <a:ext cx="565527" cy="486946"/>
          </a:xfrm>
          <a:custGeom>
            <a:avLst/>
            <a:gdLst/>
            <a:ahLst/>
            <a:cxnLst/>
            <a:rect l="l" t="t" r="r" b="b"/>
            <a:pathLst>
              <a:path w="4427" h="3582" extrusionOk="0">
                <a:moveTo>
                  <a:pt x="1" y="0"/>
                </a:moveTo>
                <a:lnTo>
                  <a:pt x="1" y="0"/>
                </a:lnTo>
                <a:cubicBezTo>
                  <a:pt x="151" y="962"/>
                  <a:pt x="719" y="2770"/>
                  <a:pt x="1229" y="3581"/>
                </a:cubicBezTo>
                <a:cubicBezTo>
                  <a:pt x="2040" y="3036"/>
                  <a:pt x="3720" y="1913"/>
                  <a:pt x="4427" y="904"/>
                </a:cubicBezTo>
                <a:cubicBezTo>
                  <a:pt x="3245" y="649"/>
                  <a:pt x="1" y="0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6"/>
          <p:cNvSpPr/>
          <p:nvPr/>
        </p:nvSpPr>
        <p:spPr>
          <a:xfrm>
            <a:off x="7524553" y="2455137"/>
            <a:ext cx="527076" cy="430258"/>
          </a:xfrm>
          <a:custGeom>
            <a:avLst/>
            <a:gdLst/>
            <a:ahLst/>
            <a:cxnLst/>
            <a:rect l="l" t="t" r="r" b="b"/>
            <a:pathLst>
              <a:path w="4126" h="3165" extrusionOk="0">
                <a:moveTo>
                  <a:pt x="0" y="0"/>
                </a:moveTo>
                <a:lnTo>
                  <a:pt x="0" y="0"/>
                </a:lnTo>
                <a:cubicBezTo>
                  <a:pt x="220" y="951"/>
                  <a:pt x="962" y="2376"/>
                  <a:pt x="1530" y="3164"/>
                </a:cubicBezTo>
                <a:cubicBezTo>
                  <a:pt x="2295" y="2550"/>
                  <a:pt x="4102" y="175"/>
                  <a:pt x="4125" y="93"/>
                </a:cubicBezTo>
                <a:lnTo>
                  <a:pt x="4125" y="93"/>
                </a:lnTo>
                <a:cubicBezTo>
                  <a:pt x="3981" y="97"/>
                  <a:pt x="3811" y="99"/>
                  <a:pt x="3624" y="99"/>
                </a:cubicBezTo>
                <a:cubicBezTo>
                  <a:pt x="2265" y="99"/>
                  <a:pt x="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8226118" y="2437873"/>
            <a:ext cx="527076" cy="439502"/>
          </a:xfrm>
          <a:custGeom>
            <a:avLst/>
            <a:gdLst/>
            <a:ahLst/>
            <a:cxnLst/>
            <a:rect l="l" t="t" r="r" b="b"/>
            <a:pathLst>
              <a:path w="4126" h="3233" extrusionOk="0">
                <a:moveTo>
                  <a:pt x="4126" y="0"/>
                </a:moveTo>
                <a:lnTo>
                  <a:pt x="4126" y="0"/>
                </a:lnTo>
                <a:cubicBezTo>
                  <a:pt x="2932" y="116"/>
                  <a:pt x="1" y="174"/>
                  <a:pt x="1" y="174"/>
                </a:cubicBezTo>
                <a:cubicBezTo>
                  <a:pt x="290" y="1113"/>
                  <a:pt x="1113" y="2491"/>
                  <a:pt x="1727" y="3233"/>
                </a:cubicBezTo>
                <a:cubicBezTo>
                  <a:pt x="2457" y="2573"/>
                  <a:pt x="4102" y="81"/>
                  <a:pt x="412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6"/>
          <p:cNvSpPr/>
          <p:nvPr/>
        </p:nvSpPr>
        <p:spPr>
          <a:xfrm>
            <a:off x="6816984" y="2371668"/>
            <a:ext cx="537423" cy="467914"/>
          </a:xfrm>
          <a:custGeom>
            <a:avLst/>
            <a:gdLst/>
            <a:ahLst/>
            <a:cxnLst/>
            <a:rect l="l" t="t" r="r" b="b"/>
            <a:pathLst>
              <a:path w="4207" h="3442" extrusionOk="0">
                <a:moveTo>
                  <a:pt x="1" y="1"/>
                </a:moveTo>
                <a:cubicBezTo>
                  <a:pt x="290" y="939"/>
                  <a:pt x="1113" y="2700"/>
                  <a:pt x="1727" y="3442"/>
                </a:cubicBezTo>
                <a:cubicBezTo>
                  <a:pt x="2445" y="2782"/>
                  <a:pt x="4183" y="568"/>
                  <a:pt x="4206" y="487"/>
                </a:cubicBezTo>
                <a:lnTo>
                  <a:pt x="4206" y="487"/>
                </a:lnTo>
                <a:cubicBezTo>
                  <a:pt x="4102" y="498"/>
                  <a:pt x="3983" y="502"/>
                  <a:pt x="3854" y="502"/>
                </a:cubicBezTo>
                <a:cubicBezTo>
                  <a:pt x="2508" y="502"/>
                  <a:pt x="1" y="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6"/>
          <p:cNvSpPr/>
          <p:nvPr/>
        </p:nvSpPr>
        <p:spPr>
          <a:xfrm>
            <a:off x="8451073" y="62543"/>
            <a:ext cx="500505" cy="475799"/>
          </a:xfrm>
          <a:custGeom>
            <a:avLst/>
            <a:gdLst/>
            <a:ahLst/>
            <a:cxnLst/>
            <a:rect l="l" t="t" r="r" b="b"/>
            <a:pathLst>
              <a:path w="3918" h="3500" extrusionOk="0">
                <a:moveTo>
                  <a:pt x="3743" y="0"/>
                </a:moveTo>
                <a:cubicBezTo>
                  <a:pt x="3743" y="0"/>
                  <a:pt x="1113" y="1286"/>
                  <a:pt x="1" y="1738"/>
                </a:cubicBezTo>
                <a:cubicBezTo>
                  <a:pt x="58" y="1796"/>
                  <a:pt x="2666" y="3245"/>
                  <a:pt x="3616" y="3499"/>
                </a:cubicBezTo>
                <a:cubicBezTo>
                  <a:pt x="3812" y="2560"/>
                  <a:pt x="3917" y="950"/>
                  <a:pt x="374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6"/>
          <p:cNvSpPr/>
          <p:nvPr/>
        </p:nvSpPr>
        <p:spPr>
          <a:xfrm>
            <a:off x="7823472" y="356995"/>
            <a:ext cx="510725" cy="466419"/>
          </a:xfrm>
          <a:custGeom>
            <a:avLst/>
            <a:gdLst/>
            <a:ahLst/>
            <a:cxnLst/>
            <a:rect l="l" t="t" r="r" b="b"/>
            <a:pathLst>
              <a:path w="3998" h="3431" extrusionOk="0">
                <a:moveTo>
                  <a:pt x="3987" y="0"/>
                </a:moveTo>
                <a:cubicBezTo>
                  <a:pt x="3987" y="1"/>
                  <a:pt x="1171" y="824"/>
                  <a:pt x="1" y="1079"/>
                </a:cubicBezTo>
                <a:cubicBezTo>
                  <a:pt x="47" y="1148"/>
                  <a:pt x="2376" y="3025"/>
                  <a:pt x="3268" y="3430"/>
                </a:cubicBezTo>
                <a:cubicBezTo>
                  <a:pt x="3627" y="2538"/>
                  <a:pt x="3998" y="974"/>
                  <a:pt x="398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6"/>
          <p:cNvSpPr/>
          <p:nvPr/>
        </p:nvSpPr>
        <p:spPr>
          <a:xfrm>
            <a:off x="7117435" y="533449"/>
            <a:ext cx="522733" cy="452281"/>
          </a:xfrm>
          <a:custGeom>
            <a:avLst/>
            <a:gdLst/>
            <a:ahLst/>
            <a:cxnLst/>
            <a:rect l="l" t="t" r="r" b="b"/>
            <a:pathLst>
              <a:path w="4092" h="3327" extrusionOk="0">
                <a:moveTo>
                  <a:pt x="4091" y="0"/>
                </a:moveTo>
                <a:cubicBezTo>
                  <a:pt x="4091" y="0"/>
                  <a:pt x="1194" y="476"/>
                  <a:pt x="0" y="592"/>
                </a:cubicBezTo>
                <a:cubicBezTo>
                  <a:pt x="36" y="661"/>
                  <a:pt x="2121" y="2804"/>
                  <a:pt x="2956" y="3326"/>
                </a:cubicBezTo>
                <a:cubicBezTo>
                  <a:pt x="3419" y="2480"/>
                  <a:pt x="3986" y="974"/>
                  <a:pt x="409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6"/>
          <p:cNvSpPr/>
          <p:nvPr/>
        </p:nvSpPr>
        <p:spPr>
          <a:xfrm>
            <a:off x="6441036" y="634183"/>
            <a:ext cx="527076" cy="428627"/>
          </a:xfrm>
          <a:custGeom>
            <a:avLst/>
            <a:gdLst/>
            <a:ahLst/>
            <a:cxnLst/>
            <a:rect l="l" t="t" r="r" b="b"/>
            <a:pathLst>
              <a:path w="4126" h="3153" extrusionOk="0">
                <a:moveTo>
                  <a:pt x="4126" y="1"/>
                </a:moveTo>
                <a:cubicBezTo>
                  <a:pt x="4125" y="1"/>
                  <a:pt x="2160" y="71"/>
                  <a:pt x="792" y="71"/>
                </a:cubicBezTo>
                <a:cubicBezTo>
                  <a:pt x="490" y="71"/>
                  <a:pt x="217" y="68"/>
                  <a:pt x="1" y="59"/>
                </a:cubicBezTo>
                <a:lnTo>
                  <a:pt x="1" y="59"/>
                </a:lnTo>
                <a:cubicBezTo>
                  <a:pt x="24" y="140"/>
                  <a:pt x="1819" y="2527"/>
                  <a:pt x="2573" y="3152"/>
                </a:cubicBezTo>
                <a:cubicBezTo>
                  <a:pt x="3152" y="2377"/>
                  <a:pt x="3894" y="951"/>
                  <a:pt x="412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6"/>
          <p:cNvSpPr/>
          <p:nvPr/>
        </p:nvSpPr>
        <p:spPr>
          <a:xfrm>
            <a:off x="5697954" y="634183"/>
            <a:ext cx="527076" cy="433385"/>
          </a:xfrm>
          <a:custGeom>
            <a:avLst/>
            <a:gdLst/>
            <a:ahLst/>
            <a:cxnLst/>
            <a:rect l="l" t="t" r="r" b="b"/>
            <a:pathLst>
              <a:path w="4126" h="3188" extrusionOk="0">
                <a:moveTo>
                  <a:pt x="1" y="1"/>
                </a:moveTo>
                <a:lnTo>
                  <a:pt x="1" y="1"/>
                </a:lnTo>
                <a:cubicBezTo>
                  <a:pt x="24" y="82"/>
                  <a:pt x="1727" y="2550"/>
                  <a:pt x="2468" y="3188"/>
                </a:cubicBezTo>
                <a:cubicBezTo>
                  <a:pt x="3060" y="2434"/>
                  <a:pt x="3871" y="1044"/>
                  <a:pt x="4126" y="106"/>
                </a:cubicBezTo>
                <a:cubicBezTo>
                  <a:pt x="4126" y="106"/>
                  <a:pt x="1194" y="93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6"/>
          <p:cNvSpPr/>
          <p:nvPr/>
        </p:nvSpPr>
        <p:spPr>
          <a:xfrm>
            <a:off x="5005331" y="549219"/>
            <a:ext cx="524010" cy="458534"/>
          </a:xfrm>
          <a:custGeom>
            <a:avLst/>
            <a:gdLst/>
            <a:ahLst/>
            <a:cxnLst/>
            <a:rect l="l" t="t" r="r" b="b"/>
            <a:pathLst>
              <a:path w="4102" h="3373" extrusionOk="0">
                <a:moveTo>
                  <a:pt x="0" y="0"/>
                </a:moveTo>
                <a:lnTo>
                  <a:pt x="0" y="0"/>
                </a:lnTo>
                <a:cubicBezTo>
                  <a:pt x="11" y="82"/>
                  <a:pt x="1506" y="2665"/>
                  <a:pt x="2202" y="3372"/>
                </a:cubicBezTo>
                <a:cubicBezTo>
                  <a:pt x="2851" y="2665"/>
                  <a:pt x="3765" y="1333"/>
                  <a:pt x="4102" y="417"/>
                </a:cubicBezTo>
                <a:cubicBezTo>
                  <a:pt x="4102" y="417"/>
                  <a:pt x="1182" y="185"/>
                  <a:pt x="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6"/>
          <p:cNvSpPr/>
          <p:nvPr/>
        </p:nvSpPr>
        <p:spPr>
          <a:xfrm>
            <a:off x="4334680" y="415315"/>
            <a:ext cx="516856" cy="485315"/>
          </a:xfrm>
          <a:custGeom>
            <a:avLst/>
            <a:gdLst/>
            <a:ahLst/>
            <a:cxnLst/>
            <a:rect l="l" t="t" r="r" b="b"/>
            <a:pathLst>
              <a:path w="4046" h="3570" extrusionOk="0">
                <a:moveTo>
                  <a:pt x="1" y="1"/>
                </a:moveTo>
                <a:lnTo>
                  <a:pt x="1" y="1"/>
                </a:lnTo>
                <a:cubicBezTo>
                  <a:pt x="13" y="81"/>
                  <a:pt x="1241" y="2805"/>
                  <a:pt x="1867" y="3569"/>
                </a:cubicBezTo>
                <a:cubicBezTo>
                  <a:pt x="2585" y="2932"/>
                  <a:pt x="3616" y="1703"/>
                  <a:pt x="4045" y="823"/>
                </a:cubicBezTo>
                <a:cubicBezTo>
                  <a:pt x="4045" y="823"/>
                  <a:pt x="1159" y="302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6"/>
          <p:cNvSpPr/>
          <p:nvPr/>
        </p:nvSpPr>
        <p:spPr>
          <a:xfrm>
            <a:off x="3638991" y="226354"/>
            <a:ext cx="507914" cy="502443"/>
          </a:xfrm>
          <a:custGeom>
            <a:avLst/>
            <a:gdLst/>
            <a:ahLst/>
            <a:cxnLst/>
            <a:rect l="l" t="t" r="r" b="b"/>
            <a:pathLst>
              <a:path w="3976" h="3696" extrusionOk="0">
                <a:moveTo>
                  <a:pt x="1" y="0"/>
                </a:moveTo>
                <a:cubicBezTo>
                  <a:pt x="1" y="81"/>
                  <a:pt x="1044" y="2885"/>
                  <a:pt x="1600" y="3696"/>
                </a:cubicBezTo>
                <a:cubicBezTo>
                  <a:pt x="2365" y="3106"/>
                  <a:pt x="3489" y="1958"/>
                  <a:pt x="3976" y="1113"/>
                </a:cubicBezTo>
                <a:cubicBezTo>
                  <a:pt x="3976" y="1113"/>
                  <a:pt x="1136" y="382"/>
                  <a:pt x="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6"/>
          <p:cNvSpPr/>
          <p:nvPr/>
        </p:nvSpPr>
        <p:spPr>
          <a:xfrm>
            <a:off x="2975876" y="-17935"/>
            <a:ext cx="497567" cy="513727"/>
          </a:xfrm>
          <a:custGeom>
            <a:avLst/>
            <a:gdLst/>
            <a:ahLst/>
            <a:cxnLst/>
            <a:rect l="l" t="t" r="r" b="b"/>
            <a:pathLst>
              <a:path w="3895" h="3779" extrusionOk="0">
                <a:moveTo>
                  <a:pt x="1" y="1"/>
                </a:moveTo>
                <a:cubicBezTo>
                  <a:pt x="1" y="70"/>
                  <a:pt x="847" y="2944"/>
                  <a:pt x="1357" y="3778"/>
                </a:cubicBezTo>
                <a:cubicBezTo>
                  <a:pt x="2156" y="3257"/>
                  <a:pt x="3350" y="2168"/>
                  <a:pt x="3894" y="1368"/>
                </a:cubicBezTo>
                <a:cubicBezTo>
                  <a:pt x="3894" y="1368"/>
                  <a:pt x="1113" y="44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6"/>
          <p:cNvSpPr/>
          <p:nvPr/>
        </p:nvSpPr>
        <p:spPr>
          <a:xfrm>
            <a:off x="7809931" y="4081286"/>
            <a:ext cx="47649" cy="39151"/>
          </a:xfrm>
          <a:custGeom>
            <a:avLst/>
            <a:gdLst/>
            <a:ahLst/>
            <a:cxnLst/>
            <a:rect l="l" t="t" r="r" b="b"/>
            <a:pathLst>
              <a:path w="373" h="288" extrusionOk="0">
                <a:moveTo>
                  <a:pt x="214" y="1"/>
                </a:moveTo>
                <a:cubicBezTo>
                  <a:pt x="173" y="1"/>
                  <a:pt x="129" y="21"/>
                  <a:pt x="84" y="55"/>
                </a:cubicBezTo>
                <a:cubicBezTo>
                  <a:pt x="3" y="105"/>
                  <a:pt x="1" y="287"/>
                  <a:pt x="155" y="287"/>
                </a:cubicBezTo>
                <a:cubicBezTo>
                  <a:pt x="178" y="287"/>
                  <a:pt x="204" y="283"/>
                  <a:pt x="234" y="274"/>
                </a:cubicBezTo>
                <a:cubicBezTo>
                  <a:pt x="362" y="240"/>
                  <a:pt x="373" y="171"/>
                  <a:pt x="327" y="78"/>
                </a:cubicBezTo>
                <a:cubicBezTo>
                  <a:pt x="297" y="24"/>
                  <a:pt x="258" y="1"/>
                  <a:pt x="2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6"/>
          <p:cNvSpPr/>
          <p:nvPr/>
        </p:nvSpPr>
        <p:spPr>
          <a:xfrm>
            <a:off x="6779810" y="3007609"/>
            <a:ext cx="47649" cy="39695"/>
          </a:xfrm>
          <a:custGeom>
            <a:avLst/>
            <a:gdLst/>
            <a:ahLst/>
            <a:cxnLst/>
            <a:rect l="l" t="t" r="r" b="b"/>
            <a:pathLst>
              <a:path w="373" h="292" extrusionOk="0">
                <a:moveTo>
                  <a:pt x="218" y="1"/>
                </a:moveTo>
                <a:cubicBezTo>
                  <a:pt x="176" y="1"/>
                  <a:pt x="129" y="21"/>
                  <a:pt x="83" y="50"/>
                </a:cubicBezTo>
                <a:cubicBezTo>
                  <a:pt x="1" y="102"/>
                  <a:pt x="0" y="291"/>
                  <a:pt x="165" y="291"/>
                </a:cubicBezTo>
                <a:cubicBezTo>
                  <a:pt x="185" y="291"/>
                  <a:pt x="208" y="288"/>
                  <a:pt x="233" y="282"/>
                </a:cubicBezTo>
                <a:cubicBezTo>
                  <a:pt x="361" y="247"/>
                  <a:pt x="372" y="166"/>
                  <a:pt x="326" y="73"/>
                </a:cubicBezTo>
                <a:cubicBezTo>
                  <a:pt x="297" y="21"/>
                  <a:pt x="260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6"/>
          <p:cNvSpPr/>
          <p:nvPr/>
        </p:nvSpPr>
        <p:spPr>
          <a:xfrm>
            <a:off x="8013170" y="3214786"/>
            <a:ext cx="48671" cy="38744"/>
          </a:xfrm>
          <a:custGeom>
            <a:avLst/>
            <a:gdLst/>
            <a:ahLst/>
            <a:cxnLst/>
            <a:rect l="l" t="t" r="r" b="b"/>
            <a:pathLst>
              <a:path w="381" h="285" extrusionOk="0">
                <a:moveTo>
                  <a:pt x="217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9" y="96"/>
                  <a:pt x="0" y="285"/>
                  <a:pt x="170" y="285"/>
                </a:cubicBezTo>
                <a:cubicBezTo>
                  <a:pt x="191" y="285"/>
                  <a:pt x="215" y="282"/>
                  <a:pt x="242" y="275"/>
                </a:cubicBezTo>
                <a:cubicBezTo>
                  <a:pt x="358" y="241"/>
                  <a:pt x="381" y="172"/>
                  <a:pt x="335" y="79"/>
                </a:cubicBezTo>
                <a:cubicBezTo>
                  <a:pt x="304" y="23"/>
                  <a:pt x="263" y="0"/>
                  <a:pt x="2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6"/>
          <p:cNvSpPr/>
          <p:nvPr/>
        </p:nvSpPr>
        <p:spPr>
          <a:xfrm>
            <a:off x="341303" y="6607647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9" y="1"/>
                  <a:pt x="136" y="18"/>
                  <a:pt x="93" y="44"/>
                </a:cubicBezTo>
                <a:cubicBezTo>
                  <a:pt x="10" y="96"/>
                  <a:pt x="1" y="285"/>
                  <a:pt x="163" y="285"/>
                </a:cubicBezTo>
                <a:cubicBezTo>
                  <a:pt x="183" y="285"/>
                  <a:pt x="206" y="283"/>
                  <a:pt x="232" y="276"/>
                </a:cubicBezTo>
                <a:cubicBezTo>
                  <a:pt x="360" y="253"/>
                  <a:pt x="383" y="172"/>
                  <a:pt x="336" y="80"/>
                </a:cubicBezTo>
                <a:cubicBezTo>
                  <a:pt x="305" y="23"/>
                  <a:pt x="264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6"/>
          <p:cNvSpPr/>
          <p:nvPr/>
        </p:nvSpPr>
        <p:spPr>
          <a:xfrm>
            <a:off x="5625524" y="3386482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10" y="95"/>
                  <a:pt x="1" y="285"/>
                  <a:pt x="172" y="285"/>
                </a:cubicBezTo>
                <a:cubicBezTo>
                  <a:pt x="193" y="285"/>
                  <a:pt x="217" y="282"/>
                  <a:pt x="243" y="276"/>
                </a:cubicBezTo>
                <a:cubicBezTo>
                  <a:pt x="359" y="253"/>
                  <a:pt x="382" y="171"/>
                  <a:pt x="336" y="79"/>
                </a:cubicBezTo>
                <a:cubicBezTo>
                  <a:pt x="305" y="23"/>
                  <a:pt x="264" y="0"/>
                  <a:pt x="2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6"/>
          <p:cNvSpPr/>
          <p:nvPr/>
        </p:nvSpPr>
        <p:spPr>
          <a:xfrm>
            <a:off x="1326841" y="6342831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2" y="1"/>
                </a:moveTo>
                <a:cubicBezTo>
                  <a:pt x="181" y="1"/>
                  <a:pt x="133" y="18"/>
                  <a:pt x="83" y="46"/>
                </a:cubicBezTo>
                <a:cubicBezTo>
                  <a:pt x="1" y="98"/>
                  <a:pt x="1" y="287"/>
                  <a:pt x="165" y="287"/>
                </a:cubicBezTo>
                <a:cubicBezTo>
                  <a:pt x="185" y="287"/>
                  <a:pt x="208" y="284"/>
                  <a:pt x="234" y="277"/>
                </a:cubicBezTo>
                <a:cubicBezTo>
                  <a:pt x="361" y="243"/>
                  <a:pt x="373" y="162"/>
                  <a:pt x="326" y="69"/>
                </a:cubicBezTo>
                <a:cubicBezTo>
                  <a:pt x="302" y="21"/>
                  <a:pt x="266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6"/>
          <p:cNvSpPr/>
          <p:nvPr/>
        </p:nvSpPr>
        <p:spPr>
          <a:xfrm>
            <a:off x="2783368" y="5876683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3" y="0"/>
                </a:moveTo>
                <a:cubicBezTo>
                  <a:pt x="183" y="0"/>
                  <a:pt x="139" y="17"/>
                  <a:pt x="94" y="45"/>
                </a:cubicBezTo>
                <a:cubicBezTo>
                  <a:pt x="2" y="97"/>
                  <a:pt x="0" y="286"/>
                  <a:pt x="164" y="286"/>
                </a:cubicBezTo>
                <a:cubicBezTo>
                  <a:pt x="185" y="286"/>
                  <a:pt x="208" y="283"/>
                  <a:pt x="233" y="277"/>
                </a:cubicBezTo>
                <a:cubicBezTo>
                  <a:pt x="361" y="242"/>
                  <a:pt x="372" y="161"/>
                  <a:pt x="326" y="68"/>
                </a:cubicBezTo>
                <a:cubicBezTo>
                  <a:pt x="302" y="20"/>
                  <a:pt x="265" y="0"/>
                  <a:pt x="2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6"/>
          <p:cNvSpPr/>
          <p:nvPr/>
        </p:nvSpPr>
        <p:spPr>
          <a:xfrm>
            <a:off x="3511887" y="6421814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8" y="1"/>
                  <a:pt x="135" y="17"/>
                  <a:pt x="92" y="44"/>
                </a:cubicBezTo>
                <a:cubicBezTo>
                  <a:pt x="10" y="96"/>
                  <a:pt x="0" y="285"/>
                  <a:pt x="163" y="285"/>
                </a:cubicBezTo>
                <a:cubicBezTo>
                  <a:pt x="183" y="285"/>
                  <a:pt x="205" y="282"/>
                  <a:pt x="231" y="276"/>
                </a:cubicBezTo>
                <a:cubicBezTo>
                  <a:pt x="359" y="241"/>
                  <a:pt x="382" y="172"/>
                  <a:pt x="336" y="79"/>
                </a:cubicBezTo>
                <a:cubicBezTo>
                  <a:pt x="304" y="23"/>
                  <a:pt x="263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4819976" y="3849911"/>
            <a:ext cx="114332" cy="92713"/>
          </a:xfrm>
          <a:custGeom>
            <a:avLst/>
            <a:gdLst/>
            <a:ahLst/>
            <a:cxnLst/>
            <a:rect l="l" t="t" r="r" b="b"/>
            <a:pathLst>
              <a:path w="895" h="682" extrusionOk="0">
                <a:moveTo>
                  <a:pt x="521" y="1"/>
                </a:moveTo>
                <a:cubicBezTo>
                  <a:pt x="425" y="1"/>
                  <a:pt x="318" y="44"/>
                  <a:pt x="211" y="111"/>
                </a:cubicBezTo>
                <a:cubicBezTo>
                  <a:pt x="6" y="234"/>
                  <a:pt x="0" y="681"/>
                  <a:pt x="384" y="681"/>
                </a:cubicBezTo>
                <a:cubicBezTo>
                  <a:pt x="435" y="681"/>
                  <a:pt x="493" y="673"/>
                  <a:pt x="558" y="655"/>
                </a:cubicBezTo>
                <a:cubicBezTo>
                  <a:pt x="860" y="575"/>
                  <a:pt x="895" y="389"/>
                  <a:pt x="779" y="169"/>
                </a:cubicBezTo>
                <a:cubicBezTo>
                  <a:pt x="713" y="49"/>
                  <a:pt x="623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4558358" y="2675229"/>
            <a:ext cx="115481" cy="93936"/>
          </a:xfrm>
          <a:custGeom>
            <a:avLst/>
            <a:gdLst/>
            <a:ahLst/>
            <a:cxnLst/>
            <a:rect l="l" t="t" r="r" b="b"/>
            <a:pathLst>
              <a:path w="904" h="691" extrusionOk="0">
                <a:moveTo>
                  <a:pt x="528" y="1"/>
                </a:moveTo>
                <a:cubicBezTo>
                  <a:pt x="430" y="1"/>
                  <a:pt x="321" y="47"/>
                  <a:pt x="208" y="119"/>
                </a:cubicBezTo>
                <a:cubicBezTo>
                  <a:pt x="14" y="242"/>
                  <a:pt x="0" y="690"/>
                  <a:pt x="390" y="690"/>
                </a:cubicBezTo>
                <a:cubicBezTo>
                  <a:pt x="442" y="690"/>
                  <a:pt x="501" y="682"/>
                  <a:pt x="567" y="665"/>
                </a:cubicBezTo>
                <a:cubicBezTo>
                  <a:pt x="857" y="583"/>
                  <a:pt x="904" y="398"/>
                  <a:pt x="788" y="178"/>
                </a:cubicBezTo>
                <a:cubicBezTo>
                  <a:pt x="722" y="52"/>
                  <a:pt x="632" y="1"/>
                  <a:pt x="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5293647" y="1205687"/>
            <a:ext cx="114332" cy="93800"/>
          </a:xfrm>
          <a:custGeom>
            <a:avLst/>
            <a:gdLst/>
            <a:ahLst/>
            <a:cxnLst/>
            <a:rect l="l" t="t" r="r" b="b"/>
            <a:pathLst>
              <a:path w="895" h="690" extrusionOk="0">
                <a:moveTo>
                  <a:pt x="521" y="0"/>
                </a:moveTo>
                <a:cubicBezTo>
                  <a:pt x="425" y="0"/>
                  <a:pt x="318" y="46"/>
                  <a:pt x="211" y="119"/>
                </a:cubicBezTo>
                <a:cubicBezTo>
                  <a:pt x="6" y="242"/>
                  <a:pt x="0" y="689"/>
                  <a:pt x="383" y="689"/>
                </a:cubicBezTo>
                <a:cubicBezTo>
                  <a:pt x="435" y="689"/>
                  <a:pt x="493" y="681"/>
                  <a:pt x="558" y="663"/>
                </a:cubicBezTo>
                <a:cubicBezTo>
                  <a:pt x="860" y="583"/>
                  <a:pt x="895" y="397"/>
                  <a:pt x="779" y="177"/>
                </a:cubicBezTo>
                <a:cubicBezTo>
                  <a:pt x="713" y="52"/>
                  <a:pt x="623" y="0"/>
                  <a:pt x="5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64598" y="3317559"/>
            <a:ext cx="114204" cy="92577"/>
          </a:xfrm>
          <a:custGeom>
            <a:avLst/>
            <a:gdLst/>
            <a:ahLst/>
            <a:cxnLst/>
            <a:rect l="l" t="t" r="r" b="b"/>
            <a:pathLst>
              <a:path w="894" h="681" extrusionOk="0">
                <a:moveTo>
                  <a:pt x="520" y="0"/>
                </a:moveTo>
                <a:cubicBezTo>
                  <a:pt x="424" y="0"/>
                  <a:pt x="317" y="43"/>
                  <a:pt x="211" y="111"/>
                </a:cubicBezTo>
                <a:cubicBezTo>
                  <a:pt x="6" y="234"/>
                  <a:pt x="0" y="681"/>
                  <a:pt x="383" y="681"/>
                </a:cubicBezTo>
                <a:cubicBezTo>
                  <a:pt x="434" y="681"/>
                  <a:pt x="493" y="673"/>
                  <a:pt x="558" y="655"/>
                </a:cubicBezTo>
                <a:cubicBezTo>
                  <a:pt x="859" y="574"/>
                  <a:pt x="894" y="389"/>
                  <a:pt x="778" y="168"/>
                </a:cubicBezTo>
                <a:cubicBezTo>
                  <a:pt x="712" y="49"/>
                  <a:pt x="622" y="0"/>
                  <a:pt x="5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169233" y="4384166"/>
            <a:ext cx="114460" cy="92441"/>
          </a:xfrm>
          <a:custGeom>
            <a:avLst/>
            <a:gdLst/>
            <a:ahLst/>
            <a:cxnLst/>
            <a:rect l="l" t="t" r="r" b="b"/>
            <a:pathLst>
              <a:path w="896" h="680" extrusionOk="0">
                <a:moveTo>
                  <a:pt x="515" y="0"/>
                </a:moveTo>
                <a:cubicBezTo>
                  <a:pt x="418" y="0"/>
                  <a:pt x="311" y="43"/>
                  <a:pt x="200" y="109"/>
                </a:cubicBezTo>
                <a:cubicBezTo>
                  <a:pt x="6" y="242"/>
                  <a:pt x="1" y="680"/>
                  <a:pt x="382" y="680"/>
                </a:cubicBezTo>
                <a:cubicBezTo>
                  <a:pt x="434" y="680"/>
                  <a:pt x="493" y="672"/>
                  <a:pt x="559" y="654"/>
                </a:cubicBezTo>
                <a:cubicBezTo>
                  <a:pt x="849" y="572"/>
                  <a:pt x="895" y="387"/>
                  <a:pt x="780" y="178"/>
                </a:cubicBezTo>
                <a:cubicBezTo>
                  <a:pt x="713" y="51"/>
                  <a:pt x="621" y="0"/>
                  <a:pt x="5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16010" y="1803699"/>
            <a:ext cx="65405" cy="52202"/>
          </a:xfrm>
          <a:custGeom>
            <a:avLst/>
            <a:gdLst/>
            <a:ahLst/>
            <a:cxnLst/>
            <a:rect l="l" t="t" r="r" b="b"/>
            <a:pathLst>
              <a:path w="512" h="384" extrusionOk="0">
                <a:moveTo>
                  <a:pt x="296" y="0"/>
                </a:moveTo>
                <a:cubicBezTo>
                  <a:pt x="241" y="0"/>
                  <a:pt x="179" y="26"/>
                  <a:pt x="117" y="65"/>
                </a:cubicBezTo>
                <a:cubicBezTo>
                  <a:pt x="6" y="136"/>
                  <a:pt x="1" y="383"/>
                  <a:pt x="209" y="383"/>
                </a:cubicBezTo>
                <a:cubicBezTo>
                  <a:pt x="239" y="383"/>
                  <a:pt x="274" y="378"/>
                  <a:pt x="314" y="366"/>
                </a:cubicBezTo>
                <a:cubicBezTo>
                  <a:pt x="488" y="320"/>
                  <a:pt x="511" y="216"/>
                  <a:pt x="442" y="100"/>
                </a:cubicBezTo>
                <a:cubicBezTo>
                  <a:pt x="406" y="29"/>
                  <a:pt x="355" y="0"/>
                  <a:pt x="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4232485" y="972137"/>
            <a:ext cx="63872" cy="53697"/>
          </a:xfrm>
          <a:custGeom>
            <a:avLst/>
            <a:gdLst/>
            <a:ahLst/>
            <a:cxnLst/>
            <a:rect l="l" t="t" r="r" b="b"/>
            <a:pathLst>
              <a:path w="500" h="395" extrusionOk="0">
                <a:moveTo>
                  <a:pt x="290" y="1"/>
                </a:moveTo>
                <a:cubicBezTo>
                  <a:pt x="233" y="1"/>
                  <a:pt x="169" y="30"/>
                  <a:pt x="106" y="76"/>
                </a:cubicBezTo>
                <a:cubicBezTo>
                  <a:pt x="4" y="146"/>
                  <a:pt x="1" y="394"/>
                  <a:pt x="217" y="394"/>
                </a:cubicBezTo>
                <a:cubicBezTo>
                  <a:pt x="249" y="394"/>
                  <a:pt x="285" y="389"/>
                  <a:pt x="326" y="377"/>
                </a:cubicBezTo>
                <a:cubicBezTo>
                  <a:pt x="488" y="319"/>
                  <a:pt x="499" y="215"/>
                  <a:pt x="430" y="99"/>
                </a:cubicBezTo>
                <a:cubicBezTo>
                  <a:pt x="395" y="30"/>
                  <a:pt x="346" y="1"/>
                  <a:pt x="2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7699050" y="3311033"/>
            <a:ext cx="65405" cy="52338"/>
          </a:xfrm>
          <a:custGeom>
            <a:avLst/>
            <a:gdLst/>
            <a:ahLst/>
            <a:cxnLst/>
            <a:rect l="l" t="t" r="r" b="b"/>
            <a:pathLst>
              <a:path w="512" h="385" extrusionOk="0">
                <a:moveTo>
                  <a:pt x="297" y="1"/>
                </a:moveTo>
                <a:cubicBezTo>
                  <a:pt x="241" y="1"/>
                  <a:pt x="179" y="26"/>
                  <a:pt x="117" y="66"/>
                </a:cubicBezTo>
                <a:cubicBezTo>
                  <a:pt x="6" y="137"/>
                  <a:pt x="1" y="384"/>
                  <a:pt x="217" y="384"/>
                </a:cubicBezTo>
                <a:cubicBezTo>
                  <a:pt x="249" y="384"/>
                  <a:pt x="285" y="379"/>
                  <a:pt x="326" y="367"/>
                </a:cubicBezTo>
                <a:cubicBezTo>
                  <a:pt x="488" y="332"/>
                  <a:pt x="511" y="228"/>
                  <a:pt x="442" y="101"/>
                </a:cubicBezTo>
                <a:cubicBezTo>
                  <a:pt x="406" y="29"/>
                  <a:pt x="355" y="1"/>
                  <a:pt x="2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6214547" y="816074"/>
            <a:ext cx="86739" cy="75176"/>
          </a:xfrm>
          <a:custGeom>
            <a:avLst/>
            <a:gdLst/>
            <a:ahLst/>
            <a:cxnLst/>
            <a:rect l="l" t="t" r="r" b="b"/>
            <a:pathLst>
              <a:path w="679" h="553" extrusionOk="0">
                <a:moveTo>
                  <a:pt x="406" y="1"/>
                </a:moveTo>
                <a:cubicBezTo>
                  <a:pt x="348" y="1"/>
                  <a:pt x="279" y="20"/>
                  <a:pt x="198" y="65"/>
                </a:cubicBezTo>
                <a:cubicBezTo>
                  <a:pt x="0" y="169"/>
                  <a:pt x="0" y="320"/>
                  <a:pt x="128" y="459"/>
                </a:cubicBezTo>
                <a:cubicBezTo>
                  <a:pt x="184" y="525"/>
                  <a:pt x="244" y="552"/>
                  <a:pt x="304" y="552"/>
                </a:cubicBezTo>
                <a:cubicBezTo>
                  <a:pt x="394" y="552"/>
                  <a:pt x="485" y="491"/>
                  <a:pt x="569" y="401"/>
                </a:cubicBezTo>
                <a:cubicBezTo>
                  <a:pt x="679" y="282"/>
                  <a:pt x="629" y="1"/>
                  <a:pt x="4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7419420" y="1342445"/>
            <a:ext cx="86867" cy="75720"/>
          </a:xfrm>
          <a:custGeom>
            <a:avLst/>
            <a:gdLst/>
            <a:ahLst/>
            <a:cxnLst/>
            <a:rect l="l" t="t" r="r" b="b"/>
            <a:pathLst>
              <a:path w="680" h="557" extrusionOk="0">
                <a:moveTo>
                  <a:pt x="402" y="0"/>
                </a:moveTo>
                <a:cubicBezTo>
                  <a:pt x="345" y="0"/>
                  <a:pt x="277" y="19"/>
                  <a:pt x="198" y="63"/>
                </a:cubicBezTo>
                <a:cubicBezTo>
                  <a:pt x="0" y="179"/>
                  <a:pt x="0" y="329"/>
                  <a:pt x="128" y="468"/>
                </a:cubicBezTo>
                <a:cubicBezTo>
                  <a:pt x="185" y="530"/>
                  <a:pt x="245" y="557"/>
                  <a:pt x="306" y="557"/>
                </a:cubicBezTo>
                <a:cubicBezTo>
                  <a:pt x="395" y="557"/>
                  <a:pt x="486" y="500"/>
                  <a:pt x="568" y="411"/>
                </a:cubicBezTo>
                <a:cubicBezTo>
                  <a:pt x="679" y="290"/>
                  <a:pt x="628" y="0"/>
                  <a:pt x="4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7628152" y="631328"/>
            <a:ext cx="48288" cy="40511"/>
          </a:xfrm>
          <a:custGeom>
            <a:avLst/>
            <a:gdLst/>
            <a:ahLst/>
            <a:cxnLst/>
            <a:rect l="l" t="t" r="r" b="b"/>
            <a:pathLst>
              <a:path w="378" h="298" extrusionOk="0">
                <a:moveTo>
                  <a:pt x="229" y="1"/>
                </a:moveTo>
                <a:cubicBezTo>
                  <a:pt x="198" y="1"/>
                  <a:pt x="160" y="11"/>
                  <a:pt x="116" y="34"/>
                </a:cubicBezTo>
                <a:cubicBezTo>
                  <a:pt x="0" y="91"/>
                  <a:pt x="12" y="173"/>
                  <a:pt x="70" y="242"/>
                </a:cubicBezTo>
                <a:cubicBezTo>
                  <a:pt x="104" y="281"/>
                  <a:pt x="138" y="298"/>
                  <a:pt x="172" y="298"/>
                </a:cubicBezTo>
                <a:cubicBezTo>
                  <a:pt x="219" y="298"/>
                  <a:pt x="266" y="266"/>
                  <a:pt x="313" y="219"/>
                </a:cubicBezTo>
                <a:cubicBezTo>
                  <a:pt x="378" y="154"/>
                  <a:pt x="354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8646520" y="3900074"/>
            <a:ext cx="65533" cy="55600"/>
          </a:xfrm>
          <a:custGeom>
            <a:avLst/>
            <a:gdLst/>
            <a:ahLst/>
            <a:cxnLst/>
            <a:rect l="l" t="t" r="r" b="b"/>
            <a:pathLst>
              <a:path w="513" h="409" extrusionOk="0">
                <a:moveTo>
                  <a:pt x="300" y="1"/>
                </a:moveTo>
                <a:cubicBezTo>
                  <a:pt x="258" y="1"/>
                  <a:pt x="208" y="14"/>
                  <a:pt x="150" y="44"/>
                </a:cubicBezTo>
                <a:cubicBezTo>
                  <a:pt x="0" y="136"/>
                  <a:pt x="11" y="240"/>
                  <a:pt x="104" y="345"/>
                </a:cubicBezTo>
                <a:cubicBezTo>
                  <a:pt x="145" y="390"/>
                  <a:pt x="187" y="409"/>
                  <a:pt x="230" y="409"/>
                </a:cubicBezTo>
                <a:cubicBezTo>
                  <a:pt x="297" y="409"/>
                  <a:pt x="365" y="362"/>
                  <a:pt x="429" y="299"/>
                </a:cubicBezTo>
                <a:cubicBezTo>
                  <a:pt x="512" y="206"/>
                  <a:pt x="470" y="1"/>
                  <a:pt x="3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8011382" y="1736815"/>
            <a:ext cx="65533" cy="55465"/>
          </a:xfrm>
          <a:custGeom>
            <a:avLst/>
            <a:gdLst/>
            <a:ahLst/>
            <a:cxnLst/>
            <a:rect l="l" t="t" r="r" b="b"/>
            <a:pathLst>
              <a:path w="513" h="408" extrusionOk="0">
                <a:moveTo>
                  <a:pt x="305" y="0"/>
                </a:moveTo>
                <a:cubicBezTo>
                  <a:pt x="262" y="0"/>
                  <a:pt x="211" y="14"/>
                  <a:pt x="152" y="47"/>
                </a:cubicBezTo>
                <a:cubicBezTo>
                  <a:pt x="1" y="129"/>
                  <a:pt x="13" y="245"/>
                  <a:pt x="106" y="348"/>
                </a:cubicBezTo>
                <a:cubicBezTo>
                  <a:pt x="147" y="390"/>
                  <a:pt x="189" y="407"/>
                  <a:pt x="233" y="407"/>
                </a:cubicBezTo>
                <a:cubicBezTo>
                  <a:pt x="299" y="407"/>
                  <a:pt x="367" y="365"/>
                  <a:pt x="430" y="302"/>
                </a:cubicBezTo>
                <a:cubicBezTo>
                  <a:pt x="513" y="210"/>
                  <a:pt x="471" y="0"/>
                  <a:pt x="3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4895728" y="199438"/>
            <a:ext cx="64000" cy="55057"/>
          </a:xfrm>
          <a:custGeom>
            <a:avLst/>
            <a:gdLst/>
            <a:ahLst/>
            <a:cxnLst/>
            <a:rect l="l" t="t" r="r" b="b"/>
            <a:pathLst>
              <a:path w="501" h="405" extrusionOk="0">
                <a:moveTo>
                  <a:pt x="303" y="0"/>
                </a:moveTo>
                <a:cubicBezTo>
                  <a:pt x="261" y="0"/>
                  <a:pt x="210" y="14"/>
                  <a:pt x="151" y="47"/>
                </a:cubicBezTo>
                <a:cubicBezTo>
                  <a:pt x="1" y="129"/>
                  <a:pt x="1" y="232"/>
                  <a:pt x="93" y="337"/>
                </a:cubicBezTo>
                <a:cubicBezTo>
                  <a:pt x="135" y="384"/>
                  <a:pt x="179" y="404"/>
                  <a:pt x="223" y="404"/>
                </a:cubicBezTo>
                <a:cubicBezTo>
                  <a:pt x="289" y="404"/>
                  <a:pt x="355" y="360"/>
                  <a:pt x="418" y="291"/>
                </a:cubicBezTo>
                <a:cubicBezTo>
                  <a:pt x="500" y="208"/>
                  <a:pt x="466" y="0"/>
                  <a:pt x="3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6106477" y="2809404"/>
            <a:ext cx="65405" cy="55465"/>
          </a:xfrm>
          <a:custGeom>
            <a:avLst/>
            <a:gdLst/>
            <a:ahLst/>
            <a:cxnLst/>
            <a:rect l="l" t="t" r="r" b="b"/>
            <a:pathLst>
              <a:path w="512" h="408" extrusionOk="0">
                <a:moveTo>
                  <a:pt x="308" y="0"/>
                </a:moveTo>
                <a:cubicBezTo>
                  <a:pt x="264" y="0"/>
                  <a:pt x="212" y="14"/>
                  <a:pt x="151" y="48"/>
                </a:cubicBezTo>
                <a:cubicBezTo>
                  <a:pt x="1" y="141"/>
                  <a:pt x="12" y="245"/>
                  <a:pt x="105" y="350"/>
                </a:cubicBezTo>
                <a:cubicBezTo>
                  <a:pt x="149" y="390"/>
                  <a:pt x="192" y="407"/>
                  <a:pt x="234" y="407"/>
                </a:cubicBezTo>
                <a:cubicBezTo>
                  <a:pt x="301" y="407"/>
                  <a:pt x="365" y="362"/>
                  <a:pt x="429" y="291"/>
                </a:cubicBezTo>
                <a:cubicBezTo>
                  <a:pt x="512" y="200"/>
                  <a:pt x="471" y="0"/>
                  <a:pt x="3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1394161" y="1396686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6814046" y="3627236"/>
            <a:ext cx="114076" cy="93257"/>
          </a:xfrm>
          <a:custGeom>
            <a:avLst/>
            <a:gdLst/>
            <a:ahLst/>
            <a:cxnLst/>
            <a:rect l="l" t="t" r="r" b="b"/>
            <a:pathLst>
              <a:path w="893" h="686" extrusionOk="0">
                <a:moveTo>
                  <a:pt x="514" y="1"/>
                </a:moveTo>
                <a:cubicBezTo>
                  <a:pt x="419" y="1"/>
                  <a:pt x="314" y="43"/>
                  <a:pt x="209" y="115"/>
                </a:cubicBezTo>
                <a:cubicBezTo>
                  <a:pt x="14" y="238"/>
                  <a:pt x="1" y="686"/>
                  <a:pt x="391" y="686"/>
                </a:cubicBezTo>
                <a:cubicBezTo>
                  <a:pt x="442" y="686"/>
                  <a:pt x="501" y="678"/>
                  <a:pt x="568" y="660"/>
                </a:cubicBezTo>
                <a:cubicBezTo>
                  <a:pt x="858" y="579"/>
                  <a:pt x="892" y="393"/>
                  <a:pt x="776" y="173"/>
                </a:cubicBezTo>
                <a:cubicBezTo>
                  <a:pt x="710" y="52"/>
                  <a:pt x="618" y="1"/>
                  <a:pt x="5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45322" y="5760859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3" y="0"/>
                </a:moveTo>
                <a:cubicBezTo>
                  <a:pt x="418" y="0"/>
                  <a:pt x="313" y="43"/>
                  <a:pt x="208" y="109"/>
                </a:cubicBezTo>
                <a:cubicBezTo>
                  <a:pt x="15" y="242"/>
                  <a:pt x="0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85"/>
                  <a:pt x="892" y="387"/>
                  <a:pt x="776" y="179"/>
                </a:cubicBezTo>
                <a:cubicBezTo>
                  <a:pt x="709" y="51"/>
                  <a:pt x="617" y="0"/>
                  <a:pt x="5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354279" y="6600442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4" y="0"/>
                </a:moveTo>
                <a:cubicBezTo>
                  <a:pt x="419" y="0"/>
                  <a:pt x="314" y="43"/>
                  <a:pt x="209" y="109"/>
                </a:cubicBezTo>
                <a:cubicBezTo>
                  <a:pt x="15" y="242"/>
                  <a:pt x="1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8" y="584"/>
                  <a:pt x="893" y="387"/>
                  <a:pt x="777" y="179"/>
                </a:cubicBezTo>
                <a:cubicBezTo>
                  <a:pt x="710" y="51"/>
                  <a:pt x="618" y="0"/>
                  <a:pt x="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810805" y="5869478"/>
            <a:ext cx="114076" cy="92577"/>
          </a:xfrm>
          <a:custGeom>
            <a:avLst/>
            <a:gdLst/>
            <a:ahLst/>
            <a:cxnLst/>
            <a:rect l="l" t="t" r="r" b="b"/>
            <a:pathLst>
              <a:path w="893" h="681" extrusionOk="0">
                <a:moveTo>
                  <a:pt x="523" y="1"/>
                </a:moveTo>
                <a:cubicBezTo>
                  <a:pt x="427" y="1"/>
                  <a:pt x="319" y="44"/>
                  <a:pt x="208" y="110"/>
                </a:cubicBezTo>
                <a:cubicBezTo>
                  <a:pt x="15" y="242"/>
                  <a:pt x="1" y="680"/>
                  <a:pt x="387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73"/>
                  <a:pt x="893" y="388"/>
                  <a:pt x="777" y="179"/>
                </a:cubicBezTo>
                <a:cubicBezTo>
                  <a:pt x="716" y="52"/>
                  <a:pt x="627" y="1"/>
                  <a:pt x="5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4482479" y="6469530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1" y="0"/>
                  <a:pt x="312" y="43"/>
                  <a:pt x="200" y="110"/>
                </a:cubicBezTo>
                <a:cubicBezTo>
                  <a:pt x="6" y="243"/>
                  <a:pt x="0" y="681"/>
                  <a:pt x="382" y="681"/>
                </a:cubicBezTo>
                <a:cubicBezTo>
                  <a:pt x="434" y="681"/>
                  <a:pt x="492" y="673"/>
                  <a:pt x="559" y="655"/>
                </a:cubicBezTo>
                <a:cubicBezTo>
                  <a:pt x="849" y="574"/>
                  <a:pt x="895" y="388"/>
                  <a:pt x="779" y="169"/>
                </a:cubicBezTo>
                <a:cubicBezTo>
                  <a:pt x="713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8620972" y="1334424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2" y="0"/>
                  <a:pt x="312" y="43"/>
                  <a:pt x="200" y="110"/>
                </a:cubicBezTo>
                <a:cubicBezTo>
                  <a:pt x="6" y="243"/>
                  <a:pt x="1" y="681"/>
                  <a:pt x="382" y="681"/>
                </a:cubicBezTo>
                <a:cubicBezTo>
                  <a:pt x="434" y="681"/>
                  <a:pt x="493" y="673"/>
                  <a:pt x="559" y="655"/>
                </a:cubicBezTo>
                <a:cubicBezTo>
                  <a:pt x="849" y="574"/>
                  <a:pt x="896" y="388"/>
                  <a:pt x="780" y="169"/>
                </a:cubicBezTo>
                <a:cubicBezTo>
                  <a:pt x="714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6725264" y="1783308"/>
            <a:ext cx="114076" cy="92713"/>
          </a:xfrm>
          <a:custGeom>
            <a:avLst/>
            <a:gdLst/>
            <a:ahLst/>
            <a:cxnLst/>
            <a:rect l="l" t="t" r="r" b="b"/>
            <a:pathLst>
              <a:path w="893" h="682" extrusionOk="0">
                <a:moveTo>
                  <a:pt x="518" y="1"/>
                </a:moveTo>
                <a:cubicBezTo>
                  <a:pt x="422" y="1"/>
                  <a:pt x="315" y="44"/>
                  <a:pt x="209" y="111"/>
                </a:cubicBezTo>
                <a:cubicBezTo>
                  <a:pt x="15" y="243"/>
                  <a:pt x="1" y="681"/>
                  <a:pt x="387" y="681"/>
                </a:cubicBezTo>
                <a:cubicBezTo>
                  <a:pt x="440" y="681"/>
                  <a:pt x="500" y="673"/>
                  <a:pt x="568" y="655"/>
                </a:cubicBezTo>
                <a:cubicBezTo>
                  <a:pt x="858" y="575"/>
                  <a:pt x="892" y="389"/>
                  <a:pt x="776" y="169"/>
                </a:cubicBezTo>
                <a:cubicBezTo>
                  <a:pt x="711" y="49"/>
                  <a:pt x="620" y="1"/>
                  <a:pt x="5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510764" y="-52057"/>
            <a:ext cx="7018694" cy="2532609"/>
          </a:xfrm>
          <a:custGeom>
            <a:avLst/>
            <a:gdLst/>
            <a:ahLst/>
            <a:cxnLst/>
            <a:rect l="l" t="t" r="r" b="b"/>
            <a:pathLst>
              <a:path w="54943" h="18630" extrusionOk="0">
                <a:moveTo>
                  <a:pt x="206" y="0"/>
                </a:moveTo>
                <a:cubicBezTo>
                  <a:pt x="115" y="0"/>
                  <a:pt x="0" y="77"/>
                  <a:pt x="50" y="159"/>
                </a:cubicBezTo>
                <a:cubicBezTo>
                  <a:pt x="1788" y="3288"/>
                  <a:pt x="4233" y="5976"/>
                  <a:pt x="7048" y="8166"/>
                </a:cubicBezTo>
                <a:cubicBezTo>
                  <a:pt x="10084" y="10530"/>
                  <a:pt x="13526" y="12314"/>
                  <a:pt x="17106" y="13705"/>
                </a:cubicBezTo>
                <a:cubicBezTo>
                  <a:pt x="20872" y="15176"/>
                  <a:pt x="24812" y="16265"/>
                  <a:pt x="28763" y="17099"/>
                </a:cubicBezTo>
                <a:cubicBezTo>
                  <a:pt x="32830" y="17957"/>
                  <a:pt x="36955" y="18490"/>
                  <a:pt x="41103" y="18606"/>
                </a:cubicBezTo>
                <a:cubicBezTo>
                  <a:pt x="41663" y="18622"/>
                  <a:pt x="42222" y="18630"/>
                  <a:pt x="42782" y="18630"/>
                </a:cubicBezTo>
                <a:cubicBezTo>
                  <a:pt x="46311" y="18630"/>
                  <a:pt x="49832" y="18309"/>
                  <a:pt x="53293" y="17609"/>
                </a:cubicBezTo>
                <a:cubicBezTo>
                  <a:pt x="53791" y="17505"/>
                  <a:pt x="54289" y="17389"/>
                  <a:pt x="54787" y="17274"/>
                </a:cubicBezTo>
                <a:cubicBezTo>
                  <a:pt x="54942" y="17242"/>
                  <a:pt x="54923" y="17092"/>
                  <a:pt x="54793" y="17092"/>
                </a:cubicBezTo>
                <a:cubicBezTo>
                  <a:pt x="54778" y="17092"/>
                  <a:pt x="54760" y="17094"/>
                  <a:pt x="54741" y="17099"/>
                </a:cubicBezTo>
                <a:cubicBezTo>
                  <a:pt x="50818" y="18014"/>
                  <a:pt x="46794" y="18433"/>
                  <a:pt x="42757" y="18433"/>
                </a:cubicBezTo>
                <a:cubicBezTo>
                  <a:pt x="42704" y="18433"/>
                  <a:pt x="42651" y="18432"/>
                  <a:pt x="42597" y="18432"/>
                </a:cubicBezTo>
                <a:cubicBezTo>
                  <a:pt x="38496" y="18420"/>
                  <a:pt x="34406" y="17980"/>
                  <a:pt x="30374" y="17215"/>
                </a:cubicBezTo>
                <a:cubicBezTo>
                  <a:pt x="26399" y="16450"/>
                  <a:pt x="22459" y="15420"/>
                  <a:pt x="18659" y="14052"/>
                </a:cubicBezTo>
                <a:cubicBezTo>
                  <a:pt x="15020" y="12743"/>
                  <a:pt x="11475" y="11074"/>
                  <a:pt x="8323" y="8815"/>
                </a:cubicBezTo>
                <a:cubicBezTo>
                  <a:pt x="5438" y="6753"/>
                  <a:pt x="2866" y="4203"/>
                  <a:pt x="977" y="1191"/>
                </a:cubicBezTo>
                <a:cubicBezTo>
                  <a:pt x="734" y="820"/>
                  <a:pt x="513" y="437"/>
                  <a:pt x="294" y="43"/>
                </a:cubicBezTo>
                <a:cubicBezTo>
                  <a:pt x="277" y="13"/>
                  <a:pt x="243" y="0"/>
                  <a:pt x="2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2271757" y="-472800"/>
            <a:ext cx="7351342" cy="1126691"/>
          </a:xfrm>
          <a:custGeom>
            <a:avLst/>
            <a:gdLst/>
            <a:ahLst/>
            <a:cxnLst/>
            <a:rect l="l" t="t" r="r" b="b"/>
            <a:pathLst>
              <a:path w="57547" h="8288" extrusionOk="0">
                <a:moveTo>
                  <a:pt x="57459" y="1"/>
                </a:moveTo>
                <a:cubicBezTo>
                  <a:pt x="57395" y="1"/>
                  <a:pt x="57304" y="19"/>
                  <a:pt x="57273" y="45"/>
                </a:cubicBezTo>
                <a:cubicBezTo>
                  <a:pt x="54596" y="2651"/>
                  <a:pt x="51305" y="4552"/>
                  <a:pt x="47806" y="5826"/>
                </a:cubicBezTo>
                <a:cubicBezTo>
                  <a:pt x="43948" y="7229"/>
                  <a:pt x="39857" y="7855"/>
                  <a:pt x="35778" y="8063"/>
                </a:cubicBezTo>
                <a:cubicBezTo>
                  <a:pt x="34568" y="8126"/>
                  <a:pt x="33355" y="8156"/>
                  <a:pt x="32141" y="8156"/>
                </a:cubicBezTo>
                <a:cubicBezTo>
                  <a:pt x="29334" y="8156"/>
                  <a:pt x="26523" y="7995"/>
                  <a:pt x="23740" y="7703"/>
                </a:cubicBezTo>
                <a:cubicBezTo>
                  <a:pt x="19858" y="7286"/>
                  <a:pt x="16000" y="6580"/>
                  <a:pt x="12245" y="5514"/>
                </a:cubicBezTo>
                <a:cubicBezTo>
                  <a:pt x="8537" y="4448"/>
                  <a:pt x="4933" y="3022"/>
                  <a:pt x="1539" y="1180"/>
                </a:cubicBezTo>
                <a:cubicBezTo>
                  <a:pt x="1122" y="960"/>
                  <a:pt x="705" y="728"/>
                  <a:pt x="299" y="485"/>
                </a:cubicBezTo>
                <a:cubicBezTo>
                  <a:pt x="291" y="480"/>
                  <a:pt x="279" y="478"/>
                  <a:pt x="265" y="478"/>
                </a:cubicBezTo>
                <a:cubicBezTo>
                  <a:pt x="177" y="478"/>
                  <a:pt x="1" y="563"/>
                  <a:pt x="90" y="612"/>
                </a:cubicBezTo>
                <a:cubicBezTo>
                  <a:pt x="3520" y="2594"/>
                  <a:pt x="7181" y="4147"/>
                  <a:pt x="10971" y="5317"/>
                </a:cubicBezTo>
                <a:cubicBezTo>
                  <a:pt x="14748" y="6475"/>
                  <a:pt x="18641" y="7252"/>
                  <a:pt x="22569" y="7716"/>
                </a:cubicBezTo>
                <a:cubicBezTo>
                  <a:pt x="25667" y="8092"/>
                  <a:pt x="28800" y="8288"/>
                  <a:pt x="31930" y="8288"/>
                </a:cubicBezTo>
                <a:cubicBezTo>
                  <a:pt x="32850" y="8288"/>
                  <a:pt x="33770" y="8271"/>
                  <a:pt x="34689" y="8236"/>
                </a:cubicBezTo>
                <a:cubicBezTo>
                  <a:pt x="38826" y="8097"/>
                  <a:pt x="42974" y="7553"/>
                  <a:pt x="46914" y="6256"/>
                </a:cubicBezTo>
                <a:cubicBezTo>
                  <a:pt x="50424" y="5097"/>
                  <a:pt x="53761" y="3359"/>
                  <a:pt x="56554" y="937"/>
                </a:cubicBezTo>
                <a:cubicBezTo>
                  <a:pt x="56890" y="647"/>
                  <a:pt x="57203" y="346"/>
                  <a:pt x="57516" y="45"/>
                </a:cubicBezTo>
                <a:cubicBezTo>
                  <a:pt x="57547" y="13"/>
                  <a:pt x="57512" y="1"/>
                  <a:pt x="574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5875645" y="4156326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0"/>
                </a:moveTo>
                <a:lnTo>
                  <a:pt x="0" y="383"/>
                </a:lnTo>
                <a:lnTo>
                  <a:pt x="93" y="383"/>
                </a:lnTo>
                <a:lnTo>
                  <a:pt x="93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5813434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795678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6" y="0"/>
                </a:moveTo>
                <a:cubicBezTo>
                  <a:pt x="653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97" y="549"/>
                </a:cubicBezTo>
                <a:cubicBezTo>
                  <a:pt x="100" y="549"/>
                  <a:pt x="102" y="548"/>
                  <a:pt x="10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2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9" y="206"/>
                  <a:pt x="1260" y="0"/>
                  <a:pt x="6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5813434" y="3940585"/>
            <a:ext cx="137709" cy="217508"/>
          </a:xfrm>
          <a:custGeom>
            <a:avLst/>
            <a:gdLst/>
            <a:ahLst/>
            <a:cxnLst/>
            <a:rect l="l" t="t" r="r" b="b"/>
            <a:pathLst>
              <a:path w="1078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78" y="1321"/>
                  <a:pt x="1078" y="974"/>
                </a:cubicBezTo>
                <a:cubicBezTo>
                  <a:pt x="1078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583859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1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238180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6174564" y="4224162"/>
            <a:ext cx="139370" cy="915165"/>
          </a:xfrm>
          <a:custGeom>
            <a:avLst/>
            <a:gdLst/>
            <a:ahLst/>
            <a:cxnLst/>
            <a:rect l="l" t="t" r="r" b="b"/>
            <a:pathLst>
              <a:path w="1091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6156807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5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4" y="560"/>
                  <a:pt x="871" y="578"/>
                  <a:pt x="899" y="578"/>
                </a:cubicBezTo>
                <a:cubicBezTo>
                  <a:pt x="961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3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9" y="568"/>
                  <a:pt x="1299" y="421"/>
                </a:cubicBezTo>
                <a:cubicBezTo>
                  <a:pt x="1309" y="206"/>
                  <a:pt x="1250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6174564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67" y="1321"/>
                  <a:pt x="1067" y="974"/>
                </a:cubicBezTo>
                <a:cubicBezTo>
                  <a:pt x="1067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619972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0" y="407"/>
                  <a:pt x="0" y="627"/>
                </a:cubicBezTo>
                <a:cubicBezTo>
                  <a:pt x="0" y="847"/>
                  <a:pt x="152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599309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653582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89" y="6732"/>
                </a:lnTo>
                <a:lnTo>
                  <a:pt x="108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651806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6" y="4"/>
                </a:cubicBezTo>
                <a:cubicBezTo>
                  <a:pt x="556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6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2" y="514"/>
                </a:cubicBezTo>
                <a:cubicBezTo>
                  <a:pt x="844" y="560"/>
                  <a:pt x="870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7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59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653582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1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3" y="1600"/>
                  <a:pt x="533" y="1600"/>
                </a:cubicBezTo>
                <a:cubicBezTo>
                  <a:pt x="834" y="1600"/>
                  <a:pt x="1066" y="1321"/>
                  <a:pt x="1066" y="974"/>
                </a:cubicBezTo>
                <a:cubicBezTo>
                  <a:pt x="1066" y="637"/>
                  <a:pt x="730" y="209"/>
                  <a:pt x="52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656085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1" y="407"/>
                  <a:pt x="1" y="627"/>
                </a:cubicBezTo>
                <a:cubicBezTo>
                  <a:pt x="1" y="847"/>
                  <a:pt x="152" y="1021"/>
                  <a:pt x="337" y="1021"/>
                </a:cubicBezTo>
                <a:cubicBezTo>
                  <a:pt x="523" y="1021"/>
                  <a:pt x="673" y="847"/>
                  <a:pt x="673" y="627"/>
                </a:cubicBezTo>
                <a:cubicBezTo>
                  <a:pt x="673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960567" y="4159453"/>
            <a:ext cx="11880" cy="52202"/>
          </a:xfrm>
          <a:custGeom>
            <a:avLst/>
            <a:gdLst/>
            <a:ahLst/>
            <a:cxnLst/>
            <a:rect l="l" t="t" r="r" b="b"/>
            <a:pathLst>
              <a:path w="93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689695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687919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8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689695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32" y="1600"/>
                  <a:pt x="533" y="1600"/>
                </a:cubicBezTo>
                <a:cubicBezTo>
                  <a:pt x="835" y="1600"/>
                  <a:pt x="1066" y="1321"/>
                  <a:pt x="1066" y="974"/>
                </a:cubicBezTo>
                <a:cubicBezTo>
                  <a:pt x="1066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6920583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86" y="140"/>
                  <a:pt x="1" y="407"/>
                  <a:pt x="1" y="627"/>
                </a:cubicBezTo>
                <a:cubicBezTo>
                  <a:pt x="1" y="847"/>
                  <a:pt x="163" y="1021"/>
                  <a:pt x="348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7321697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7256548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7240324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1" y="525"/>
                  <a:pt x="1170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8" y="421"/>
                </a:cubicBezTo>
                <a:cubicBezTo>
                  <a:pt x="1309" y="206"/>
                  <a:pt x="1249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725808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32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728184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3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768282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7617677" y="4224162"/>
            <a:ext cx="140903" cy="915165"/>
          </a:xfrm>
          <a:custGeom>
            <a:avLst/>
            <a:gdLst/>
            <a:ahLst/>
            <a:cxnLst/>
            <a:rect l="l" t="t" r="r" b="b"/>
            <a:pathLst>
              <a:path w="1103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7601454" y="4201595"/>
            <a:ext cx="165941" cy="88906"/>
          </a:xfrm>
          <a:custGeom>
            <a:avLst/>
            <a:gdLst/>
            <a:ahLst/>
            <a:cxnLst/>
            <a:rect l="l" t="t" r="r" b="b"/>
            <a:pathLst>
              <a:path w="129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83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4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1" y="560"/>
                  <a:pt x="866" y="578"/>
                  <a:pt x="894" y="578"/>
                </a:cubicBezTo>
                <a:cubicBezTo>
                  <a:pt x="956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2" y="525"/>
                  <a:pt x="1171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9" y="421"/>
                </a:cubicBezTo>
                <a:cubicBezTo>
                  <a:pt x="1299" y="206"/>
                  <a:pt x="1248" y="0"/>
                  <a:pt x="69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6"/>
          <p:cNvSpPr/>
          <p:nvPr/>
        </p:nvSpPr>
        <p:spPr>
          <a:xfrm>
            <a:off x="7619210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1" y="1"/>
                </a:moveTo>
                <a:cubicBezTo>
                  <a:pt x="267" y="209"/>
                  <a:pt x="1" y="637"/>
                  <a:pt x="1" y="974"/>
                </a:cubicBezTo>
                <a:cubicBezTo>
                  <a:pt x="1" y="1321"/>
                  <a:pt x="233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6"/>
          <p:cNvSpPr/>
          <p:nvPr/>
        </p:nvSpPr>
        <p:spPr>
          <a:xfrm>
            <a:off x="764297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6"/>
          <p:cNvSpPr/>
          <p:nvPr/>
        </p:nvSpPr>
        <p:spPr>
          <a:xfrm>
            <a:off x="804395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6"/>
          <p:cNvSpPr/>
          <p:nvPr/>
        </p:nvSpPr>
        <p:spPr>
          <a:xfrm>
            <a:off x="7978935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0" y="0"/>
                </a:moveTo>
                <a:lnTo>
                  <a:pt x="0" y="6732"/>
                </a:lnTo>
                <a:lnTo>
                  <a:pt x="1101" y="6732"/>
                </a:lnTo>
                <a:lnTo>
                  <a:pt x="1101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6"/>
          <p:cNvSpPr/>
          <p:nvPr/>
        </p:nvSpPr>
        <p:spPr>
          <a:xfrm>
            <a:off x="7961179" y="4201595"/>
            <a:ext cx="167346" cy="88906"/>
          </a:xfrm>
          <a:custGeom>
            <a:avLst/>
            <a:gdLst/>
            <a:ahLst/>
            <a:cxnLst/>
            <a:rect l="l" t="t" r="r" b="b"/>
            <a:pathLst>
              <a:path w="1310" h="654" extrusionOk="0">
                <a:moveTo>
                  <a:pt x="705" y="0"/>
                </a:moveTo>
                <a:cubicBezTo>
                  <a:pt x="662" y="0"/>
                  <a:pt x="617" y="1"/>
                  <a:pt x="568" y="4"/>
                </a:cubicBezTo>
                <a:cubicBezTo>
                  <a:pt x="568" y="4"/>
                  <a:pt x="538" y="1"/>
                  <a:pt x="492" y="1"/>
                </a:cubicBezTo>
                <a:cubicBezTo>
                  <a:pt x="378" y="1"/>
                  <a:pt x="171" y="19"/>
                  <a:pt x="105" y="143"/>
                </a:cubicBezTo>
                <a:cubicBezTo>
                  <a:pt x="2" y="302"/>
                  <a:pt x="0" y="549"/>
                  <a:pt x="98" y="549"/>
                </a:cubicBezTo>
                <a:cubicBezTo>
                  <a:pt x="100" y="549"/>
                  <a:pt x="102" y="548"/>
                  <a:pt x="105" y="548"/>
                </a:cubicBezTo>
                <a:cubicBezTo>
                  <a:pt x="209" y="537"/>
                  <a:pt x="290" y="421"/>
                  <a:pt x="348" y="421"/>
                </a:cubicBezTo>
                <a:cubicBezTo>
                  <a:pt x="394" y="421"/>
                  <a:pt x="324" y="444"/>
                  <a:pt x="429" y="594"/>
                </a:cubicBezTo>
                <a:cubicBezTo>
                  <a:pt x="455" y="636"/>
                  <a:pt x="478" y="653"/>
                  <a:pt x="498" y="653"/>
                </a:cubicBezTo>
                <a:cubicBezTo>
                  <a:pt x="553" y="653"/>
                  <a:pt x="592" y="536"/>
                  <a:pt x="626" y="444"/>
                </a:cubicBezTo>
                <a:cubicBezTo>
                  <a:pt x="639" y="399"/>
                  <a:pt x="664" y="379"/>
                  <a:pt x="691" y="379"/>
                </a:cubicBezTo>
                <a:cubicBezTo>
                  <a:pt x="735" y="379"/>
                  <a:pt x="788" y="429"/>
                  <a:pt x="823" y="514"/>
                </a:cubicBezTo>
                <a:cubicBezTo>
                  <a:pt x="844" y="560"/>
                  <a:pt x="872" y="578"/>
                  <a:pt x="901" y="578"/>
                </a:cubicBezTo>
                <a:cubicBezTo>
                  <a:pt x="967" y="578"/>
                  <a:pt x="1039" y="485"/>
                  <a:pt x="1055" y="421"/>
                </a:cubicBezTo>
                <a:cubicBezTo>
                  <a:pt x="1059" y="403"/>
                  <a:pt x="1067" y="396"/>
                  <a:pt x="1075" y="396"/>
                </a:cubicBezTo>
                <a:cubicBezTo>
                  <a:pt x="1111" y="396"/>
                  <a:pt x="1173" y="525"/>
                  <a:pt x="1182" y="571"/>
                </a:cubicBezTo>
                <a:cubicBezTo>
                  <a:pt x="1191" y="594"/>
                  <a:pt x="1211" y="614"/>
                  <a:pt x="1233" y="614"/>
                </a:cubicBezTo>
                <a:cubicBezTo>
                  <a:pt x="1266" y="614"/>
                  <a:pt x="1303" y="568"/>
                  <a:pt x="1310" y="421"/>
                </a:cubicBezTo>
                <a:cubicBezTo>
                  <a:pt x="1310" y="206"/>
                  <a:pt x="1259" y="0"/>
                  <a:pt x="705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6"/>
          <p:cNvSpPr/>
          <p:nvPr/>
        </p:nvSpPr>
        <p:spPr>
          <a:xfrm>
            <a:off x="7978935" y="3940585"/>
            <a:ext cx="137837" cy="217508"/>
          </a:xfrm>
          <a:custGeom>
            <a:avLst/>
            <a:gdLst/>
            <a:ahLst/>
            <a:cxnLst/>
            <a:rect l="l" t="t" r="r" b="b"/>
            <a:pathLst>
              <a:path w="1079" h="1600" extrusionOk="0">
                <a:moveTo>
                  <a:pt x="522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4" y="1600"/>
                  <a:pt x="545" y="1600"/>
                </a:cubicBezTo>
                <a:cubicBezTo>
                  <a:pt x="834" y="1600"/>
                  <a:pt x="1078" y="1321"/>
                  <a:pt x="1078" y="974"/>
                </a:cubicBezTo>
                <a:cubicBezTo>
                  <a:pt x="1078" y="637"/>
                  <a:pt x="742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6"/>
          <p:cNvSpPr/>
          <p:nvPr/>
        </p:nvSpPr>
        <p:spPr>
          <a:xfrm>
            <a:off x="8004100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25" y="1"/>
                </a:moveTo>
                <a:cubicBezTo>
                  <a:pt x="174" y="140"/>
                  <a:pt x="1" y="407"/>
                  <a:pt x="1" y="627"/>
                </a:cubicBezTo>
                <a:cubicBezTo>
                  <a:pt x="1" y="847"/>
                  <a:pt x="151" y="1021"/>
                  <a:pt x="336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6"/>
          <p:cNvSpPr/>
          <p:nvPr/>
        </p:nvSpPr>
        <p:spPr>
          <a:xfrm>
            <a:off x="4749206" y="4724975"/>
            <a:ext cx="4236407" cy="2225787"/>
          </a:xfrm>
          <a:custGeom>
            <a:avLst/>
            <a:gdLst/>
            <a:ahLst/>
            <a:cxnLst/>
            <a:rect l="l" t="t" r="r" b="b"/>
            <a:pathLst>
              <a:path w="33163" h="16373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lnTo>
                  <a:pt x="2966" y="15064"/>
                </a:lnTo>
                <a:cubicBezTo>
                  <a:pt x="3105" y="15817"/>
                  <a:pt x="3766" y="16373"/>
                  <a:pt x="4542" y="16373"/>
                </a:cubicBezTo>
                <a:lnTo>
                  <a:pt x="27276" y="16315"/>
                </a:lnTo>
                <a:cubicBezTo>
                  <a:pt x="27300" y="16317"/>
                  <a:pt x="27324" y="16317"/>
                  <a:pt x="27348" y="16317"/>
                </a:cubicBezTo>
                <a:cubicBezTo>
                  <a:pt x="28105" y="16317"/>
                  <a:pt x="28753" y="15793"/>
                  <a:pt x="28921" y="15052"/>
                </a:cubicBezTo>
                <a:lnTo>
                  <a:pt x="32340" y="6014"/>
                </a:ln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6069431" y="5670186"/>
            <a:ext cx="129022" cy="137030"/>
          </a:xfrm>
          <a:custGeom>
            <a:avLst/>
            <a:gdLst/>
            <a:ahLst/>
            <a:cxnLst/>
            <a:rect l="l" t="t" r="r" b="b"/>
            <a:pathLst>
              <a:path w="1010" h="1008" extrusionOk="0">
                <a:moveTo>
                  <a:pt x="511" y="0"/>
                </a:moveTo>
                <a:cubicBezTo>
                  <a:pt x="232" y="0"/>
                  <a:pt x="1" y="232"/>
                  <a:pt x="1" y="510"/>
                </a:cubicBezTo>
                <a:cubicBezTo>
                  <a:pt x="1" y="788"/>
                  <a:pt x="232" y="1008"/>
                  <a:pt x="511" y="1008"/>
                </a:cubicBezTo>
                <a:cubicBezTo>
                  <a:pt x="789" y="1008"/>
                  <a:pt x="1009" y="788"/>
                  <a:pt x="1009" y="510"/>
                </a:cubicBezTo>
                <a:cubicBezTo>
                  <a:pt x="1009" y="232"/>
                  <a:pt x="789" y="0"/>
                  <a:pt x="51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6"/>
          <p:cNvSpPr/>
          <p:nvPr/>
        </p:nvSpPr>
        <p:spPr>
          <a:xfrm>
            <a:off x="7545247" y="5454308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74" y="0"/>
                  <a:pt x="1" y="162"/>
                  <a:pt x="1" y="371"/>
                </a:cubicBezTo>
                <a:cubicBezTo>
                  <a:pt x="1" y="580"/>
                  <a:pt x="174" y="742"/>
                  <a:pt x="371" y="742"/>
                </a:cubicBezTo>
                <a:cubicBezTo>
                  <a:pt x="580" y="742"/>
                  <a:pt x="742" y="580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6"/>
          <p:cNvSpPr/>
          <p:nvPr/>
        </p:nvSpPr>
        <p:spPr>
          <a:xfrm>
            <a:off x="7462342" y="5815101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63" y="0"/>
                  <a:pt x="1" y="162"/>
                  <a:pt x="1" y="371"/>
                </a:cubicBezTo>
                <a:cubicBezTo>
                  <a:pt x="1" y="579"/>
                  <a:pt x="163" y="742"/>
                  <a:pt x="371" y="742"/>
                </a:cubicBezTo>
                <a:cubicBezTo>
                  <a:pt x="580" y="742"/>
                  <a:pt x="742" y="579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6"/>
          <p:cNvSpPr/>
          <p:nvPr/>
        </p:nvSpPr>
        <p:spPr>
          <a:xfrm>
            <a:off x="8005506" y="5748896"/>
            <a:ext cx="68216" cy="72593"/>
          </a:xfrm>
          <a:custGeom>
            <a:avLst/>
            <a:gdLst/>
            <a:ahLst/>
            <a:cxnLst/>
            <a:rect l="l" t="t" r="r" b="b"/>
            <a:pathLst>
              <a:path w="534" h="534" extrusionOk="0">
                <a:moveTo>
                  <a:pt x="268" y="0"/>
                </a:moveTo>
                <a:cubicBezTo>
                  <a:pt x="116" y="0"/>
                  <a:pt x="1" y="127"/>
                  <a:pt x="1" y="267"/>
                </a:cubicBezTo>
                <a:cubicBezTo>
                  <a:pt x="1" y="418"/>
                  <a:pt x="116" y="533"/>
                  <a:pt x="268" y="533"/>
                </a:cubicBezTo>
                <a:cubicBezTo>
                  <a:pt x="418" y="533"/>
                  <a:pt x="534" y="418"/>
                  <a:pt x="534" y="267"/>
                </a:cubicBezTo>
                <a:cubicBezTo>
                  <a:pt x="534" y="127"/>
                  <a:pt x="418" y="0"/>
                  <a:pt x="268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6"/>
          <p:cNvSpPr/>
          <p:nvPr/>
        </p:nvSpPr>
        <p:spPr>
          <a:xfrm>
            <a:off x="8310428" y="6153598"/>
            <a:ext cx="108200" cy="115279"/>
          </a:xfrm>
          <a:custGeom>
            <a:avLst/>
            <a:gdLst/>
            <a:ahLst/>
            <a:cxnLst/>
            <a:rect l="l" t="t" r="r" b="b"/>
            <a:pathLst>
              <a:path w="847" h="848" extrusionOk="0">
                <a:moveTo>
                  <a:pt x="430" y="1"/>
                </a:moveTo>
                <a:cubicBezTo>
                  <a:pt x="186" y="1"/>
                  <a:pt x="1" y="186"/>
                  <a:pt x="1" y="418"/>
                </a:cubicBezTo>
                <a:cubicBezTo>
                  <a:pt x="1" y="650"/>
                  <a:pt x="186" y="847"/>
                  <a:pt x="430" y="847"/>
                </a:cubicBezTo>
                <a:cubicBezTo>
                  <a:pt x="661" y="847"/>
                  <a:pt x="847" y="650"/>
                  <a:pt x="847" y="418"/>
                </a:cubicBezTo>
                <a:cubicBezTo>
                  <a:pt x="847" y="186"/>
                  <a:pt x="661" y="1"/>
                  <a:pt x="430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7825005" y="6563194"/>
            <a:ext cx="60807" cy="64845"/>
          </a:xfrm>
          <a:custGeom>
            <a:avLst/>
            <a:gdLst/>
            <a:ahLst/>
            <a:cxnLst/>
            <a:rect l="l" t="t" r="r" b="b"/>
            <a:pathLst>
              <a:path w="476" h="477" extrusionOk="0">
                <a:moveTo>
                  <a:pt x="244" y="1"/>
                </a:moveTo>
                <a:cubicBezTo>
                  <a:pt x="105" y="1"/>
                  <a:pt x="0" y="105"/>
                  <a:pt x="0" y="232"/>
                </a:cubicBezTo>
                <a:cubicBezTo>
                  <a:pt x="0" y="360"/>
                  <a:pt x="105" y="476"/>
                  <a:pt x="244" y="476"/>
                </a:cubicBezTo>
                <a:cubicBezTo>
                  <a:pt x="371" y="476"/>
                  <a:pt x="476" y="360"/>
                  <a:pt x="476" y="232"/>
                </a:cubicBezTo>
                <a:cubicBezTo>
                  <a:pt x="476" y="105"/>
                  <a:pt x="371" y="1"/>
                  <a:pt x="244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5808963" y="6515886"/>
            <a:ext cx="88911" cy="93257"/>
          </a:xfrm>
          <a:custGeom>
            <a:avLst/>
            <a:gdLst/>
            <a:ahLst/>
            <a:cxnLst/>
            <a:rect l="l" t="t" r="r" b="b"/>
            <a:pathLst>
              <a:path w="696" h="686" extrusionOk="0">
                <a:moveTo>
                  <a:pt x="348" y="1"/>
                </a:moveTo>
                <a:cubicBezTo>
                  <a:pt x="152" y="1"/>
                  <a:pt x="0" y="152"/>
                  <a:pt x="0" y="349"/>
                </a:cubicBezTo>
                <a:cubicBezTo>
                  <a:pt x="0" y="534"/>
                  <a:pt x="152" y="685"/>
                  <a:pt x="348" y="685"/>
                </a:cubicBezTo>
                <a:cubicBezTo>
                  <a:pt x="533" y="685"/>
                  <a:pt x="696" y="534"/>
                  <a:pt x="696" y="349"/>
                </a:cubicBezTo>
                <a:cubicBezTo>
                  <a:pt x="696" y="152"/>
                  <a:pt x="533" y="1"/>
                  <a:pt x="348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5609173" y="5893812"/>
            <a:ext cx="81501" cy="86731"/>
          </a:xfrm>
          <a:custGeom>
            <a:avLst/>
            <a:gdLst/>
            <a:ahLst/>
            <a:cxnLst/>
            <a:rect l="l" t="t" r="r" b="b"/>
            <a:pathLst>
              <a:path w="638" h="638" extrusionOk="0">
                <a:moveTo>
                  <a:pt x="325" y="0"/>
                </a:moveTo>
                <a:cubicBezTo>
                  <a:pt x="151" y="0"/>
                  <a:pt x="1" y="140"/>
                  <a:pt x="1" y="313"/>
                </a:cubicBezTo>
                <a:cubicBezTo>
                  <a:pt x="1" y="498"/>
                  <a:pt x="151" y="637"/>
                  <a:pt x="325" y="637"/>
                </a:cubicBezTo>
                <a:cubicBezTo>
                  <a:pt x="498" y="637"/>
                  <a:pt x="637" y="498"/>
                  <a:pt x="637" y="313"/>
                </a:cubicBezTo>
                <a:cubicBezTo>
                  <a:pt x="637" y="140"/>
                  <a:pt x="498" y="0"/>
                  <a:pt x="325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345766" y="6361591"/>
            <a:ext cx="149462" cy="159325"/>
          </a:xfrm>
          <a:custGeom>
            <a:avLst/>
            <a:gdLst/>
            <a:ahLst/>
            <a:cxnLst/>
            <a:rect l="l" t="t" r="r" b="b"/>
            <a:pathLst>
              <a:path w="1170" h="1172" extrusionOk="0">
                <a:moveTo>
                  <a:pt x="579" y="0"/>
                </a:moveTo>
                <a:cubicBezTo>
                  <a:pt x="266" y="0"/>
                  <a:pt x="0" y="267"/>
                  <a:pt x="0" y="580"/>
                </a:cubicBezTo>
                <a:cubicBezTo>
                  <a:pt x="0" y="904"/>
                  <a:pt x="266" y="1171"/>
                  <a:pt x="579" y="1171"/>
                </a:cubicBezTo>
                <a:cubicBezTo>
                  <a:pt x="904" y="1171"/>
                  <a:pt x="1170" y="904"/>
                  <a:pt x="1170" y="580"/>
                </a:cubicBezTo>
                <a:cubicBezTo>
                  <a:pt x="1170" y="267"/>
                  <a:pt x="904" y="0"/>
                  <a:pt x="579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5190303" y="6030842"/>
            <a:ext cx="121485" cy="129281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476" y="0"/>
                </a:moveTo>
                <a:cubicBezTo>
                  <a:pt x="209" y="0"/>
                  <a:pt x="0" y="209"/>
                  <a:pt x="0" y="476"/>
                </a:cubicBezTo>
                <a:cubicBezTo>
                  <a:pt x="0" y="742"/>
                  <a:pt x="209" y="950"/>
                  <a:pt x="476" y="950"/>
                </a:cubicBezTo>
                <a:cubicBezTo>
                  <a:pt x="742" y="950"/>
                  <a:pt x="950" y="742"/>
                  <a:pt x="950" y="476"/>
                </a:cubicBezTo>
                <a:cubicBezTo>
                  <a:pt x="950" y="209"/>
                  <a:pt x="742" y="0"/>
                  <a:pt x="476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4815760" y="5001347"/>
            <a:ext cx="4098826" cy="990069"/>
          </a:xfrm>
          <a:custGeom>
            <a:avLst/>
            <a:gdLst/>
            <a:ahLst/>
            <a:cxnLst/>
            <a:rect l="l" t="t" r="r" b="b"/>
            <a:pathLst>
              <a:path w="32086" h="7283" extrusionOk="0">
                <a:moveTo>
                  <a:pt x="11788" y="0"/>
                </a:moveTo>
                <a:cubicBezTo>
                  <a:pt x="11521" y="0"/>
                  <a:pt x="11255" y="44"/>
                  <a:pt x="11009" y="134"/>
                </a:cubicBezTo>
                <a:cubicBezTo>
                  <a:pt x="9966" y="517"/>
                  <a:pt x="9247" y="1467"/>
                  <a:pt x="8691" y="2417"/>
                </a:cubicBezTo>
                <a:cubicBezTo>
                  <a:pt x="8413" y="2881"/>
                  <a:pt x="8100" y="3402"/>
                  <a:pt x="7567" y="3530"/>
                </a:cubicBezTo>
                <a:cubicBezTo>
                  <a:pt x="7480" y="3552"/>
                  <a:pt x="7393" y="3561"/>
                  <a:pt x="7307" y="3561"/>
                </a:cubicBezTo>
                <a:cubicBezTo>
                  <a:pt x="6758" y="3561"/>
                  <a:pt x="6213" y="3176"/>
                  <a:pt x="5632" y="3136"/>
                </a:cubicBezTo>
                <a:cubicBezTo>
                  <a:pt x="5601" y="3134"/>
                  <a:pt x="5570" y="3133"/>
                  <a:pt x="5539" y="3133"/>
                </a:cubicBezTo>
                <a:cubicBezTo>
                  <a:pt x="4466" y="3133"/>
                  <a:pt x="3726" y="4284"/>
                  <a:pt x="2723" y="4723"/>
                </a:cubicBezTo>
                <a:cubicBezTo>
                  <a:pt x="2365" y="4878"/>
                  <a:pt x="1999" y="4960"/>
                  <a:pt x="1649" y="4960"/>
                </a:cubicBezTo>
                <a:cubicBezTo>
                  <a:pt x="980" y="4960"/>
                  <a:pt x="373" y="4662"/>
                  <a:pt x="1" y="4016"/>
                </a:cubicBezTo>
                <a:lnTo>
                  <a:pt x="1" y="4016"/>
                </a:lnTo>
                <a:lnTo>
                  <a:pt x="522" y="6461"/>
                </a:lnTo>
                <a:cubicBezTo>
                  <a:pt x="1019" y="6915"/>
                  <a:pt x="1486" y="7283"/>
                  <a:pt x="2117" y="7283"/>
                </a:cubicBezTo>
                <a:cubicBezTo>
                  <a:pt x="2178" y="7283"/>
                  <a:pt x="2242" y="7279"/>
                  <a:pt x="2306" y="7272"/>
                </a:cubicBezTo>
                <a:cubicBezTo>
                  <a:pt x="3292" y="7179"/>
                  <a:pt x="4056" y="6414"/>
                  <a:pt x="4786" y="5766"/>
                </a:cubicBezTo>
                <a:cubicBezTo>
                  <a:pt x="5410" y="5210"/>
                  <a:pt x="6182" y="4687"/>
                  <a:pt x="6977" y="4687"/>
                </a:cubicBezTo>
                <a:cubicBezTo>
                  <a:pt x="7127" y="4687"/>
                  <a:pt x="7277" y="4705"/>
                  <a:pt x="7428" y="4746"/>
                </a:cubicBezTo>
                <a:cubicBezTo>
                  <a:pt x="7871" y="4872"/>
                  <a:pt x="8286" y="5172"/>
                  <a:pt x="8724" y="5172"/>
                </a:cubicBezTo>
                <a:cubicBezTo>
                  <a:pt x="8767" y="5172"/>
                  <a:pt x="8810" y="5169"/>
                  <a:pt x="8853" y="5163"/>
                </a:cubicBezTo>
                <a:cubicBezTo>
                  <a:pt x="9665" y="5047"/>
                  <a:pt x="9873" y="4016"/>
                  <a:pt x="10059" y="3216"/>
                </a:cubicBezTo>
                <a:cubicBezTo>
                  <a:pt x="10209" y="2580"/>
                  <a:pt x="10476" y="1931"/>
                  <a:pt x="10973" y="1514"/>
                </a:cubicBezTo>
                <a:cubicBezTo>
                  <a:pt x="11281" y="1255"/>
                  <a:pt x="11684" y="1102"/>
                  <a:pt x="12076" y="1102"/>
                </a:cubicBezTo>
                <a:cubicBezTo>
                  <a:pt x="12335" y="1102"/>
                  <a:pt x="12588" y="1169"/>
                  <a:pt x="12804" y="1316"/>
                </a:cubicBezTo>
                <a:cubicBezTo>
                  <a:pt x="13396" y="1733"/>
                  <a:pt x="13499" y="2567"/>
                  <a:pt x="13407" y="3286"/>
                </a:cubicBezTo>
                <a:cubicBezTo>
                  <a:pt x="13314" y="3993"/>
                  <a:pt x="13082" y="4712"/>
                  <a:pt x="13210" y="5418"/>
                </a:cubicBezTo>
                <a:cubicBezTo>
                  <a:pt x="13388" y="6450"/>
                  <a:pt x="14424" y="7208"/>
                  <a:pt x="15451" y="7208"/>
                </a:cubicBezTo>
                <a:cubicBezTo>
                  <a:pt x="15693" y="7208"/>
                  <a:pt x="15935" y="7166"/>
                  <a:pt x="16164" y="7075"/>
                </a:cubicBezTo>
                <a:cubicBezTo>
                  <a:pt x="17230" y="6646"/>
                  <a:pt x="17776" y="5487"/>
                  <a:pt x="18273" y="4445"/>
                </a:cubicBezTo>
                <a:cubicBezTo>
                  <a:pt x="18772" y="3414"/>
                  <a:pt x="19478" y="2289"/>
                  <a:pt x="20603" y="2093"/>
                </a:cubicBezTo>
                <a:cubicBezTo>
                  <a:pt x="20708" y="2075"/>
                  <a:pt x="20814" y="2066"/>
                  <a:pt x="20920" y="2066"/>
                </a:cubicBezTo>
                <a:cubicBezTo>
                  <a:pt x="21563" y="2066"/>
                  <a:pt x="22201" y="2390"/>
                  <a:pt x="22549" y="2927"/>
                </a:cubicBezTo>
                <a:cubicBezTo>
                  <a:pt x="22735" y="3205"/>
                  <a:pt x="22862" y="3541"/>
                  <a:pt x="23129" y="3715"/>
                </a:cubicBezTo>
                <a:cubicBezTo>
                  <a:pt x="23260" y="3800"/>
                  <a:pt x="23399" y="3837"/>
                  <a:pt x="23539" y="3837"/>
                </a:cubicBezTo>
                <a:cubicBezTo>
                  <a:pt x="24031" y="3837"/>
                  <a:pt x="24553" y="3388"/>
                  <a:pt x="24913" y="2973"/>
                </a:cubicBezTo>
                <a:cubicBezTo>
                  <a:pt x="25262" y="2572"/>
                  <a:pt x="25782" y="2150"/>
                  <a:pt x="26260" y="2150"/>
                </a:cubicBezTo>
                <a:cubicBezTo>
                  <a:pt x="26417" y="2150"/>
                  <a:pt x="26569" y="2196"/>
                  <a:pt x="26709" y="2301"/>
                </a:cubicBezTo>
                <a:cubicBezTo>
                  <a:pt x="27056" y="2556"/>
                  <a:pt x="27103" y="3043"/>
                  <a:pt x="27254" y="3448"/>
                </a:cubicBezTo>
                <a:cubicBezTo>
                  <a:pt x="27539" y="4195"/>
                  <a:pt x="28330" y="4685"/>
                  <a:pt x="29115" y="4685"/>
                </a:cubicBezTo>
                <a:cubicBezTo>
                  <a:pt x="29317" y="4685"/>
                  <a:pt x="29518" y="4653"/>
                  <a:pt x="29710" y="4584"/>
                </a:cubicBezTo>
                <a:cubicBezTo>
                  <a:pt x="29953" y="4491"/>
                  <a:pt x="30174" y="4294"/>
                  <a:pt x="30405" y="4190"/>
                </a:cubicBezTo>
                <a:cubicBezTo>
                  <a:pt x="30597" y="4101"/>
                  <a:pt x="30771" y="4065"/>
                  <a:pt x="30939" y="4065"/>
                </a:cubicBezTo>
                <a:cubicBezTo>
                  <a:pt x="31209" y="4065"/>
                  <a:pt x="31464" y="4157"/>
                  <a:pt x="31750" y="4271"/>
                </a:cubicBezTo>
                <a:lnTo>
                  <a:pt x="32085" y="2858"/>
                </a:lnTo>
                <a:cubicBezTo>
                  <a:pt x="31065" y="2695"/>
                  <a:pt x="30081" y="2950"/>
                  <a:pt x="29270" y="2325"/>
                </a:cubicBezTo>
                <a:cubicBezTo>
                  <a:pt x="28864" y="2011"/>
                  <a:pt x="28621" y="1548"/>
                  <a:pt x="28227" y="1235"/>
                </a:cubicBezTo>
                <a:cubicBezTo>
                  <a:pt x="27866" y="951"/>
                  <a:pt x="27424" y="832"/>
                  <a:pt x="26968" y="832"/>
                </a:cubicBezTo>
                <a:cubicBezTo>
                  <a:pt x="26459" y="832"/>
                  <a:pt x="25933" y="980"/>
                  <a:pt x="25480" y="1212"/>
                </a:cubicBezTo>
                <a:cubicBezTo>
                  <a:pt x="25040" y="1432"/>
                  <a:pt x="24623" y="1710"/>
                  <a:pt x="24136" y="1768"/>
                </a:cubicBezTo>
                <a:cubicBezTo>
                  <a:pt x="24080" y="1775"/>
                  <a:pt x="24023" y="1778"/>
                  <a:pt x="23967" y="1778"/>
                </a:cubicBezTo>
                <a:cubicBezTo>
                  <a:pt x="23404" y="1778"/>
                  <a:pt x="22868" y="1478"/>
                  <a:pt x="22341" y="1247"/>
                </a:cubicBezTo>
                <a:cubicBezTo>
                  <a:pt x="21750" y="988"/>
                  <a:pt x="21116" y="803"/>
                  <a:pt x="20484" y="803"/>
                </a:cubicBezTo>
                <a:cubicBezTo>
                  <a:pt x="20322" y="803"/>
                  <a:pt x="20161" y="815"/>
                  <a:pt x="20000" y="841"/>
                </a:cubicBezTo>
                <a:cubicBezTo>
                  <a:pt x="19200" y="968"/>
                  <a:pt x="18436" y="1490"/>
                  <a:pt x="18193" y="2255"/>
                </a:cubicBezTo>
                <a:cubicBezTo>
                  <a:pt x="18100" y="2533"/>
                  <a:pt x="18077" y="2822"/>
                  <a:pt x="17938" y="3077"/>
                </a:cubicBezTo>
                <a:cubicBezTo>
                  <a:pt x="17679" y="3542"/>
                  <a:pt x="17168" y="3694"/>
                  <a:pt x="16622" y="3694"/>
                </a:cubicBezTo>
                <a:cubicBezTo>
                  <a:pt x="16582" y="3694"/>
                  <a:pt x="16541" y="3693"/>
                  <a:pt x="16501" y="3692"/>
                </a:cubicBezTo>
                <a:cubicBezTo>
                  <a:pt x="16487" y="3692"/>
                  <a:pt x="16473" y="3691"/>
                  <a:pt x="16459" y="3691"/>
                </a:cubicBezTo>
                <a:cubicBezTo>
                  <a:pt x="16045" y="3691"/>
                  <a:pt x="15655" y="3861"/>
                  <a:pt x="15296" y="4063"/>
                </a:cubicBezTo>
                <a:cubicBezTo>
                  <a:pt x="15160" y="4141"/>
                  <a:pt x="14997" y="4181"/>
                  <a:pt x="14832" y="4181"/>
                </a:cubicBezTo>
                <a:cubicBezTo>
                  <a:pt x="14631" y="4181"/>
                  <a:pt x="14429" y="4121"/>
                  <a:pt x="14276" y="3993"/>
                </a:cubicBezTo>
                <a:cubicBezTo>
                  <a:pt x="13836" y="3633"/>
                  <a:pt x="13754" y="2985"/>
                  <a:pt x="13778" y="2417"/>
                </a:cubicBezTo>
                <a:cubicBezTo>
                  <a:pt x="13790" y="2034"/>
                  <a:pt x="13824" y="1641"/>
                  <a:pt x="13731" y="1270"/>
                </a:cubicBezTo>
                <a:cubicBezTo>
                  <a:pt x="13510" y="456"/>
                  <a:pt x="12648" y="0"/>
                  <a:pt x="1178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4749206" y="4724975"/>
            <a:ext cx="4236407" cy="1170601"/>
          </a:xfrm>
          <a:custGeom>
            <a:avLst/>
            <a:gdLst/>
            <a:ahLst/>
            <a:cxnLst/>
            <a:rect l="l" t="t" r="r" b="b"/>
            <a:pathLst>
              <a:path w="33163" h="8611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cubicBezTo>
                  <a:pt x="1382" y="8304"/>
                  <a:pt x="1964" y="8611"/>
                  <a:pt x="2605" y="8611"/>
                </a:cubicBezTo>
                <a:cubicBezTo>
                  <a:pt x="2678" y="8611"/>
                  <a:pt x="2753" y="8607"/>
                  <a:pt x="2827" y="8598"/>
                </a:cubicBezTo>
                <a:cubicBezTo>
                  <a:pt x="3813" y="8506"/>
                  <a:pt x="4577" y="7741"/>
                  <a:pt x="5307" y="7092"/>
                </a:cubicBezTo>
                <a:cubicBezTo>
                  <a:pt x="5932" y="6545"/>
                  <a:pt x="6706" y="6014"/>
                  <a:pt x="7503" y="6014"/>
                </a:cubicBezTo>
                <a:cubicBezTo>
                  <a:pt x="7651" y="6014"/>
                  <a:pt x="7800" y="6033"/>
                  <a:pt x="7949" y="6073"/>
                </a:cubicBezTo>
                <a:cubicBezTo>
                  <a:pt x="8392" y="6199"/>
                  <a:pt x="8807" y="6499"/>
                  <a:pt x="9245" y="6499"/>
                </a:cubicBezTo>
                <a:cubicBezTo>
                  <a:pt x="9288" y="6499"/>
                  <a:pt x="9331" y="6496"/>
                  <a:pt x="9374" y="6490"/>
                </a:cubicBezTo>
                <a:cubicBezTo>
                  <a:pt x="10186" y="6374"/>
                  <a:pt x="10394" y="5342"/>
                  <a:pt x="10580" y="4543"/>
                </a:cubicBezTo>
                <a:cubicBezTo>
                  <a:pt x="10730" y="3905"/>
                  <a:pt x="10997" y="3256"/>
                  <a:pt x="11494" y="2839"/>
                </a:cubicBezTo>
                <a:cubicBezTo>
                  <a:pt x="11801" y="2581"/>
                  <a:pt x="12205" y="2428"/>
                  <a:pt x="12597" y="2428"/>
                </a:cubicBezTo>
                <a:cubicBezTo>
                  <a:pt x="12855" y="2428"/>
                  <a:pt x="13109" y="2495"/>
                  <a:pt x="13325" y="2643"/>
                </a:cubicBezTo>
                <a:cubicBezTo>
                  <a:pt x="13917" y="3060"/>
                  <a:pt x="14020" y="3894"/>
                  <a:pt x="13928" y="4613"/>
                </a:cubicBezTo>
                <a:cubicBezTo>
                  <a:pt x="13835" y="5319"/>
                  <a:pt x="13603" y="6037"/>
                  <a:pt x="13731" y="6745"/>
                </a:cubicBezTo>
                <a:cubicBezTo>
                  <a:pt x="13909" y="7776"/>
                  <a:pt x="14944" y="8534"/>
                  <a:pt x="15971" y="8534"/>
                </a:cubicBezTo>
                <a:cubicBezTo>
                  <a:pt x="16214" y="8534"/>
                  <a:pt x="16455" y="8492"/>
                  <a:pt x="16685" y="8401"/>
                </a:cubicBezTo>
                <a:cubicBezTo>
                  <a:pt x="17751" y="7973"/>
                  <a:pt x="18297" y="6814"/>
                  <a:pt x="18794" y="5771"/>
                </a:cubicBezTo>
                <a:cubicBezTo>
                  <a:pt x="19293" y="4740"/>
                  <a:pt x="19999" y="3616"/>
                  <a:pt x="21124" y="3419"/>
                </a:cubicBezTo>
                <a:cubicBezTo>
                  <a:pt x="21228" y="3401"/>
                  <a:pt x="21334" y="3392"/>
                  <a:pt x="21440" y="3392"/>
                </a:cubicBezTo>
                <a:cubicBezTo>
                  <a:pt x="22083" y="3392"/>
                  <a:pt x="22722" y="3715"/>
                  <a:pt x="23070" y="4253"/>
                </a:cubicBezTo>
                <a:cubicBezTo>
                  <a:pt x="23256" y="4531"/>
                  <a:pt x="23383" y="4867"/>
                  <a:pt x="23650" y="5041"/>
                </a:cubicBezTo>
                <a:cubicBezTo>
                  <a:pt x="23781" y="5126"/>
                  <a:pt x="23920" y="5163"/>
                  <a:pt x="24061" y="5163"/>
                </a:cubicBezTo>
                <a:cubicBezTo>
                  <a:pt x="24552" y="5163"/>
                  <a:pt x="25074" y="4713"/>
                  <a:pt x="25434" y="4299"/>
                </a:cubicBezTo>
                <a:cubicBezTo>
                  <a:pt x="25784" y="3897"/>
                  <a:pt x="26306" y="3481"/>
                  <a:pt x="26784" y="3481"/>
                </a:cubicBezTo>
                <a:cubicBezTo>
                  <a:pt x="26940" y="3481"/>
                  <a:pt x="27091" y="3525"/>
                  <a:pt x="27230" y="3627"/>
                </a:cubicBezTo>
                <a:cubicBezTo>
                  <a:pt x="27577" y="3882"/>
                  <a:pt x="27624" y="4369"/>
                  <a:pt x="27775" y="4775"/>
                </a:cubicBezTo>
                <a:cubicBezTo>
                  <a:pt x="28060" y="5521"/>
                  <a:pt x="28852" y="6011"/>
                  <a:pt x="29637" y="6011"/>
                </a:cubicBezTo>
                <a:cubicBezTo>
                  <a:pt x="29838" y="6011"/>
                  <a:pt x="30039" y="5979"/>
                  <a:pt x="30231" y="5910"/>
                </a:cubicBezTo>
                <a:cubicBezTo>
                  <a:pt x="30474" y="5829"/>
                  <a:pt x="30695" y="5702"/>
                  <a:pt x="30938" y="5655"/>
                </a:cubicBezTo>
                <a:cubicBezTo>
                  <a:pt x="31008" y="5642"/>
                  <a:pt x="31079" y="5636"/>
                  <a:pt x="31148" y="5636"/>
                </a:cubicBezTo>
                <a:cubicBezTo>
                  <a:pt x="31556" y="5636"/>
                  <a:pt x="31944" y="5846"/>
                  <a:pt x="32340" y="6014"/>
                </a:cubicBez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4787657" y="4905915"/>
            <a:ext cx="4149158" cy="989661"/>
          </a:xfrm>
          <a:custGeom>
            <a:avLst/>
            <a:gdLst/>
            <a:ahLst/>
            <a:cxnLst/>
            <a:rect l="l" t="t" r="r" b="b"/>
            <a:pathLst>
              <a:path w="32480" h="7280" extrusionOk="0">
                <a:moveTo>
                  <a:pt x="12002" y="0"/>
                </a:moveTo>
                <a:cubicBezTo>
                  <a:pt x="11738" y="0"/>
                  <a:pt x="11474" y="43"/>
                  <a:pt x="11229" y="130"/>
                </a:cubicBezTo>
                <a:cubicBezTo>
                  <a:pt x="10186" y="512"/>
                  <a:pt x="9467" y="1462"/>
                  <a:pt x="8911" y="2412"/>
                </a:cubicBezTo>
                <a:cubicBezTo>
                  <a:pt x="8633" y="2876"/>
                  <a:pt x="8320" y="3397"/>
                  <a:pt x="7787" y="3524"/>
                </a:cubicBezTo>
                <a:cubicBezTo>
                  <a:pt x="7700" y="3547"/>
                  <a:pt x="7613" y="3556"/>
                  <a:pt x="7527" y="3556"/>
                </a:cubicBezTo>
                <a:cubicBezTo>
                  <a:pt x="6978" y="3556"/>
                  <a:pt x="6433" y="3170"/>
                  <a:pt x="5852" y="3130"/>
                </a:cubicBezTo>
                <a:cubicBezTo>
                  <a:pt x="5821" y="3129"/>
                  <a:pt x="5790" y="3128"/>
                  <a:pt x="5759" y="3128"/>
                </a:cubicBezTo>
                <a:cubicBezTo>
                  <a:pt x="4686" y="3128"/>
                  <a:pt x="3946" y="4279"/>
                  <a:pt x="2943" y="4718"/>
                </a:cubicBezTo>
                <a:cubicBezTo>
                  <a:pt x="2674" y="4835"/>
                  <a:pt x="2384" y="4890"/>
                  <a:pt x="2092" y="4890"/>
                </a:cubicBezTo>
                <a:cubicBezTo>
                  <a:pt x="1258" y="4890"/>
                  <a:pt x="413" y="4440"/>
                  <a:pt x="0" y="3710"/>
                </a:cubicBezTo>
                <a:lnTo>
                  <a:pt x="0" y="3710"/>
                </a:lnTo>
                <a:lnTo>
                  <a:pt x="603" y="6526"/>
                </a:lnTo>
                <a:cubicBezTo>
                  <a:pt x="1081" y="6973"/>
                  <a:pt x="1663" y="7280"/>
                  <a:pt x="2304" y="7280"/>
                </a:cubicBezTo>
                <a:cubicBezTo>
                  <a:pt x="2377" y="7280"/>
                  <a:pt x="2452" y="7276"/>
                  <a:pt x="2526" y="7267"/>
                </a:cubicBezTo>
                <a:cubicBezTo>
                  <a:pt x="3512" y="7175"/>
                  <a:pt x="4276" y="6410"/>
                  <a:pt x="5006" y="5761"/>
                </a:cubicBezTo>
                <a:cubicBezTo>
                  <a:pt x="5631" y="5214"/>
                  <a:pt x="6405" y="4683"/>
                  <a:pt x="7202" y="4683"/>
                </a:cubicBezTo>
                <a:cubicBezTo>
                  <a:pt x="7350" y="4683"/>
                  <a:pt x="7499" y="4702"/>
                  <a:pt x="7648" y="4742"/>
                </a:cubicBezTo>
                <a:cubicBezTo>
                  <a:pt x="8091" y="4868"/>
                  <a:pt x="8506" y="5168"/>
                  <a:pt x="8944" y="5168"/>
                </a:cubicBezTo>
                <a:cubicBezTo>
                  <a:pt x="8987" y="5168"/>
                  <a:pt x="9030" y="5165"/>
                  <a:pt x="9073" y="5159"/>
                </a:cubicBezTo>
                <a:cubicBezTo>
                  <a:pt x="9885" y="5043"/>
                  <a:pt x="10093" y="4011"/>
                  <a:pt x="10279" y="3212"/>
                </a:cubicBezTo>
                <a:cubicBezTo>
                  <a:pt x="10429" y="2574"/>
                  <a:pt x="10696" y="1925"/>
                  <a:pt x="11193" y="1508"/>
                </a:cubicBezTo>
                <a:cubicBezTo>
                  <a:pt x="11500" y="1250"/>
                  <a:pt x="11904" y="1097"/>
                  <a:pt x="12296" y="1097"/>
                </a:cubicBezTo>
                <a:cubicBezTo>
                  <a:pt x="12554" y="1097"/>
                  <a:pt x="12808" y="1164"/>
                  <a:pt x="13024" y="1312"/>
                </a:cubicBezTo>
                <a:cubicBezTo>
                  <a:pt x="13616" y="1729"/>
                  <a:pt x="13719" y="2563"/>
                  <a:pt x="13627" y="3282"/>
                </a:cubicBezTo>
                <a:cubicBezTo>
                  <a:pt x="13534" y="3988"/>
                  <a:pt x="13302" y="4706"/>
                  <a:pt x="13430" y="5414"/>
                </a:cubicBezTo>
                <a:cubicBezTo>
                  <a:pt x="13608" y="6445"/>
                  <a:pt x="14643" y="7203"/>
                  <a:pt x="15670" y="7203"/>
                </a:cubicBezTo>
                <a:cubicBezTo>
                  <a:pt x="15913" y="7203"/>
                  <a:pt x="16154" y="7161"/>
                  <a:pt x="16384" y="7070"/>
                </a:cubicBezTo>
                <a:cubicBezTo>
                  <a:pt x="17450" y="6642"/>
                  <a:pt x="17996" y="5483"/>
                  <a:pt x="18493" y="4440"/>
                </a:cubicBezTo>
                <a:cubicBezTo>
                  <a:pt x="18992" y="3409"/>
                  <a:pt x="19698" y="2285"/>
                  <a:pt x="20823" y="2088"/>
                </a:cubicBezTo>
                <a:cubicBezTo>
                  <a:pt x="20927" y="2070"/>
                  <a:pt x="21033" y="2061"/>
                  <a:pt x="21139" y="2061"/>
                </a:cubicBezTo>
                <a:cubicBezTo>
                  <a:pt x="21782" y="2061"/>
                  <a:pt x="22421" y="2384"/>
                  <a:pt x="22769" y="2922"/>
                </a:cubicBezTo>
                <a:cubicBezTo>
                  <a:pt x="22955" y="3200"/>
                  <a:pt x="23082" y="3536"/>
                  <a:pt x="23349" y="3710"/>
                </a:cubicBezTo>
                <a:cubicBezTo>
                  <a:pt x="23480" y="3795"/>
                  <a:pt x="23619" y="3832"/>
                  <a:pt x="23760" y="3832"/>
                </a:cubicBezTo>
                <a:cubicBezTo>
                  <a:pt x="24251" y="3832"/>
                  <a:pt x="24773" y="3382"/>
                  <a:pt x="25133" y="2968"/>
                </a:cubicBezTo>
                <a:cubicBezTo>
                  <a:pt x="25483" y="2566"/>
                  <a:pt x="26005" y="2150"/>
                  <a:pt x="26483" y="2150"/>
                </a:cubicBezTo>
                <a:cubicBezTo>
                  <a:pt x="26639" y="2150"/>
                  <a:pt x="26790" y="2194"/>
                  <a:pt x="26929" y="2296"/>
                </a:cubicBezTo>
                <a:cubicBezTo>
                  <a:pt x="27276" y="2551"/>
                  <a:pt x="27323" y="3038"/>
                  <a:pt x="27474" y="3444"/>
                </a:cubicBezTo>
                <a:cubicBezTo>
                  <a:pt x="27759" y="4190"/>
                  <a:pt x="28551" y="4680"/>
                  <a:pt x="29336" y="4680"/>
                </a:cubicBezTo>
                <a:cubicBezTo>
                  <a:pt x="29537" y="4680"/>
                  <a:pt x="29738" y="4648"/>
                  <a:pt x="29930" y="4579"/>
                </a:cubicBezTo>
                <a:cubicBezTo>
                  <a:pt x="30173" y="4498"/>
                  <a:pt x="30394" y="4371"/>
                  <a:pt x="30637" y="4324"/>
                </a:cubicBezTo>
                <a:cubicBezTo>
                  <a:pt x="30707" y="4311"/>
                  <a:pt x="30778" y="4305"/>
                  <a:pt x="30847" y="4305"/>
                </a:cubicBezTo>
                <a:cubicBezTo>
                  <a:pt x="31255" y="4305"/>
                  <a:pt x="31643" y="4515"/>
                  <a:pt x="32039" y="4683"/>
                </a:cubicBezTo>
                <a:lnTo>
                  <a:pt x="32479" y="2852"/>
                </a:lnTo>
                <a:cubicBezTo>
                  <a:pt x="31448" y="2690"/>
                  <a:pt x="30301" y="2945"/>
                  <a:pt x="29490" y="2319"/>
                </a:cubicBezTo>
                <a:cubicBezTo>
                  <a:pt x="29084" y="2007"/>
                  <a:pt x="28841" y="1543"/>
                  <a:pt x="28447" y="1230"/>
                </a:cubicBezTo>
                <a:cubicBezTo>
                  <a:pt x="28086" y="945"/>
                  <a:pt x="27644" y="826"/>
                  <a:pt x="27188" y="826"/>
                </a:cubicBezTo>
                <a:cubicBezTo>
                  <a:pt x="26679" y="826"/>
                  <a:pt x="26153" y="975"/>
                  <a:pt x="25700" y="1207"/>
                </a:cubicBezTo>
                <a:cubicBezTo>
                  <a:pt x="25260" y="1428"/>
                  <a:pt x="24843" y="1706"/>
                  <a:pt x="24356" y="1763"/>
                </a:cubicBezTo>
                <a:cubicBezTo>
                  <a:pt x="24300" y="1769"/>
                  <a:pt x="24243" y="1772"/>
                  <a:pt x="24187" y="1772"/>
                </a:cubicBezTo>
                <a:cubicBezTo>
                  <a:pt x="23624" y="1772"/>
                  <a:pt x="23088" y="1474"/>
                  <a:pt x="22561" y="1242"/>
                </a:cubicBezTo>
                <a:cubicBezTo>
                  <a:pt x="21970" y="984"/>
                  <a:pt x="21334" y="799"/>
                  <a:pt x="20701" y="799"/>
                </a:cubicBezTo>
                <a:cubicBezTo>
                  <a:pt x="20541" y="799"/>
                  <a:pt x="20380" y="810"/>
                  <a:pt x="20220" y="836"/>
                </a:cubicBezTo>
                <a:cubicBezTo>
                  <a:pt x="19420" y="964"/>
                  <a:pt x="18656" y="1497"/>
                  <a:pt x="18413" y="2250"/>
                </a:cubicBezTo>
                <a:cubicBezTo>
                  <a:pt x="18320" y="2528"/>
                  <a:pt x="18297" y="2818"/>
                  <a:pt x="18158" y="3073"/>
                </a:cubicBezTo>
                <a:cubicBezTo>
                  <a:pt x="17899" y="3537"/>
                  <a:pt x="17388" y="3689"/>
                  <a:pt x="16842" y="3689"/>
                </a:cubicBezTo>
                <a:cubicBezTo>
                  <a:pt x="16802" y="3689"/>
                  <a:pt x="16761" y="3688"/>
                  <a:pt x="16721" y="3687"/>
                </a:cubicBezTo>
                <a:cubicBezTo>
                  <a:pt x="16708" y="3686"/>
                  <a:pt x="16695" y="3686"/>
                  <a:pt x="16682" y="3686"/>
                </a:cubicBezTo>
                <a:cubicBezTo>
                  <a:pt x="16267" y="3686"/>
                  <a:pt x="15875" y="3855"/>
                  <a:pt x="15516" y="4057"/>
                </a:cubicBezTo>
                <a:cubicBezTo>
                  <a:pt x="15379" y="4137"/>
                  <a:pt x="15212" y="4178"/>
                  <a:pt x="15046" y="4178"/>
                </a:cubicBezTo>
                <a:cubicBezTo>
                  <a:pt x="14847" y="4178"/>
                  <a:pt x="14648" y="4119"/>
                  <a:pt x="14496" y="4000"/>
                </a:cubicBezTo>
                <a:cubicBezTo>
                  <a:pt x="14056" y="3629"/>
                  <a:pt x="13974" y="2980"/>
                  <a:pt x="13998" y="2412"/>
                </a:cubicBezTo>
                <a:cubicBezTo>
                  <a:pt x="14010" y="2030"/>
                  <a:pt x="14044" y="1636"/>
                  <a:pt x="13951" y="1265"/>
                </a:cubicBezTo>
                <a:cubicBezTo>
                  <a:pt x="13730" y="450"/>
                  <a:pt x="12864" y="0"/>
                  <a:pt x="1200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6763715" y="5235984"/>
            <a:ext cx="233901" cy="133360"/>
          </a:xfrm>
          <a:custGeom>
            <a:avLst/>
            <a:gdLst/>
            <a:ahLst/>
            <a:cxnLst/>
            <a:rect l="l" t="t" r="r" b="b"/>
            <a:pathLst>
              <a:path w="1831" h="981" extrusionOk="0">
                <a:moveTo>
                  <a:pt x="1470" y="1"/>
                </a:moveTo>
                <a:cubicBezTo>
                  <a:pt x="1407" y="1"/>
                  <a:pt x="1342" y="27"/>
                  <a:pt x="1286" y="89"/>
                </a:cubicBezTo>
                <a:cubicBezTo>
                  <a:pt x="1159" y="228"/>
                  <a:pt x="1067" y="367"/>
                  <a:pt x="881" y="424"/>
                </a:cubicBezTo>
                <a:cubicBezTo>
                  <a:pt x="730" y="471"/>
                  <a:pt x="557" y="483"/>
                  <a:pt x="406" y="517"/>
                </a:cubicBezTo>
                <a:cubicBezTo>
                  <a:pt x="325" y="529"/>
                  <a:pt x="1" y="575"/>
                  <a:pt x="35" y="738"/>
                </a:cubicBezTo>
                <a:cubicBezTo>
                  <a:pt x="93" y="957"/>
                  <a:pt x="626" y="981"/>
                  <a:pt x="812" y="981"/>
                </a:cubicBezTo>
                <a:cubicBezTo>
                  <a:pt x="1194" y="957"/>
                  <a:pt x="1530" y="772"/>
                  <a:pt x="1727" y="424"/>
                </a:cubicBezTo>
                <a:cubicBezTo>
                  <a:pt x="1830" y="226"/>
                  <a:pt x="1657" y="1"/>
                  <a:pt x="147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7030187" y="5074756"/>
            <a:ext cx="121358" cy="167753"/>
          </a:xfrm>
          <a:custGeom>
            <a:avLst/>
            <a:gdLst/>
            <a:ahLst/>
            <a:cxnLst/>
            <a:rect l="l" t="t" r="r" b="b"/>
            <a:pathLst>
              <a:path w="950" h="1234" extrusionOk="0">
                <a:moveTo>
                  <a:pt x="577" y="1"/>
                </a:moveTo>
                <a:cubicBezTo>
                  <a:pt x="493" y="1"/>
                  <a:pt x="410" y="45"/>
                  <a:pt x="359" y="150"/>
                </a:cubicBezTo>
                <a:cubicBezTo>
                  <a:pt x="255" y="325"/>
                  <a:pt x="174" y="521"/>
                  <a:pt x="93" y="707"/>
                </a:cubicBezTo>
                <a:cubicBezTo>
                  <a:pt x="11" y="881"/>
                  <a:pt x="23" y="1031"/>
                  <a:pt x="0" y="1216"/>
                </a:cubicBezTo>
                <a:cubicBezTo>
                  <a:pt x="0" y="1225"/>
                  <a:pt x="6" y="1233"/>
                  <a:pt x="9" y="1233"/>
                </a:cubicBezTo>
                <a:cubicBezTo>
                  <a:pt x="10" y="1233"/>
                  <a:pt x="11" y="1232"/>
                  <a:pt x="11" y="1228"/>
                </a:cubicBezTo>
                <a:cubicBezTo>
                  <a:pt x="209" y="1170"/>
                  <a:pt x="348" y="1136"/>
                  <a:pt x="487" y="974"/>
                </a:cubicBezTo>
                <a:cubicBezTo>
                  <a:pt x="626" y="811"/>
                  <a:pt x="753" y="626"/>
                  <a:pt x="846" y="428"/>
                </a:cubicBezTo>
                <a:cubicBezTo>
                  <a:pt x="949" y="206"/>
                  <a:pt x="759" y="1"/>
                  <a:pt x="57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7672607" y="4989656"/>
            <a:ext cx="365478" cy="131320"/>
          </a:xfrm>
          <a:custGeom>
            <a:avLst/>
            <a:gdLst/>
            <a:ahLst/>
            <a:cxnLst/>
            <a:rect l="l" t="t" r="r" b="b"/>
            <a:pathLst>
              <a:path w="2861" h="966" extrusionOk="0">
                <a:moveTo>
                  <a:pt x="34" y="1"/>
                </a:moveTo>
                <a:cubicBezTo>
                  <a:pt x="11" y="1"/>
                  <a:pt x="0" y="24"/>
                  <a:pt x="23" y="35"/>
                </a:cubicBezTo>
                <a:cubicBezTo>
                  <a:pt x="498" y="400"/>
                  <a:pt x="1016" y="966"/>
                  <a:pt x="1657" y="966"/>
                </a:cubicBezTo>
                <a:cubicBezTo>
                  <a:pt x="1687" y="966"/>
                  <a:pt x="1718" y="964"/>
                  <a:pt x="1749" y="962"/>
                </a:cubicBezTo>
                <a:cubicBezTo>
                  <a:pt x="2189" y="927"/>
                  <a:pt x="2781" y="719"/>
                  <a:pt x="2850" y="243"/>
                </a:cubicBezTo>
                <a:cubicBezTo>
                  <a:pt x="2861" y="178"/>
                  <a:pt x="2831" y="92"/>
                  <a:pt x="2751" y="92"/>
                </a:cubicBezTo>
                <a:cubicBezTo>
                  <a:pt x="2745" y="92"/>
                  <a:pt x="2740" y="92"/>
                  <a:pt x="2735" y="93"/>
                </a:cubicBezTo>
                <a:cubicBezTo>
                  <a:pt x="2341" y="128"/>
                  <a:pt x="1993" y="394"/>
                  <a:pt x="1599" y="406"/>
                </a:cubicBezTo>
                <a:cubicBezTo>
                  <a:pt x="1588" y="406"/>
                  <a:pt x="1578" y="406"/>
                  <a:pt x="1567" y="406"/>
                </a:cubicBezTo>
                <a:cubicBezTo>
                  <a:pt x="1075" y="406"/>
                  <a:pt x="500" y="137"/>
                  <a:pt x="3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7986344" y="5015621"/>
            <a:ext cx="185103" cy="63485"/>
          </a:xfrm>
          <a:custGeom>
            <a:avLst/>
            <a:gdLst/>
            <a:ahLst/>
            <a:cxnLst/>
            <a:rect l="l" t="t" r="r" b="b"/>
            <a:pathLst>
              <a:path w="1449" h="467" extrusionOk="0">
                <a:moveTo>
                  <a:pt x="1009" y="1"/>
                </a:moveTo>
                <a:cubicBezTo>
                  <a:pt x="844" y="1"/>
                  <a:pt x="639" y="81"/>
                  <a:pt x="533" y="111"/>
                </a:cubicBezTo>
                <a:cubicBezTo>
                  <a:pt x="394" y="157"/>
                  <a:pt x="70" y="250"/>
                  <a:pt x="0" y="412"/>
                </a:cubicBezTo>
                <a:lnTo>
                  <a:pt x="0" y="446"/>
                </a:lnTo>
                <a:cubicBezTo>
                  <a:pt x="12" y="446"/>
                  <a:pt x="12" y="458"/>
                  <a:pt x="24" y="458"/>
                </a:cubicBezTo>
                <a:cubicBezTo>
                  <a:pt x="24" y="464"/>
                  <a:pt x="26" y="467"/>
                  <a:pt x="29" y="467"/>
                </a:cubicBezTo>
                <a:cubicBezTo>
                  <a:pt x="32" y="467"/>
                  <a:pt x="35" y="464"/>
                  <a:pt x="35" y="458"/>
                </a:cubicBezTo>
                <a:cubicBezTo>
                  <a:pt x="140" y="307"/>
                  <a:pt x="1448" y="458"/>
                  <a:pt x="1217" y="88"/>
                </a:cubicBezTo>
                <a:cubicBezTo>
                  <a:pt x="1173" y="23"/>
                  <a:pt x="1096" y="1"/>
                  <a:pt x="100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 txBox="1">
            <a:spLocks noGrp="1"/>
          </p:cNvSpPr>
          <p:nvPr>
            <p:ph type="title"/>
          </p:nvPr>
        </p:nvSpPr>
        <p:spPr>
          <a:xfrm>
            <a:off x="882499" y="1920124"/>
            <a:ext cx="4201800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3" name="Google Shape;1223;p16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633462" y="438539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9">
  <p:cSld name="CUSTOM_9">
    <p:bg>
      <p:bgPr>
        <a:solidFill>
          <a:srgbClr val="F8F7F7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2"/>
          <p:cNvSpPr/>
          <p:nvPr/>
        </p:nvSpPr>
        <p:spPr>
          <a:xfrm>
            <a:off x="7716741" y="5548252"/>
            <a:ext cx="1556391" cy="1628380"/>
          </a:xfrm>
          <a:custGeom>
            <a:avLst/>
            <a:gdLst/>
            <a:ahLst/>
            <a:cxnLst/>
            <a:rect l="l" t="t" r="r" b="b"/>
            <a:pathLst>
              <a:path w="8726" h="8579" extrusionOk="0">
                <a:moveTo>
                  <a:pt x="5093" y="1"/>
                </a:moveTo>
                <a:cubicBezTo>
                  <a:pt x="4836" y="1"/>
                  <a:pt x="4564" y="33"/>
                  <a:pt x="4275" y="101"/>
                </a:cubicBezTo>
                <a:cubicBezTo>
                  <a:pt x="1" y="1123"/>
                  <a:pt x="1761" y="7642"/>
                  <a:pt x="4858" y="7642"/>
                </a:cubicBezTo>
                <a:cubicBezTo>
                  <a:pt x="4867" y="7642"/>
                  <a:pt x="4877" y="7641"/>
                  <a:pt x="4886" y="7641"/>
                </a:cubicBezTo>
                <a:lnTo>
                  <a:pt x="4886" y="7641"/>
                </a:lnTo>
                <a:lnTo>
                  <a:pt x="4305" y="8578"/>
                </a:lnTo>
                <a:lnTo>
                  <a:pt x="5665" y="8568"/>
                </a:lnTo>
                <a:lnTo>
                  <a:pt x="5271" y="7632"/>
                </a:lnTo>
                <a:cubicBezTo>
                  <a:pt x="6089" y="7365"/>
                  <a:pt x="6562" y="7178"/>
                  <a:pt x="7183" y="6202"/>
                </a:cubicBezTo>
                <a:cubicBezTo>
                  <a:pt x="8726" y="3766"/>
                  <a:pt x="7865" y="1"/>
                  <a:pt x="509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2"/>
          <p:cNvSpPr/>
          <p:nvPr/>
        </p:nvSpPr>
        <p:spPr>
          <a:xfrm>
            <a:off x="8215435" y="6033213"/>
            <a:ext cx="149646" cy="151848"/>
          </a:xfrm>
          <a:custGeom>
            <a:avLst/>
            <a:gdLst/>
            <a:ahLst/>
            <a:cxnLst/>
            <a:rect l="l" t="t" r="r" b="b"/>
            <a:pathLst>
              <a:path w="839" h="800" extrusionOk="0">
                <a:moveTo>
                  <a:pt x="425" y="0"/>
                </a:moveTo>
                <a:lnTo>
                  <a:pt x="287" y="257"/>
                </a:lnTo>
                <a:lnTo>
                  <a:pt x="0" y="306"/>
                </a:lnTo>
                <a:lnTo>
                  <a:pt x="208" y="513"/>
                </a:lnTo>
                <a:lnTo>
                  <a:pt x="158" y="799"/>
                </a:lnTo>
                <a:lnTo>
                  <a:pt x="425" y="661"/>
                </a:lnTo>
                <a:lnTo>
                  <a:pt x="681" y="799"/>
                </a:lnTo>
                <a:lnTo>
                  <a:pt x="631" y="513"/>
                </a:lnTo>
                <a:lnTo>
                  <a:pt x="839" y="306"/>
                </a:lnTo>
                <a:lnTo>
                  <a:pt x="552" y="257"/>
                </a:lnTo>
                <a:lnTo>
                  <a:pt x="4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2"/>
          <p:cNvSpPr/>
          <p:nvPr/>
        </p:nvSpPr>
        <p:spPr>
          <a:xfrm>
            <a:off x="8619777" y="5786272"/>
            <a:ext cx="195307" cy="196643"/>
          </a:xfrm>
          <a:custGeom>
            <a:avLst/>
            <a:gdLst/>
            <a:ahLst/>
            <a:cxnLst/>
            <a:rect l="l" t="t" r="r" b="b"/>
            <a:pathLst>
              <a:path w="1095" h="1036" extrusionOk="0">
                <a:moveTo>
                  <a:pt x="543" y="0"/>
                </a:moveTo>
                <a:lnTo>
                  <a:pt x="375" y="346"/>
                </a:lnTo>
                <a:lnTo>
                  <a:pt x="0" y="405"/>
                </a:lnTo>
                <a:lnTo>
                  <a:pt x="276" y="661"/>
                </a:lnTo>
                <a:lnTo>
                  <a:pt x="208" y="1036"/>
                </a:lnTo>
                <a:lnTo>
                  <a:pt x="543" y="858"/>
                </a:lnTo>
                <a:lnTo>
                  <a:pt x="878" y="1036"/>
                </a:lnTo>
                <a:lnTo>
                  <a:pt x="819" y="661"/>
                </a:lnTo>
                <a:lnTo>
                  <a:pt x="1095" y="405"/>
                </a:lnTo>
                <a:lnTo>
                  <a:pt x="710" y="346"/>
                </a:lnTo>
                <a:lnTo>
                  <a:pt x="5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2"/>
          <p:cNvSpPr/>
          <p:nvPr/>
        </p:nvSpPr>
        <p:spPr>
          <a:xfrm>
            <a:off x="8574117" y="6274650"/>
            <a:ext cx="139123" cy="140459"/>
          </a:xfrm>
          <a:custGeom>
            <a:avLst/>
            <a:gdLst/>
            <a:ahLst/>
            <a:cxnLst/>
            <a:rect l="l" t="t" r="r" b="b"/>
            <a:pathLst>
              <a:path w="780" h="740" extrusionOk="0">
                <a:moveTo>
                  <a:pt x="385" y="0"/>
                </a:moveTo>
                <a:lnTo>
                  <a:pt x="267" y="246"/>
                </a:lnTo>
                <a:lnTo>
                  <a:pt x="0" y="286"/>
                </a:lnTo>
                <a:lnTo>
                  <a:pt x="188" y="473"/>
                </a:lnTo>
                <a:lnTo>
                  <a:pt x="148" y="739"/>
                </a:lnTo>
                <a:lnTo>
                  <a:pt x="385" y="611"/>
                </a:lnTo>
                <a:lnTo>
                  <a:pt x="631" y="739"/>
                </a:lnTo>
                <a:lnTo>
                  <a:pt x="582" y="473"/>
                </a:lnTo>
                <a:lnTo>
                  <a:pt x="779" y="286"/>
                </a:lnTo>
                <a:lnTo>
                  <a:pt x="503" y="246"/>
                </a:lnTo>
                <a:lnTo>
                  <a:pt x="3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2"/>
          <p:cNvSpPr/>
          <p:nvPr/>
        </p:nvSpPr>
        <p:spPr>
          <a:xfrm>
            <a:off x="8282320" y="6626366"/>
            <a:ext cx="167126" cy="168551"/>
          </a:xfrm>
          <a:custGeom>
            <a:avLst/>
            <a:gdLst/>
            <a:ahLst/>
            <a:cxnLst/>
            <a:rect l="l" t="t" r="r" b="b"/>
            <a:pathLst>
              <a:path w="937" h="888" extrusionOk="0">
                <a:moveTo>
                  <a:pt x="464" y="0"/>
                </a:moveTo>
                <a:lnTo>
                  <a:pt x="326" y="286"/>
                </a:lnTo>
                <a:lnTo>
                  <a:pt x="0" y="335"/>
                </a:lnTo>
                <a:lnTo>
                  <a:pt x="237" y="562"/>
                </a:lnTo>
                <a:lnTo>
                  <a:pt x="177" y="887"/>
                </a:lnTo>
                <a:lnTo>
                  <a:pt x="177" y="887"/>
                </a:lnTo>
                <a:lnTo>
                  <a:pt x="464" y="739"/>
                </a:lnTo>
                <a:lnTo>
                  <a:pt x="759" y="887"/>
                </a:lnTo>
                <a:lnTo>
                  <a:pt x="759" y="887"/>
                </a:lnTo>
                <a:lnTo>
                  <a:pt x="700" y="562"/>
                </a:lnTo>
                <a:lnTo>
                  <a:pt x="937" y="335"/>
                </a:lnTo>
                <a:lnTo>
                  <a:pt x="611" y="286"/>
                </a:lnTo>
                <a:lnTo>
                  <a:pt x="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"/>
          <p:cNvSpPr/>
          <p:nvPr/>
        </p:nvSpPr>
        <p:spPr>
          <a:xfrm>
            <a:off x="8792073" y="6656166"/>
            <a:ext cx="107553" cy="108761"/>
          </a:xfrm>
          <a:custGeom>
            <a:avLst/>
            <a:gdLst/>
            <a:ahLst/>
            <a:cxnLst/>
            <a:rect l="l" t="t" r="r" b="b"/>
            <a:pathLst>
              <a:path w="603" h="573" extrusionOk="0">
                <a:moveTo>
                  <a:pt x="306" y="1"/>
                </a:moveTo>
                <a:lnTo>
                  <a:pt x="208" y="188"/>
                </a:lnTo>
                <a:lnTo>
                  <a:pt x="0" y="218"/>
                </a:lnTo>
                <a:lnTo>
                  <a:pt x="149" y="365"/>
                </a:lnTo>
                <a:lnTo>
                  <a:pt x="119" y="573"/>
                </a:lnTo>
                <a:lnTo>
                  <a:pt x="119" y="573"/>
                </a:lnTo>
                <a:lnTo>
                  <a:pt x="306" y="474"/>
                </a:lnTo>
                <a:lnTo>
                  <a:pt x="484" y="573"/>
                </a:lnTo>
                <a:lnTo>
                  <a:pt x="454" y="365"/>
                </a:lnTo>
                <a:lnTo>
                  <a:pt x="602" y="218"/>
                </a:lnTo>
                <a:lnTo>
                  <a:pt x="395" y="188"/>
                </a:lnTo>
                <a:lnTo>
                  <a:pt x="3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2"/>
          <p:cNvSpPr/>
          <p:nvPr/>
        </p:nvSpPr>
        <p:spPr>
          <a:xfrm>
            <a:off x="8974892" y="6104202"/>
            <a:ext cx="105591" cy="108761"/>
          </a:xfrm>
          <a:custGeom>
            <a:avLst/>
            <a:gdLst/>
            <a:ahLst/>
            <a:cxnLst/>
            <a:rect l="l" t="t" r="r" b="b"/>
            <a:pathLst>
              <a:path w="592" h="573" extrusionOk="0">
                <a:moveTo>
                  <a:pt x="296" y="1"/>
                </a:moveTo>
                <a:lnTo>
                  <a:pt x="208" y="188"/>
                </a:lnTo>
                <a:lnTo>
                  <a:pt x="1" y="218"/>
                </a:lnTo>
                <a:lnTo>
                  <a:pt x="149" y="366"/>
                </a:lnTo>
                <a:lnTo>
                  <a:pt x="109" y="573"/>
                </a:lnTo>
                <a:lnTo>
                  <a:pt x="296" y="474"/>
                </a:lnTo>
                <a:lnTo>
                  <a:pt x="484" y="573"/>
                </a:lnTo>
                <a:lnTo>
                  <a:pt x="444" y="366"/>
                </a:lnTo>
                <a:lnTo>
                  <a:pt x="592" y="218"/>
                </a:lnTo>
                <a:lnTo>
                  <a:pt x="395" y="188"/>
                </a:lnTo>
                <a:lnTo>
                  <a:pt x="2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"/>
          <p:cNvSpPr/>
          <p:nvPr/>
        </p:nvSpPr>
        <p:spPr>
          <a:xfrm>
            <a:off x="8350810" y="5672197"/>
            <a:ext cx="107374" cy="106673"/>
          </a:xfrm>
          <a:custGeom>
            <a:avLst/>
            <a:gdLst/>
            <a:ahLst/>
            <a:cxnLst/>
            <a:rect l="l" t="t" r="r" b="b"/>
            <a:pathLst>
              <a:path w="602" h="562" extrusionOk="0">
                <a:moveTo>
                  <a:pt x="297" y="0"/>
                </a:moveTo>
                <a:lnTo>
                  <a:pt x="207" y="187"/>
                </a:lnTo>
                <a:lnTo>
                  <a:pt x="1" y="217"/>
                </a:lnTo>
                <a:lnTo>
                  <a:pt x="148" y="365"/>
                </a:lnTo>
                <a:lnTo>
                  <a:pt x="119" y="562"/>
                </a:lnTo>
                <a:lnTo>
                  <a:pt x="119" y="562"/>
                </a:lnTo>
                <a:lnTo>
                  <a:pt x="297" y="473"/>
                </a:lnTo>
                <a:lnTo>
                  <a:pt x="483" y="562"/>
                </a:lnTo>
                <a:lnTo>
                  <a:pt x="454" y="365"/>
                </a:lnTo>
                <a:lnTo>
                  <a:pt x="602" y="217"/>
                </a:lnTo>
                <a:lnTo>
                  <a:pt x="395" y="187"/>
                </a:lnTo>
                <a:lnTo>
                  <a:pt x="2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2"/>
          <p:cNvSpPr/>
          <p:nvPr/>
        </p:nvSpPr>
        <p:spPr>
          <a:xfrm>
            <a:off x="8078277" y="6401822"/>
            <a:ext cx="107553" cy="106673"/>
          </a:xfrm>
          <a:custGeom>
            <a:avLst/>
            <a:gdLst/>
            <a:ahLst/>
            <a:cxnLst/>
            <a:rect l="l" t="t" r="r" b="b"/>
            <a:pathLst>
              <a:path w="603" h="562" extrusionOk="0">
                <a:moveTo>
                  <a:pt x="307" y="0"/>
                </a:moveTo>
                <a:lnTo>
                  <a:pt x="208" y="187"/>
                </a:lnTo>
                <a:lnTo>
                  <a:pt x="1" y="217"/>
                </a:lnTo>
                <a:lnTo>
                  <a:pt x="149" y="355"/>
                </a:lnTo>
                <a:lnTo>
                  <a:pt x="119" y="562"/>
                </a:lnTo>
                <a:lnTo>
                  <a:pt x="307" y="463"/>
                </a:lnTo>
                <a:lnTo>
                  <a:pt x="484" y="562"/>
                </a:lnTo>
                <a:lnTo>
                  <a:pt x="454" y="355"/>
                </a:lnTo>
                <a:lnTo>
                  <a:pt x="602" y="217"/>
                </a:lnTo>
                <a:lnTo>
                  <a:pt x="395" y="187"/>
                </a:lnTo>
                <a:lnTo>
                  <a:pt x="3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2"/>
          <p:cNvSpPr/>
          <p:nvPr/>
        </p:nvSpPr>
        <p:spPr>
          <a:xfrm>
            <a:off x="5917625" y="3312496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3" y="0"/>
                </a:moveTo>
                <a:cubicBezTo>
                  <a:pt x="200" y="0"/>
                  <a:pt x="151" y="20"/>
                  <a:pt x="100" y="52"/>
                </a:cubicBezTo>
                <a:cubicBezTo>
                  <a:pt x="5" y="112"/>
                  <a:pt x="1" y="323"/>
                  <a:pt x="178" y="323"/>
                </a:cubicBezTo>
                <a:cubicBezTo>
                  <a:pt x="204" y="323"/>
                  <a:pt x="233" y="319"/>
                  <a:pt x="267" y="309"/>
                </a:cubicBezTo>
                <a:cubicBezTo>
                  <a:pt x="405" y="279"/>
                  <a:pt x="425" y="190"/>
                  <a:pt x="366" y="81"/>
                </a:cubicBezTo>
                <a:cubicBezTo>
                  <a:pt x="334" y="24"/>
                  <a:pt x="292" y="0"/>
                  <a:pt x="24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2"/>
          <p:cNvSpPr/>
          <p:nvPr/>
        </p:nvSpPr>
        <p:spPr>
          <a:xfrm>
            <a:off x="5659181" y="5074110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48" y="0"/>
                </a:moveTo>
                <a:cubicBezTo>
                  <a:pt x="203" y="0"/>
                  <a:pt x="152" y="22"/>
                  <a:pt x="99" y="56"/>
                </a:cubicBezTo>
                <a:cubicBezTo>
                  <a:pt x="4" y="117"/>
                  <a:pt x="0" y="324"/>
                  <a:pt x="185" y="324"/>
                </a:cubicBezTo>
                <a:cubicBezTo>
                  <a:pt x="209" y="324"/>
                  <a:pt x="236" y="321"/>
                  <a:pt x="267" y="313"/>
                </a:cubicBezTo>
                <a:cubicBezTo>
                  <a:pt x="405" y="273"/>
                  <a:pt x="425" y="184"/>
                  <a:pt x="366" y="85"/>
                </a:cubicBezTo>
                <a:cubicBezTo>
                  <a:pt x="336" y="25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2"/>
          <p:cNvSpPr/>
          <p:nvPr/>
        </p:nvSpPr>
        <p:spPr>
          <a:xfrm>
            <a:off x="8236482" y="5480870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4" y="0"/>
                </a:moveTo>
                <a:cubicBezTo>
                  <a:pt x="200" y="0"/>
                  <a:pt x="151" y="19"/>
                  <a:pt x="99" y="52"/>
                </a:cubicBezTo>
                <a:cubicBezTo>
                  <a:pt x="5" y="112"/>
                  <a:pt x="0" y="323"/>
                  <a:pt x="178" y="323"/>
                </a:cubicBezTo>
                <a:cubicBezTo>
                  <a:pt x="204" y="323"/>
                  <a:pt x="233" y="318"/>
                  <a:pt x="267" y="308"/>
                </a:cubicBezTo>
                <a:cubicBezTo>
                  <a:pt x="405" y="279"/>
                  <a:pt x="425" y="190"/>
                  <a:pt x="375" y="82"/>
                </a:cubicBezTo>
                <a:cubicBezTo>
                  <a:pt x="339" y="24"/>
                  <a:pt x="294" y="0"/>
                  <a:pt x="24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2"/>
          <p:cNvSpPr/>
          <p:nvPr/>
        </p:nvSpPr>
        <p:spPr>
          <a:xfrm>
            <a:off x="4657334" y="5205078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1" y="0"/>
                </a:moveTo>
                <a:cubicBezTo>
                  <a:pt x="204" y="0"/>
                  <a:pt x="151" y="22"/>
                  <a:pt x="98" y="56"/>
                </a:cubicBezTo>
                <a:cubicBezTo>
                  <a:pt x="11" y="117"/>
                  <a:pt x="1" y="324"/>
                  <a:pt x="184" y="324"/>
                </a:cubicBezTo>
                <a:cubicBezTo>
                  <a:pt x="208" y="324"/>
                  <a:pt x="235" y="321"/>
                  <a:pt x="266" y="313"/>
                </a:cubicBezTo>
                <a:cubicBezTo>
                  <a:pt x="414" y="273"/>
                  <a:pt x="424" y="184"/>
                  <a:pt x="374" y="85"/>
                </a:cubicBezTo>
                <a:cubicBezTo>
                  <a:pt x="344" y="25"/>
                  <a:pt x="301" y="0"/>
                  <a:pt x="25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2"/>
          <p:cNvSpPr/>
          <p:nvPr/>
        </p:nvSpPr>
        <p:spPr>
          <a:xfrm>
            <a:off x="7299379" y="4559159"/>
            <a:ext cx="75804" cy="6187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44" y="1"/>
                </a:moveTo>
                <a:cubicBezTo>
                  <a:pt x="198" y="1"/>
                  <a:pt x="148" y="20"/>
                  <a:pt x="100" y="49"/>
                </a:cubicBezTo>
                <a:cubicBezTo>
                  <a:pt x="4" y="110"/>
                  <a:pt x="1" y="326"/>
                  <a:pt x="186" y="326"/>
                </a:cubicBezTo>
                <a:cubicBezTo>
                  <a:pt x="210" y="326"/>
                  <a:pt x="237" y="322"/>
                  <a:pt x="267" y="315"/>
                </a:cubicBezTo>
                <a:cubicBezTo>
                  <a:pt x="405" y="275"/>
                  <a:pt x="425" y="187"/>
                  <a:pt x="366" y="78"/>
                </a:cubicBezTo>
                <a:cubicBezTo>
                  <a:pt x="335" y="22"/>
                  <a:pt x="292" y="1"/>
                  <a:pt x="24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2"/>
          <p:cNvSpPr/>
          <p:nvPr/>
        </p:nvSpPr>
        <p:spPr>
          <a:xfrm>
            <a:off x="7999085" y="7373263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8" y="0"/>
                </a:moveTo>
                <a:cubicBezTo>
                  <a:pt x="201" y="0"/>
                  <a:pt x="149" y="23"/>
                  <a:pt x="100" y="57"/>
                </a:cubicBezTo>
                <a:cubicBezTo>
                  <a:pt x="4" y="109"/>
                  <a:pt x="1" y="325"/>
                  <a:pt x="186" y="325"/>
                </a:cubicBezTo>
                <a:cubicBezTo>
                  <a:pt x="210" y="325"/>
                  <a:pt x="237" y="321"/>
                  <a:pt x="267" y="313"/>
                </a:cubicBezTo>
                <a:cubicBezTo>
                  <a:pt x="405" y="274"/>
                  <a:pt x="425" y="185"/>
                  <a:pt x="366" y="77"/>
                </a:cubicBezTo>
                <a:cubicBezTo>
                  <a:pt x="336" y="23"/>
                  <a:pt x="294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2"/>
          <p:cNvSpPr/>
          <p:nvPr/>
        </p:nvSpPr>
        <p:spPr>
          <a:xfrm>
            <a:off x="5984866" y="3541595"/>
            <a:ext cx="56184" cy="45554"/>
          </a:xfrm>
          <a:custGeom>
            <a:avLst/>
            <a:gdLst/>
            <a:ahLst/>
            <a:cxnLst/>
            <a:rect l="l" t="t" r="r" b="b"/>
            <a:pathLst>
              <a:path w="315" h="240" extrusionOk="0">
                <a:moveTo>
                  <a:pt x="177" y="1"/>
                </a:moveTo>
                <a:cubicBezTo>
                  <a:pt x="144" y="1"/>
                  <a:pt x="107" y="18"/>
                  <a:pt x="67" y="48"/>
                </a:cubicBezTo>
                <a:cubicBezTo>
                  <a:pt x="0" y="90"/>
                  <a:pt x="5" y="240"/>
                  <a:pt x="124" y="240"/>
                </a:cubicBezTo>
                <a:cubicBezTo>
                  <a:pt x="145" y="240"/>
                  <a:pt x="169" y="235"/>
                  <a:pt x="196" y="225"/>
                </a:cubicBezTo>
                <a:cubicBezTo>
                  <a:pt x="304" y="195"/>
                  <a:pt x="314" y="136"/>
                  <a:pt x="265" y="57"/>
                </a:cubicBezTo>
                <a:cubicBezTo>
                  <a:pt x="240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2"/>
          <p:cNvSpPr/>
          <p:nvPr/>
        </p:nvSpPr>
        <p:spPr>
          <a:xfrm>
            <a:off x="4532303" y="683971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79" y="1"/>
                </a:moveTo>
                <a:cubicBezTo>
                  <a:pt x="145" y="1"/>
                  <a:pt x="108" y="15"/>
                  <a:pt x="70" y="39"/>
                </a:cubicBezTo>
                <a:cubicBezTo>
                  <a:pt x="1" y="82"/>
                  <a:pt x="0" y="237"/>
                  <a:pt x="131" y="237"/>
                </a:cubicBezTo>
                <a:cubicBezTo>
                  <a:pt x="151" y="237"/>
                  <a:pt x="173" y="234"/>
                  <a:pt x="198" y="226"/>
                </a:cubicBezTo>
                <a:cubicBezTo>
                  <a:pt x="297" y="206"/>
                  <a:pt x="306" y="138"/>
                  <a:pt x="267" y="59"/>
                </a:cubicBezTo>
                <a:cubicBezTo>
                  <a:pt x="246" y="18"/>
                  <a:pt x="215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2"/>
          <p:cNvSpPr/>
          <p:nvPr/>
        </p:nvSpPr>
        <p:spPr>
          <a:xfrm>
            <a:off x="6677081" y="4501268"/>
            <a:ext cx="54757" cy="44416"/>
          </a:xfrm>
          <a:custGeom>
            <a:avLst/>
            <a:gdLst/>
            <a:ahLst/>
            <a:cxnLst/>
            <a:rect l="l" t="t" r="r" b="b"/>
            <a:pathLst>
              <a:path w="307" h="234" extrusionOk="0">
                <a:moveTo>
                  <a:pt x="179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0" y="82"/>
                  <a:pt x="0" y="234"/>
                  <a:pt x="131" y="234"/>
                </a:cubicBezTo>
                <a:cubicBezTo>
                  <a:pt x="147" y="234"/>
                  <a:pt x="167" y="231"/>
                  <a:pt x="188" y="225"/>
                </a:cubicBezTo>
                <a:cubicBezTo>
                  <a:pt x="297" y="196"/>
                  <a:pt x="306" y="137"/>
                  <a:pt x="267" y="58"/>
                </a:cubicBezTo>
                <a:cubicBezTo>
                  <a:pt x="247" y="17"/>
                  <a:pt x="215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2"/>
          <p:cNvSpPr/>
          <p:nvPr/>
        </p:nvSpPr>
        <p:spPr>
          <a:xfrm>
            <a:off x="6519054" y="476206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1"/>
                </a:moveTo>
                <a:cubicBezTo>
                  <a:pt x="115" y="1"/>
                  <a:pt x="87" y="11"/>
                  <a:pt x="59" y="25"/>
                </a:cubicBezTo>
                <a:cubicBezTo>
                  <a:pt x="6" y="60"/>
                  <a:pt x="1" y="176"/>
                  <a:pt x="109" y="176"/>
                </a:cubicBezTo>
                <a:cubicBezTo>
                  <a:pt x="121" y="176"/>
                  <a:pt x="133" y="175"/>
                  <a:pt x="148" y="172"/>
                </a:cubicBezTo>
                <a:cubicBezTo>
                  <a:pt x="227" y="152"/>
                  <a:pt x="237" y="104"/>
                  <a:pt x="207" y="44"/>
                </a:cubicBezTo>
                <a:cubicBezTo>
                  <a:pt x="191" y="13"/>
                  <a:pt x="168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2"/>
          <p:cNvSpPr/>
          <p:nvPr/>
        </p:nvSpPr>
        <p:spPr>
          <a:xfrm>
            <a:off x="6045509" y="345845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8" y="0"/>
                </a:moveTo>
                <a:cubicBezTo>
                  <a:pt x="112" y="0"/>
                  <a:pt x="83" y="13"/>
                  <a:pt x="53" y="32"/>
                </a:cubicBezTo>
                <a:cubicBezTo>
                  <a:pt x="1" y="58"/>
                  <a:pt x="2" y="177"/>
                  <a:pt x="105" y="177"/>
                </a:cubicBezTo>
                <a:cubicBezTo>
                  <a:pt x="119" y="177"/>
                  <a:pt x="134" y="175"/>
                  <a:pt x="152" y="170"/>
                </a:cubicBezTo>
                <a:cubicBezTo>
                  <a:pt x="220" y="151"/>
                  <a:pt x="230" y="101"/>
                  <a:pt x="200" y="42"/>
                </a:cubicBezTo>
                <a:cubicBezTo>
                  <a:pt x="186" y="12"/>
                  <a:pt x="164" y="0"/>
                  <a:pt x="13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2"/>
          <p:cNvSpPr/>
          <p:nvPr/>
        </p:nvSpPr>
        <p:spPr>
          <a:xfrm>
            <a:off x="8268408" y="4424015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3" y="0"/>
                </a:moveTo>
                <a:cubicBezTo>
                  <a:pt x="108" y="0"/>
                  <a:pt x="82" y="13"/>
                  <a:pt x="58" y="31"/>
                </a:cubicBezTo>
                <a:cubicBezTo>
                  <a:pt x="6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26" y="110"/>
                  <a:pt x="207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2"/>
          <p:cNvSpPr/>
          <p:nvPr/>
        </p:nvSpPr>
        <p:spPr>
          <a:xfrm>
            <a:off x="8072569" y="5365087"/>
            <a:ext cx="41023" cy="33407"/>
          </a:xfrm>
          <a:custGeom>
            <a:avLst/>
            <a:gdLst/>
            <a:ahLst/>
            <a:cxnLst/>
            <a:rect l="l" t="t" r="r" b="b"/>
            <a:pathLst>
              <a:path w="230" h="176" extrusionOk="0">
                <a:moveTo>
                  <a:pt x="134" y="0"/>
                </a:moveTo>
                <a:cubicBezTo>
                  <a:pt x="109" y="0"/>
                  <a:pt x="81" y="12"/>
                  <a:pt x="52" y="31"/>
                </a:cubicBezTo>
                <a:cubicBezTo>
                  <a:pt x="0" y="66"/>
                  <a:pt x="2" y="176"/>
                  <a:pt x="96" y="176"/>
                </a:cubicBezTo>
                <a:cubicBezTo>
                  <a:pt x="109" y="176"/>
                  <a:pt x="125" y="174"/>
                  <a:pt x="141" y="169"/>
                </a:cubicBezTo>
                <a:cubicBezTo>
                  <a:pt x="220" y="149"/>
                  <a:pt x="230" y="100"/>
                  <a:pt x="201" y="51"/>
                </a:cubicBezTo>
                <a:cubicBezTo>
                  <a:pt x="185" y="15"/>
                  <a:pt x="161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2"/>
          <p:cNvSpPr/>
          <p:nvPr/>
        </p:nvSpPr>
        <p:spPr>
          <a:xfrm>
            <a:off x="6520481" y="6273132"/>
            <a:ext cx="40845" cy="33407"/>
          </a:xfrm>
          <a:custGeom>
            <a:avLst/>
            <a:gdLst/>
            <a:ahLst/>
            <a:cxnLst/>
            <a:rect l="l" t="t" r="r" b="b"/>
            <a:pathLst>
              <a:path w="229" h="176" extrusionOk="0">
                <a:moveTo>
                  <a:pt x="125" y="0"/>
                </a:moveTo>
                <a:cubicBezTo>
                  <a:pt x="102" y="0"/>
                  <a:pt x="78" y="10"/>
                  <a:pt x="51" y="28"/>
                </a:cubicBezTo>
                <a:cubicBezTo>
                  <a:pt x="0" y="62"/>
                  <a:pt x="0" y="176"/>
                  <a:pt x="89" y="176"/>
                </a:cubicBezTo>
                <a:cubicBezTo>
                  <a:pt x="104" y="176"/>
                  <a:pt x="120" y="173"/>
                  <a:pt x="140" y="166"/>
                </a:cubicBezTo>
                <a:cubicBezTo>
                  <a:pt x="219" y="146"/>
                  <a:pt x="229" y="96"/>
                  <a:pt x="199" y="48"/>
                </a:cubicBezTo>
                <a:cubicBezTo>
                  <a:pt x="177" y="15"/>
                  <a:pt x="153" y="0"/>
                  <a:pt x="1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2"/>
          <p:cNvSpPr/>
          <p:nvPr/>
        </p:nvSpPr>
        <p:spPr>
          <a:xfrm>
            <a:off x="7881546" y="7648106"/>
            <a:ext cx="40488" cy="33027"/>
          </a:xfrm>
          <a:custGeom>
            <a:avLst/>
            <a:gdLst/>
            <a:ahLst/>
            <a:cxnLst/>
            <a:rect l="l" t="t" r="r" b="b"/>
            <a:pathLst>
              <a:path w="227" h="174" extrusionOk="0">
                <a:moveTo>
                  <a:pt x="128" y="1"/>
                </a:moveTo>
                <a:cubicBezTo>
                  <a:pt x="105" y="1"/>
                  <a:pt x="81" y="10"/>
                  <a:pt x="59" y="28"/>
                </a:cubicBezTo>
                <a:cubicBezTo>
                  <a:pt x="7" y="63"/>
                  <a:pt x="1" y="173"/>
                  <a:pt x="100" y="173"/>
                </a:cubicBezTo>
                <a:cubicBezTo>
                  <a:pt x="114" y="173"/>
                  <a:pt x="130" y="171"/>
                  <a:pt x="148" y="166"/>
                </a:cubicBezTo>
                <a:cubicBezTo>
                  <a:pt x="217" y="157"/>
                  <a:pt x="227" y="107"/>
                  <a:pt x="197" y="48"/>
                </a:cubicBezTo>
                <a:cubicBezTo>
                  <a:pt x="181" y="15"/>
                  <a:pt x="156" y="1"/>
                  <a:pt x="1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2"/>
          <p:cNvSpPr/>
          <p:nvPr/>
        </p:nvSpPr>
        <p:spPr>
          <a:xfrm>
            <a:off x="7194325" y="6676475"/>
            <a:ext cx="42094" cy="33596"/>
          </a:xfrm>
          <a:custGeom>
            <a:avLst/>
            <a:gdLst/>
            <a:ahLst/>
            <a:cxnLst/>
            <a:rect l="l" t="t" r="r" b="b"/>
            <a:pathLst>
              <a:path w="236" h="177" extrusionOk="0">
                <a:moveTo>
                  <a:pt x="140" y="1"/>
                </a:moveTo>
                <a:cubicBezTo>
                  <a:pt x="115" y="1"/>
                  <a:pt x="87" y="13"/>
                  <a:pt x="58" y="32"/>
                </a:cubicBezTo>
                <a:cubicBezTo>
                  <a:pt x="6" y="67"/>
                  <a:pt x="0" y="177"/>
                  <a:pt x="99" y="177"/>
                </a:cubicBezTo>
                <a:cubicBezTo>
                  <a:pt x="113" y="177"/>
                  <a:pt x="128" y="175"/>
                  <a:pt x="147" y="170"/>
                </a:cubicBezTo>
                <a:cubicBezTo>
                  <a:pt x="225" y="150"/>
                  <a:pt x="236" y="111"/>
                  <a:pt x="206" y="52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2"/>
          <p:cNvSpPr/>
          <p:nvPr/>
        </p:nvSpPr>
        <p:spPr>
          <a:xfrm>
            <a:off x="4472731" y="5407794"/>
            <a:ext cx="40488" cy="33786"/>
          </a:xfrm>
          <a:custGeom>
            <a:avLst/>
            <a:gdLst/>
            <a:ahLst/>
            <a:cxnLst/>
            <a:rect l="l" t="t" r="r" b="b"/>
            <a:pathLst>
              <a:path w="227" h="178" extrusionOk="0">
                <a:moveTo>
                  <a:pt x="136" y="1"/>
                </a:moveTo>
                <a:cubicBezTo>
                  <a:pt x="111" y="1"/>
                  <a:pt x="84" y="13"/>
                  <a:pt x="59" y="33"/>
                </a:cubicBezTo>
                <a:cubicBezTo>
                  <a:pt x="7" y="59"/>
                  <a:pt x="1" y="178"/>
                  <a:pt x="102" y="178"/>
                </a:cubicBezTo>
                <a:cubicBezTo>
                  <a:pt x="115" y="178"/>
                  <a:pt x="130" y="176"/>
                  <a:pt x="148" y="171"/>
                </a:cubicBezTo>
                <a:cubicBezTo>
                  <a:pt x="217" y="151"/>
                  <a:pt x="226" y="102"/>
                  <a:pt x="197" y="43"/>
                </a:cubicBezTo>
                <a:cubicBezTo>
                  <a:pt x="182" y="13"/>
                  <a:pt x="160" y="1"/>
                  <a:pt x="13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2"/>
          <p:cNvSpPr/>
          <p:nvPr/>
        </p:nvSpPr>
        <p:spPr>
          <a:xfrm>
            <a:off x="8350275" y="3357291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0" y="59"/>
                  <a:pt x="2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2"/>
          <p:cNvSpPr/>
          <p:nvPr/>
        </p:nvSpPr>
        <p:spPr>
          <a:xfrm>
            <a:off x="5069880" y="3711284"/>
            <a:ext cx="97386" cy="78581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7" y="0"/>
                </a:moveTo>
                <a:cubicBezTo>
                  <a:pt x="256" y="0"/>
                  <a:pt x="189" y="27"/>
                  <a:pt x="122" y="70"/>
                </a:cubicBezTo>
                <a:cubicBezTo>
                  <a:pt x="1" y="148"/>
                  <a:pt x="1" y="414"/>
                  <a:pt x="233" y="414"/>
                </a:cubicBezTo>
                <a:cubicBezTo>
                  <a:pt x="266" y="414"/>
                  <a:pt x="304" y="408"/>
                  <a:pt x="348" y="396"/>
                </a:cubicBezTo>
                <a:cubicBezTo>
                  <a:pt x="525" y="356"/>
                  <a:pt x="545" y="238"/>
                  <a:pt x="476" y="100"/>
                </a:cubicBezTo>
                <a:cubicBezTo>
                  <a:pt x="436" y="29"/>
                  <a:pt x="380" y="0"/>
                  <a:pt x="31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2"/>
          <p:cNvSpPr/>
          <p:nvPr/>
        </p:nvSpPr>
        <p:spPr>
          <a:xfrm>
            <a:off x="4539438" y="5644675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24" y="1"/>
                </a:moveTo>
                <a:cubicBezTo>
                  <a:pt x="263" y="1"/>
                  <a:pt x="196" y="28"/>
                  <a:pt x="128" y="66"/>
                </a:cubicBezTo>
                <a:cubicBezTo>
                  <a:pt x="7" y="144"/>
                  <a:pt x="0" y="419"/>
                  <a:pt x="233" y="419"/>
                </a:cubicBezTo>
                <a:cubicBezTo>
                  <a:pt x="266" y="419"/>
                  <a:pt x="303" y="414"/>
                  <a:pt x="345" y="402"/>
                </a:cubicBezTo>
                <a:cubicBezTo>
                  <a:pt x="533" y="352"/>
                  <a:pt x="553" y="244"/>
                  <a:pt x="483" y="106"/>
                </a:cubicBezTo>
                <a:cubicBezTo>
                  <a:pt x="443" y="30"/>
                  <a:pt x="387" y="1"/>
                  <a:pt x="32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2"/>
          <p:cNvSpPr/>
          <p:nvPr/>
        </p:nvSpPr>
        <p:spPr>
          <a:xfrm>
            <a:off x="7870844" y="3159320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2"/>
          <p:cNvSpPr/>
          <p:nvPr/>
        </p:nvSpPr>
        <p:spPr>
          <a:xfrm>
            <a:off x="5061497" y="4115387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2" y="0"/>
                </a:moveTo>
                <a:cubicBezTo>
                  <a:pt x="27" y="0"/>
                  <a:pt x="10" y="47"/>
                  <a:pt x="1" y="110"/>
                </a:cubicBezTo>
                <a:cubicBezTo>
                  <a:pt x="1" y="151"/>
                  <a:pt x="43" y="196"/>
                  <a:pt x="87" y="196"/>
                </a:cubicBezTo>
                <a:cubicBezTo>
                  <a:pt x="117" y="196"/>
                  <a:pt x="149" y="175"/>
                  <a:pt x="169" y="120"/>
                </a:cubicBezTo>
                <a:cubicBezTo>
                  <a:pt x="198" y="50"/>
                  <a:pt x="169" y="11"/>
                  <a:pt x="99" y="2"/>
                </a:cubicBezTo>
                <a:cubicBezTo>
                  <a:pt x="93" y="1"/>
                  <a:pt x="87" y="0"/>
                  <a:pt x="8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2"/>
          <p:cNvSpPr/>
          <p:nvPr/>
        </p:nvSpPr>
        <p:spPr>
          <a:xfrm>
            <a:off x="5100380" y="326827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1" y="0"/>
                  <a:pt x="69" y="19"/>
                  <a:pt x="39" y="49"/>
                </a:cubicBezTo>
                <a:cubicBezTo>
                  <a:pt x="0" y="88"/>
                  <a:pt x="11" y="177"/>
                  <a:pt x="86" y="177"/>
                </a:cubicBezTo>
                <a:cubicBezTo>
                  <a:pt x="105" y="177"/>
                  <a:pt x="129" y="171"/>
                  <a:pt x="157" y="157"/>
                </a:cubicBezTo>
                <a:cubicBezTo>
                  <a:pt x="227" y="128"/>
                  <a:pt x="227" y="78"/>
                  <a:pt x="187" y="29"/>
                </a:cubicBezTo>
                <a:cubicBezTo>
                  <a:pt x="171" y="9"/>
                  <a:pt x="152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2"/>
          <p:cNvSpPr/>
          <p:nvPr/>
        </p:nvSpPr>
        <p:spPr>
          <a:xfrm>
            <a:off x="4697643" y="3907736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5" y="0"/>
                </a:moveTo>
                <a:cubicBezTo>
                  <a:pt x="27" y="0"/>
                  <a:pt x="10" y="56"/>
                  <a:pt x="1" y="119"/>
                </a:cubicBezTo>
                <a:cubicBezTo>
                  <a:pt x="1" y="154"/>
                  <a:pt x="42" y="196"/>
                  <a:pt x="86" y="196"/>
                </a:cubicBezTo>
                <a:cubicBezTo>
                  <a:pt x="116" y="196"/>
                  <a:pt x="148" y="176"/>
                  <a:pt x="168" y="119"/>
                </a:cubicBezTo>
                <a:cubicBezTo>
                  <a:pt x="198" y="51"/>
                  <a:pt x="168" y="11"/>
                  <a:pt x="99" y="1"/>
                </a:cubicBezTo>
                <a:cubicBezTo>
                  <a:pt x="94" y="0"/>
                  <a:pt x="90" y="0"/>
                  <a:pt x="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2"/>
          <p:cNvSpPr/>
          <p:nvPr/>
        </p:nvSpPr>
        <p:spPr>
          <a:xfrm>
            <a:off x="4497345" y="3931842"/>
            <a:ext cx="82582" cy="89021"/>
          </a:xfrm>
          <a:custGeom>
            <a:avLst/>
            <a:gdLst/>
            <a:ahLst/>
            <a:cxnLst/>
            <a:rect l="l" t="t" r="r" b="b"/>
            <a:pathLst>
              <a:path w="463" h="469" extrusionOk="0">
                <a:moveTo>
                  <a:pt x="201" y="0"/>
                </a:moveTo>
                <a:cubicBezTo>
                  <a:pt x="60" y="0"/>
                  <a:pt x="9" y="113"/>
                  <a:pt x="0" y="268"/>
                </a:cubicBezTo>
                <a:cubicBezTo>
                  <a:pt x="0" y="367"/>
                  <a:pt x="98" y="468"/>
                  <a:pt x="203" y="468"/>
                </a:cubicBezTo>
                <a:cubicBezTo>
                  <a:pt x="277" y="468"/>
                  <a:pt x="355" y="417"/>
                  <a:pt x="404" y="279"/>
                </a:cubicBezTo>
                <a:cubicBezTo>
                  <a:pt x="463" y="101"/>
                  <a:pt x="384" y="22"/>
                  <a:pt x="237" y="3"/>
                </a:cubicBezTo>
                <a:cubicBezTo>
                  <a:pt x="224" y="1"/>
                  <a:pt x="213" y="0"/>
                  <a:pt x="20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2"/>
          <p:cNvSpPr/>
          <p:nvPr/>
        </p:nvSpPr>
        <p:spPr>
          <a:xfrm>
            <a:off x="4400495" y="6946003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2"/>
          <p:cNvSpPr/>
          <p:nvPr/>
        </p:nvSpPr>
        <p:spPr>
          <a:xfrm>
            <a:off x="5845746" y="5204699"/>
            <a:ext cx="56363" cy="46314"/>
          </a:xfrm>
          <a:custGeom>
            <a:avLst/>
            <a:gdLst/>
            <a:ahLst/>
            <a:cxnLst/>
            <a:rect l="l" t="t" r="r" b="b"/>
            <a:pathLst>
              <a:path w="316" h="244" extrusionOk="0">
                <a:moveTo>
                  <a:pt x="179" y="0"/>
                </a:moveTo>
                <a:cubicBezTo>
                  <a:pt x="145" y="0"/>
                  <a:pt x="107" y="15"/>
                  <a:pt x="69" y="39"/>
                </a:cubicBezTo>
                <a:cubicBezTo>
                  <a:pt x="7" y="82"/>
                  <a:pt x="1" y="243"/>
                  <a:pt x="139" y="243"/>
                </a:cubicBezTo>
                <a:cubicBezTo>
                  <a:pt x="156" y="243"/>
                  <a:pt x="175" y="241"/>
                  <a:pt x="197" y="236"/>
                </a:cubicBezTo>
                <a:cubicBezTo>
                  <a:pt x="295" y="206"/>
                  <a:pt x="315" y="137"/>
                  <a:pt x="276" y="58"/>
                </a:cubicBezTo>
                <a:cubicBezTo>
                  <a:pt x="250" y="17"/>
                  <a:pt x="217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2"/>
          <p:cNvSpPr/>
          <p:nvPr/>
        </p:nvSpPr>
        <p:spPr>
          <a:xfrm>
            <a:off x="6536712" y="6435608"/>
            <a:ext cx="56363" cy="46503"/>
          </a:xfrm>
          <a:custGeom>
            <a:avLst/>
            <a:gdLst/>
            <a:ahLst/>
            <a:cxnLst/>
            <a:rect l="l" t="t" r="r" b="b"/>
            <a:pathLst>
              <a:path w="316" h="245" extrusionOk="0">
                <a:moveTo>
                  <a:pt x="180" y="1"/>
                </a:moveTo>
                <a:cubicBezTo>
                  <a:pt x="147" y="1"/>
                  <a:pt x="112" y="15"/>
                  <a:pt x="79" y="39"/>
                </a:cubicBezTo>
                <a:cubicBezTo>
                  <a:pt x="8" y="83"/>
                  <a:pt x="1" y="244"/>
                  <a:pt x="139" y="244"/>
                </a:cubicBezTo>
                <a:cubicBezTo>
                  <a:pt x="156" y="244"/>
                  <a:pt x="175" y="242"/>
                  <a:pt x="197" y="236"/>
                </a:cubicBezTo>
                <a:cubicBezTo>
                  <a:pt x="295" y="206"/>
                  <a:pt x="315" y="138"/>
                  <a:pt x="276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2"/>
          <p:cNvSpPr/>
          <p:nvPr/>
        </p:nvSpPr>
        <p:spPr>
          <a:xfrm>
            <a:off x="5427492" y="6576066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84" y="0"/>
                </a:moveTo>
                <a:cubicBezTo>
                  <a:pt x="151" y="0"/>
                  <a:pt x="116" y="15"/>
                  <a:pt x="78" y="38"/>
                </a:cubicBezTo>
                <a:cubicBezTo>
                  <a:pt x="9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305" y="206"/>
                  <a:pt x="314" y="137"/>
                  <a:pt x="275" y="58"/>
                </a:cubicBezTo>
                <a:cubicBezTo>
                  <a:pt x="249" y="17"/>
                  <a:pt x="219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2"/>
          <p:cNvSpPr/>
          <p:nvPr/>
        </p:nvSpPr>
        <p:spPr>
          <a:xfrm>
            <a:off x="7188617" y="6779921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71" y="0"/>
                </a:moveTo>
                <a:cubicBezTo>
                  <a:pt x="136" y="0"/>
                  <a:pt x="98" y="15"/>
                  <a:pt x="60" y="39"/>
                </a:cubicBezTo>
                <a:cubicBezTo>
                  <a:pt x="1" y="90"/>
                  <a:pt x="0" y="237"/>
                  <a:pt x="129" y="237"/>
                </a:cubicBezTo>
                <a:cubicBezTo>
                  <a:pt x="149" y="237"/>
                  <a:pt x="172" y="234"/>
                  <a:pt x="198" y="226"/>
                </a:cubicBezTo>
                <a:cubicBezTo>
                  <a:pt x="297" y="197"/>
                  <a:pt x="307" y="127"/>
                  <a:pt x="268" y="59"/>
                </a:cubicBezTo>
                <a:cubicBezTo>
                  <a:pt x="242" y="18"/>
                  <a:pt x="208" y="0"/>
                  <a:pt x="17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2"/>
          <p:cNvSpPr/>
          <p:nvPr/>
        </p:nvSpPr>
        <p:spPr>
          <a:xfrm>
            <a:off x="6798723" y="4733214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79" y="0"/>
                </a:moveTo>
                <a:cubicBezTo>
                  <a:pt x="144" y="0"/>
                  <a:pt x="106" y="15"/>
                  <a:pt x="68" y="39"/>
                </a:cubicBezTo>
                <a:cubicBezTo>
                  <a:pt x="8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295" y="206"/>
                  <a:pt x="314" y="137"/>
                  <a:pt x="275" y="58"/>
                </a:cubicBezTo>
                <a:cubicBezTo>
                  <a:pt x="250" y="17"/>
                  <a:pt x="216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2"/>
          <p:cNvSpPr/>
          <p:nvPr/>
        </p:nvSpPr>
        <p:spPr>
          <a:xfrm>
            <a:off x="8088621" y="5528322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7"/>
                  <a:pt x="132" y="237"/>
                </a:cubicBezTo>
                <a:cubicBezTo>
                  <a:pt x="151" y="237"/>
                  <a:pt x="174" y="234"/>
                  <a:pt x="199" y="226"/>
                </a:cubicBezTo>
                <a:cubicBezTo>
                  <a:pt x="297" y="20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2"/>
          <p:cNvSpPr/>
          <p:nvPr/>
        </p:nvSpPr>
        <p:spPr>
          <a:xfrm>
            <a:off x="6523335" y="3243785"/>
            <a:ext cx="216175" cy="198731"/>
          </a:xfrm>
          <a:custGeom>
            <a:avLst/>
            <a:gdLst/>
            <a:ahLst/>
            <a:cxnLst/>
            <a:rect l="l" t="t" r="r" b="b"/>
            <a:pathLst>
              <a:path w="1212" h="1047" extrusionOk="0">
                <a:moveTo>
                  <a:pt x="497" y="0"/>
                </a:moveTo>
                <a:cubicBezTo>
                  <a:pt x="313" y="0"/>
                  <a:pt x="104" y="304"/>
                  <a:pt x="498" y="443"/>
                </a:cubicBezTo>
                <a:cubicBezTo>
                  <a:pt x="443" y="433"/>
                  <a:pt x="395" y="428"/>
                  <a:pt x="354" y="428"/>
                </a:cubicBezTo>
                <a:cubicBezTo>
                  <a:pt x="0" y="428"/>
                  <a:pt x="99" y="764"/>
                  <a:pt x="309" y="764"/>
                </a:cubicBezTo>
                <a:cubicBezTo>
                  <a:pt x="355" y="764"/>
                  <a:pt x="406" y="748"/>
                  <a:pt x="459" y="710"/>
                </a:cubicBezTo>
                <a:lnTo>
                  <a:pt x="459" y="710"/>
                </a:lnTo>
                <a:cubicBezTo>
                  <a:pt x="419" y="838"/>
                  <a:pt x="370" y="1025"/>
                  <a:pt x="538" y="1045"/>
                </a:cubicBezTo>
                <a:cubicBezTo>
                  <a:pt x="546" y="1046"/>
                  <a:pt x="555" y="1047"/>
                  <a:pt x="562" y="1047"/>
                </a:cubicBezTo>
                <a:cubicBezTo>
                  <a:pt x="719" y="1047"/>
                  <a:pt x="752" y="867"/>
                  <a:pt x="706" y="660"/>
                </a:cubicBezTo>
                <a:lnTo>
                  <a:pt x="706" y="660"/>
                </a:lnTo>
                <a:cubicBezTo>
                  <a:pt x="765" y="746"/>
                  <a:pt x="881" y="876"/>
                  <a:pt x="990" y="876"/>
                </a:cubicBezTo>
                <a:cubicBezTo>
                  <a:pt x="1044" y="876"/>
                  <a:pt x="1097" y="844"/>
                  <a:pt x="1139" y="759"/>
                </a:cubicBezTo>
                <a:cubicBezTo>
                  <a:pt x="1210" y="609"/>
                  <a:pt x="1058" y="498"/>
                  <a:pt x="898" y="498"/>
                </a:cubicBezTo>
                <a:cubicBezTo>
                  <a:pt x="880" y="498"/>
                  <a:pt x="862" y="500"/>
                  <a:pt x="844" y="503"/>
                </a:cubicBezTo>
                <a:cubicBezTo>
                  <a:pt x="1211" y="396"/>
                  <a:pt x="1093" y="143"/>
                  <a:pt x="918" y="143"/>
                </a:cubicBezTo>
                <a:cubicBezTo>
                  <a:pt x="835" y="143"/>
                  <a:pt x="739" y="200"/>
                  <a:pt x="676" y="355"/>
                </a:cubicBezTo>
                <a:cubicBezTo>
                  <a:pt x="693" y="92"/>
                  <a:pt x="599" y="0"/>
                  <a:pt x="49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2"/>
          <p:cNvSpPr/>
          <p:nvPr/>
        </p:nvSpPr>
        <p:spPr>
          <a:xfrm>
            <a:off x="5471190" y="5716802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1" y="1"/>
                </a:moveTo>
                <a:cubicBezTo>
                  <a:pt x="358" y="1"/>
                  <a:pt x="266" y="77"/>
                  <a:pt x="345" y="258"/>
                </a:cubicBezTo>
                <a:cubicBezTo>
                  <a:pt x="274" y="148"/>
                  <a:pt x="208" y="109"/>
                  <a:pt x="158" y="109"/>
                </a:cubicBezTo>
                <a:cubicBezTo>
                  <a:pt x="42" y="109"/>
                  <a:pt x="11" y="322"/>
                  <a:pt x="198" y="357"/>
                </a:cubicBezTo>
                <a:cubicBezTo>
                  <a:pt x="119" y="396"/>
                  <a:pt x="1" y="465"/>
                  <a:pt x="69" y="554"/>
                </a:cubicBezTo>
                <a:cubicBezTo>
                  <a:pt x="92" y="583"/>
                  <a:pt x="119" y="596"/>
                  <a:pt x="148" y="596"/>
                </a:cubicBezTo>
                <a:cubicBezTo>
                  <a:pt x="208" y="596"/>
                  <a:pt x="276" y="541"/>
                  <a:pt x="336" y="455"/>
                </a:cubicBezTo>
                <a:lnTo>
                  <a:pt x="336" y="455"/>
                </a:lnTo>
                <a:cubicBezTo>
                  <a:pt x="318" y="550"/>
                  <a:pt x="308" y="722"/>
                  <a:pt x="434" y="722"/>
                </a:cubicBezTo>
                <a:cubicBezTo>
                  <a:pt x="451" y="722"/>
                  <a:pt x="471" y="719"/>
                  <a:pt x="493" y="712"/>
                </a:cubicBezTo>
                <a:cubicBezTo>
                  <a:pt x="612" y="672"/>
                  <a:pt x="582" y="524"/>
                  <a:pt x="474" y="455"/>
                </a:cubicBezTo>
                <a:lnTo>
                  <a:pt x="474" y="455"/>
                </a:lnTo>
                <a:cubicBezTo>
                  <a:pt x="529" y="486"/>
                  <a:pt x="576" y="499"/>
                  <a:pt x="612" y="499"/>
                </a:cubicBezTo>
                <a:cubicBezTo>
                  <a:pt x="768" y="499"/>
                  <a:pt x="755" y="272"/>
                  <a:pt x="583" y="272"/>
                </a:cubicBezTo>
                <a:cubicBezTo>
                  <a:pt x="552" y="272"/>
                  <a:pt x="515" y="280"/>
                  <a:pt x="474" y="298"/>
                </a:cubicBezTo>
                <a:cubicBezTo>
                  <a:pt x="681" y="118"/>
                  <a:pt x="565" y="1"/>
                  <a:pt x="45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2"/>
          <p:cNvSpPr/>
          <p:nvPr/>
        </p:nvSpPr>
        <p:spPr>
          <a:xfrm>
            <a:off x="7164182" y="3059101"/>
            <a:ext cx="138409" cy="139510"/>
          </a:xfrm>
          <a:custGeom>
            <a:avLst/>
            <a:gdLst/>
            <a:ahLst/>
            <a:cxnLst/>
            <a:rect l="l" t="t" r="r" b="b"/>
            <a:pathLst>
              <a:path w="776" h="735" extrusionOk="0">
                <a:moveTo>
                  <a:pt x="462" y="1"/>
                </a:moveTo>
                <a:cubicBezTo>
                  <a:pt x="371" y="1"/>
                  <a:pt x="283" y="74"/>
                  <a:pt x="355" y="253"/>
                </a:cubicBezTo>
                <a:cubicBezTo>
                  <a:pt x="286" y="143"/>
                  <a:pt x="220" y="103"/>
                  <a:pt x="169" y="103"/>
                </a:cubicBezTo>
                <a:cubicBezTo>
                  <a:pt x="52" y="103"/>
                  <a:pt x="12" y="311"/>
                  <a:pt x="197" y="352"/>
                </a:cubicBezTo>
                <a:cubicBezTo>
                  <a:pt x="118" y="391"/>
                  <a:pt x="0" y="450"/>
                  <a:pt x="70" y="549"/>
                </a:cubicBezTo>
                <a:cubicBezTo>
                  <a:pt x="92" y="582"/>
                  <a:pt x="120" y="596"/>
                  <a:pt x="150" y="596"/>
                </a:cubicBezTo>
                <a:cubicBezTo>
                  <a:pt x="209" y="596"/>
                  <a:pt x="276" y="540"/>
                  <a:pt x="335" y="461"/>
                </a:cubicBezTo>
                <a:lnTo>
                  <a:pt x="335" y="461"/>
                </a:lnTo>
                <a:cubicBezTo>
                  <a:pt x="318" y="558"/>
                  <a:pt x="300" y="734"/>
                  <a:pt x="431" y="734"/>
                </a:cubicBezTo>
                <a:cubicBezTo>
                  <a:pt x="447" y="734"/>
                  <a:pt x="464" y="732"/>
                  <a:pt x="484" y="726"/>
                </a:cubicBezTo>
                <a:cubicBezTo>
                  <a:pt x="611" y="687"/>
                  <a:pt x="582" y="540"/>
                  <a:pt x="484" y="461"/>
                </a:cubicBezTo>
                <a:lnTo>
                  <a:pt x="484" y="461"/>
                </a:lnTo>
                <a:cubicBezTo>
                  <a:pt x="542" y="498"/>
                  <a:pt x="591" y="513"/>
                  <a:pt x="629" y="513"/>
                </a:cubicBezTo>
                <a:cubicBezTo>
                  <a:pt x="776" y="513"/>
                  <a:pt x="766" y="291"/>
                  <a:pt x="589" y="291"/>
                </a:cubicBezTo>
                <a:cubicBezTo>
                  <a:pt x="559" y="291"/>
                  <a:pt x="524" y="297"/>
                  <a:pt x="484" y="312"/>
                </a:cubicBezTo>
                <a:cubicBezTo>
                  <a:pt x="707" y="128"/>
                  <a:pt x="582" y="1"/>
                  <a:pt x="46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2"/>
          <p:cNvSpPr/>
          <p:nvPr/>
        </p:nvSpPr>
        <p:spPr>
          <a:xfrm>
            <a:off x="6416319" y="5215138"/>
            <a:ext cx="268614" cy="239730"/>
          </a:xfrm>
          <a:custGeom>
            <a:avLst/>
            <a:gdLst/>
            <a:ahLst/>
            <a:cxnLst/>
            <a:rect l="l" t="t" r="r" b="b"/>
            <a:pathLst>
              <a:path w="1506" h="1263" extrusionOk="0">
                <a:moveTo>
                  <a:pt x="1065" y="0"/>
                </a:moveTo>
                <a:cubicBezTo>
                  <a:pt x="914" y="0"/>
                  <a:pt x="810" y="184"/>
                  <a:pt x="842" y="368"/>
                </a:cubicBezTo>
                <a:cubicBezTo>
                  <a:pt x="789" y="138"/>
                  <a:pt x="683" y="55"/>
                  <a:pt x="588" y="55"/>
                </a:cubicBezTo>
                <a:cubicBezTo>
                  <a:pt x="402" y="55"/>
                  <a:pt x="259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6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2" y="1131"/>
                  <a:pt x="771" y="1263"/>
                  <a:pt x="896" y="1263"/>
                </a:cubicBezTo>
                <a:cubicBezTo>
                  <a:pt x="1044" y="1263"/>
                  <a:pt x="1203" y="1080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4" y="916"/>
                </a:cubicBezTo>
                <a:cubicBezTo>
                  <a:pt x="1391" y="916"/>
                  <a:pt x="1453" y="883"/>
                  <a:pt x="1473" y="782"/>
                </a:cubicBezTo>
                <a:cubicBezTo>
                  <a:pt x="1505" y="612"/>
                  <a:pt x="1358" y="534"/>
                  <a:pt x="1156" y="534"/>
                </a:cubicBezTo>
                <a:cubicBezTo>
                  <a:pt x="1112" y="534"/>
                  <a:pt x="1067" y="538"/>
                  <a:pt x="1019" y="545"/>
                </a:cubicBezTo>
                <a:cubicBezTo>
                  <a:pt x="1187" y="446"/>
                  <a:pt x="1473" y="200"/>
                  <a:pt x="1177" y="32"/>
                </a:cubicBezTo>
                <a:cubicBezTo>
                  <a:pt x="1138" y="10"/>
                  <a:pt x="1100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2"/>
          <p:cNvSpPr/>
          <p:nvPr/>
        </p:nvSpPr>
        <p:spPr>
          <a:xfrm>
            <a:off x="5027430" y="4796040"/>
            <a:ext cx="268436" cy="239161"/>
          </a:xfrm>
          <a:custGeom>
            <a:avLst/>
            <a:gdLst/>
            <a:ahLst/>
            <a:cxnLst/>
            <a:rect l="l" t="t" r="r" b="b"/>
            <a:pathLst>
              <a:path w="1505" h="1260" extrusionOk="0">
                <a:moveTo>
                  <a:pt x="1065" y="0"/>
                </a:moveTo>
                <a:cubicBezTo>
                  <a:pt x="915" y="0"/>
                  <a:pt x="810" y="184"/>
                  <a:pt x="842" y="368"/>
                </a:cubicBezTo>
                <a:cubicBezTo>
                  <a:pt x="789" y="139"/>
                  <a:pt x="683" y="55"/>
                  <a:pt x="589" y="55"/>
                </a:cubicBezTo>
                <a:cubicBezTo>
                  <a:pt x="403" y="55"/>
                  <a:pt x="260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7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3" y="1129"/>
                  <a:pt x="770" y="1260"/>
                  <a:pt x="895" y="1260"/>
                </a:cubicBezTo>
                <a:cubicBezTo>
                  <a:pt x="1043" y="1260"/>
                  <a:pt x="1204" y="1076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5" y="916"/>
                </a:cubicBezTo>
                <a:cubicBezTo>
                  <a:pt x="1391" y="916"/>
                  <a:pt x="1454" y="884"/>
                  <a:pt x="1473" y="782"/>
                </a:cubicBezTo>
                <a:cubicBezTo>
                  <a:pt x="1505" y="606"/>
                  <a:pt x="1362" y="534"/>
                  <a:pt x="1165" y="534"/>
                </a:cubicBezTo>
                <a:cubicBezTo>
                  <a:pt x="1119" y="534"/>
                  <a:pt x="1070" y="538"/>
                  <a:pt x="1020" y="545"/>
                </a:cubicBezTo>
                <a:cubicBezTo>
                  <a:pt x="1188" y="447"/>
                  <a:pt x="1473" y="200"/>
                  <a:pt x="1177" y="33"/>
                </a:cubicBezTo>
                <a:cubicBezTo>
                  <a:pt x="1138" y="10"/>
                  <a:pt x="1101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2"/>
          <p:cNvSpPr/>
          <p:nvPr/>
        </p:nvSpPr>
        <p:spPr>
          <a:xfrm>
            <a:off x="8920670" y="3686609"/>
            <a:ext cx="42094" cy="33786"/>
          </a:xfrm>
          <a:custGeom>
            <a:avLst/>
            <a:gdLst/>
            <a:ahLst/>
            <a:cxnLst/>
            <a:rect l="l" t="t" r="r" b="b"/>
            <a:pathLst>
              <a:path w="236" h="178" extrusionOk="0">
                <a:moveTo>
                  <a:pt x="140" y="1"/>
                </a:moveTo>
                <a:cubicBezTo>
                  <a:pt x="115" y="1"/>
                  <a:pt x="88" y="13"/>
                  <a:pt x="59" y="33"/>
                </a:cubicBezTo>
                <a:cubicBezTo>
                  <a:pt x="7" y="67"/>
                  <a:pt x="0" y="178"/>
                  <a:pt x="99" y="178"/>
                </a:cubicBezTo>
                <a:cubicBezTo>
                  <a:pt x="113" y="178"/>
                  <a:pt x="129" y="176"/>
                  <a:pt x="147" y="171"/>
                </a:cubicBezTo>
                <a:cubicBezTo>
                  <a:pt x="226" y="151"/>
                  <a:pt x="236" y="101"/>
                  <a:pt x="206" y="42"/>
                </a:cubicBezTo>
                <a:cubicBezTo>
                  <a:pt x="186" y="13"/>
                  <a:pt x="164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2"/>
          <p:cNvSpPr/>
          <p:nvPr/>
        </p:nvSpPr>
        <p:spPr>
          <a:xfrm>
            <a:off x="9043025" y="386066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3" y="0"/>
                </a:moveTo>
                <a:cubicBezTo>
                  <a:pt x="109" y="0"/>
                  <a:pt x="82" y="13"/>
                  <a:pt x="52" y="32"/>
                </a:cubicBezTo>
                <a:cubicBezTo>
                  <a:pt x="0" y="67"/>
                  <a:pt x="2" y="177"/>
                  <a:pt x="96" y="177"/>
                </a:cubicBezTo>
                <a:cubicBezTo>
                  <a:pt x="109" y="177"/>
                  <a:pt x="124" y="175"/>
                  <a:pt x="141" y="170"/>
                </a:cubicBezTo>
                <a:cubicBezTo>
                  <a:pt x="220" y="150"/>
                  <a:pt x="230" y="102"/>
                  <a:pt x="200" y="42"/>
                </a:cubicBezTo>
                <a:cubicBezTo>
                  <a:pt x="181" y="13"/>
                  <a:pt x="158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2"/>
          <p:cNvSpPr/>
          <p:nvPr/>
        </p:nvSpPr>
        <p:spPr>
          <a:xfrm>
            <a:off x="5571250" y="585515"/>
            <a:ext cx="75982" cy="61878"/>
          </a:xfrm>
          <a:custGeom>
            <a:avLst/>
            <a:gdLst/>
            <a:ahLst/>
            <a:cxnLst/>
            <a:rect l="l" t="t" r="r" b="b"/>
            <a:pathLst>
              <a:path w="426" h="326" extrusionOk="0">
                <a:moveTo>
                  <a:pt x="248" y="0"/>
                </a:moveTo>
                <a:cubicBezTo>
                  <a:pt x="203" y="0"/>
                  <a:pt x="152" y="19"/>
                  <a:pt x="100" y="48"/>
                </a:cubicBezTo>
                <a:cubicBezTo>
                  <a:pt x="4" y="109"/>
                  <a:pt x="0" y="325"/>
                  <a:pt x="187" y="325"/>
                </a:cubicBezTo>
                <a:cubicBezTo>
                  <a:pt x="210" y="325"/>
                  <a:pt x="237" y="322"/>
                  <a:pt x="268" y="314"/>
                </a:cubicBezTo>
                <a:cubicBezTo>
                  <a:pt x="406" y="274"/>
                  <a:pt x="425" y="186"/>
                  <a:pt x="366" y="77"/>
                </a:cubicBezTo>
                <a:cubicBezTo>
                  <a:pt x="336" y="22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2"/>
          <p:cNvSpPr/>
          <p:nvPr/>
        </p:nvSpPr>
        <p:spPr>
          <a:xfrm>
            <a:off x="8148550" y="992464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5" y="1"/>
                </a:moveTo>
                <a:cubicBezTo>
                  <a:pt x="200" y="1"/>
                  <a:pt x="151" y="20"/>
                  <a:pt x="99" y="53"/>
                </a:cubicBezTo>
                <a:cubicBezTo>
                  <a:pt x="5" y="113"/>
                  <a:pt x="0" y="324"/>
                  <a:pt x="178" y="324"/>
                </a:cubicBezTo>
                <a:cubicBezTo>
                  <a:pt x="204" y="324"/>
                  <a:pt x="234" y="319"/>
                  <a:pt x="267" y="309"/>
                </a:cubicBezTo>
                <a:cubicBezTo>
                  <a:pt x="405" y="279"/>
                  <a:pt x="425" y="191"/>
                  <a:pt x="375" y="82"/>
                </a:cubicBezTo>
                <a:cubicBezTo>
                  <a:pt x="339" y="25"/>
                  <a:pt x="295" y="1"/>
                  <a:pt x="24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2"/>
          <p:cNvSpPr/>
          <p:nvPr/>
        </p:nvSpPr>
        <p:spPr>
          <a:xfrm>
            <a:off x="4569581" y="716672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4" y="0"/>
                </a:moveTo>
                <a:cubicBezTo>
                  <a:pt x="206" y="0"/>
                  <a:pt x="152" y="22"/>
                  <a:pt x="97" y="57"/>
                </a:cubicBezTo>
                <a:cubicBezTo>
                  <a:pt x="10" y="118"/>
                  <a:pt x="0" y="325"/>
                  <a:pt x="189" y="325"/>
                </a:cubicBezTo>
                <a:cubicBezTo>
                  <a:pt x="214" y="325"/>
                  <a:pt x="242" y="321"/>
                  <a:pt x="275" y="313"/>
                </a:cubicBezTo>
                <a:cubicBezTo>
                  <a:pt x="413" y="273"/>
                  <a:pt x="423" y="185"/>
                  <a:pt x="373" y="76"/>
                </a:cubicBezTo>
                <a:cubicBezTo>
                  <a:pt x="344" y="22"/>
                  <a:pt x="302" y="0"/>
                  <a:pt x="25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2"/>
          <p:cNvSpPr/>
          <p:nvPr/>
        </p:nvSpPr>
        <p:spPr>
          <a:xfrm>
            <a:off x="7211626" y="70184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39" y="0"/>
                </a:moveTo>
                <a:cubicBezTo>
                  <a:pt x="194" y="0"/>
                  <a:pt x="146" y="20"/>
                  <a:pt x="99" y="52"/>
                </a:cubicBezTo>
                <a:cubicBezTo>
                  <a:pt x="4" y="113"/>
                  <a:pt x="0" y="323"/>
                  <a:pt x="177" y="323"/>
                </a:cubicBezTo>
                <a:cubicBezTo>
                  <a:pt x="203" y="323"/>
                  <a:pt x="233" y="318"/>
                  <a:pt x="266" y="308"/>
                </a:cubicBezTo>
                <a:cubicBezTo>
                  <a:pt x="404" y="279"/>
                  <a:pt x="424" y="190"/>
                  <a:pt x="365" y="82"/>
                </a:cubicBezTo>
                <a:cubicBezTo>
                  <a:pt x="334" y="25"/>
                  <a:pt x="289" y="0"/>
                  <a:pt x="2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2"/>
          <p:cNvSpPr/>
          <p:nvPr/>
        </p:nvSpPr>
        <p:spPr>
          <a:xfrm>
            <a:off x="7911153" y="2883908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0" y="1"/>
                </a:moveTo>
                <a:cubicBezTo>
                  <a:pt x="195" y="1"/>
                  <a:pt x="147" y="20"/>
                  <a:pt x="100" y="53"/>
                </a:cubicBezTo>
                <a:cubicBezTo>
                  <a:pt x="5" y="113"/>
                  <a:pt x="1" y="323"/>
                  <a:pt x="178" y="323"/>
                </a:cubicBezTo>
                <a:cubicBezTo>
                  <a:pt x="204" y="323"/>
                  <a:pt x="234" y="319"/>
                  <a:pt x="267" y="309"/>
                </a:cubicBezTo>
                <a:cubicBezTo>
                  <a:pt x="405" y="280"/>
                  <a:pt x="425" y="191"/>
                  <a:pt x="366" y="83"/>
                </a:cubicBezTo>
                <a:cubicBezTo>
                  <a:pt x="335" y="25"/>
                  <a:pt x="290" y="1"/>
                  <a:pt x="2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2"/>
          <p:cNvSpPr/>
          <p:nvPr/>
        </p:nvSpPr>
        <p:spPr>
          <a:xfrm>
            <a:off x="6589150" y="12292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3" y="0"/>
                </a:moveTo>
                <a:cubicBezTo>
                  <a:pt x="149" y="0"/>
                  <a:pt x="109" y="17"/>
                  <a:pt x="70" y="42"/>
                </a:cubicBezTo>
                <a:cubicBezTo>
                  <a:pt x="0" y="86"/>
                  <a:pt x="0" y="237"/>
                  <a:pt x="131" y="237"/>
                </a:cubicBezTo>
                <a:cubicBezTo>
                  <a:pt x="148" y="237"/>
                  <a:pt x="167" y="235"/>
                  <a:pt x="188" y="229"/>
                </a:cubicBezTo>
                <a:cubicBezTo>
                  <a:pt x="297" y="199"/>
                  <a:pt x="307" y="131"/>
                  <a:pt x="267" y="61"/>
                </a:cubicBezTo>
                <a:cubicBezTo>
                  <a:pt x="247" y="17"/>
                  <a:pt x="218" y="0"/>
                  <a:pt x="18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2"/>
          <p:cNvSpPr/>
          <p:nvPr/>
        </p:nvSpPr>
        <p:spPr>
          <a:xfrm>
            <a:off x="6431301" y="273090"/>
            <a:ext cx="42094" cy="32837"/>
          </a:xfrm>
          <a:custGeom>
            <a:avLst/>
            <a:gdLst/>
            <a:ahLst/>
            <a:cxnLst/>
            <a:rect l="l" t="t" r="r" b="b"/>
            <a:pathLst>
              <a:path w="236" h="173" extrusionOk="0">
                <a:moveTo>
                  <a:pt x="136" y="0"/>
                </a:moveTo>
                <a:cubicBezTo>
                  <a:pt x="112" y="0"/>
                  <a:pt x="85" y="10"/>
                  <a:pt x="58" y="28"/>
                </a:cubicBezTo>
                <a:cubicBezTo>
                  <a:pt x="7" y="63"/>
                  <a:pt x="0" y="173"/>
                  <a:pt x="99" y="173"/>
                </a:cubicBezTo>
                <a:cubicBezTo>
                  <a:pt x="113" y="173"/>
                  <a:pt x="129" y="171"/>
                  <a:pt x="147" y="166"/>
                </a:cubicBezTo>
                <a:cubicBezTo>
                  <a:pt x="226" y="157"/>
                  <a:pt x="236" y="107"/>
                  <a:pt x="206" y="48"/>
                </a:cubicBezTo>
                <a:cubicBezTo>
                  <a:pt x="190" y="15"/>
                  <a:pt x="165" y="0"/>
                  <a:pt x="13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2"/>
          <p:cNvSpPr/>
          <p:nvPr/>
        </p:nvSpPr>
        <p:spPr>
          <a:xfrm>
            <a:off x="7984638" y="876491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8"/>
                  <a:pt x="2" y="178"/>
                  <a:pt x="96" y="178"/>
                </a:cubicBezTo>
                <a:cubicBezTo>
                  <a:pt x="110" y="178"/>
                  <a:pt x="125" y="176"/>
                  <a:pt x="142" y="171"/>
                </a:cubicBezTo>
                <a:cubicBezTo>
                  <a:pt x="220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2"/>
          <p:cNvSpPr/>
          <p:nvPr/>
        </p:nvSpPr>
        <p:spPr>
          <a:xfrm>
            <a:off x="6432371" y="1784156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0" y="0"/>
                </a:moveTo>
                <a:cubicBezTo>
                  <a:pt x="106" y="0"/>
                  <a:pt x="81" y="12"/>
                  <a:pt x="52" y="31"/>
                </a:cubicBezTo>
                <a:cubicBezTo>
                  <a:pt x="1" y="66"/>
                  <a:pt x="2" y="176"/>
                  <a:pt x="96" y="176"/>
                </a:cubicBezTo>
                <a:cubicBezTo>
                  <a:pt x="109" y="176"/>
                  <a:pt x="124" y="174"/>
                  <a:pt x="141" y="169"/>
                </a:cubicBezTo>
                <a:cubicBezTo>
                  <a:pt x="220" y="149"/>
                  <a:pt x="230" y="101"/>
                  <a:pt x="200" y="51"/>
                </a:cubicBezTo>
                <a:cubicBezTo>
                  <a:pt x="179" y="15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2"/>
          <p:cNvSpPr/>
          <p:nvPr/>
        </p:nvSpPr>
        <p:spPr>
          <a:xfrm>
            <a:off x="8997187" y="1553729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3" y="13"/>
                  <a:pt x="53" y="33"/>
                </a:cubicBezTo>
                <a:cubicBezTo>
                  <a:pt x="1" y="59"/>
                  <a:pt x="3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2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2"/>
          <p:cNvSpPr/>
          <p:nvPr/>
        </p:nvSpPr>
        <p:spPr>
          <a:xfrm>
            <a:off x="9118650" y="172778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1" y="67"/>
                  <a:pt x="1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2"/>
          <p:cNvSpPr/>
          <p:nvPr/>
        </p:nvSpPr>
        <p:spPr>
          <a:xfrm>
            <a:off x="7793614" y="315932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9" y="0"/>
                  <a:pt x="83" y="12"/>
                  <a:pt x="59" y="31"/>
                </a:cubicBezTo>
                <a:cubicBezTo>
                  <a:pt x="7" y="66"/>
                  <a:pt x="1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17" y="150"/>
                  <a:pt x="227" y="100"/>
                  <a:pt x="197" y="51"/>
                </a:cubicBezTo>
                <a:cubicBezTo>
                  <a:pt x="182" y="15"/>
                  <a:pt x="158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2"/>
          <p:cNvSpPr/>
          <p:nvPr/>
        </p:nvSpPr>
        <p:spPr>
          <a:xfrm>
            <a:off x="7106393" y="2188259"/>
            <a:ext cx="42094" cy="33407"/>
          </a:xfrm>
          <a:custGeom>
            <a:avLst/>
            <a:gdLst/>
            <a:ahLst/>
            <a:cxnLst/>
            <a:rect l="l" t="t" r="r" b="b"/>
            <a:pathLst>
              <a:path w="236" h="176" extrusionOk="0">
                <a:moveTo>
                  <a:pt x="140" y="1"/>
                </a:moveTo>
                <a:cubicBezTo>
                  <a:pt x="115" y="1"/>
                  <a:pt x="87" y="12"/>
                  <a:pt x="58" y="31"/>
                </a:cubicBezTo>
                <a:cubicBezTo>
                  <a:pt x="6" y="58"/>
                  <a:pt x="0" y="176"/>
                  <a:pt x="101" y="176"/>
                </a:cubicBezTo>
                <a:cubicBezTo>
                  <a:pt x="114" y="176"/>
                  <a:pt x="130" y="174"/>
                  <a:pt x="147" y="169"/>
                </a:cubicBezTo>
                <a:cubicBezTo>
                  <a:pt x="226" y="150"/>
                  <a:pt x="236" y="101"/>
                  <a:pt x="206" y="51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2"/>
          <p:cNvSpPr/>
          <p:nvPr/>
        </p:nvSpPr>
        <p:spPr>
          <a:xfrm>
            <a:off x="4384978" y="919388"/>
            <a:ext cx="40310" cy="33976"/>
          </a:xfrm>
          <a:custGeom>
            <a:avLst/>
            <a:gdLst/>
            <a:ahLst/>
            <a:cxnLst/>
            <a:rect l="l" t="t" r="r" b="b"/>
            <a:pathLst>
              <a:path w="226" h="179" extrusionOk="0">
                <a:moveTo>
                  <a:pt x="130" y="0"/>
                </a:moveTo>
                <a:cubicBezTo>
                  <a:pt x="107" y="0"/>
                  <a:pt x="81" y="10"/>
                  <a:pt x="58" y="24"/>
                </a:cubicBezTo>
                <a:cubicBezTo>
                  <a:pt x="6" y="59"/>
                  <a:pt x="0" y="178"/>
                  <a:pt x="101" y="178"/>
                </a:cubicBezTo>
                <a:cubicBezTo>
                  <a:pt x="114" y="178"/>
                  <a:pt x="130" y="176"/>
                  <a:pt x="147" y="171"/>
                </a:cubicBezTo>
                <a:cubicBezTo>
                  <a:pt x="216" y="152"/>
                  <a:pt x="226" y="103"/>
                  <a:pt x="196" y="44"/>
                </a:cubicBezTo>
                <a:cubicBezTo>
                  <a:pt x="181" y="12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2"/>
          <p:cNvSpPr/>
          <p:nvPr/>
        </p:nvSpPr>
        <p:spPr>
          <a:xfrm>
            <a:off x="5757993" y="716293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7" y="1"/>
                  <a:pt x="111" y="15"/>
                  <a:pt x="78" y="39"/>
                </a:cubicBezTo>
                <a:cubicBezTo>
                  <a:pt x="9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2"/>
          <p:cNvSpPr/>
          <p:nvPr/>
        </p:nvSpPr>
        <p:spPr>
          <a:xfrm>
            <a:off x="6448959" y="1947392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0"/>
                </a:moveTo>
                <a:cubicBezTo>
                  <a:pt x="146" y="0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8"/>
                </a:cubicBezTo>
                <a:cubicBezTo>
                  <a:pt x="249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2"/>
          <p:cNvSpPr/>
          <p:nvPr/>
        </p:nvSpPr>
        <p:spPr>
          <a:xfrm>
            <a:off x="7956813" y="3268270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6" y="0"/>
                  <a:pt x="108" y="15"/>
                  <a:pt x="71" y="38"/>
                </a:cubicBezTo>
                <a:cubicBezTo>
                  <a:pt x="1" y="82"/>
                  <a:pt x="1" y="234"/>
                  <a:pt x="132" y="234"/>
                </a:cubicBezTo>
                <a:cubicBezTo>
                  <a:pt x="149" y="234"/>
                  <a:pt x="168" y="232"/>
                  <a:pt x="189" y="226"/>
                </a:cubicBezTo>
                <a:cubicBezTo>
                  <a:pt x="298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2"/>
          <p:cNvSpPr/>
          <p:nvPr/>
        </p:nvSpPr>
        <p:spPr>
          <a:xfrm>
            <a:off x="7100686" y="2290946"/>
            <a:ext cx="54936" cy="45744"/>
          </a:xfrm>
          <a:custGeom>
            <a:avLst/>
            <a:gdLst/>
            <a:ahLst/>
            <a:cxnLst/>
            <a:rect l="l" t="t" r="r" b="b"/>
            <a:pathLst>
              <a:path w="308" h="241" extrusionOk="0">
                <a:moveTo>
                  <a:pt x="175" y="1"/>
                </a:moveTo>
                <a:cubicBezTo>
                  <a:pt x="139" y="1"/>
                  <a:pt x="100" y="18"/>
                  <a:pt x="60" y="42"/>
                </a:cubicBezTo>
                <a:cubicBezTo>
                  <a:pt x="1" y="86"/>
                  <a:pt x="0" y="241"/>
                  <a:pt x="132" y="241"/>
                </a:cubicBezTo>
                <a:cubicBezTo>
                  <a:pt x="151" y="241"/>
                  <a:pt x="173" y="238"/>
                  <a:pt x="198" y="230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3" y="18"/>
                  <a:pt x="211" y="1"/>
                  <a:pt x="17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2"/>
          <p:cNvSpPr/>
          <p:nvPr/>
        </p:nvSpPr>
        <p:spPr>
          <a:xfrm>
            <a:off x="6710791" y="244808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79" y="1"/>
                </a:moveTo>
                <a:cubicBezTo>
                  <a:pt x="144" y="1"/>
                  <a:pt x="107" y="15"/>
                  <a:pt x="69" y="39"/>
                </a:cubicBezTo>
                <a:cubicBezTo>
                  <a:pt x="8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5" y="138"/>
                  <a:pt x="275" y="59"/>
                </a:cubicBezTo>
                <a:cubicBezTo>
                  <a:pt x="250" y="18"/>
                  <a:pt x="216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2"/>
          <p:cNvSpPr/>
          <p:nvPr/>
        </p:nvSpPr>
        <p:spPr>
          <a:xfrm>
            <a:off x="8000690" y="1040106"/>
            <a:ext cx="54936" cy="44416"/>
          </a:xfrm>
          <a:custGeom>
            <a:avLst/>
            <a:gdLst/>
            <a:ahLst/>
            <a:cxnLst/>
            <a:rect l="l" t="t" r="r" b="b"/>
            <a:pathLst>
              <a:path w="308" h="234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4"/>
                  <a:pt x="138" y="234"/>
                </a:cubicBezTo>
                <a:cubicBezTo>
                  <a:pt x="156" y="234"/>
                  <a:pt x="176" y="231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2"/>
          <p:cNvSpPr/>
          <p:nvPr/>
        </p:nvSpPr>
        <p:spPr>
          <a:xfrm>
            <a:off x="6328388" y="725783"/>
            <a:ext cx="268436" cy="239540"/>
          </a:xfrm>
          <a:custGeom>
            <a:avLst/>
            <a:gdLst/>
            <a:ahLst/>
            <a:cxnLst/>
            <a:rect l="l" t="t" r="r" b="b"/>
            <a:pathLst>
              <a:path w="1505" h="1262" extrusionOk="0">
                <a:moveTo>
                  <a:pt x="1072" y="0"/>
                </a:moveTo>
                <a:cubicBezTo>
                  <a:pt x="917" y="0"/>
                  <a:pt x="810" y="185"/>
                  <a:pt x="842" y="363"/>
                </a:cubicBezTo>
                <a:lnTo>
                  <a:pt x="842" y="363"/>
                </a:lnTo>
                <a:cubicBezTo>
                  <a:pt x="789" y="140"/>
                  <a:pt x="685" y="58"/>
                  <a:pt x="591" y="58"/>
                </a:cubicBezTo>
                <a:cubicBezTo>
                  <a:pt x="404" y="58"/>
                  <a:pt x="258" y="384"/>
                  <a:pt x="645" y="561"/>
                </a:cubicBezTo>
                <a:cubicBezTo>
                  <a:pt x="600" y="555"/>
                  <a:pt x="560" y="553"/>
                  <a:pt x="523" y="553"/>
                </a:cubicBezTo>
                <a:cubicBezTo>
                  <a:pt x="0" y="553"/>
                  <a:pt x="196" y="1045"/>
                  <a:pt x="454" y="1045"/>
                </a:cubicBezTo>
                <a:cubicBezTo>
                  <a:pt x="550" y="1045"/>
                  <a:pt x="655" y="976"/>
                  <a:pt x="734" y="788"/>
                </a:cubicBezTo>
                <a:lnTo>
                  <a:pt x="734" y="788"/>
                </a:lnTo>
                <a:cubicBezTo>
                  <a:pt x="653" y="1131"/>
                  <a:pt x="770" y="1261"/>
                  <a:pt x="896" y="1261"/>
                </a:cubicBezTo>
                <a:cubicBezTo>
                  <a:pt x="1044" y="1261"/>
                  <a:pt x="1203" y="1080"/>
                  <a:pt x="1059" y="856"/>
                </a:cubicBezTo>
                <a:lnTo>
                  <a:pt x="1059" y="856"/>
                </a:lnTo>
                <a:cubicBezTo>
                  <a:pt x="1136" y="885"/>
                  <a:pt x="1228" y="917"/>
                  <a:pt x="1306" y="917"/>
                </a:cubicBezTo>
                <a:cubicBezTo>
                  <a:pt x="1387" y="917"/>
                  <a:pt x="1453" y="883"/>
                  <a:pt x="1473" y="777"/>
                </a:cubicBezTo>
                <a:cubicBezTo>
                  <a:pt x="1505" y="610"/>
                  <a:pt x="1363" y="540"/>
                  <a:pt x="1166" y="540"/>
                </a:cubicBezTo>
                <a:cubicBezTo>
                  <a:pt x="1120" y="540"/>
                  <a:pt x="1070" y="544"/>
                  <a:pt x="1020" y="551"/>
                </a:cubicBezTo>
                <a:cubicBezTo>
                  <a:pt x="1187" y="453"/>
                  <a:pt x="1473" y="206"/>
                  <a:pt x="1177" y="28"/>
                </a:cubicBezTo>
                <a:cubicBezTo>
                  <a:pt x="1140" y="9"/>
                  <a:pt x="1105" y="0"/>
                  <a:pt x="107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2"/>
          <p:cNvSpPr/>
          <p:nvPr/>
        </p:nvSpPr>
        <p:spPr>
          <a:xfrm>
            <a:off x="4939499" y="305926"/>
            <a:ext cx="268614" cy="240299"/>
          </a:xfrm>
          <a:custGeom>
            <a:avLst/>
            <a:gdLst/>
            <a:ahLst/>
            <a:cxnLst/>
            <a:rect l="l" t="t" r="r" b="b"/>
            <a:pathLst>
              <a:path w="1506" h="1266" extrusionOk="0">
                <a:moveTo>
                  <a:pt x="1068" y="1"/>
                </a:moveTo>
                <a:cubicBezTo>
                  <a:pt x="916" y="1"/>
                  <a:pt x="810" y="191"/>
                  <a:pt x="842" y="368"/>
                </a:cubicBezTo>
                <a:cubicBezTo>
                  <a:pt x="790" y="144"/>
                  <a:pt x="685" y="62"/>
                  <a:pt x="591" y="62"/>
                </a:cubicBezTo>
                <a:cubicBezTo>
                  <a:pt x="404" y="62"/>
                  <a:pt x="258" y="388"/>
                  <a:pt x="645" y="565"/>
                </a:cubicBezTo>
                <a:cubicBezTo>
                  <a:pt x="601" y="559"/>
                  <a:pt x="560" y="557"/>
                  <a:pt x="523" y="557"/>
                </a:cubicBezTo>
                <a:cubicBezTo>
                  <a:pt x="0" y="557"/>
                  <a:pt x="197" y="1049"/>
                  <a:pt x="454" y="1049"/>
                </a:cubicBezTo>
                <a:cubicBezTo>
                  <a:pt x="550" y="1049"/>
                  <a:pt x="655" y="980"/>
                  <a:pt x="734" y="792"/>
                </a:cubicBezTo>
                <a:lnTo>
                  <a:pt x="734" y="792"/>
                </a:lnTo>
                <a:cubicBezTo>
                  <a:pt x="653" y="1135"/>
                  <a:pt x="771" y="1265"/>
                  <a:pt x="896" y="1265"/>
                </a:cubicBezTo>
                <a:cubicBezTo>
                  <a:pt x="1044" y="1265"/>
                  <a:pt x="1203" y="1084"/>
                  <a:pt x="1059" y="860"/>
                </a:cubicBezTo>
                <a:lnTo>
                  <a:pt x="1059" y="860"/>
                </a:lnTo>
                <a:cubicBezTo>
                  <a:pt x="1137" y="889"/>
                  <a:pt x="1228" y="921"/>
                  <a:pt x="1306" y="921"/>
                </a:cubicBezTo>
                <a:cubicBezTo>
                  <a:pt x="1387" y="921"/>
                  <a:pt x="1453" y="887"/>
                  <a:pt x="1473" y="782"/>
                </a:cubicBezTo>
                <a:cubicBezTo>
                  <a:pt x="1505" y="614"/>
                  <a:pt x="1363" y="544"/>
                  <a:pt x="1166" y="544"/>
                </a:cubicBezTo>
                <a:cubicBezTo>
                  <a:pt x="1120" y="544"/>
                  <a:pt x="1071" y="548"/>
                  <a:pt x="1020" y="555"/>
                </a:cubicBezTo>
                <a:cubicBezTo>
                  <a:pt x="1188" y="457"/>
                  <a:pt x="1473" y="210"/>
                  <a:pt x="1177" y="32"/>
                </a:cubicBezTo>
                <a:cubicBezTo>
                  <a:pt x="1139" y="11"/>
                  <a:pt x="1102" y="1"/>
                  <a:pt x="106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2"/>
          <p:cNvSpPr/>
          <p:nvPr/>
        </p:nvSpPr>
        <p:spPr>
          <a:xfrm>
            <a:off x="488884" y="529521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56" y="1"/>
                </a:moveTo>
                <a:cubicBezTo>
                  <a:pt x="208" y="1"/>
                  <a:pt x="153" y="23"/>
                  <a:pt x="99" y="57"/>
                </a:cubicBezTo>
                <a:cubicBezTo>
                  <a:pt x="3" y="118"/>
                  <a:pt x="0" y="325"/>
                  <a:pt x="183" y="325"/>
                </a:cubicBezTo>
                <a:cubicBezTo>
                  <a:pt x="208" y="325"/>
                  <a:pt x="235" y="321"/>
                  <a:pt x="267" y="313"/>
                </a:cubicBezTo>
                <a:cubicBezTo>
                  <a:pt x="405" y="274"/>
                  <a:pt x="424" y="185"/>
                  <a:pt x="375" y="77"/>
                </a:cubicBezTo>
                <a:cubicBezTo>
                  <a:pt x="346" y="23"/>
                  <a:pt x="304" y="1"/>
                  <a:pt x="25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2"/>
          <p:cNvSpPr/>
          <p:nvPr/>
        </p:nvSpPr>
        <p:spPr>
          <a:xfrm>
            <a:off x="230263" y="2290186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50" y="1"/>
                </a:moveTo>
                <a:cubicBezTo>
                  <a:pt x="204" y="1"/>
                  <a:pt x="153" y="23"/>
                  <a:pt x="100" y="56"/>
                </a:cubicBezTo>
                <a:cubicBezTo>
                  <a:pt x="5" y="117"/>
                  <a:pt x="1" y="324"/>
                  <a:pt x="185" y="324"/>
                </a:cubicBezTo>
                <a:cubicBezTo>
                  <a:pt x="210" y="324"/>
                  <a:pt x="237" y="321"/>
                  <a:pt x="268" y="313"/>
                </a:cubicBezTo>
                <a:cubicBezTo>
                  <a:pt x="406" y="273"/>
                  <a:pt x="426" y="184"/>
                  <a:pt x="376" y="86"/>
                </a:cubicBezTo>
                <a:cubicBezTo>
                  <a:pt x="341" y="25"/>
                  <a:pt x="298" y="1"/>
                  <a:pt x="25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2"/>
          <p:cNvSpPr/>
          <p:nvPr/>
        </p:nvSpPr>
        <p:spPr>
          <a:xfrm>
            <a:off x="2570345" y="4589529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7" y="1"/>
                </a:moveTo>
                <a:cubicBezTo>
                  <a:pt x="203" y="1"/>
                  <a:pt x="152" y="23"/>
                  <a:pt x="100" y="56"/>
                </a:cubicBezTo>
                <a:cubicBezTo>
                  <a:pt x="4" y="117"/>
                  <a:pt x="0" y="324"/>
                  <a:pt x="184" y="324"/>
                </a:cubicBezTo>
                <a:cubicBezTo>
                  <a:pt x="208" y="324"/>
                  <a:pt x="236" y="320"/>
                  <a:pt x="267" y="312"/>
                </a:cubicBezTo>
                <a:cubicBezTo>
                  <a:pt x="405" y="273"/>
                  <a:pt x="425" y="185"/>
                  <a:pt x="365" y="86"/>
                </a:cubicBezTo>
                <a:cubicBezTo>
                  <a:pt x="335" y="25"/>
                  <a:pt x="294" y="1"/>
                  <a:pt x="24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2"/>
          <p:cNvSpPr/>
          <p:nvPr/>
        </p:nvSpPr>
        <p:spPr>
          <a:xfrm>
            <a:off x="557196" y="758430"/>
            <a:ext cx="54936" cy="46124"/>
          </a:xfrm>
          <a:custGeom>
            <a:avLst/>
            <a:gdLst/>
            <a:ahLst/>
            <a:cxnLst/>
            <a:rect l="l" t="t" r="r" b="b"/>
            <a:pathLst>
              <a:path w="308" h="243" extrusionOk="0">
                <a:moveTo>
                  <a:pt x="180" y="0"/>
                </a:moveTo>
                <a:cubicBezTo>
                  <a:pt x="143" y="0"/>
                  <a:pt x="102" y="18"/>
                  <a:pt x="61" y="44"/>
                </a:cubicBezTo>
                <a:cubicBezTo>
                  <a:pt x="2" y="95"/>
                  <a:pt x="1" y="242"/>
                  <a:pt x="130" y="242"/>
                </a:cubicBezTo>
                <a:cubicBezTo>
                  <a:pt x="150" y="242"/>
                  <a:pt x="173" y="239"/>
                  <a:pt x="199" y="231"/>
                </a:cubicBezTo>
                <a:cubicBezTo>
                  <a:pt x="298" y="202"/>
                  <a:pt x="308" y="132"/>
                  <a:pt x="268" y="53"/>
                </a:cubicBezTo>
                <a:cubicBezTo>
                  <a:pt x="245" y="16"/>
                  <a:pt x="214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2"/>
          <p:cNvSpPr/>
          <p:nvPr/>
        </p:nvSpPr>
        <p:spPr>
          <a:xfrm>
            <a:off x="617304" y="67472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4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4" y="177"/>
                  <a:pt x="130" y="174"/>
                  <a:pt x="148" y="170"/>
                </a:cubicBezTo>
                <a:cubicBezTo>
                  <a:pt x="217" y="150"/>
                  <a:pt x="237" y="100"/>
                  <a:pt x="207" y="51"/>
                </a:cubicBezTo>
                <a:cubicBezTo>
                  <a:pt x="187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2"/>
          <p:cNvSpPr/>
          <p:nvPr/>
        </p:nvSpPr>
        <p:spPr>
          <a:xfrm>
            <a:off x="1091384" y="3490157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59"/>
                  <a:pt x="2" y="177"/>
                  <a:pt x="105" y="177"/>
                </a:cubicBezTo>
                <a:cubicBezTo>
                  <a:pt x="119" y="177"/>
                  <a:pt x="134" y="175"/>
                  <a:pt x="152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2"/>
          <p:cNvSpPr/>
          <p:nvPr/>
        </p:nvSpPr>
        <p:spPr>
          <a:xfrm>
            <a:off x="3656378" y="3258400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4" y="1"/>
                </a:moveTo>
                <a:cubicBezTo>
                  <a:pt x="109" y="1"/>
                  <a:pt x="81" y="13"/>
                  <a:pt x="52" y="31"/>
                </a:cubicBezTo>
                <a:cubicBezTo>
                  <a:pt x="1" y="66"/>
                  <a:pt x="2" y="176"/>
                  <a:pt x="103" y="176"/>
                </a:cubicBezTo>
                <a:cubicBezTo>
                  <a:pt x="117" y="176"/>
                  <a:pt x="133" y="174"/>
                  <a:pt x="151" y="169"/>
                </a:cubicBezTo>
                <a:cubicBezTo>
                  <a:pt x="220" y="150"/>
                  <a:pt x="230" y="101"/>
                  <a:pt x="201" y="51"/>
                </a:cubicBezTo>
                <a:cubicBezTo>
                  <a:pt x="185" y="15"/>
                  <a:pt x="161" y="1"/>
                  <a:pt x="1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2"/>
          <p:cNvSpPr/>
          <p:nvPr/>
        </p:nvSpPr>
        <p:spPr>
          <a:xfrm>
            <a:off x="3777841" y="3433784"/>
            <a:ext cx="41023" cy="32837"/>
          </a:xfrm>
          <a:custGeom>
            <a:avLst/>
            <a:gdLst/>
            <a:ahLst/>
            <a:cxnLst/>
            <a:rect l="l" t="t" r="r" b="b"/>
            <a:pathLst>
              <a:path w="230" h="173" extrusionOk="0">
                <a:moveTo>
                  <a:pt x="132" y="1"/>
                </a:moveTo>
                <a:cubicBezTo>
                  <a:pt x="108" y="1"/>
                  <a:pt x="80" y="10"/>
                  <a:pt x="52" y="24"/>
                </a:cubicBezTo>
                <a:cubicBezTo>
                  <a:pt x="1" y="58"/>
                  <a:pt x="1" y="172"/>
                  <a:pt x="96" y="172"/>
                </a:cubicBezTo>
                <a:cubicBezTo>
                  <a:pt x="112" y="172"/>
                  <a:pt x="130" y="169"/>
                  <a:pt x="151" y="162"/>
                </a:cubicBezTo>
                <a:cubicBezTo>
                  <a:pt x="219" y="143"/>
                  <a:pt x="229" y="93"/>
                  <a:pt x="199" y="44"/>
                </a:cubicBezTo>
                <a:cubicBezTo>
                  <a:pt x="184" y="13"/>
                  <a:pt x="160" y="1"/>
                  <a:pt x="13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2"/>
          <p:cNvSpPr/>
          <p:nvPr/>
        </p:nvSpPr>
        <p:spPr>
          <a:xfrm>
            <a:off x="2452805" y="4865131"/>
            <a:ext cx="42094" cy="33976"/>
          </a:xfrm>
          <a:custGeom>
            <a:avLst/>
            <a:gdLst/>
            <a:ahLst/>
            <a:cxnLst/>
            <a:rect l="l" t="t" r="r" b="b"/>
            <a:pathLst>
              <a:path w="236" h="179" extrusionOk="0">
                <a:moveTo>
                  <a:pt x="139" y="0"/>
                </a:moveTo>
                <a:cubicBezTo>
                  <a:pt x="114" y="0"/>
                  <a:pt x="86" y="10"/>
                  <a:pt x="59" y="23"/>
                </a:cubicBezTo>
                <a:cubicBezTo>
                  <a:pt x="6" y="58"/>
                  <a:pt x="0" y="178"/>
                  <a:pt x="102" y="178"/>
                </a:cubicBezTo>
                <a:cubicBezTo>
                  <a:pt x="115" y="178"/>
                  <a:pt x="130" y="176"/>
                  <a:pt x="148" y="172"/>
                </a:cubicBezTo>
                <a:cubicBezTo>
                  <a:pt x="226" y="152"/>
                  <a:pt x="236" y="102"/>
                  <a:pt x="207" y="43"/>
                </a:cubicBezTo>
                <a:cubicBezTo>
                  <a:pt x="191" y="12"/>
                  <a:pt x="167" y="0"/>
                  <a:pt x="1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2"/>
          <p:cNvSpPr/>
          <p:nvPr/>
        </p:nvSpPr>
        <p:spPr>
          <a:xfrm>
            <a:off x="1766298" y="3894070"/>
            <a:ext cx="41380" cy="33407"/>
          </a:xfrm>
          <a:custGeom>
            <a:avLst/>
            <a:gdLst/>
            <a:ahLst/>
            <a:cxnLst/>
            <a:rect l="l" t="t" r="r" b="b"/>
            <a:pathLst>
              <a:path w="232" h="176" extrusionOk="0">
                <a:moveTo>
                  <a:pt x="134" y="0"/>
                </a:moveTo>
                <a:cubicBezTo>
                  <a:pt x="110" y="0"/>
                  <a:pt x="82" y="10"/>
                  <a:pt x="54" y="24"/>
                </a:cubicBezTo>
                <a:cubicBezTo>
                  <a:pt x="1" y="60"/>
                  <a:pt x="3" y="176"/>
                  <a:pt x="106" y="176"/>
                </a:cubicBezTo>
                <a:cubicBezTo>
                  <a:pt x="117" y="176"/>
                  <a:pt x="129" y="174"/>
                  <a:pt x="142" y="172"/>
                </a:cubicBezTo>
                <a:cubicBezTo>
                  <a:pt x="221" y="152"/>
                  <a:pt x="231" y="103"/>
                  <a:pt x="201" y="44"/>
                </a:cubicBezTo>
                <a:cubicBezTo>
                  <a:pt x="186" y="13"/>
                  <a:pt x="162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2"/>
          <p:cNvSpPr/>
          <p:nvPr/>
        </p:nvSpPr>
        <p:spPr>
          <a:xfrm>
            <a:off x="2922249" y="57374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3" y="0"/>
                </a:moveTo>
                <a:cubicBezTo>
                  <a:pt x="108" y="0"/>
                  <a:pt x="82" y="12"/>
                  <a:pt x="59" y="31"/>
                </a:cubicBezTo>
                <a:cubicBezTo>
                  <a:pt x="7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36" y="100"/>
                  <a:pt x="206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2"/>
          <p:cNvSpPr/>
          <p:nvPr/>
        </p:nvSpPr>
        <p:spPr>
          <a:xfrm>
            <a:off x="759100" y="4796040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7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7"/>
                  <a:pt x="2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2"/>
          <p:cNvSpPr/>
          <p:nvPr/>
        </p:nvSpPr>
        <p:spPr>
          <a:xfrm>
            <a:off x="599824" y="4846909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2"/>
                  <a:pt x="59" y="31"/>
                </a:cubicBezTo>
                <a:cubicBezTo>
                  <a:pt x="7" y="66"/>
                  <a:pt x="0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27" y="149"/>
                  <a:pt x="236" y="100"/>
                  <a:pt x="207" y="51"/>
                </a:cubicBezTo>
                <a:cubicBezTo>
                  <a:pt x="191" y="15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2"/>
          <p:cNvSpPr/>
          <p:nvPr/>
        </p:nvSpPr>
        <p:spPr>
          <a:xfrm>
            <a:off x="2442104" y="375586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16" y="0"/>
                </a:moveTo>
                <a:cubicBezTo>
                  <a:pt x="259" y="0"/>
                  <a:pt x="195" y="27"/>
                  <a:pt x="129" y="70"/>
                </a:cubicBezTo>
                <a:cubicBezTo>
                  <a:pt x="7" y="148"/>
                  <a:pt x="0" y="420"/>
                  <a:pt x="240" y="420"/>
                </a:cubicBezTo>
                <a:cubicBezTo>
                  <a:pt x="271" y="420"/>
                  <a:pt x="306" y="415"/>
                  <a:pt x="346" y="405"/>
                </a:cubicBezTo>
                <a:cubicBezTo>
                  <a:pt x="523" y="355"/>
                  <a:pt x="552" y="237"/>
                  <a:pt x="473" y="109"/>
                </a:cubicBezTo>
                <a:cubicBezTo>
                  <a:pt x="432" y="32"/>
                  <a:pt x="378" y="0"/>
                  <a:pt x="31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2"/>
          <p:cNvSpPr/>
          <p:nvPr/>
        </p:nvSpPr>
        <p:spPr>
          <a:xfrm>
            <a:off x="417005" y="242191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8" y="1"/>
                </a:moveTo>
                <a:cubicBezTo>
                  <a:pt x="155" y="1"/>
                  <a:pt x="118" y="18"/>
                  <a:pt x="78" y="42"/>
                </a:cubicBezTo>
                <a:cubicBezTo>
                  <a:pt x="8" y="86"/>
                  <a:pt x="0" y="238"/>
                  <a:pt x="137" y="238"/>
                </a:cubicBezTo>
                <a:cubicBezTo>
                  <a:pt x="154" y="238"/>
                  <a:pt x="174" y="235"/>
                  <a:pt x="197" y="230"/>
                </a:cubicBezTo>
                <a:cubicBezTo>
                  <a:pt x="305" y="200"/>
                  <a:pt x="315" y="131"/>
                  <a:pt x="275" y="62"/>
                </a:cubicBezTo>
                <a:cubicBezTo>
                  <a:pt x="251" y="18"/>
                  <a:pt x="221" y="1"/>
                  <a:pt x="18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2"/>
          <p:cNvSpPr/>
          <p:nvPr/>
        </p:nvSpPr>
        <p:spPr>
          <a:xfrm>
            <a:off x="1109220" y="3653013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85" y="0"/>
                </a:moveTo>
                <a:cubicBezTo>
                  <a:pt x="150" y="0"/>
                  <a:pt x="111" y="17"/>
                  <a:pt x="71" y="42"/>
                </a:cubicBezTo>
                <a:cubicBezTo>
                  <a:pt x="1" y="86"/>
                  <a:pt x="1" y="238"/>
                  <a:pt x="132" y="238"/>
                </a:cubicBezTo>
                <a:cubicBezTo>
                  <a:pt x="149" y="238"/>
                  <a:pt x="168" y="235"/>
                  <a:pt x="190" y="230"/>
                </a:cubicBezTo>
                <a:cubicBezTo>
                  <a:pt x="298" y="200"/>
                  <a:pt x="308" y="131"/>
                  <a:pt x="268" y="62"/>
                </a:cubicBezTo>
                <a:cubicBezTo>
                  <a:pt x="249" y="17"/>
                  <a:pt x="219" y="0"/>
                  <a:pt x="1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2"/>
          <p:cNvSpPr/>
          <p:nvPr/>
        </p:nvSpPr>
        <p:spPr>
          <a:xfrm>
            <a:off x="0" y="379328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4" y="0"/>
                </a:moveTo>
                <a:cubicBezTo>
                  <a:pt x="149" y="0"/>
                  <a:pt x="110" y="18"/>
                  <a:pt x="70" y="43"/>
                </a:cubicBezTo>
                <a:cubicBezTo>
                  <a:pt x="1" y="86"/>
                  <a:pt x="1" y="238"/>
                  <a:pt x="138" y="238"/>
                </a:cubicBezTo>
                <a:cubicBezTo>
                  <a:pt x="156" y="238"/>
                  <a:pt x="176" y="235"/>
                  <a:pt x="199" y="229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8" y="18"/>
                  <a:pt x="218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2"/>
          <p:cNvSpPr/>
          <p:nvPr/>
        </p:nvSpPr>
        <p:spPr>
          <a:xfrm>
            <a:off x="2616005" y="4972752"/>
            <a:ext cx="54757" cy="46314"/>
          </a:xfrm>
          <a:custGeom>
            <a:avLst/>
            <a:gdLst/>
            <a:ahLst/>
            <a:cxnLst/>
            <a:rect l="l" t="t" r="r" b="b"/>
            <a:pathLst>
              <a:path w="307" h="244" extrusionOk="0">
                <a:moveTo>
                  <a:pt x="176" y="1"/>
                </a:moveTo>
                <a:cubicBezTo>
                  <a:pt x="143" y="1"/>
                  <a:pt x="107" y="15"/>
                  <a:pt x="70" y="38"/>
                </a:cubicBezTo>
                <a:cubicBezTo>
                  <a:pt x="0" y="91"/>
                  <a:pt x="0" y="244"/>
                  <a:pt x="138" y="244"/>
                </a:cubicBezTo>
                <a:cubicBezTo>
                  <a:pt x="156" y="244"/>
                  <a:pt x="176" y="241"/>
                  <a:pt x="199" y="235"/>
                </a:cubicBezTo>
                <a:cubicBezTo>
                  <a:pt x="297" y="205"/>
                  <a:pt x="307" y="137"/>
                  <a:pt x="267" y="67"/>
                </a:cubicBezTo>
                <a:cubicBezTo>
                  <a:pt x="246" y="20"/>
                  <a:pt x="214" y="1"/>
                  <a:pt x="17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2"/>
          <p:cNvSpPr/>
          <p:nvPr/>
        </p:nvSpPr>
        <p:spPr>
          <a:xfrm>
            <a:off x="1759699" y="3996187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77" y="1"/>
                </a:moveTo>
                <a:cubicBezTo>
                  <a:pt x="142" y="1"/>
                  <a:pt x="105" y="18"/>
                  <a:pt x="71" y="48"/>
                </a:cubicBezTo>
                <a:cubicBezTo>
                  <a:pt x="3" y="91"/>
                  <a:pt x="1" y="236"/>
                  <a:pt x="130" y="236"/>
                </a:cubicBezTo>
                <a:cubicBezTo>
                  <a:pt x="149" y="236"/>
                  <a:pt x="173" y="233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3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2"/>
          <p:cNvSpPr/>
          <p:nvPr/>
        </p:nvSpPr>
        <p:spPr>
          <a:xfrm>
            <a:off x="1094416" y="460241"/>
            <a:ext cx="216532" cy="198351"/>
          </a:xfrm>
          <a:custGeom>
            <a:avLst/>
            <a:gdLst/>
            <a:ahLst/>
            <a:cxnLst/>
            <a:rect l="l" t="t" r="r" b="b"/>
            <a:pathLst>
              <a:path w="1214" h="1045" extrusionOk="0">
                <a:moveTo>
                  <a:pt x="501" y="1"/>
                </a:moveTo>
                <a:cubicBezTo>
                  <a:pt x="316" y="1"/>
                  <a:pt x="113" y="302"/>
                  <a:pt x="499" y="442"/>
                </a:cubicBezTo>
                <a:cubicBezTo>
                  <a:pt x="448" y="433"/>
                  <a:pt x="402" y="429"/>
                  <a:pt x="363" y="429"/>
                </a:cubicBezTo>
                <a:cubicBezTo>
                  <a:pt x="0" y="429"/>
                  <a:pt x="97" y="763"/>
                  <a:pt x="308" y="763"/>
                </a:cubicBezTo>
                <a:cubicBezTo>
                  <a:pt x="354" y="763"/>
                  <a:pt x="406" y="747"/>
                  <a:pt x="459" y="708"/>
                </a:cubicBezTo>
                <a:lnTo>
                  <a:pt x="459" y="708"/>
                </a:lnTo>
                <a:cubicBezTo>
                  <a:pt x="420" y="836"/>
                  <a:pt x="371" y="1024"/>
                  <a:pt x="538" y="1043"/>
                </a:cubicBezTo>
                <a:cubicBezTo>
                  <a:pt x="547" y="1044"/>
                  <a:pt x="555" y="1045"/>
                  <a:pt x="563" y="1045"/>
                </a:cubicBezTo>
                <a:cubicBezTo>
                  <a:pt x="719" y="1045"/>
                  <a:pt x="753" y="865"/>
                  <a:pt x="716" y="658"/>
                </a:cubicBezTo>
                <a:lnTo>
                  <a:pt x="716" y="658"/>
                </a:lnTo>
                <a:cubicBezTo>
                  <a:pt x="769" y="745"/>
                  <a:pt x="886" y="877"/>
                  <a:pt x="995" y="877"/>
                </a:cubicBezTo>
                <a:cubicBezTo>
                  <a:pt x="1048" y="877"/>
                  <a:pt x="1098" y="847"/>
                  <a:pt x="1140" y="767"/>
                </a:cubicBezTo>
                <a:cubicBezTo>
                  <a:pt x="1209" y="613"/>
                  <a:pt x="1076" y="503"/>
                  <a:pt x="923" y="503"/>
                </a:cubicBezTo>
                <a:cubicBezTo>
                  <a:pt x="900" y="503"/>
                  <a:pt x="877" y="506"/>
                  <a:pt x="854" y="511"/>
                </a:cubicBezTo>
                <a:cubicBezTo>
                  <a:pt x="1213" y="398"/>
                  <a:pt x="1096" y="145"/>
                  <a:pt x="924" y="145"/>
                </a:cubicBezTo>
                <a:cubicBezTo>
                  <a:pt x="842" y="145"/>
                  <a:pt x="747" y="203"/>
                  <a:pt x="687" y="363"/>
                </a:cubicBezTo>
                <a:cubicBezTo>
                  <a:pt x="701" y="95"/>
                  <a:pt x="604" y="1"/>
                  <a:pt x="50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2"/>
          <p:cNvSpPr/>
          <p:nvPr/>
        </p:nvSpPr>
        <p:spPr>
          <a:xfrm>
            <a:off x="42450" y="2933068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2" y="1"/>
                </a:moveTo>
                <a:cubicBezTo>
                  <a:pt x="359" y="1"/>
                  <a:pt x="266" y="77"/>
                  <a:pt x="345" y="257"/>
                </a:cubicBezTo>
                <a:cubicBezTo>
                  <a:pt x="274" y="151"/>
                  <a:pt x="208" y="113"/>
                  <a:pt x="158" y="113"/>
                </a:cubicBezTo>
                <a:cubicBezTo>
                  <a:pt x="42" y="113"/>
                  <a:pt x="11" y="321"/>
                  <a:pt x="197" y="356"/>
                </a:cubicBezTo>
                <a:cubicBezTo>
                  <a:pt x="119" y="405"/>
                  <a:pt x="0" y="464"/>
                  <a:pt x="79" y="553"/>
                </a:cubicBezTo>
                <a:cubicBezTo>
                  <a:pt x="102" y="585"/>
                  <a:pt x="129" y="600"/>
                  <a:pt x="157" y="600"/>
                </a:cubicBezTo>
                <a:cubicBezTo>
                  <a:pt x="216" y="600"/>
                  <a:pt x="283" y="540"/>
                  <a:pt x="335" y="454"/>
                </a:cubicBezTo>
                <a:lnTo>
                  <a:pt x="335" y="454"/>
                </a:lnTo>
                <a:cubicBezTo>
                  <a:pt x="318" y="549"/>
                  <a:pt x="308" y="721"/>
                  <a:pt x="433" y="721"/>
                </a:cubicBezTo>
                <a:cubicBezTo>
                  <a:pt x="451" y="721"/>
                  <a:pt x="470" y="718"/>
                  <a:pt x="493" y="711"/>
                </a:cubicBezTo>
                <a:cubicBezTo>
                  <a:pt x="611" y="671"/>
                  <a:pt x="581" y="523"/>
                  <a:pt x="483" y="454"/>
                </a:cubicBezTo>
                <a:lnTo>
                  <a:pt x="483" y="454"/>
                </a:lnTo>
                <a:cubicBezTo>
                  <a:pt x="538" y="486"/>
                  <a:pt x="583" y="499"/>
                  <a:pt x="619" y="499"/>
                </a:cubicBezTo>
                <a:cubicBezTo>
                  <a:pt x="768" y="499"/>
                  <a:pt x="754" y="281"/>
                  <a:pt x="585" y="281"/>
                </a:cubicBezTo>
                <a:cubicBezTo>
                  <a:pt x="553" y="281"/>
                  <a:pt x="516" y="288"/>
                  <a:pt x="473" y="306"/>
                </a:cubicBezTo>
                <a:cubicBezTo>
                  <a:pt x="687" y="120"/>
                  <a:pt x="569" y="1"/>
                  <a:pt x="45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2"/>
          <p:cNvSpPr/>
          <p:nvPr/>
        </p:nvSpPr>
        <p:spPr>
          <a:xfrm>
            <a:off x="1735263" y="276886"/>
            <a:ext cx="138588" cy="138182"/>
          </a:xfrm>
          <a:custGeom>
            <a:avLst/>
            <a:gdLst/>
            <a:ahLst/>
            <a:cxnLst/>
            <a:rect l="l" t="t" r="r" b="b"/>
            <a:pathLst>
              <a:path w="777" h="728" extrusionOk="0">
                <a:moveTo>
                  <a:pt x="467" y="1"/>
                </a:moveTo>
                <a:cubicBezTo>
                  <a:pt x="374" y="1"/>
                  <a:pt x="283" y="75"/>
                  <a:pt x="356" y="255"/>
                </a:cubicBezTo>
                <a:cubicBezTo>
                  <a:pt x="287" y="141"/>
                  <a:pt x="220" y="100"/>
                  <a:pt x="169" y="100"/>
                </a:cubicBezTo>
                <a:cubicBezTo>
                  <a:pt x="53" y="100"/>
                  <a:pt x="16" y="312"/>
                  <a:pt x="208" y="353"/>
                </a:cubicBezTo>
                <a:cubicBezTo>
                  <a:pt x="119" y="383"/>
                  <a:pt x="1" y="442"/>
                  <a:pt x="70" y="540"/>
                </a:cubicBezTo>
                <a:cubicBezTo>
                  <a:pt x="94" y="574"/>
                  <a:pt x="123" y="590"/>
                  <a:pt x="154" y="590"/>
                </a:cubicBezTo>
                <a:cubicBezTo>
                  <a:pt x="213" y="590"/>
                  <a:pt x="282" y="535"/>
                  <a:pt x="346" y="452"/>
                </a:cubicBezTo>
                <a:lnTo>
                  <a:pt x="346" y="452"/>
                </a:lnTo>
                <a:cubicBezTo>
                  <a:pt x="320" y="547"/>
                  <a:pt x="301" y="728"/>
                  <a:pt x="427" y="728"/>
                </a:cubicBezTo>
                <a:cubicBezTo>
                  <a:pt x="443" y="728"/>
                  <a:pt x="462" y="725"/>
                  <a:pt x="484" y="718"/>
                </a:cubicBezTo>
                <a:cubicBezTo>
                  <a:pt x="612" y="688"/>
                  <a:pt x="583" y="531"/>
                  <a:pt x="484" y="452"/>
                </a:cubicBezTo>
                <a:lnTo>
                  <a:pt x="484" y="452"/>
                </a:lnTo>
                <a:cubicBezTo>
                  <a:pt x="543" y="489"/>
                  <a:pt x="591" y="504"/>
                  <a:pt x="629" y="504"/>
                </a:cubicBezTo>
                <a:cubicBezTo>
                  <a:pt x="776" y="504"/>
                  <a:pt x="767" y="282"/>
                  <a:pt x="590" y="282"/>
                </a:cubicBezTo>
                <a:cubicBezTo>
                  <a:pt x="560" y="282"/>
                  <a:pt x="524" y="288"/>
                  <a:pt x="484" y="304"/>
                </a:cubicBezTo>
                <a:cubicBezTo>
                  <a:pt x="712" y="125"/>
                  <a:pt x="588" y="1"/>
                  <a:pt x="46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2"/>
          <p:cNvSpPr/>
          <p:nvPr/>
        </p:nvSpPr>
        <p:spPr>
          <a:xfrm>
            <a:off x="3493000" y="902685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2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9" y="178"/>
                  <a:pt x="124" y="176"/>
                  <a:pt x="141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2"/>
          <p:cNvSpPr/>
          <p:nvPr/>
        </p:nvSpPr>
        <p:spPr>
          <a:xfrm>
            <a:off x="3614285" y="1076929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3" y="1"/>
                </a:moveTo>
                <a:cubicBezTo>
                  <a:pt x="108" y="1"/>
                  <a:pt x="80" y="13"/>
                  <a:pt x="52" y="31"/>
                </a:cubicBezTo>
                <a:cubicBezTo>
                  <a:pt x="0" y="66"/>
                  <a:pt x="2" y="176"/>
                  <a:pt x="102" y="176"/>
                </a:cubicBezTo>
                <a:cubicBezTo>
                  <a:pt x="116" y="176"/>
                  <a:pt x="132" y="174"/>
                  <a:pt x="150" y="169"/>
                </a:cubicBezTo>
                <a:cubicBezTo>
                  <a:pt x="220" y="150"/>
                  <a:pt x="229" y="101"/>
                  <a:pt x="200" y="51"/>
                </a:cubicBezTo>
                <a:cubicBezTo>
                  <a:pt x="184" y="15"/>
                  <a:pt x="161" y="1"/>
                  <a:pt x="13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2"/>
          <p:cNvSpPr/>
          <p:nvPr/>
        </p:nvSpPr>
        <p:spPr>
          <a:xfrm>
            <a:off x="3779803" y="514336"/>
            <a:ext cx="54757" cy="44985"/>
          </a:xfrm>
          <a:custGeom>
            <a:avLst/>
            <a:gdLst/>
            <a:ahLst/>
            <a:cxnLst/>
            <a:rect l="l" t="t" r="r" b="b"/>
            <a:pathLst>
              <a:path w="307" h="237" extrusionOk="0">
                <a:moveTo>
                  <a:pt x="180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1" y="82"/>
                  <a:pt x="0" y="237"/>
                  <a:pt x="125" y="237"/>
                </a:cubicBezTo>
                <a:cubicBezTo>
                  <a:pt x="143" y="237"/>
                  <a:pt x="164" y="234"/>
                  <a:pt x="188" y="226"/>
                </a:cubicBezTo>
                <a:cubicBezTo>
                  <a:pt x="297" y="206"/>
                  <a:pt x="307" y="137"/>
                  <a:pt x="267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2"/>
          <p:cNvSpPr/>
          <p:nvPr/>
        </p:nvSpPr>
        <p:spPr>
          <a:xfrm>
            <a:off x="3689910" y="932105"/>
            <a:ext cx="223667" cy="197782"/>
          </a:xfrm>
          <a:custGeom>
            <a:avLst/>
            <a:gdLst/>
            <a:ahLst/>
            <a:cxnLst/>
            <a:rect l="l" t="t" r="r" b="b"/>
            <a:pathLst>
              <a:path w="1254" h="1042" extrusionOk="0">
                <a:moveTo>
                  <a:pt x="623" y="0"/>
                </a:moveTo>
                <a:cubicBezTo>
                  <a:pt x="494" y="0"/>
                  <a:pt x="354" y="154"/>
                  <a:pt x="515" y="400"/>
                </a:cubicBezTo>
                <a:cubicBezTo>
                  <a:pt x="402" y="308"/>
                  <a:pt x="310" y="272"/>
                  <a:pt x="240" y="272"/>
                </a:cubicBezTo>
                <a:cubicBezTo>
                  <a:pt x="1" y="272"/>
                  <a:pt x="10" y="689"/>
                  <a:pt x="259" y="689"/>
                </a:cubicBezTo>
                <a:cubicBezTo>
                  <a:pt x="318" y="689"/>
                  <a:pt x="390" y="666"/>
                  <a:pt x="476" y="607"/>
                </a:cubicBezTo>
                <a:lnTo>
                  <a:pt x="476" y="607"/>
                </a:lnTo>
                <a:cubicBezTo>
                  <a:pt x="190" y="875"/>
                  <a:pt x="317" y="1042"/>
                  <a:pt x="465" y="1042"/>
                </a:cubicBezTo>
                <a:cubicBezTo>
                  <a:pt x="562" y="1042"/>
                  <a:pt x="669" y="969"/>
                  <a:pt x="673" y="805"/>
                </a:cubicBezTo>
                <a:cubicBezTo>
                  <a:pt x="731" y="884"/>
                  <a:pt x="815" y="990"/>
                  <a:pt x="903" y="990"/>
                </a:cubicBezTo>
                <a:cubicBezTo>
                  <a:pt x="935" y="990"/>
                  <a:pt x="967" y="976"/>
                  <a:pt x="998" y="943"/>
                </a:cubicBezTo>
                <a:cubicBezTo>
                  <a:pt x="1117" y="814"/>
                  <a:pt x="988" y="667"/>
                  <a:pt x="782" y="568"/>
                </a:cubicBezTo>
                <a:lnTo>
                  <a:pt x="782" y="568"/>
                </a:lnTo>
                <a:cubicBezTo>
                  <a:pt x="794" y="569"/>
                  <a:pt x="807" y="569"/>
                  <a:pt x="821" y="569"/>
                </a:cubicBezTo>
                <a:cubicBezTo>
                  <a:pt x="993" y="569"/>
                  <a:pt x="1254" y="510"/>
                  <a:pt x="1126" y="272"/>
                </a:cubicBezTo>
                <a:cubicBezTo>
                  <a:pt x="1092" y="205"/>
                  <a:pt x="1040" y="176"/>
                  <a:pt x="983" y="176"/>
                </a:cubicBezTo>
                <a:cubicBezTo>
                  <a:pt x="892" y="176"/>
                  <a:pt x="791" y="251"/>
                  <a:pt x="742" y="361"/>
                </a:cubicBezTo>
                <a:cubicBezTo>
                  <a:pt x="832" y="109"/>
                  <a:pt x="731" y="0"/>
                  <a:pt x="62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2"/>
          <p:cNvSpPr/>
          <p:nvPr/>
        </p:nvSpPr>
        <p:spPr>
          <a:xfrm>
            <a:off x="1112787" y="6562780"/>
            <a:ext cx="75982" cy="62068"/>
          </a:xfrm>
          <a:custGeom>
            <a:avLst/>
            <a:gdLst/>
            <a:ahLst/>
            <a:cxnLst/>
            <a:rect l="l" t="t" r="r" b="b"/>
            <a:pathLst>
              <a:path w="426" h="327" extrusionOk="0">
                <a:moveTo>
                  <a:pt x="248" y="1"/>
                </a:moveTo>
                <a:cubicBezTo>
                  <a:pt x="203" y="1"/>
                  <a:pt x="153" y="20"/>
                  <a:pt x="100" y="49"/>
                </a:cubicBezTo>
                <a:cubicBezTo>
                  <a:pt x="4" y="111"/>
                  <a:pt x="1" y="327"/>
                  <a:pt x="188" y="327"/>
                </a:cubicBezTo>
                <a:cubicBezTo>
                  <a:pt x="211" y="327"/>
                  <a:pt x="238" y="323"/>
                  <a:pt x="268" y="316"/>
                </a:cubicBezTo>
                <a:cubicBezTo>
                  <a:pt x="406" y="276"/>
                  <a:pt x="426" y="187"/>
                  <a:pt x="367" y="79"/>
                </a:cubicBezTo>
                <a:cubicBezTo>
                  <a:pt x="336" y="23"/>
                  <a:pt x="295" y="1"/>
                  <a:pt x="24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2"/>
          <p:cNvSpPr/>
          <p:nvPr/>
        </p:nvSpPr>
        <p:spPr>
          <a:xfrm>
            <a:off x="490490" y="6504888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7" y="0"/>
                  <a:pt x="109" y="15"/>
                  <a:pt x="71" y="39"/>
                </a:cubicBezTo>
                <a:cubicBezTo>
                  <a:pt x="1" y="83"/>
                  <a:pt x="0" y="234"/>
                  <a:pt x="138" y="234"/>
                </a:cubicBezTo>
                <a:cubicBezTo>
                  <a:pt x="156" y="234"/>
                  <a:pt x="176" y="232"/>
                  <a:pt x="199" y="226"/>
                </a:cubicBezTo>
                <a:cubicBezTo>
                  <a:pt x="297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2"/>
          <p:cNvSpPr/>
          <p:nvPr/>
        </p:nvSpPr>
        <p:spPr>
          <a:xfrm>
            <a:off x="332463" y="676587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0"/>
                  <a:pt x="59" y="24"/>
                </a:cubicBezTo>
                <a:cubicBezTo>
                  <a:pt x="6" y="60"/>
                  <a:pt x="1" y="176"/>
                  <a:pt x="110" y="176"/>
                </a:cubicBezTo>
                <a:cubicBezTo>
                  <a:pt x="122" y="176"/>
                  <a:pt x="135" y="175"/>
                  <a:pt x="149" y="172"/>
                </a:cubicBezTo>
                <a:cubicBezTo>
                  <a:pt x="227" y="152"/>
                  <a:pt x="237" y="103"/>
                  <a:pt x="208" y="44"/>
                </a:cubicBezTo>
                <a:cubicBezTo>
                  <a:pt x="192" y="12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2"/>
          <p:cNvSpPr/>
          <p:nvPr/>
        </p:nvSpPr>
        <p:spPr>
          <a:xfrm>
            <a:off x="2081817" y="642763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3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3" y="177"/>
                  <a:pt x="129" y="174"/>
                  <a:pt x="147" y="170"/>
                </a:cubicBezTo>
                <a:cubicBezTo>
                  <a:pt x="226" y="150"/>
                  <a:pt x="237" y="101"/>
                  <a:pt x="207" y="51"/>
                </a:cubicBezTo>
                <a:cubicBezTo>
                  <a:pt x="186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2"/>
          <p:cNvSpPr/>
          <p:nvPr/>
        </p:nvSpPr>
        <p:spPr>
          <a:xfrm>
            <a:off x="2988955" y="6444339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40" y="0"/>
                </a:moveTo>
                <a:cubicBezTo>
                  <a:pt x="74" y="0"/>
                  <a:pt x="1" y="97"/>
                  <a:pt x="128" y="160"/>
                </a:cubicBezTo>
                <a:cubicBezTo>
                  <a:pt x="150" y="173"/>
                  <a:pt x="169" y="178"/>
                  <a:pt x="185" y="178"/>
                </a:cubicBezTo>
                <a:cubicBezTo>
                  <a:pt x="220" y="178"/>
                  <a:pt x="243" y="152"/>
                  <a:pt x="256" y="112"/>
                </a:cubicBezTo>
                <a:cubicBezTo>
                  <a:pt x="266" y="42"/>
                  <a:pt x="226" y="13"/>
                  <a:pt x="158" y="3"/>
                </a:cubicBezTo>
                <a:cubicBezTo>
                  <a:pt x="152" y="1"/>
                  <a:pt x="146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2"/>
          <p:cNvSpPr/>
          <p:nvPr/>
        </p:nvSpPr>
        <p:spPr>
          <a:xfrm>
            <a:off x="3075281" y="6317167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32" y="0"/>
                </a:moveTo>
                <a:cubicBezTo>
                  <a:pt x="73" y="0"/>
                  <a:pt x="0" y="97"/>
                  <a:pt x="127" y="160"/>
                </a:cubicBezTo>
                <a:cubicBezTo>
                  <a:pt x="149" y="173"/>
                  <a:pt x="168" y="178"/>
                  <a:pt x="183" y="178"/>
                </a:cubicBezTo>
                <a:cubicBezTo>
                  <a:pt x="218" y="178"/>
                  <a:pt x="238" y="152"/>
                  <a:pt x="245" y="111"/>
                </a:cubicBezTo>
                <a:cubicBezTo>
                  <a:pt x="265" y="42"/>
                  <a:pt x="215" y="13"/>
                  <a:pt x="147" y="2"/>
                </a:cubicBezTo>
                <a:cubicBezTo>
                  <a:pt x="142" y="1"/>
                  <a:pt x="137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2"/>
          <p:cNvSpPr/>
          <p:nvPr/>
        </p:nvSpPr>
        <p:spPr>
          <a:xfrm>
            <a:off x="2163862" y="5361101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7" y="0"/>
                </a:moveTo>
                <a:cubicBezTo>
                  <a:pt x="111" y="0"/>
                  <a:pt x="82" y="13"/>
                  <a:pt x="53" y="32"/>
                </a:cubicBezTo>
                <a:cubicBezTo>
                  <a:pt x="0" y="59"/>
                  <a:pt x="2" y="177"/>
                  <a:pt x="105" y="177"/>
                </a:cubicBezTo>
                <a:cubicBezTo>
                  <a:pt x="118" y="177"/>
                  <a:pt x="134" y="175"/>
                  <a:pt x="151" y="170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0"/>
                  <a:pt x="13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2"/>
          <p:cNvSpPr/>
          <p:nvPr/>
        </p:nvSpPr>
        <p:spPr>
          <a:xfrm>
            <a:off x="1684431" y="5162941"/>
            <a:ext cx="96851" cy="78771"/>
          </a:xfrm>
          <a:custGeom>
            <a:avLst/>
            <a:gdLst/>
            <a:ahLst/>
            <a:cxnLst/>
            <a:rect l="l" t="t" r="r" b="b"/>
            <a:pathLst>
              <a:path w="543" h="415" extrusionOk="0">
                <a:moveTo>
                  <a:pt x="319" y="1"/>
                </a:moveTo>
                <a:cubicBezTo>
                  <a:pt x="261" y="1"/>
                  <a:pt x="196" y="28"/>
                  <a:pt x="128" y="71"/>
                </a:cubicBezTo>
                <a:cubicBezTo>
                  <a:pt x="8" y="149"/>
                  <a:pt x="0" y="415"/>
                  <a:pt x="230" y="415"/>
                </a:cubicBezTo>
                <a:cubicBezTo>
                  <a:pt x="263" y="415"/>
                  <a:pt x="302" y="409"/>
                  <a:pt x="345" y="397"/>
                </a:cubicBezTo>
                <a:cubicBezTo>
                  <a:pt x="522" y="357"/>
                  <a:pt x="542" y="239"/>
                  <a:pt x="474" y="101"/>
                </a:cubicBezTo>
                <a:cubicBezTo>
                  <a:pt x="433" y="30"/>
                  <a:pt x="380" y="1"/>
                  <a:pt x="31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2"/>
          <p:cNvSpPr/>
          <p:nvPr/>
        </p:nvSpPr>
        <p:spPr>
          <a:xfrm>
            <a:off x="612310" y="673683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6" y="1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49" y="18"/>
                  <a:pt x="215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2"/>
          <p:cNvSpPr/>
          <p:nvPr/>
        </p:nvSpPr>
        <p:spPr>
          <a:xfrm>
            <a:off x="336743" y="5247406"/>
            <a:ext cx="216354" cy="198731"/>
          </a:xfrm>
          <a:custGeom>
            <a:avLst/>
            <a:gdLst/>
            <a:ahLst/>
            <a:cxnLst/>
            <a:rect l="l" t="t" r="r" b="b"/>
            <a:pathLst>
              <a:path w="1213" h="1047" extrusionOk="0">
                <a:moveTo>
                  <a:pt x="498" y="1"/>
                </a:moveTo>
                <a:cubicBezTo>
                  <a:pt x="313" y="1"/>
                  <a:pt x="105" y="305"/>
                  <a:pt x="499" y="444"/>
                </a:cubicBezTo>
                <a:cubicBezTo>
                  <a:pt x="444" y="434"/>
                  <a:pt x="396" y="429"/>
                  <a:pt x="354" y="429"/>
                </a:cubicBezTo>
                <a:cubicBezTo>
                  <a:pt x="0" y="429"/>
                  <a:pt x="99" y="764"/>
                  <a:pt x="310" y="764"/>
                </a:cubicBezTo>
                <a:cubicBezTo>
                  <a:pt x="356" y="764"/>
                  <a:pt x="407" y="749"/>
                  <a:pt x="460" y="710"/>
                </a:cubicBezTo>
                <a:lnTo>
                  <a:pt x="460" y="710"/>
                </a:lnTo>
                <a:cubicBezTo>
                  <a:pt x="420" y="839"/>
                  <a:pt x="371" y="1016"/>
                  <a:pt x="538" y="1045"/>
                </a:cubicBezTo>
                <a:cubicBezTo>
                  <a:pt x="547" y="1046"/>
                  <a:pt x="555" y="1047"/>
                  <a:pt x="563" y="1047"/>
                </a:cubicBezTo>
                <a:cubicBezTo>
                  <a:pt x="720" y="1047"/>
                  <a:pt x="753" y="868"/>
                  <a:pt x="706" y="661"/>
                </a:cubicBezTo>
                <a:lnTo>
                  <a:pt x="706" y="661"/>
                </a:lnTo>
                <a:cubicBezTo>
                  <a:pt x="765" y="747"/>
                  <a:pt x="882" y="877"/>
                  <a:pt x="991" y="877"/>
                </a:cubicBezTo>
                <a:cubicBezTo>
                  <a:pt x="1045" y="877"/>
                  <a:pt x="1097" y="845"/>
                  <a:pt x="1139" y="760"/>
                </a:cubicBezTo>
                <a:cubicBezTo>
                  <a:pt x="1210" y="609"/>
                  <a:pt x="1068" y="499"/>
                  <a:pt x="902" y="499"/>
                </a:cubicBezTo>
                <a:cubicBezTo>
                  <a:pt x="883" y="499"/>
                  <a:pt x="863" y="500"/>
                  <a:pt x="844" y="504"/>
                </a:cubicBezTo>
                <a:cubicBezTo>
                  <a:pt x="1212" y="396"/>
                  <a:pt x="1094" y="144"/>
                  <a:pt x="919" y="144"/>
                </a:cubicBezTo>
                <a:cubicBezTo>
                  <a:pt x="836" y="144"/>
                  <a:pt x="740" y="200"/>
                  <a:pt x="676" y="355"/>
                </a:cubicBezTo>
                <a:cubicBezTo>
                  <a:pt x="694" y="93"/>
                  <a:pt x="599" y="1"/>
                  <a:pt x="49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2"/>
          <p:cNvSpPr/>
          <p:nvPr/>
        </p:nvSpPr>
        <p:spPr>
          <a:xfrm>
            <a:off x="977769" y="5062911"/>
            <a:ext cx="138409" cy="139321"/>
          </a:xfrm>
          <a:custGeom>
            <a:avLst/>
            <a:gdLst/>
            <a:ahLst/>
            <a:cxnLst/>
            <a:rect l="l" t="t" r="r" b="b"/>
            <a:pathLst>
              <a:path w="776" h="734" extrusionOk="0">
                <a:moveTo>
                  <a:pt x="461" y="0"/>
                </a:moveTo>
                <a:cubicBezTo>
                  <a:pt x="370" y="0"/>
                  <a:pt x="282" y="74"/>
                  <a:pt x="355" y="253"/>
                </a:cubicBezTo>
                <a:cubicBezTo>
                  <a:pt x="286" y="142"/>
                  <a:pt x="219" y="102"/>
                  <a:pt x="168" y="102"/>
                </a:cubicBezTo>
                <a:cubicBezTo>
                  <a:pt x="52" y="102"/>
                  <a:pt x="15" y="311"/>
                  <a:pt x="207" y="352"/>
                </a:cubicBezTo>
                <a:cubicBezTo>
                  <a:pt x="118" y="391"/>
                  <a:pt x="0" y="450"/>
                  <a:pt x="69" y="549"/>
                </a:cubicBezTo>
                <a:cubicBezTo>
                  <a:pt x="92" y="582"/>
                  <a:pt x="119" y="596"/>
                  <a:pt x="149" y="596"/>
                </a:cubicBezTo>
                <a:cubicBezTo>
                  <a:pt x="208" y="596"/>
                  <a:pt x="276" y="539"/>
                  <a:pt x="335" y="460"/>
                </a:cubicBezTo>
                <a:lnTo>
                  <a:pt x="335" y="460"/>
                </a:lnTo>
                <a:cubicBezTo>
                  <a:pt x="318" y="557"/>
                  <a:pt x="300" y="734"/>
                  <a:pt x="431" y="734"/>
                </a:cubicBezTo>
                <a:cubicBezTo>
                  <a:pt x="446" y="734"/>
                  <a:pt x="463" y="731"/>
                  <a:pt x="483" y="726"/>
                </a:cubicBezTo>
                <a:cubicBezTo>
                  <a:pt x="611" y="687"/>
                  <a:pt x="581" y="539"/>
                  <a:pt x="483" y="460"/>
                </a:cubicBezTo>
                <a:lnTo>
                  <a:pt x="483" y="460"/>
                </a:lnTo>
                <a:cubicBezTo>
                  <a:pt x="542" y="497"/>
                  <a:pt x="590" y="512"/>
                  <a:pt x="628" y="512"/>
                </a:cubicBezTo>
                <a:cubicBezTo>
                  <a:pt x="775" y="512"/>
                  <a:pt x="765" y="290"/>
                  <a:pt x="589" y="290"/>
                </a:cubicBezTo>
                <a:cubicBezTo>
                  <a:pt x="558" y="290"/>
                  <a:pt x="523" y="297"/>
                  <a:pt x="483" y="312"/>
                </a:cubicBezTo>
                <a:cubicBezTo>
                  <a:pt x="706" y="128"/>
                  <a:pt x="581" y="0"/>
                  <a:pt x="46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2"/>
          <p:cNvSpPr/>
          <p:nvPr/>
        </p:nvSpPr>
        <p:spPr>
          <a:xfrm>
            <a:off x="2735149" y="569041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4" y="0"/>
                </a:moveTo>
                <a:cubicBezTo>
                  <a:pt x="109" y="0"/>
                  <a:pt x="82" y="12"/>
                  <a:pt x="53" y="32"/>
                </a:cubicBezTo>
                <a:cubicBezTo>
                  <a:pt x="0" y="59"/>
                  <a:pt x="2" y="177"/>
                  <a:pt x="99" y="177"/>
                </a:cubicBezTo>
                <a:cubicBezTo>
                  <a:pt x="111" y="177"/>
                  <a:pt x="126" y="175"/>
                  <a:pt x="142" y="170"/>
                </a:cubicBezTo>
                <a:cubicBezTo>
                  <a:pt x="221" y="150"/>
                  <a:pt x="230" y="101"/>
                  <a:pt x="201" y="42"/>
                </a:cubicBezTo>
                <a:cubicBezTo>
                  <a:pt x="181" y="13"/>
                  <a:pt x="159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2"/>
          <p:cNvSpPr/>
          <p:nvPr/>
        </p:nvSpPr>
        <p:spPr>
          <a:xfrm>
            <a:off x="2856612" y="5864284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8" y="178"/>
                  <a:pt x="123" y="176"/>
                  <a:pt x="140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2"/>
          <p:cNvSpPr/>
          <p:nvPr/>
        </p:nvSpPr>
        <p:spPr>
          <a:xfrm>
            <a:off x="3020703" y="5301881"/>
            <a:ext cx="56184" cy="44605"/>
          </a:xfrm>
          <a:custGeom>
            <a:avLst/>
            <a:gdLst/>
            <a:ahLst/>
            <a:cxnLst/>
            <a:rect l="l" t="t" r="r" b="b"/>
            <a:pathLst>
              <a:path w="315" h="235" extrusionOk="0">
                <a:moveTo>
                  <a:pt x="184" y="1"/>
                </a:moveTo>
                <a:cubicBezTo>
                  <a:pt x="152" y="1"/>
                  <a:pt x="116" y="15"/>
                  <a:pt x="78" y="39"/>
                </a:cubicBezTo>
                <a:cubicBezTo>
                  <a:pt x="9" y="82"/>
                  <a:pt x="1" y="234"/>
                  <a:pt x="136" y="234"/>
                </a:cubicBezTo>
                <a:cubicBezTo>
                  <a:pt x="154" y="234"/>
                  <a:pt x="174" y="232"/>
                  <a:pt x="197" y="226"/>
                </a:cubicBezTo>
                <a:cubicBezTo>
                  <a:pt x="305" y="197"/>
                  <a:pt x="315" y="138"/>
                  <a:pt x="275" y="59"/>
                </a:cubicBezTo>
                <a:cubicBezTo>
                  <a:pt x="250" y="18"/>
                  <a:pt x="219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2"/>
          <p:cNvSpPr/>
          <p:nvPr/>
        </p:nvSpPr>
        <p:spPr>
          <a:xfrm>
            <a:off x="2931702" y="5718890"/>
            <a:ext cx="224023" cy="198162"/>
          </a:xfrm>
          <a:custGeom>
            <a:avLst/>
            <a:gdLst/>
            <a:ahLst/>
            <a:cxnLst/>
            <a:rect l="l" t="t" r="r" b="b"/>
            <a:pathLst>
              <a:path w="1256" h="1044" extrusionOk="0">
                <a:moveTo>
                  <a:pt x="625" y="0"/>
                </a:moveTo>
                <a:cubicBezTo>
                  <a:pt x="497" y="0"/>
                  <a:pt x="357" y="153"/>
                  <a:pt x="518" y="405"/>
                </a:cubicBezTo>
                <a:cubicBezTo>
                  <a:pt x="404" y="310"/>
                  <a:pt x="311" y="273"/>
                  <a:pt x="240" y="273"/>
                </a:cubicBezTo>
                <a:cubicBezTo>
                  <a:pt x="1" y="273"/>
                  <a:pt x="8" y="692"/>
                  <a:pt x="260" y="692"/>
                </a:cubicBezTo>
                <a:cubicBezTo>
                  <a:pt x="319" y="692"/>
                  <a:pt x="392" y="669"/>
                  <a:pt x="479" y="611"/>
                </a:cubicBezTo>
                <a:lnTo>
                  <a:pt x="479" y="611"/>
                </a:lnTo>
                <a:cubicBezTo>
                  <a:pt x="189" y="877"/>
                  <a:pt x="313" y="1044"/>
                  <a:pt x="462" y="1044"/>
                </a:cubicBezTo>
                <a:cubicBezTo>
                  <a:pt x="561" y="1044"/>
                  <a:pt x="672" y="969"/>
                  <a:pt x="676" y="799"/>
                </a:cubicBezTo>
                <a:cubicBezTo>
                  <a:pt x="733" y="885"/>
                  <a:pt x="811" y="991"/>
                  <a:pt x="898" y="991"/>
                </a:cubicBezTo>
                <a:cubicBezTo>
                  <a:pt x="931" y="991"/>
                  <a:pt x="965" y="975"/>
                  <a:pt x="1001" y="937"/>
                </a:cubicBezTo>
                <a:cubicBezTo>
                  <a:pt x="1119" y="809"/>
                  <a:pt x="991" y="661"/>
                  <a:pt x="784" y="563"/>
                </a:cubicBezTo>
                <a:lnTo>
                  <a:pt x="784" y="563"/>
                </a:lnTo>
                <a:cubicBezTo>
                  <a:pt x="798" y="563"/>
                  <a:pt x="813" y="564"/>
                  <a:pt x="829" y="564"/>
                </a:cubicBezTo>
                <a:cubicBezTo>
                  <a:pt x="1002" y="564"/>
                  <a:pt x="1256" y="511"/>
                  <a:pt x="1129" y="276"/>
                </a:cubicBezTo>
                <a:cubicBezTo>
                  <a:pt x="1095" y="208"/>
                  <a:pt x="1042" y="179"/>
                  <a:pt x="985" y="179"/>
                </a:cubicBezTo>
                <a:cubicBezTo>
                  <a:pt x="894" y="179"/>
                  <a:pt x="793" y="252"/>
                  <a:pt x="744" y="355"/>
                </a:cubicBezTo>
                <a:cubicBezTo>
                  <a:pt x="834" y="108"/>
                  <a:pt x="734" y="0"/>
                  <a:pt x="6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2"/>
          <p:cNvSpPr/>
          <p:nvPr/>
        </p:nvSpPr>
        <p:spPr>
          <a:xfrm>
            <a:off x="4040744" y="5991266"/>
            <a:ext cx="1569055" cy="1643565"/>
          </a:xfrm>
          <a:custGeom>
            <a:avLst/>
            <a:gdLst/>
            <a:ahLst/>
            <a:cxnLst/>
            <a:rect l="l" t="t" r="r" b="b"/>
            <a:pathLst>
              <a:path w="8797" h="8659" extrusionOk="0">
                <a:moveTo>
                  <a:pt x="5138" y="1"/>
                </a:moveTo>
                <a:cubicBezTo>
                  <a:pt x="4888" y="1"/>
                  <a:pt x="4624" y="30"/>
                  <a:pt x="4344" y="94"/>
                </a:cubicBezTo>
                <a:cubicBezTo>
                  <a:pt x="1" y="1068"/>
                  <a:pt x="1710" y="7712"/>
                  <a:pt x="4849" y="7712"/>
                </a:cubicBezTo>
                <a:cubicBezTo>
                  <a:pt x="4851" y="7712"/>
                  <a:pt x="4854" y="7712"/>
                  <a:pt x="4856" y="7712"/>
                </a:cubicBezTo>
                <a:lnTo>
                  <a:pt x="4856" y="7712"/>
                </a:lnTo>
                <a:lnTo>
                  <a:pt x="4265" y="8659"/>
                </a:lnTo>
                <a:lnTo>
                  <a:pt x="5635" y="8659"/>
                </a:lnTo>
                <a:lnTo>
                  <a:pt x="5251" y="7712"/>
                </a:lnTo>
                <a:cubicBezTo>
                  <a:pt x="6078" y="7456"/>
                  <a:pt x="6562" y="7279"/>
                  <a:pt x="7202" y="6293"/>
                </a:cubicBezTo>
                <a:cubicBezTo>
                  <a:pt x="8797" y="3838"/>
                  <a:pt x="7968" y="1"/>
                  <a:pt x="5138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2"/>
          <p:cNvSpPr/>
          <p:nvPr/>
        </p:nvSpPr>
        <p:spPr>
          <a:xfrm>
            <a:off x="3147160" y="5648092"/>
            <a:ext cx="1652529" cy="1730498"/>
          </a:xfrm>
          <a:custGeom>
            <a:avLst/>
            <a:gdLst/>
            <a:ahLst/>
            <a:cxnLst/>
            <a:rect l="l" t="t" r="r" b="b"/>
            <a:pathLst>
              <a:path w="9265" h="9117" extrusionOk="0">
                <a:moveTo>
                  <a:pt x="5406" y="0"/>
                </a:moveTo>
                <a:cubicBezTo>
                  <a:pt x="5145" y="0"/>
                  <a:pt x="4867" y="31"/>
                  <a:pt x="4574" y="97"/>
                </a:cubicBezTo>
                <a:cubicBezTo>
                  <a:pt x="0" y="1122"/>
                  <a:pt x="1804" y="8121"/>
                  <a:pt x="5115" y="8121"/>
                </a:cubicBezTo>
                <a:lnTo>
                  <a:pt x="4485" y="9117"/>
                </a:lnTo>
                <a:lnTo>
                  <a:pt x="5934" y="9117"/>
                </a:lnTo>
                <a:lnTo>
                  <a:pt x="5529" y="8121"/>
                </a:lnTo>
                <a:cubicBezTo>
                  <a:pt x="6407" y="7855"/>
                  <a:pt x="6909" y="7658"/>
                  <a:pt x="7580" y="6622"/>
                </a:cubicBezTo>
                <a:cubicBezTo>
                  <a:pt x="9265" y="4040"/>
                  <a:pt x="8385" y="0"/>
                  <a:pt x="540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2"/>
          <p:cNvSpPr/>
          <p:nvPr/>
        </p:nvSpPr>
        <p:spPr>
          <a:xfrm>
            <a:off x="3282357" y="3946647"/>
            <a:ext cx="2047423" cy="2144853"/>
          </a:xfrm>
          <a:custGeom>
            <a:avLst/>
            <a:gdLst/>
            <a:ahLst/>
            <a:cxnLst/>
            <a:rect l="l" t="t" r="r" b="b"/>
            <a:pathLst>
              <a:path w="11479" h="11300" extrusionOk="0">
                <a:moveTo>
                  <a:pt x="6694" y="1"/>
                </a:moveTo>
                <a:cubicBezTo>
                  <a:pt x="6369" y="1"/>
                  <a:pt x="6024" y="40"/>
                  <a:pt x="5658" y="122"/>
                </a:cubicBezTo>
                <a:cubicBezTo>
                  <a:pt x="1" y="1393"/>
                  <a:pt x="2228" y="10067"/>
                  <a:pt x="6339" y="10067"/>
                </a:cubicBezTo>
                <a:lnTo>
                  <a:pt x="5560" y="11299"/>
                </a:lnTo>
                <a:lnTo>
                  <a:pt x="7344" y="11299"/>
                </a:lnTo>
                <a:lnTo>
                  <a:pt x="6841" y="10067"/>
                </a:lnTo>
                <a:cubicBezTo>
                  <a:pt x="7936" y="9732"/>
                  <a:pt x="8556" y="9486"/>
                  <a:pt x="9394" y="8204"/>
                </a:cubicBezTo>
                <a:cubicBezTo>
                  <a:pt x="11478" y="5006"/>
                  <a:pt x="10389" y="1"/>
                  <a:pt x="669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2"/>
          <p:cNvSpPr/>
          <p:nvPr/>
        </p:nvSpPr>
        <p:spPr>
          <a:xfrm>
            <a:off x="6608591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7" y="1"/>
                </a:moveTo>
                <a:lnTo>
                  <a:pt x="0" y="395"/>
                </a:lnTo>
                <a:lnTo>
                  <a:pt x="552" y="39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395"/>
                </a:lnTo>
                <a:lnTo>
                  <a:pt x="1854" y="39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395"/>
                </a:lnTo>
                <a:lnTo>
                  <a:pt x="3155" y="39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395"/>
                </a:lnTo>
                <a:lnTo>
                  <a:pt x="4456" y="39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395"/>
                </a:lnTo>
                <a:lnTo>
                  <a:pt x="5757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2"/>
          <p:cNvSpPr/>
          <p:nvPr/>
        </p:nvSpPr>
        <p:spPr>
          <a:xfrm>
            <a:off x="6608591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7" y="1"/>
                </a:moveTo>
                <a:lnTo>
                  <a:pt x="0" y="405"/>
                </a:lnTo>
                <a:lnTo>
                  <a:pt x="552" y="40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405"/>
                </a:lnTo>
                <a:lnTo>
                  <a:pt x="1854" y="40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405"/>
                </a:lnTo>
                <a:lnTo>
                  <a:pt x="3155" y="40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405"/>
                </a:lnTo>
                <a:lnTo>
                  <a:pt x="4456" y="40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405"/>
                </a:lnTo>
                <a:lnTo>
                  <a:pt x="5757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2"/>
          <p:cNvSpPr/>
          <p:nvPr/>
        </p:nvSpPr>
        <p:spPr>
          <a:xfrm>
            <a:off x="6608591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7" y="0"/>
                </a:moveTo>
                <a:lnTo>
                  <a:pt x="0" y="404"/>
                </a:lnTo>
                <a:lnTo>
                  <a:pt x="552" y="404"/>
                </a:lnTo>
                <a:lnTo>
                  <a:pt x="247" y="0"/>
                </a:lnTo>
                <a:close/>
                <a:moveTo>
                  <a:pt x="1548" y="0"/>
                </a:moveTo>
                <a:lnTo>
                  <a:pt x="1302" y="404"/>
                </a:lnTo>
                <a:lnTo>
                  <a:pt x="1854" y="404"/>
                </a:lnTo>
                <a:lnTo>
                  <a:pt x="1548" y="0"/>
                </a:lnTo>
                <a:close/>
                <a:moveTo>
                  <a:pt x="2849" y="0"/>
                </a:moveTo>
                <a:lnTo>
                  <a:pt x="2593" y="404"/>
                </a:lnTo>
                <a:lnTo>
                  <a:pt x="3155" y="404"/>
                </a:lnTo>
                <a:lnTo>
                  <a:pt x="2849" y="0"/>
                </a:lnTo>
                <a:close/>
                <a:moveTo>
                  <a:pt x="4140" y="0"/>
                </a:moveTo>
                <a:lnTo>
                  <a:pt x="3894" y="404"/>
                </a:lnTo>
                <a:lnTo>
                  <a:pt x="4456" y="404"/>
                </a:lnTo>
                <a:lnTo>
                  <a:pt x="4140" y="0"/>
                </a:lnTo>
                <a:close/>
                <a:moveTo>
                  <a:pt x="5441" y="0"/>
                </a:moveTo>
                <a:lnTo>
                  <a:pt x="5195" y="404"/>
                </a:lnTo>
                <a:lnTo>
                  <a:pt x="5757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2"/>
          <p:cNvSpPr/>
          <p:nvPr/>
        </p:nvSpPr>
        <p:spPr>
          <a:xfrm>
            <a:off x="4233551" y="5649800"/>
            <a:ext cx="1025049" cy="76683"/>
          </a:xfrm>
          <a:custGeom>
            <a:avLst/>
            <a:gdLst/>
            <a:ahLst/>
            <a:cxnLst/>
            <a:rect l="l" t="t" r="r" b="b"/>
            <a:pathLst>
              <a:path w="5747" h="404" extrusionOk="0">
                <a:moveTo>
                  <a:pt x="1" y="0"/>
                </a:moveTo>
                <a:lnTo>
                  <a:pt x="247" y="404"/>
                </a:lnTo>
                <a:lnTo>
                  <a:pt x="553" y="0"/>
                </a:lnTo>
                <a:close/>
                <a:moveTo>
                  <a:pt x="1291" y="0"/>
                </a:moveTo>
                <a:lnTo>
                  <a:pt x="1538" y="404"/>
                </a:lnTo>
                <a:lnTo>
                  <a:pt x="1854" y="0"/>
                </a:lnTo>
                <a:close/>
                <a:moveTo>
                  <a:pt x="2592" y="0"/>
                </a:moveTo>
                <a:lnTo>
                  <a:pt x="2839" y="404"/>
                </a:lnTo>
                <a:lnTo>
                  <a:pt x="3155" y="0"/>
                </a:lnTo>
                <a:close/>
                <a:moveTo>
                  <a:pt x="3894" y="0"/>
                </a:moveTo>
                <a:lnTo>
                  <a:pt x="4140" y="404"/>
                </a:lnTo>
                <a:lnTo>
                  <a:pt x="4446" y="0"/>
                </a:lnTo>
                <a:close/>
                <a:moveTo>
                  <a:pt x="5195" y="0"/>
                </a:moveTo>
                <a:lnTo>
                  <a:pt x="5441" y="404"/>
                </a:lnTo>
                <a:lnTo>
                  <a:pt x="57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2"/>
          <p:cNvSpPr/>
          <p:nvPr/>
        </p:nvSpPr>
        <p:spPr>
          <a:xfrm>
            <a:off x="6965311" y="6266298"/>
            <a:ext cx="1559245" cy="1630468"/>
          </a:xfrm>
          <a:custGeom>
            <a:avLst/>
            <a:gdLst/>
            <a:ahLst/>
            <a:cxnLst/>
            <a:rect l="l" t="t" r="r" b="b"/>
            <a:pathLst>
              <a:path w="8742" h="8590" extrusionOk="0">
                <a:moveTo>
                  <a:pt x="5114" y="0"/>
                </a:moveTo>
                <a:cubicBezTo>
                  <a:pt x="4835" y="0"/>
                  <a:pt x="4537" y="39"/>
                  <a:pt x="4220" y="123"/>
                </a:cubicBezTo>
                <a:cubicBezTo>
                  <a:pt x="1" y="1226"/>
                  <a:pt x="1860" y="7635"/>
                  <a:pt x="4925" y="7635"/>
                </a:cubicBezTo>
                <a:cubicBezTo>
                  <a:pt x="4953" y="7635"/>
                  <a:pt x="4981" y="7635"/>
                  <a:pt x="5009" y="7634"/>
                </a:cubicBezTo>
                <a:lnTo>
                  <a:pt x="5009" y="7634"/>
                </a:lnTo>
                <a:lnTo>
                  <a:pt x="4447" y="8590"/>
                </a:lnTo>
                <a:lnTo>
                  <a:pt x="4447" y="8590"/>
                </a:lnTo>
                <a:lnTo>
                  <a:pt x="5807" y="8541"/>
                </a:lnTo>
                <a:lnTo>
                  <a:pt x="5393" y="7624"/>
                </a:lnTo>
                <a:cubicBezTo>
                  <a:pt x="6201" y="7338"/>
                  <a:pt x="6674" y="7141"/>
                  <a:pt x="7276" y="6145"/>
                </a:cubicBezTo>
                <a:cubicBezTo>
                  <a:pt x="8742" y="3696"/>
                  <a:pt x="7825" y="0"/>
                  <a:pt x="511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2"/>
          <p:cNvSpPr/>
          <p:nvPr/>
        </p:nvSpPr>
        <p:spPr>
          <a:xfrm>
            <a:off x="5959896" y="5584885"/>
            <a:ext cx="1752947" cy="1836602"/>
          </a:xfrm>
          <a:custGeom>
            <a:avLst/>
            <a:gdLst/>
            <a:ahLst/>
            <a:cxnLst/>
            <a:rect l="l" t="t" r="r" b="b"/>
            <a:pathLst>
              <a:path w="9828" h="9676" extrusionOk="0">
                <a:moveTo>
                  <a:pt x="5742" y="0"/>
                </a:moveTo>
                <a:cubicBezTo>
                  <a:pt x="5462" y="0"/>
                  <a:pt x="5165" y="34"/>
                  <a:pt x="4850" y="105"/>
                </a:cubicBezTo>
                <a:cubicBezTo>
                  <a:pt x="1" y="1190"/>
                  <a:pt x="1913" y="8622"/>
                  <a:pt x="5431" y="8622"/>
                </a:cubicBezTo>
                <a:lnTo>
                  <a:pt x="4761" y="9676"/>
                </a:lnTo>
                <a:lnTo>
                  <a:pt x="6289" y="9676"/>
                </a:lnTo>
                <a:lnTo>
                  <a:pt x="5865" y="8622"/>
                </a:lnTo>
                <a:cubicBezTo>
                  <a:pt x="6792" y="8335"/>
                  <a:pt x="7334" y="8129"/>
                  <a:pt x="8044" y="7034"/>
                </a:cubicBezTo>
                <a:cubicBezTo>
                  <a:pt x="9827" y="4291"/>
                  <a:pt x="8900" y="0"/>
                  <a:pt x="574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2"/>
          <p:cNvSpPr/>
          <p:nvPr/>
        </p:nvSpPr>
        <p:spPr>
          <a:xfrm>
            <a:off x="4054299" y="6042514"/>
            <a:ext cx="2009432" cy="174246"/>
          </a:xfrm>
          <a:custGeom>
            <a:avLst/>
            <a:gdLst/>
            <a:ahLst/>
            <a:cxnLst/>
            <a:rect l="l" t="t" r="r" b="b"/>
            <a:pathLst>
              <a:path w="11266" h="918" extrusionOk="0">
                <a:moveTo>
                  <a:pt x="454" y="1"/>
                </a:moveTo>
                <a:cubicBezTo>
                  <a:pt x="207" y="1"/>
                  <a:pt x="0" y="208"/>
                  <a:pt x="0" y="464"/>
                </a:cubicBezTo>
                <a:cubicBezTo>
                  <a:pt x="0" y="720"/>
                  <a:pt x="207" y="917"/>
                  <a:pt x="454" y="917"/>
                </a:cubicBezTo>
                <a:cubicBezTo>
                  <a:pt x="710" y="917"/>
                  <a:pt x="916" y="720"/>
                  <a:pt x="916" y="464"/>
                </a:cubicBezTo>
                <a:cubicBezTo>
                  <a:pt x="916" y="208"/>
                  <a:pt x="710" y="1"/>
                  <a:pt x="454" y="1"/>
                </a:cubicBezTo>
                <a:close/>
                <a:moveTo>
                  <a:pt x="3903" y="1"/>
                </a:moveTo>
                <a:cubicBezTo>
                  <a:pt x="3657" y="1"/>
                  <a:pt x="3450" y="208"/>
                  <a:pt x="3450" y="464"/>
                </a:cubicBezTo>
                <a:cubicBezTo>
                  <a:pt x="3450" y="720"/>
                  <a:pt x="3657" y="917"/>
                  <a:pt x="3903" y="917"/>
                </a:cubicBezTo>
                <a:cubicBezTo>
                  <a:pt x="4160" y="917"/>
                  <a:pt x="4366" y="720"/>
                  <a:pt x="4366" y="464"/>
                </a:cubicBezTo>
                <a:cubicBezTo>
                  <a:pt x="4366" y="208"/>
                  <a:pt x="4160" y="1"/>
                  <a:pt x="3903" y="1"/>
                </a:cubicBezTo>
                <a:close/>
                <a:moveTo>
                  <a:pt x="7353" y="1"/>
                </a:moveTo>
                <a:cubicBezTo>
                  <a:pt x="7106" y="1"/>
                  <a:pt x="6900" y="208"/>
                  <a:pt x="6900" y="464"/>
                </a:cubicBezTo>
                <a:cubicBezTo>
                  <a:pt x="6900" y="720"/>
                  <a:pt x="7106" y="917"/>
                  <a:pt x="7353" y="917"/>
                </a:cubicBezTo>
                <a:cubicBezTo>
                  <a:pt x="7610" y="917"/>
                  <a:pt x="7816" y="720"/>
                  <a:pt x="7816" y="464"/>
                </a:cubicBezTo>
                <a:cubicBezTo>
                  <a:pt x="7816" y="208"/>
                  <a:pt x="7610" y="1"/>
                  <a:pt x="7353" y="1"/>
                </a:cubicBezTo>
                <a:close/>
                <a:moveTo>
                  <a:pt x="10813" y="1"/>
                </a:moveTo>
                <a:cubicBezTo>
                  <a:pt x="10556" y="1"/>
                  <a:pt x="10350" y="208"/>
                  <a:pt x="10350" y="464"/>
                </a:cubicBezTo>
                <a:cubicBezTo>
                  <a:pt x="10350" y="720"/>
                  <a:pt x="10556" y="917"/>
                  <a:pt x="10813" y="917"/>
                </a:cubicBezTo>
                <a:cubicBezTo>
                  <a:pt x="11059" y="917"/>
                  <a:pt x="11266" y="720"/>
                  <a:pt x="11266" y="464"/>
                </a:cubicBezTo>
                <a:cubicBezTo>
                  <a:pt x="11266" y="208"/>
                  <a:pt x="11059" y="1"/>
                  <a:pt x="108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2"/>
          <p:cNvSpPr/>
          <p:nvPr/>
        </p:nvSpPr>
        <p:spPr>
          <a:xfrm>
            <a:off x="8134638" y="5995821"/>
            <a:ext cx="52795" cy="1242306"/>
          </a:xfrm>
          <a:custGeom>
            <a:avLst/>
            <a:gdLst/>
            <a:ahLst/>
            <a:cxnLst/>
            <a:rect l="l" t="t" r="r" b="b"/>
            <a:pathLst>
              <a:path w="296" h="6545" extrusionOk="0">
                <a:moveTo>
                  <a:pt x="129" y="0"/>
                </a:moveTo>
                <a:cubicBezTo>
                  <a:pt x="59" y="0"/>
                  <a:pt x="10" y="59"/>
                  <a:pt x="10" y="129"/>
                </a:cubicBezTo>
                <a:cubicBezTo>
                  <a:pt x="10" y="838"/>
                  <a:pt x="10" y="1568"/>
                  <a:pt x="20" y="2267"/>
                </a:cubicBezTo>
                <a:cubicBezTo>
                  <a:pt x="30" y="3657"/>
                  <a:pt x="39" y="5086"/>
                  <a:pt x="10" y="6417"/>
                </a:cubicBezTo>
                <a:cubicBezTo>
                  <a:pt x="0" y="6486"/>
                  <a:pt x="59" y="6545"/>
                  <a:pt x="129" y="6545"/>
                </a:cubicBezTo>
                <a:cubicBezTo>
                  <a:pt x="197" y="6545"/>
                  <a:pt x="256" y="6496"/>
                  <a:pt x="256" y="6427"/>
                </a:cubicBezTo>
                <a:cubicBezTo>
                  <a:pt x="296" y="5086"/>
                  <a:pt x="286" y="3657"/>
                  <a:pt x="267" y="2267"/>
                </a:cubicBezTo>
                <a:cubicBezTo>
                  <a:pt x="267" y="1568"/>
                  <a:pt x="256" y="838"/>
                  <a:pt x="256" y="129"/>
                </a:cubicBezTo>
                <a:cubicBezTo>
                  <a:pt x="256" y="59"/>
                  <a:pt x="207" y="0"/>
                  <a:pt x="129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2"/>
          <p:cNvSpPr/>
          <p:nvPr/>
        </p:nvSpPr>
        <p:spPr>
          <a:xfrm>
            <a:off x="5986293" y="5198245"/>
            <a:ext cx="383301" cy="214485"/>
          </a:xfrm>
          <a:custGeom>
            <a:avLst/>
            <a:gdLst/>
            <a:ahLst/>
            <a:cxnLst/>
            <a:rect l="l" t="t" r="r" b="b"/>
            <a:pathLst>
              <a:path w="2149" h="1130" extrusionOk="0">
                <a:moveTo>
                  <a:pt x="1056" y="271"/>
                </a:moveTo>
                <a:cubicBezTo>
                  <a:pt x="1208" y="271"/>
                  <a:pt x="1414" y="331"/>
                  <a:pt x="1213" y="516"/>
                </a:cubicBezTo>
                <a:cubicBezTo>
                  <a:pt x="1134" y="585"/>
                  <a:pt x="1016" y="625"/>
                  <a:pt x="907" y="644"/>
                </a:cubicBezTo>
                <a:cubicBezTo>
                  <a:pt x="856" y="655"/>
                  <a:pt x="799" y="664"/>
                  <a:pt x="740" y="669"/>
                </a:cubicBezTo>
                <a:lnTo>
                  <a:pt x="740" y="669"/>
                </a:lnTo>
                <a:cubicBezTo>
                  <a:pt x="677" y="504"/>
                  <a:pt x="763" y="326"/>
                  <a:pt x="966" y="279"/>
                </a:cubicBezTo>
                <a:cubicBezTo>
                  <a:pt x="990" y="274"/>
                  <a:pt x="1021" y="271"/>
                  <a:pt x="1056" y="271"/>
                </a:cubicBezTo>
                <a:close/>
                <a:moveTo>
                  <a:pt x="202" y="1"/>
                </a:moveTo>
                <a:cubicBezTo>
                  <a:pt x="191" y="1"/>
                  <a:pt x="179" y="4"/>
                  <a:pt x="168" y="13"/>
                </a:cubicBezTo>
                <a:cubicBezTo>
                  <a:pt x="10" y="171"/>
                  <a:pt x="0" y="417"/>
                  <a:pt x="148" y="595"/>
                </a:cubicBezTo>
                <a:cubicBezTo>
                  <a:pt x="261" y="734"/>
                  <a:pt x="454" y="775"/>
                  <a:pt x="640" y="775"/>
                </a:cubicBezTo>
                <a:cubicBezTo>
                  <a:pt x="641" y="775"/>
                  <a:pt x="643" y="775"/>
                  <a:pt x="645" y="775"/>
                </a:cubicBezTo>
                <a:lnTo>
                  <a:pt x="645" y="775"/>
                </a:lnTo>
                <a:cubicBezTo>
                  <a:pt x="697" y="880"/>
                  <a:pt x="785" y="970"/>
                  <a:pt x="887" y="1028"/>
                </a:cubicBezTo>
                <a:cubicBezTo>
                  <a:pt x="1006" y="1097"/>
                  <a:pt x="1142" y="1129"/>
                  <a:pt x="1279" y="1129"/>
                </a:cubicBezTo>
                <a:cubicBezTo>
                  <a:pt x="1415" y="1129"/>
                  <a:pt x="1553" y="1098"/>
                  <a:pt x="1676" y="1039"/>
                </a:cubicBezTo>
                <a:cubicBezTo>
                  <a:pt x="1893" y="940"/>
                  <a:pt x="2149" y="713"/>
                  <a:pt x="2080" y="457"/>
                </a:cubicBezTo>
                <a:cubicBezTo>
                  <a:pt x="2080" y="447"/>
                  <a:pt x="2073" y="442"/>
                  <a:pt x="2065" y="442"/>
                </a:cubicBezTo>
                <a:cubicBezTo>
                  <a:pt x="2058" y="442"/>
                  <a:pt x="2050" y="447"/>
                  <a:pt x="2050" y="457"/>
                </a:cubicBezTo>
                <a:cubicBezTo>
                  <a:pt x="1972" y="772"/>
                  <a:pt x="1597" y="969"/>
                  <a:pt x="1292" y="969"/>
                </a:cubicBezTo>
                <a:cubicBezTo>
                  <a:pt x="1124" y="969"/>
                  <a:pt x="937" y="920"/>
                  <a:pt x="819" y="792"/>
                </a:cubicBezTo>
                <a:cubicBezTo>
                  <a:pt x="811" y="783"/>
                  <a:pt x="803" y="775"/>
                  <a:pt x="796" y="766"/>
                </a:cubicBezTo>
                <a:lnTo>
                  <a:pt x="796" y="766"/>
                </a:lnTo>
                <a:cubicBezTo>
                  <a:pt x="832" y="762"/>
                  <a:pt x="866" y="758"/>
                  <a:pt x="898" y="752"/>
                </a:cubicBezTo>
                <a:cubicBezTo>
                  <a:pt x="1075" y="733"/>
                  <a:pt x="1360" y="644"/>
                  <a:pt x="1410" y="447"/>
                </a:cubicBezTo>
                <a:cubicBezTo>
                  <a:pt x="1450" y="259"/>
                  <a:pt x="1282" y="171"/>
                  <a:pt x="1134" y="161"/>
                </a:cubicBezTo>
                <a:cubicBezTo>
                  <a:pt x="1122" y="160"/>
                  <a:pt x="1110" y="160"/>
                  <a:pt x="1097" y="160"/>
                </a:cubicBezTo>
                <a:cubicBezTo>
                  <a:pt x="900" y="160"/>
                  <a:pt x="696" y="232"/>
                  <a:pt x="622" y="427"/>
                </a:cubicBezTo>
                <a:cubicBezTo>
                  <a:pt x="591" y="509"/>
                  <a:pt x="588" y="593"/>
                  <a:pt x="607" y="671"/>
                </a:cubicBezTo>
                <a:lnTo>
                  <a:pt x="607" y="671"/>
                </a:lnTo>
                <a:cubicBezTo>
                  <a:pt x="498" y="667"/>
                  <a:pt x="391" y="645"/>
                  <a:pt x="306" y="595"/>
                </a:cubicBezTo>
                <a:cubicBezTo>
                  <a:pt x="129" y="487"/>
                  <a:pt x="89" y="240"/>
                  <a:pt x="237" y="82"/>
                </a:cubicBezTo>
                <a:cubicBezTo>
                  <a:pt x="267" y="44"/>
                  <a:pt x="239" y="1"/>
                  <a:pt x="202" y="1"/>
                </a:cubicBezTo>
                <a:close/>
              </a:path>
            </a:pathLst>
          </a:custGeom>
          <a:solidFill>
            <a:srgbClr val="FFA1A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2"/>
          <p:cNvSpPr/>
          <p:nvPr/>
        </p:nvSpPr>
        <p:spPr>
          <a:xfrm>
            <a:off x="4321482" y="5511619"/>
            <a:ext cx="588418" cy="983975"/>
          </a:xfrm>
          <a:custGeom>
            <a:avLst/>
            <a:gdLst/>
            <a:ahLst/>
            <a:cxnLst/>
            <a:rect l="l" t="t" r="r" b="b"/>
            <a:pathLst>
              <a:path w="3299" h="5184" extrusionOk="0">
                <a:moveTo>
                  <a:pt x="655" y="1"/>
                </a:moveTo>
                <a:cubicBezTo>
                  <a:pt x="613" y="1"/>
                  <a:pt x="572" y="7"/>
                  <a:pt x="533" y="18"/>
                </a:cubicBezTo>
                <a:cubicBezTo>
                  <a:pt x="198" y="126"/>
                  <a:pt x="0" y="659"/>
                  <a:pt x="217" y="1546"/>
                </a:cubicBezTo>
                <a:cubicBezTo>
                  <a:pt x="582" y="3123"/>
                  <a:pt x="1932" y="5094"/>
                  <a:pt x="2612" y="5173"/>
                </a:cubicBezTo>
                <a:cubicBezTo>
                  <a:pt x="2612" y="5173"/>
                  <a:pt x="2622" y="5183"/>
                  <a:pt x="2632" y="5183"/>
                </a:cubicBezTo>
                <a:cubicBezTo>
                  <a:pt x="2637" y="5184"/>
                  <a:pt x="2641" y="5184"/>
                  <a:pt x="2646" y="5184"/>
                </a:cubicBezTo>
                <a:cubicBezTo>
                  <a:pt x="3298" y="5184"/>
                  <a:pt x="3056" y="1920"/>
                  <a:pt x="3056" y="1920"/>
                </a:cubicBezTo>
                <a:cubicBezTo>
                  <a:pt x="3056" y="1920"/>
                  <a:pt x="2178" y="1714"/>
                  <a:pt x="1469" y="610"/>
                </a:cubicBezTo>
                <a:cubicBezTo>
                  <a:pt x="1200" y="197"/>
                  <a:pt x="902" y="1"/>
                  <a:pt x="65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2"/>
          <p:cNvSpPr/>
          <p:nvPr/>
        </p:nvSpPr>
        <p:spPr>
          <a:xfrm>
            <a:off x="4344312" y="5515036"/>
            <a:ext cx="400959" cy="943166"/>
          </a:xfrm>
          <a:custGeom>
            <a:avLst/>
            <a:gdLst/>
            <a:ahLst/>
            <a:cxnLst/>
            <a:rect l="l" t="t" r="r" b="b"/>
            <a:pathLst>
              <a:path w="2248" h="4969" extrusionOk="0">
                <a:moveTo>
                  <a:pt x="405" y="0"/>
                </a:moveTo>
                <a:cubicBezTo>
                  <a:pt x="168" y="79"/>
                  <a:pt x="0" y="365"/>
                  <a:pt x="0" y="857"/>
                </a:cubicBezTo>
                <a:cubicBezTo>
                  <a:pt x="0" y="1045"/>
                  <a:pt x="20" y="1271"/>
                  <a:pt x="89" y="1528"/>
                </a:cubicBezTo>
                <a:cubicBezTo>
                  <a:pt x="394" y="2839"/>
                  <a:pt x="1380" y="4426"/>
                  <a:pt x="2090" y="4968"/>
                </a:cubicBezTo>
                <a:cubicBezTo>
                  <a:pt x="2129" y="4465"/>
                  <a:pt x="2179" y="3982"/>
                  <a:pt x="2247" y="3509"/>
                </a:cubicBezTo>
                <a:cubicBezTo>
                  <a:pt x="759" y="2691"/>
                  <a:pt x="464" y="680"/>
                  <a:pt x="405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2"/>
          <p:cNvSpPr/>
          <p:nvPr/>
        </p:nvSpPr>
        <p:spPr>
          <a:xfrm>
            <a:off x="6733443" y="5038236"/>
            <a:ext cx="627836" cy="1240219"/>
          </a:xfrm>
          <a:custGeom>
            <a:avLst/>
            <a:gdLst/>
            <a:ahLst/>
            <a:cxnLst/>
            <a:rect l="l" t="t" r="r" b="b"/>
            <a:pathLst>
              <a:path w="3520" h="6534" extrusionOk="0">
                <a:moveTo>
                  <a:pt x="2770" y="0"/>
                </a:moveTo>
                <a:cubicBezTo>
                  <a:pt x="2411" y="0"/>
                  <a:pt x="1996" y="351"/>
                  <a:pt x="1784" y="856"/>
                </a:cubicBezTo>
                <a:cubicBezTo>
                  <a:pt x="1324" y="1931"/>
                  <a:pt x="126" y="2622"/>
                  <a:pt x="8" y="2622"/>
                </a:cubicBezTo>
                <a:cubicBezTo>
                  <a:pt x="5" y="2622"/>
                  <a:pt x="2" y="2621"/>
                  <a:pt x="1" y="2620"/>
                </a:cubicBezTo>
                <a:lnTo>
                  <a:pt x="1" y="2620"/>
                </a:lnTo>
                <a:cubicBezTo>
                  <a:pt x="1" y="2620"/>
                  <a:pt x="277" y="3005"/>
                  <a:pt x="365" y="4217"/>
                </a:cubicBezTo>
                <a:cubicBezTo>
                  <a:pt x="404" y="4749"/>
                  <a:pt x="404" y="5450"/>
                  <a:pt x="316" y="6337"/>
                </a:cubicBezTo>
                <a:cubicBezTo>
                  <a:pt x="316" y="6405"/>
                  <a:pt x="306" y="6464"/>
                  <a:pt x="306" y="6534"/>
                </a:cubicBezTo>
                <a:cubicBezTo>
                  <a:pt x="326" y="6524"/>
                  <a:pt x="356" y="6514"/>
                  <a:pt x="385" y="6504"/>
                </a:cubicBezTo>
                <a:cubicBezTo>
                  <a:pt x="2494" y="5755"/>
                  <a:pt x="3322" y="2532"/>
                  <a:pt x="3411" y="1733"/>
                </a:cubicBezTo>
                <a:cubicBezTo>
                  <a:pt x="3519" y="708"/>
                  <a:pt x="3302" y="206"/>
                  <a:pt x="2987" y="48"/>
                </a:cubicBezTo>
                <a:cubicBezTo>
                  <a:pt x="2919" y="16"/>
                  <a:pt x="2846" y="0"/>
                  <a:pt x="2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2"/>
          <p:cNvSpPr/>
          <p:nvPr/>
        </p:nvSpPr>
        <p:spPr>
          <a:xfrm>
            <a:off x="6861684" y="5047347"/>
            <a:ext cx="485503" cy="1152526"/>
          </a:xfrm>
          <a:custGeom>
            <a:avLst/>
            <a:gdLst/>
            <a:ahLst/>
            <a:cxnLst/>
            <a:rect l="l" t="t" r="r" b="b"/>
            <a:pathLst>
              <a:path w="2722" h="6072" extrusionOk="0">
                <a:moveTo>
                  <a:pt x="2268" y="0"/>
                </a:moveTo>
                <a:cubicBezTo>
                  <a:pt x="2307" y="700"/>
                  <a:pt x="2366" y="4101"/>
                  <a:pt x="1" y="4179"/>
                </a:cubicBezTo>
                <a:cubicBezTo>
                  <a:pt x="169" y="4780"/>
                  <a:pt x="297" y="5421"/>
                  <a:pt x="395" y="6072"/>
                </a:cubicBezTo>
                <a:cubicBezTo>
                  <a:pt x="1972" y="4948"/>
                  <a:pt x="2613" y="2385"/>
                  <a:pt x="2692" y="1685"/>
                </a:cubicBezTo>
                <a:cubicBezTo>
                  <a:pt x="2712" y="1508"/>
                  <a:pt x="2721" y="1341"/>
                  <a:pt x="2721" y="1192"/>
                </a:cubicBezTo>
                <a:cubicBezTo>
                  <a:pt x="2721" y="493"/>
                  <a:pt x="2524" y="128"/>
                  <a:pt x="2268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2"/>
          <p:cNvSpPr/>
          <p:nvPr/>
        </p:nvSpPr>
        <p:spPr>
          <a:xfrm>
            <a:off x="4709950" y="4643245"/>
            <a:ext cx="2253967" cy="2553894"/>
          </a:xfrm>
          <a:custGeom>
            <a:avLst/>
            <a:gdLst/>
            <a:ahLst/>
            <a:cxnLst/>
            <a:rect l="l" t="t" r="r" b="b"/>
            <a:pathLst>
              <a:path w="12637" h="13455" extrusionOk="0">
                <a:moveTo>
                  <a:pt x="6319" y="0"/>
                </a:moveTo>
                <a:cubicBezTo>
                  <a:pt x="6092" y="0"/>
                  <a:pt x="5865" y="20"/>
                  <a:pt x="5638" y="59"/>
                </a:cubicBezTo>
                <a:cubicBezTo>
                  <a:pt x="5353" y="108"/>
                  <a:pt x="5077" y="197"/>
                  <a:pt x="4810" y="316"/>
                </a:cubicBezTo>
                <a:cubicBezTo>
                  <a:pt x="4022" y="640"/>
                  <a:pt x="3292" y="1222"/>
                  <a:pt x="2652" y="2011"/>
                </a:cubicBezTo>
                <a:cubicBezTo>
                  <a:pt x="1045" y="3972"/>
                  <a:pt x="0" y="7185"/>
                  <a:pt x="0" y="10813"/>
                </a:cubicBezTo>
                <a:cubicBezTo>
                  <a:pt x="0" y="11730"/>
                  <a:pt x="70" y="12606"/>
                  <a:pt x="188" y="13454"/>
                </a:cubicBezTo>
                <a:lnTo>
                  <a:pt x="12450" y="13454"/>
                </a:lnTo>
                <a:cubicBezTo>
                  <a:pt x="12577" y="12606"/>
                  <a:pt x="12637" y="11730"/>
                  <a:pt x="12637" y="10813"/>
                </a:cubicBezTo>
                <a:cubicBezTo>
                  <a:pt x="12637" y="4839"/>
                  <a:pt x="9808" y="0"/>
                  <a:pt x="631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2"/>
          <p:cNvSpPr/>
          <p:nvPr/>
        </p:nvSpPr>
        <p:spPr>
          <a:xfrm>
            <a:off x="4899725" y="5045259"/>
            <a:ext cx="1872628" cy="2151876"/>
          </a:xfrm>
          <a:custGeom>
            <a:avLst/>
            <a:gdLst/>
            <a:ahLst/>
            <a:cxnLst/>
            <a:rect l="l" t="t" r="r" b="b"/>
            <a:pathLst>
              <a:path w="10499" h="11337" extrusionOk="0">
                <a:moveTo>
                  <a:pt x="3462" y="0"/>
                </a:moveTo>
                <a:cubicBezTo>
                  <a:pt x="3449" y="0"/>
                  <a:pt x="3435" y="1"/>
                  <a:pt x="3421" y="1"/>
                </a:cubicBezTo>
                <a:cubicBezTo>
                  <a:pt x="2150" y="31"/>
                  <a:pt x="1430" y="1440"/>
                  <a:pt x="1076" y="2456"/>
                </a:cubicBezTo>
                <a:cubicBezTo>
                  <a:pt x="454" y="4180"/>
                  <a:pt x="51" y="6014"/>
                  <a:pt x="21" y="7847"/>
                </a:cubicBezTo>
                <a:cubicBezTo>
                  <a:pt x="1" y="8892"/>
                  <a:pt x="21" y="10153"/>
                  <a:pt x="129" y="11336"/>
                </a:cubicBezTo>
                <a:lnTo>
                  <a:pt x="10114" y="11336"/>
                </a:lnTo>
                <a:cubicBezTo>
                  <a:pt x="10153" y="11159"/>
                  <a:pt x="10173" y="11051"/>
                  <a:pt x="10173" y="11051"/>
                </a:cubicBezTo>
                <a:cubicBezTo>
                  <a:pt x="10420" y="8833"/>
                  <a:pt x="10499" y="6497"/>
                  <a:pt x="10173" y="4279"/>
                </a:cubicBezTo>
                <a:cubicBezTo>
                  <a:pt x="10006" y="3185"/>
                  <a:pt x="9611" y="2061"/>
                  <a:pt x="8911" y="1164"/>
                </a:cubicBezTo>
                <a:cubicBezTo>
                  <a:pt x="8477" y="626"/>
                  <a:pt x="7771" y="37"/>
                  <a:pt x="7073" y="37"/>
                </a:cubicBezTo>
                <a:cubicBezTo>
                  <a:pt x="6787" y="37"/>
                  <a:pt x="6504" y="135"/>
                  <a:pt x="6240" y="375"/>
                </a:cubicBezTo>
                <a:cubicBezTo>
                  <a:pt x="5975" y="619"/>
                  <a:pt x="5690" y="720"/>
                  <a:pt x="5404" y="720"/>
                </a:cubicBezTo>
                <a:cubicBezTo>
                  <a:pt x="5031" y="720"/>
                  <a:pt x="4657" y="548"/>
                  <a:pt x="4328" y="297"/>
                </a:cubicBezTo>
                <a:cubicBezTo>
                  <a:pt x="4073" y="107"/>
                  <a:pt x="3781" y="0"/>
                  <a:pt x="34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2"/>
          <p:cNvSpPr/>
          <p:nvPr/>
        </p:nvSpPr>
        <p:spPr>
          <a:xfrm>
            <a:off x="6149849" y="5417664"/>
            <a:ext cx="246319" cy="370699"/>
          </a:xfrm>
          <a:custGeom>
            <a:avLst/>
            <a:gdLst/>
            <a:ahLst/>
            <a:cxnLst/>
            <a:rect l="l" t="t" r="r" b="b"/>
            <a:pathLst>
              <a:path w="1381" h="1953" extrusionOk="0">
                <a:moveTo>
                  <a:pt x="690" y="1"/>
                </a:moveTo>
                <a:cubicBezTo>
                  <a:pt x="305" y="1"/>
                  <a:pt x="0" y="434"/>
                  <a:pt x="0" y="976"/>
                </a:cubicBezTo>
                <a:cubicBezTo>
                  <a:pt x="0" y="1508"/>
                  <a:pt x="305" y="1952"/>
                  <a:pt x="690" y="1952"/>
                </a:cubicBezTo>
                <a:cubicBezTo>
                  <a:pt x="1074" y="1952"/>
                  <a:pt x="1380" y="1508"/>
                  <a:pt x="1380" y="976"/>
                </a:cubicBezTo>
                <a:cubicBezTo>
                  <a:pt x="1380" y="434"/>
                  <a:pt x="1074" y="1"/>
                  <a:pt x="6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2"/>
          <p:cNvSpPr/>
          <p:nvPr/>
        </p:nvSpPr>
        <p:spPr>
          <a:xfrm>
            <a:off x="6178030" y="5500041"/>
            <a:ext cx="186389" cy="278831"/>
          </a:xfrm>
          <a:custGeom>
            <a:avLst/>
            <a:gdLst/>
            <a:ahLst/>
            <a:cxnLst/>
            <a:rect l="l" t="t" r="r" b="b"/>
            <a:pathLst>
              <a:path w="1045" h="1469" extrusionOk="0">
                <a:moveTo>
                  <a:pt x="522" y="0"/>
                </a:moveTo>
                <a:cubicBezTo>
                  <a:pt x="237" y="0"/>
                  <a:pt x="0" y="325"/>
                  <a:pt x="0" y="730"/>
                </a:cubicBezTo>
                <a:cubicBezTo>
                  <a:pt x="0" y="1144"/>
                  <a:pt x="237" y="1469"/>
                  <a:pt x="522" y="1469"/>
                </a:cubicBezTo>
                <a:cubicBezTo>
                  <a:pt x="818" y="1469"/>
                  <a:pt x="1045" y="1144"/>
                  <a:pt x="1045" y="730"/>
                </a:cubicBezTo>
                <a:cubicBezTo>
                  <a:pt x="1045" y="325"/>
                  <a:pt x="818" y="0"/>
                  <a:pt x="522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"/>
          <p:cNvSpPr/>
          <p:nvPr/>
        </p:nvSpPr>
        <p:spPr>
          <a:xfrm>
            <a:off x="6213167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6" y="0"/>
                </a:moveTo>
                <a:cubicBezTo>
                  <a:pt x="99" y="0"/>
                  <a:pt x="0" y="99"/>
                  <a:pt x="0" y="217"/>
                </a:cubicBezTo>
                <a:cubicBezTo>
                  <a:pt x="0" y="345"/>
                  <a:pt x="99" y="444"/>
                  <a:pt x="226" y="444"/>
                </a:cubicBezTo>
                <a:cubicBezTo>
                  <a:pt x="345" y="444"/>
                  <a:pt x="443" y="345"/>
                  <a:pt x="443" y="217"/>
                </a:cubicBezTo>
                <a:cubicBezTo>
                  <a:pt x="443" y="99"/>
                  <a:pt x="345" y="0"/>
                  <a:pt x="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2"/>
          <p:cNvSpPr/>
          <p:nvPr/>
        </p:nvSpPr>
        <p:spPr>
          <a:xfrm>
            <a:off x="5344554" y="5417664"/>
            <a:ext cx="248102" cy="370699"/>
          </a:xfrm>
          <a:custGeom>
            <a:avLst/>
            <a:gdLst/>
            <a:ahLst/>
            <a:cxnLst/>
            <a:rect l="l" t="t" r="r" b="b"/>
            <a:pathLst>
              <a:path w="1391" h="1953" extrusionOk="0">
                <a:moveTo>
                  <a:pt x="691" y="1"/>
                </a:moveTo>
                <a:cubicBezTo>
                  <a:pt x="306" y="1"/>
                  <a:pt x="1" y="434"/>
                  <a:pt x="1" y="976"/>
                </a:cubicBezTo>
                <a:cubicBezTo>
                  <a:pt x="1" y="1508"/>
                  <a:pt x="306" y="1952"/>
                  <a:pt x="691" y="1952"/>
                </a:cubicBezTo>
                <a:cubicBezTo>
                  <a:pt x="1075" y="1952"/>
                  <a:pt x="1390" y="1508"/>
                  <a:pt x="1390" y="976"/>
                </a:cubicBezTo>
                <a:cubicBezTo>
                  <a:pt x="1390" y="434"/>
                  <a:pt x="1075" y="1"/>
                  <a:pt x="6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2"/>
          <p:cNvSpPr/>
          <p:nvPr/>
        </p:nvSpPr>
        <p:spPr>
          <a:xfrm>
            <a:off x="5372735" y="5500041"/>
            <a:ext cx="188172" cy="278831"/>
          </a:xfrm>
          <a:custGeom>
            <a:avLst/>
            <a:gdLst/>
            <a:ahLst/>
            <a:cxnLst/>
            <a:rect l="l" t="t" r="r" b="b"/>
            <a:pathLst>
              <a:path w="1055" h="1469" extrusionOk="0">
                <a:moveTo>
                  <a:pt x="523" y="0"/>
                </a:moveTo>
                <a:cubicBezTo>
                  <a:pt x="237" y="0"/>
                  <a:pt x="1" y="325"/>
                  <a:pt x="1" y="730"/>
                </a:cubicBezTo>
                <a:cubicBezTo>
                  <a:pt x="1" y="1144"/>
                  <a:pt x="237" y="1469"/>
                  <a:pt x="523" y="1469"/>
                </a:cubicBezTo>
                <a:cubicBezTo>
                  <a:pt x="818" y="1469"/>
                  <a:pt x="1055" y="1144"/>
                  <a:pt x="1055" y="730"/>
                </a:cubicBezTo>
                <a:cubicBezTo>
                  <a:pt x="1055" y="325"/>
                  <a:pt x="818" y="0"/>
                  <a:pt x="523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2"/>
          <p:cNvSpPr/>
          <p:nvPr/>
        </p:nvSpPr>
        <p:spPr>
          <a:xfrm>
            <a:off x="5407872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7" y="0"/>
                </a:moveTo>
                <a:cubicBezTo>
                  <a:pt x="99" y="0"/>
                  <a:pt x="1" y="99"/>
                  <a:pt x="1" y="217"/>
                </a:cubicBezTo>
                <a:cubicBezTo>
                  <a:pt x="1" y="345"/>
                  <a:pt x="99" y="444"/>
                  <a:pt x="227" y="444"/>
                </a:cubicBezTo>
                <a:cubicBezTo>
                  <a:pt x="345" y="444"/>
                  <a:pt x="444" y="345"/>
                  <a:pt x="444" y="217"/>
                </a:cubicBezTo>
                <a:cubicBezTo>
                  <a:pt x="444" y="99"/>
                  <a:pt x="345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2"/>
          <p:cNvSpPr/>
          <p:nvPr/>
        </p:nvSpPr>
        <p:spPr>
          <a:xfrm>
            <a:off x="6360849" y="5842266"/>
            <a:ext cx="267365" cy="118252"/>
          </a:xfrm>
          <a:custGeom>
            <a:avLst/>
            <a:gdLst/>
            <a:ahLst/>
            <a:cxnLst/>
            <a:rect l="l" t="t" r="r" b="b"/>
            <a:pathLst>
              <a:path w="1499" h="623" extrusionOk="0">
                <a:moveTo>
                  <a:pt x="749" y="1"/>
                </a:moveTo>
                <a:cubicBezTo>
                  <a:pt x="335" y="1"/>
                  <a:pt x="0" y="139"/>
                  <a:pt x="0" y="307"/>
                </a:cubicBezTo>
                <a:cubicBezTo>
                  <a:pt x="0" y="484"/>
                  <a:pt x="335" y="622"/>
                  <a:pt x="749" y="622"/>
                </a:cubicBezTo>
                <a:cubicBezTo>
                  <a:pt x="1163" y="622"/>
                  <a:pt x="1498" y="484"/>
                  <a:pt x="1498" y="307"/>
                </a:cubicBezTo>
                <a:cubicBezTo>
                  <a:pt x="1498" y="139"/>
                  <a:pt x="1163" y="1"/>
                  <a:pt x="74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2"/>
          <p:cNvSpPr/>
          <p:nvPr/>
        </p:nvSpPr>
        <p:spPr>
          <a:xfrm>
            <a:off x="5065064" y="5821767"/>
            <a:ext cx="269149" cy="116164"/>
          </a:xfrm>
          <a:custGeom>
            <a:avLst/>
            <a:gdLst/>
            <a:ahLst/>
            <a:cxnLst/>
            <a:rect l="l" t="t" r="r" b="b"/>
            <a:pathLst>
              <a:path w="1509" h="612" extrusionOk="0">
                <a:moveTo>
                  <a:pt x="760" y="1"/>
                </a:moveTo>
                <a:cubicBezTo>
                  <a:pt x="335" y="1"/>
                  <a:pt x="0" y="139"/>
                  <a:pt x="0" y="306"/>
                </a:cubicBezTo>
                <a:cubicBezTo>
                  <a:pt x="0" y="474"/>
                  <a:pt x="335" y="612"/>
                  <a:pt x="760" y="612"/>
                </a:cubicBezTo>
                <a:cubicBezTo>
                  <a:pt x="1174" y="612"/>
                  <a:pt x="1509" y="474"/>
                  <a:pt x="1509" y="306"/>
                </a:cubicBezTo>
                <a:cubicBezTo>
                  <a:pt x="1509" y="139"/>
                  <a:pt x="1174" y="1"/>
                  <a:pt x="76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2"/>
          <p:cNvSpPr/>
          <p:nvPr/>
        </p:nvSpPr>
        <p:spPr>
          <a:xfrm>
            <a:off x="5789384" y="4431608"/>
            <a:ext cx="200479" cy="278831"/>
          </a:xfrm>
          <a:custGeom>
            <a:avLst/>
            <a:gdLst/>
            <a:ahLst/>
            <a:cxnLst/>
            <a:rect l="l" t="t" r="r" b="b"/>
            <a:pathLst>
              <a:path w="1124" h="1469" extrusionOk="0">
                <a:moveTo>
                  <a:pt x="1124" y="1"/>
                </a:moveTo>
                <a:cubicBezTo>
                  <a:pt x="208" y="1"/>
                  <a:pt x="0" y="849"/>
                  <a:pt x="188" y="1194"/>
                </a:cubicBezTo>
                <a:cubicBezTo>
                  <a:pt x="295" y="1399"/>
                  <a:pt x="385" y="1469"/>
                  <a:pt x="458" y="1469"/>
                </a:cubicBezTo>
                <a:cubicBezTo>
                  <a:pt x="613" y="1469"/>
                  <a:pt x="690" y="1155"/>
                  <a:pt x="690" y="1155"/>
                </a:cubicBezTo>
                <a:cubicBezTo>
                  <a:pt x="690" y="1155"/>
                  <a:pt x="493" y="169"/>
                  <a:pt x="1124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2"/>
          <p:cNvSpPr/>
          <p:nvPr/>
        </p:nvSpPr>
        <p:spPr>
          <a:xfrm>
            <a:off x="5629395" y="4541887"/>
            <a:ext cx="230088" cy="248841"/>
          </a:xfrm>
          <a:custGeom>
            <a:avLst/>
            <a:gdLst/>
            <a:ahLst/>
            <a:cxnLst/>
            <a:rect l="l" t="t" r="r" b="b"/>
            <a:pathLst>
              <a:path w="1290" h="1311" extrusionOk="0">
                <a:moveTo>
                  <a:pt x="308" y="1"/>
                </a:moveTo>
                <a:cubicBezTo>
                  <a:pt x="213" y="1"/>
                  <a:pt x="110" y="13"/>
                  <a:pt x="1" y="41"/>
                </a:cubicBezTo>
                <a:cubicBezTo>
                  <a:pt x="661" y="51"/>
                  <a:pt x="700" y="1056"/>
                  <a:pt x="700" y="1056"/>
                </a:cubicBezTo>
                <a:cubicBezTo>
                  <a:pt x="700" y="1056"/>
                  <a:pt x="829" y="1310"/>
                  <a:pt x="971" y="1310"/>
                </a:cubicBezTo>
                <a:cubicBezTo>
                  <a:pt x="1051" y="1310"/>
                  <a:pt x="1136" y="1230"/>
                  <a:pt x="1203" y="977"/>
                </a:cubicBezTo>
                <a:cubicBezTo>
                  <a:pt x="1290" y="649"/>
                  <a:pt x="989" y="1"/>
                  <a:pt x="308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2"/>
          <p:cNvSpPr/>
          <p:nvPr/>
        </p:nvSpPr>
        <p:spPr>
          <a:xfrm>
            <a:off x="5912452" y="5847201"/>
            <a:ext cx="95067" cy="105724"/>
          </a:xfrm>
          <a:custGeom>
            <a:avLst/>
            <a:gdLst/>
            <a:ahLst/>
            <a:cxnLst/>
            <a:rect l="l" t="t" r="r" b="b"/>
            <a:pathLst>
              <a:path w="533" h="557" extrusionOk="0">
                <a:moveTo>
                  <a:pt x="168" y="1"/>
                </a:moveTo>
                <a:cubicBezTo>
                  <a:pt x="109" y="1"/>
                  <a:pt x="52" y="12"/>
                  <a:pt x="0" y="34"/>
                </a:cubicBezTo>
                <a:lnTo>
                  <a:pt x="208" y="93"/>
                </a:lnTo>
                <a:cubicBezTo>
                  <a:pt x="267" y="113"/>
                  <a:pt x="326" y="143"/>
                  <a:pt x="365" y="182"/>
                </a:cubicBezTo>
                <a:cubicBezTo>
                  <a:pt x="405" y="222"/>
                  <a:pt x="424" y="281"/>
                  <a:pt x="414" y="340"/>
                </a:cubicBezTo>
                <a:cubicBezTo>
                  <a:pt x="424" y="379"/>
                  <a:pt x="414" y="409"/>
                  <a:pt x="414" y="448"/>
                </a:cubicBezTo>
                <a:cubicBezTo>
                  <a:pt x="405" y="478"/>
                  <a:pt x="395" y="517"/>
                  <a:pt x="395" y="557"/>
                </a:cubicBezTo>
                <a:cubicBezTo>
                  <a:pt x="414" y="527"/>
                  <a:pt x="444" y="498"/>
                  <a:pt x="464" y="468"/>
                </a:cubicBezTo>
                <a:cubicBezTo>
                  <a:pt x="473" y="428"/>
                  <a:pt x="503" y="399"/>
                  <a:pt x="503" y="349"/>
                </a:cubicBezTo>
                <a:cubicBezTo>
                  <a:pt x="533" y="281"/>
                  <a:pt x="513" y="172"/>
                  <a:pt x="444" y="113"/>
                </a:cubicBezTo>
                <a:cubicBezTo>
                  <a:pt x="385" y="44"/>
                  <a:pt x="306" y="14"/>
                  <a:pt x="227" y="5"/>
                </a:cubicBezTo>
                <a:cubicBezTo>
                  <a:pt x="207" y="2"/>
                  <a:pt x="188" y="1"/>
                  <a:pt x="168" y="1"/>
                </a:cubicBezTo>
                <a:close/>
              </a:path>
            </a:pathLst>
          </a:custGeom>
          <a:solidFill>
            <a:srgbClr val="FFCE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2"/>
          <p:cNvSpPr/>
          <p:nvPr/>
        </p:nvSpPr>
        <p:spPr>
          <a:xfrm>
            <a:off x="5432486" y="4768518"/>
            <a:ext cx="7313" cy="9490"/>
          </a:xfrm>
          <a:custGeom>
            <a:avLst/>
            <a:gdLst/>
            <a:ahLst/>
            <a:cxnLst/>
            <a:rect l="l" t="t" r="r" b="b"/>
            <a:pathLst>
              <a:path w="41" h="50" extrusionOk="0">
                <a:moveTo>
                  <a:pt x="21" y="0"/>
                </a:moveTo>
                <a:cubicBezTo>
                  <a:pt x="10" y="10"/>
                  <a:pt x="1" y="10"/>
                  <a:pt x="1" y="20"/>
                </a:cubicBezTo>
                <a:lnTo>
                  <a:pt x="1" y="30"/>
                </a:lnTo>
                <a:lnTo>
                  <a:pt x="1" y="50"/>
                </a:lnTo>
                <a:cubicBezTo>
                  <a:pt x="10" y="50"/>
                  <a:pt x="30" y="40"/>
                  <a:pt x="40" y="30"/>
                </a:cubicBezTo>
                <a:cubicBezTo>
                  <a:pt x="30" y="20"/>
                  <a:pt x="30" y="10"/>
                  <a:pt x="21" y="0"/>
                </a:cubicBezTo>
                <a:close/>
              </a:path>
            </a:pathLst>
          </a:custGeom>
          <a:solidFill>
            <a:srgbClr val="FAC9C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2"/>
          <p:cNvSpPr/>
          <p:nvPr/>
        </p:nvSpPr>
        <p:spPr>
          <a:xfrm>
            <a:off x="5432486" y="4774212"/>
            <a:ext cx="814225" cy="162857"/>
          </a:xfrm>
          <a:custGeom>
            <a:avLst/>
            <a:gdLst/>
            <a:ahLst/>
            <a:cxnLst/>
            <a:rect l="l" t="t" r="r" b="b"/>
            <a:pathLst>
              <a:path w="4565" h="858" extrusionOk="0">
                <a:moveTo>
                  <a:pt x="40" y="0"/>
                </a:moveTo>
                <a:cubicBezTo>
                  <a:pt x="30" y="10"/>
                  <a:pt x="10" y="20"/>
                  <a:pt x="1" y="20"/>
                </a:cubicBezTo>
                <a:cubicBezTo>
                  <a:pt x="21" y="108"/>
                  <a:pt x="80" y="187"/>
                  <a:pt x="148" y="246"/>
                </a:cubicBezTo>
                <a:cubicBezTo>
                  <a:pt x="227" y="315"/>
                  <a:pt x="326" y="355"/>
                  <a:pt x="415" y="394"/>
                </a:cubicBezTo>
                <a:cubicBezTo>
                  <a:pt x="986" y="631"/>
                  <a:pt x="1587" y="789"/>
                  <a:pt x="2198" y="838"/>
                </a:cubicBezTo>
                <a:cubicBezTo>
                  <a:pt x="2317" y="848"/>
                  <a:pt x="2445" y="857"/>
                  <a:pt x="2564" y="857"/>
                </a:cubicBezTo>
                <a:cubicBezTo>
                  <a:pt x="3056" y="857"/>
                  <a:pt x="3549" y="778"/>
                  <a:pt x="4012" y="601"/>
                </a:cubicBezTo>
                <a:cubicBezTo>
                  <a:pt x="4141" y="552"/>
                  <a:pt x="4279" y="493"/>
                  <a:pt x="4406" y="414"/>
                </a:cubicBezTo>
                <a:cubicBezTo>
                  <a:pt x="4476" y="375"/>
                  <a:pt x="4555" y="315"/>
                  <a:pt x="4564" y="237"/>
                </a:cubicBezTo>
                <a:cubicBezTo>
                  <a:pt x="4564" y="207"/>
                  <a:pt x="4555" y="177"/>
                  <a:pt x="4544" y="158"/>
                </a:cubicBezTo>
                <a:cubicBezTo>
                  <a:pt x="4515" y="226"/>
                  <a:pt x="4465" y="296"/>
                  <a:pt x="4387" y="335"/>
                </a:cubicBezTo>
                <a:cubicBezTo>
                  <a:pt x="3756" y="640"/>
                  <a:pt x="3135" y="749"/>
                  <a:pt x="2564" y="749"/>
                </a:cubicBezTo>
                <a:cubicBezTo>
                  <a:pt x="1538" y="749"/>
                  <a:pt x="671" y="394"/>
                  <a:pt x="218" y="167"/>
                </a:cubicBezTo>
                <a:cubicBezTo>
                  <a:pt x="139" y="128"/>
                  <a:pt x="80" y="69"/>
                  <a:pt x="40" y="0"/>
                </a:cubicBezTo>
                <a:close/>
              </a:path>
            </a:pathLst>
          </a:custGeom>
          <a:solidFill>
            <a:srgbClr val="3F2F5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2"/>
          <p:cNvSpPr/>
          <p:nvPr/>
        </p:nvSpPr>
        <p:spPr>
          <a:xfrm>
            <a:off x="5420179" y="3831243"/>
            <a:ext cx="835272" cy="1085144"/>
          </a:xfrm>
          <a:custGeom>
            <a:avLst/>
            <a:gdLst/>
            <a:ahLst/>
            <a:cxnLst/>
            <a:rect l="l" t="t" r="r" b="b"/>
            <a:pathLst>
              <a:path w="4683" h="5717" extrusionOk="0">
                <a:moveTo>
                  <a:pt x="2140" y="0"/>
                </a:moveTo>
                <a:lnTo>
                  <a:pt x="90" y="4603"/>
                </a:lnTo>
                <a:cubicBezTo>
                  <a:pt x="0" y="4800"/>
                  <a:pt x="90" y="5037"/>
                  <a:pt x="287" y="5135"/>
                </a:cubicBezTo>
                <a:cubicBezTo>
                  <a:pt x="742" y="5363"/>
                  <a:pt x="1612" y="5717"/>
                  <a:pt x="2638" y="5717"/>
                </a:cubicBezTo>
                <a:cubicBezTo>
                  <a:pt x="3210" y="5717"/>
                  <a:pt x="3831" y="5607"/>
                  <a:pt x="4456" y="5303"/>
                </a:cubicBezTo>
                <a:cubicBezTo>
                  <a:pt x="4613" y="5224"/>
                  <a:pt x="4683" y="5017"/>
                  <a:pt x="4594" y="4859"/>
                </a:cubicBezTo>
                <a:cubicBezTo>
                  <a:pt x="3588" y="2967"/>
                  <a:pt x="2968" y="1637"/>
                  <a:pt x="214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2"/>
          <p:cNvSpPr/>
          <p:nvPr/>
        </p:nvSpPr>
        <p:spPr>
          <a:xfrm>
            <a:off x="5654009" y="3689076"/>
            <a:ext cx="313026" cy="313946"/>
          </a:xfrm>
          <a:custGeom>
            <a:avLst/>
            <a:gdLst/>
            <a:ahLst/>
            <a:cxnLst/>
            <a:rect l="l" t="t" r="r" b="b"/>
            <a:pathLst>
              <a:path w="1755" h="1654" extrusionOk="0">
                <a:moveTo>
                  <a:pt x="829" y="0"/>
                </a:moveTo>
                <a:cubicBezTo>
                  <a:pt x="759" y="10"/>
                  <a:pt x="730" y="79"/>
                  <a:pt x="710" y="138"/>
                </a:cubicBezTo>
                <a:cubicBezTo>
                  <a:pt x="680" y="266"/>
                  <a:pt x="680" y="394"/>
                  <a:pt x="710" y="522"/>
                </a:cubicBezTo>
                <a:cubicBezTo>
                  <a:pt x="651" y="434"/>
                  <a:pt x="562" y="375"/>
                  <a:pt x="464" y="345"/>
                </a:cubicBezTo>
                <a:cubicBezTo>
                  <a:pt x="441" y="339"/>
                  <a:pt x="417" y="336"/>
                  <a:pt x="394" y="336"/>
                </a:cubicBezTo>
                <a:cubicBezTo>
                  <a:pt x="293" y="336"/>
                  <a:pt x="192" y="385"/>
                  <a:pt x="168" y="473"/>
                </a:cubicBezTo>
                <a:cubicBezTo>
                  <a:pt x="128" y="592"/>
                  <a:pt x="237" y="700"/>
                  <a:pt x="316" y="769"/>
                </a:cubicBezTo>
                <a:cubicBezTo>
                  <a:pt x="303" y="767"/>
                  <a:pt x="289" y="766"/>
                  <a:pt x="275" y="766"/>
                </a:cubicBezTo>
                <a:cubicBezTo>
                  <a:pt x="168" y="766"/>
                  <a:pt x="56" y="833"/>
                  <a:pt x="30" y="946"/>
                </a:cubicBezTo>
                <a:cubicBezTo>
                  <a:pt x="1" y="1054"/>
                  <a:pt x="50" y="1183"/>
                  <a:pt x="148" y="1242"/>
                </a:cubicBezTo>
                <a:cubicBezTo>
                  <a:pt x="203" y="1279"/>
                  <a:pt x="267" y="1296"/>
                  <a:pt x="331" y="1296"/>
                </a:cubicBezTo>
                <a:cubicBezTo>
                  <a:pt x="403" y="1296"/>
                  <a:pt x="475" y="1274"/>
                  <a:pt x="533" y="1232"/>
                </a:cubicBezTo>
                <a:lnTo>
                  <a:pt x="533" y="1232"/>
                </a:lnTo>
                <a:cubicBezTo>
                  <a:pt x="494" y="1321"/>
                  <a:pt x="483" y="1439"/>
                  <a:pt x="542" y="1528"/>
                </a:cubicBezTo>
                <a:cubicBezTo>
                  <a:pt x="583" y="1601"/>
                  <a:pt x="663" y="1654"/>
                  <a:pt x="745" y="1654"/>
                </a:cubicBezTo>
                <a:cubicBezTo>
                  <a:pt x="763" y="1654"/>
                  <a:pt x="781" y="1651"/>
                  <a:pt x="799" y="1646"/>
                </a:cubicBezTo>
                <a:cubicBezTo>
                  <a:pt x="897" y="1617"/>
                  <a:pt x="976" y="1508"/>
                  <a:pt x="947" y="1409"/>
                </a:cubicBezTo>
                <a:lnTo>
                  <a:pt x="947" y="1409"/>
                </a:lnTo>
                <a:cubicBezTo>
                  <a:pt x="992" y="1477"/>
                  <a:pt x="1077" y="1522"/>
                  <a:pt x="1163" y="1522"/>
                </a:cubicBezTo>
                <a:cubicBezTo>
                  <a:pt x="1190" y="1522"/>
                  <a:pt x="1217" y="1517"/>
                  <a:pt x="1243" y="1508"/>
                </a:cubicBezTo>
                <a:cubicBezTo>
                  <a:pt x="1390" y="1459"/>
                  <a:pt x="1460" y="1262"/>
                  <a:pt x="1361" y="1144"/>
                </a:cubicBezTo>
                <a:cubicBezTo>
                  <a:pt x="1337" y="1113"/>
                  <a:pt x="1294" y="1083"/>
                  <a:pt x="1251" y="1067"/>
                </a:cubicBezTo>
                <a:lnTo>
                  <a:pt x="1251" y="1067"/>
                </a:lnTo>
                <a:cubicBezTo>
                  <a:pt x="1261" y="1067"/>
                  <a:pt x="1270" y="1067"/>
                  <a:pt x="1279" y="1067"/>
                </a:cubicBezTo>
                <a:cubicBezTo>
                  <a:pt x="1444" y="1067"/>
                  <a:pt x="1610" y="978"/>
                  <a:pt x="1716" y="848"/>
                </a:cubicBezTo>
                <a:cubicBezTo>
                  <a:pt x="1725" y="838"/>
                  <a:pt x="1735" y="818"/>
                  <a:pt x="1745" y="798"/>
                </a:cubicBezTo>
                <a:cubicBezTo>
                  <a:pt x="1754" y="719"/>
                  <a:pt x="1669" y="697"/>
                  <a:pt x="1569" y="697"/>
                </a:cubicBezTo>
                <a:cubicBezTo>
                  <a:pt x="1457" y="697"/>
                  <a:pt x="1328" y="724"/>
                  <a:pt x="1292" y="730"/>
                </a:cubicBezTo>
                <a:cubicBezTo>
                  <a:pt x="1311" y="651"/>
                  <a:pt x="1390" y="592"/>
                  <a:pt x="1370" y="502"/>
                </a:cubicBezTo>
                <a:cubicBezTo>
                  <a:pt x="1355" y="410"/>
                  <a:pt x="1256" y="349"/>
                  <a:pt x="1167" y="349"/>
                </a:cubicBezTo>
                <a:cubicBezTo>
                  <a:pt x="1141" y="349"/>
                  <a:pt x="1116" y="354"/>
                  <a:pt x="1094" y="364"/>
                </a:cubicBezTo>
                <a:lnTo>
                  <a:pt x="1046" y="414"/>
                </a:lnTo>
                <a:cubicBezTo>
                  <a:pt x="1046" y="296"/>
                  <a:pt x="1016" y="167"/>
                  <a:pt x="937" y="79"/>
                </a:cubicBezTo>
                <a:cubicBezTo>
                  <a:pt x="917" y="40"/>
                  <a:pt x="878" y="0"/>
                  <a:pt x="82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2"/>
          <p:cNvSpPr/>
          <p:nvPr/>
        </p:nvSpPr>
        <p:spPr>
          <a:xfrm>
            <a:off x="5875532" y="3941522"/>
            <a:ext cx="28360" cy="33786"/>
          </a:xfrm>
          <a:custGeom>
            <a:avLst/>
            <a:gdLst/>
            <a:ahLst/>
            <a:cxnLst/>
            <a:rect l="l" t="t" r="r" b="b"/>
            <a:pathLst>
              <a:path w="159" h="178" extrusionOk="0">
                <a:moveTo>
                  <a:pt x="158" y="1"/>
                </a:moveTo>
                <a:cubicBezTo>
                  <a:pt x="139" y="79"/>
                  <a:pt x="79" y="149"/>
                  <a:pt x="1" y="178"/>
                </a:cubicBezTo>
                <a:cubicBezTo>
                  <a:pt x="89" y="149"/>
                  <a:pt x="139" y="79"/>
                  <a:pt x="158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2"/>
          <p:cNvSpPr/>
          <p:nvPr/>
        </p:nvSpPr>
        <p:spPr>
          <a:xfrm>
            <a:off x="5747113" y="3973410"/>
            <a:ext cx="40667" cy="30180"/>
          </a:xfrm>
          <a:custGeom>
            <a:avLst/>
            <a:gdLst/>
            <a:ahLst/>
            <a:cxnLst/>
            <a:rect l="l" t="t" r="r" b="b"/>
            <a:pathLst>
              <a:path w="228" h="159" extrusionOk="0">
                <a:moveTo>
                  <a:pt x="1" y="0"/>
                </a:moveTo>
                <a:cubicBezTo>
                  <a:pt x="1" y="10"/>
                  <a:pt x="11" y="20"/>
                  <a:pt x="20" y="30"/>
                </a:cubicBezTo>
                <a:cubicBezTo>
                  <a:pt x="11" y="20"/>
                  <a:pt x="11" y="10"/>
                  <a:pt x="1" y="0"/>
                </a:cubicBezTo>
                <a:close/>
                <a:moveTo>
                  <a:pt x="20" y="30"/>
                </a:moveTo>
                <a:lnTo>
                  <a:pt x="20" y="30"/>
                </a:lnTo>
                <a:cubicBezTo>
                  <a:pt x="60" y="108"/>
                  <a:pt x="149" y="158"/>
                  <a:pt x="228" y="158"/>
                </a:cubicBezTo>
                <a:cubicBezTo>
                  <a:pt x="149" y="158"/>
                  <a:pt x="60" y="99"/>
                  <a:pt x="20" y="30"/>
                </a:cubicBezTo>
                <a:close/>
              </a:path>
            </a:pathLst>
          </a:custGeom>
          <a:solidFill>
            <a:srgbClr val="FF8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2"/>
          <p:cNvSpPr/>
          <p:nvPr/>
        </p:nvSpPr>
        <p:spPr>
          <a:xfrm>
            <a:off x="5741940" y="3909824"/>
            <a:ext cx="163558" cy="93766"/>
          </a:xfrm>
          <a:custGeom>
            <a:avLst/>
            <a:gdLst/>
            <a:ahLst/>
            <a:cxnLst/>
            <a:rect l="l" t="t" r="r" b="b"/>
            <a:pathLst>
              <a:path w="917" h="494" extrusionOk="0">
                <a:moveTo>
                  <a:pt x="877" y="0"/>
                </a:moveTo>
                <a:cubicBezTo>
                  <a:pt x="848" y="40"/>
                  <a:pt x="809" y="79"/>
                  <a:pt x="759" y="99"/>
                </a:cubicBezTo>
                <a:cubicBezTo>
                  <a:pt x="730" y="108"/>
                  <a:pt x="700" y="119"/>
                  <a:pt x="671" y="119"/>
                </a:cubicBezTo>
                <a:cubicBezTo>
                  <a:pt x="592" y="119"/>
                  <a:pt x="503" y="69"/>
                  <a:pt x="454" y="0"/>
                </a:cubicBezTo>
                <a:lnTo>
                  <a:pt x="454" y="0"/>
                </a:lnTo>
                <a:cubicBezTo>
                  <a:pt x="483" y="99"/>
                  <a:pt x="415" y="207"/>
                  <a:pt x="316" y="237"/>
                </a:cubicBezTo>
                <a:cubicBezTo>
                  <a:pt x="296" y="246"/>
                  <a:pt x="286" y="246"/>
                  <a:pt x="266" y="246"/>
                </a:cubicBezTo>
                <a:cubicBezTo>
                  <a:pt x="178" y="246"/>
                  <a:pt x="99" y="197"/>
                  <a:pt x="49" y="119"/>
                </a:cubicBezTo>
                <a:cubicBezTo>
                  <a:pt x="49" y="108"/>
                  <a:pt x="40" y="99"/>
                  <a:pt x="40" y="89"/>
                </a:cubicBezTo>
                <a:cubicBezTo>
                  <a:pt x="1" y="167"/>
                  <a:pt x="1" y="257"/>
                  <a:pt x="30" y="335"/>
                </a:cubicBezTo>
                <a:cubicBezTo>
                  <a:pt x="40" y="345"/>
                  <a:pt x="40" y="355"/>
                  <a:pt x="49" y="365"/>
                </a:cubicBezTo>
                <a:cubicBezTo>
                  <a:pt x="89" y="434"/>
                  <a:pt x="178" y="493"/>
                  <a:pt x="257" y="493"/>
                </a:cubicBezTo>
                <a:cubicBezTo>
                  <a:pt x="277" y="493"/>
                  <a:pt x="296" y="483"/>
                  <a:pt x="306" y="483"/>
                </a:cubicBezTo>
                <a:cubicBezTo>
                  <a:pt x="365" y="463"/>
                  <a:pt x="415" y="424"/>
                  <a:pt x="444" y="365"/>
                </a:cubicBezTo>
                <a:cubicBezTo>
                  <a:pt x="454" y="345"/>
                  <a:pt x="454" y="325"/>
                  <a:pt x="454" y="296"/>
                </a:cubicBezTo>
                <a:lnTo>
                  <a:pt x="454" y="246"/>
                </a:lnTo>
                <a:lnTo>
                  <a:pt x="454" y="237"/>
                </a:lnTo>
                <a:cubicBezTo>
                  <a:pt x="503" y="316"/>
                  <a:pt x="582" y="355"/>
                  <a:pt x="671" y="355"/>
                </a:cubicBezTo>
                <a:cubicBezTo>
                  <a:pt x="700" y="355"/>
                  <a:pt x="720" y="355"/>
                  <a:pt x="739" y="345"/>
                </a:cubicBezTo>
                <a:lnTo>
                  <a:pt x="750" y="345"/>
                </a:lnTo>
                <a:cubicBezTo>
                  <a:pt x="829" y="316"/>
                  <a:pt x="888" y="246"/>
                  <a:pt x="907" y="167"/>
                </a:cubicBezTo>
                <a:cubicBezTo>
                  <a:pt x="917" y="108"/>
                  <a:pt x="907" y="49"/>
                  <a:pt x="877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2"/>
          <p:cNvSpPr/>
          <p:nvPr/>
        </p:nvSpPr>
        <p:spPr>
          <a:xfrm>
            <a:off x="5659181" y="3859145"/>
            <a:ext cx="26754" cy="69470"/>
          </a:xfrm>
          <a:custGeom>
            <a:avLst/>
            <a:gdLst/>
            <a:ahLst/>
            <a:cxnLst/>
            <a:rect l="l" t="t" r="r" b="b"/>
            <a:pathLst>
              <a:path w="150" h="366" extrusionOk="0">
                <a:moveTo>
                  <a:pt x="31" y="257"/>
                </a:moveTo>
                <a:cubicBezTo>
                  <a:pt x="51" y="287"/>
                  <a:pt x="80" y="326"/>
                  <a:pt x="119" y="346"/>
                </a:cubicBezTo>
                <a:cubicBezTo>
                  <a:pt x="129" y="356"/>
                  <a:pt x="139" y="356"/>
                  <a:pt x="149" y="366"/>
                </a:cubicBezTo>
                <a:cubicBezTo>
                  <a:pt x="139" y="356"/>
                  <a:pt x="129" y="356"/>
                  <a:pt x="119" y="346"/>
                </a:cubicBezTo>
                <a:cubicBezTo>
                  <a:pt x="80" y="326"/>
                  <a:pt x="51" y="287"/>
                  <a:pt x="31" y="257"/>
                </a:cubicBezTo>
                <a:close/>
                <a:moveTo>
                  <a:pt x="21" y="1"/>
                </a:moveTo>
                <a:cubicBezTo>
                  <a:pt x="11" y="11"/>
                  <a:pt x="11" y="20"/>
                  <a:pt x="1" y="40"/>
                </a:cubicBezTo>
                <a:cubicBezTo>
                  <a:pt x="11" y="20"/>
                  <a:pt x="11" y="11"/>
                  <a:pt x="21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2"/>
          <p:cNvSpPr/>
          <p:nvPr/>
        </p:nvSpPr>
        <p:spPr>
          <a:xfrm>
            <a:off x="5655792" y="3857437"/>
            <a:ext cx="95067" cy="76683"/>
          </a:xfrm>
          <a:custGeom>
            <a:avLst/>
            <a:gdLst/>
            <a:ahLst/>
            <a:cxnLst/>
            <a:rect l="l" t="t" r="r" b="b"/>
            <a:pathLst>
              <a:path w="533" h="404" extrusionOk="0">
                <a:moveTo>
                  <a:pt x="50" y="0"/>
                </a:moveTo>
                <a:cubicBezTo>
                  <a:pt x="40" y="0"/>
                  <a:pt x="40" y="10"/>
                  <a:pt x="40" y="10"/>
                </a:cubicBezTo>
                <a:cubicBezTo>
                  <a:pt x="30" y="20"/>
                  <a:pt x="30" y="29"/>
                  <a:pt x="20" y="49"/>
                </a:cubicBezTo>
                <a:lnTo>
                  <a:pt x="20" y="59"/>
                </a:lnTo>
                <a:cubicBezTo>
                  <a:pt x="0" y="128"/>
                  <a:pt x="10" y="197"/>
                  <a:pt x="50" y="266"/>
                </a:cubicBezTo>
                <a:cubicBezTo>
                  <a:pt x="70" y="296"/>
                  <a:pt x="99" y="335"/>
                  <a:pt x="138" y="355"/>
                </a:cubicBezTo>
                <a:cubicBezTo>
                  <a:pt x="148" y="365"/>
                  <a:pt x="158" y="365"/>
                  <a:pt x="168" y="375"/>
                </a:cubicBezTo>
                <a:cubicBezTo>
                  <a:pt x="217" y="395"/>
                  <a:pt x="267" y="404"/>
                  <a:pt x="316" y="404"/>
                </a:cubicBezTo>
                <a:cubicBezTo>
                  <a:pt x="385" y="404"/>
                  <a:pt x="454" y="384"/>
                  <a:pt x="513" y="355"/>
                </a:cubicBezTo>
                <a:cubicBezTo>
                  <a:pt x="484" y="266"/>
                  <a:pt x="493" y="178"/>
                  <a:pt x="532" y="99"/>
                </a:cubicBezTo>
                <a:lnTo>
                  <a:pt x="532" y="99"/>
                </a:lnTo>
                <a:cubicBezTo>
                  <a:pt x="473" y="138"/>
                  <a:pt x="394" y="167"/>
                  <a:pt x="326" y="167"/>
                </a:cubicBezTo>
                <a:cubicBezTo>
                  <a:pt x="256" y="167"/>
                  <a:pt x="197" y="148"/>
                  <a:pt x="138" y="108"/>
                </a:cubicBezTo>
                <a:cubicBezTo>
                  <a:pt x="99" y="79"/>
                  <a:pt x="70" y="40"/>
                  <a:pt x="50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2"/>
          <p:cNvSpPr/>
          <p:nvPr/>
        </p:nvSpPr>
        <p:spPr>
          <a:xfrm>
            <a:off x="5747113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1" y="1"/>
                </a:moveTo>
                <a:lnTo>
                  <a:pt x="1" y="11"/>
                </a:lnTo>
                <a:lnTo>
                  <a:pt x="11" y="21"/>
                </a:lnTo>
                <a:lnTo>
                  <a:pt x="11" y="1"/>
                </a:lnTo>
                <a:close/>
              </a:path>
            </a:pathLst>
          </a:custGeom>
          <a:solidFill>
            <a:srgbClr val="F9EEE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2"/>
          <p:cNvSpPr/>
          <p:nvPr/>
        </p:nvSpPr>
        <p:spPr>
          <a:xfrm>
            <a:off x="5748896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" y="1"/>
                </a:moveTo>
                <a:lnTo>
                  <a:pt x="1" y="21"/>
                </a:lnTo>
                <a:cubicBezTo>
                  <a:pt x="1" y="11"/>
                  <a:pt x="1" y="11"/>
                  <a:pt x="10" y="1"/>
                </a:cubicBezTo>
                <a:close/>
              </a:path>
            </a:pathLst>
          </a:custGeom>
          <a:solidFill>
            <a:srgbClr val="B7183A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2"/>
          <p:cNvSpPr/>
          <p:nvPr/>
        </p:nvSpPr>
        <p:spPr>
          <a:xfrm>
            <a:off x="5675412" y="4115007"/>
            <a:ext cx="272360" cy="75734"/>
          </a:xfrm>
          <a:custGeom>
            <a:avLst/>
            <a:gdLst/>
            <a:ahLst/>
            <a:cxnLst/>
            <a:rect l="l" t="t" r="r" b="b"/>
            <a:pathLst>
              <a:path w="1527" h="399" extrusionOk="0">
                <a:moveTo>
                  <a:pt x="27" y="1"/>
                </a:moveTo>
                <a:cubicBezTo>
                  <a:pt x="12" y="1"/>
                  <a:pt x="1" y="17"/>
                  <a:pt x="8" y="33"/>
                </a:cubicBezTo>
                <a:cubicBezTo>
                  <a:pt x="92" y="321"/>
                  <a:pt x="421" y="399"/>
                  <a:pt x="698" y="399"/>
                </a:cubicBezTo>
                <a:cubicBezTo>
                  <a:pt x="715" y="399"/>
                  <a:pt x="732" y="398"/>
                  <a:pt x="748" y="398"/>
                </a:cubicBezTo>
                <a:cubicBezTo>
                  <a:pt x="1034" y="378"/>
                  <a:pt x="1399" y="358"/>
                  <a:pt x="1517" y="52"/>
                </a:cubicBezTo>
                <a:cubicBezTo>
                  <a:pt x="1526" y="43"/>
                  <a:pt x="1507" y="33"/>
                  <a:pt x="1497" y="33"/>
                </a:cubicBezTo>
                <a:cubicBezTo>
                  <a:pt x="1333" y="150"/>
                  <a:pt x="1076" y="175"/>
                  <a:pt x="859" y="175"/>
                </a:cubicBezTo>
                <a:cubicBezTo>
                  <a:pt x="802" y="175"/>
                  <a:pt x="748" y="173"/>
                  <a:pt x="698" y="171"/>
                </a:cubicBezTo>
                <a:cubicBezTo>
                  <a:pt x="452" y="171"/>
                  <a:pt x="265" y="82"/>
                  <a:pt x="38" y="4"/>
                </a:cubicBezTo>
                <a:cubicBezTo>
                  <a:pt x="35" y="2"/>
                  <a:pt x="31" y="1"/>
                  <a:pt x="27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2"/>
          <p:cNvSpPr/>
          <p:nvPr/>
        </p:nvSpPr>
        <p:spPr>
          <a:xfrm>
            <a:off x="5591226" y="4319241"/>
            <a:ext cx="440912" cy="79910"/>
          </a:xfrm>
          <a:custGeom>
            <a:avLst/>
            <a:gdLst/>
            <a:ahLst/>
            <a:cxnLst/>
            <a:rect l="l" t="t" r="r" b="b"/>
            <a:pathLst>
              <a:path w="2472" h="421" extrusionOk="0">
                <a:moveTo>
                  <a:pt x="49" y="0"/>
                </a:moveTo>
                <a:cubicBezTo>
                  <a:pt x="15" y="0"/>
                  <a:pt x="0" y="53"/>
                  <a:pt x="27" y="71"/>
                </a:cubicBezTo>
                <a:cubicBezTo>
                  <a:pt x="409" y="297"/>
                  <a:pt x="843" y="421"/>
                  <a:pt x="1274" y="421"/>
                </a:cubicBezTo>
                <a:cubicBezTo>
                  <a:pt x="1688" y="421"/>
                  <a:pt x="2100" y="307"/>
                  <a:pt x="2462" y="61"/>
                </a:cubicBezTo>
                <a:cubicBezTo>
                  <a:pt x="2472" y="51"/>
                  <a:pt x="2462" y="21"/>
                  <a:pt x="2442" y="21"/>
                </a:cubicBezTo>
                <a:cubicBezTo>
                  <a:pt x="2036" y="157"/>
                  <a:pt x="1633" y="233"/>
                  <a:pt x="1230" y="233"/>
                </a:cubicBezTo>
                <a:cubicBezTo>
                  <a:pt x="839" y="233"/>
                  <a:pt x="449" y="162"/>
                  <a:pt x="57" y="1"/>
                </a:cubicBezTo>
                <a:cubicBezTo>
                  <a:pt x="54" y="1"/>
                  <a:pt x="51" y="0"/>
                  <a:pt x="4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2"/>
          <p:cNvSpPr/>
          <p:nvPr/>
        </p:nvSpPr>
        <p:spPr>
          <a:xfrm>
            <a:off x="5509002" y="4537901"/>
            <a:ext cx="624804" cy="114645"/>
          </a:xfrm>
          <a:custGeom>
            <a:avLst/>
            <a:gdLst/>
            <a:ahLst/>
            <a:cxnLst/>
            <a:rect l="l" t="t" r="r" b="b"/>
            <a:pathLst>
              <a:path w="3503" h="604" extrusionOk="0">
                <a:moveTo>
                  <a:pt x="3485" y="0"/>
                </a:moveTo>
                <a:cubicBezTo>
                  <a:pt x="3482" y="0"/>
                  <a:pt x="3479" y="1"/>
                  <a:pt x="3475" y="3"/>
                </a:cubicBezTo>
                <a:cubicBezTo>
                  <a:pt x="3001" y="247"/>
                  <a:pt x="2471" y="342"/>
                  <a:pt x="1935" y="342"/>
                </a:cubicBezTo>
                <a:cubicBezTo>
                  <a:pt x="1300" y="342"/>
                  <a:pt x="656" y="209"/>
                  <a:pt x="84" y="32"/>
                </a:cubicBezTo>
                <a:cubicBezTo>
                  <a:pt x="79" y="30"/>
                  <a:pt x="73" y="29"/>
                  <a:pt x="68" y="29"/>
                </a:cubicBezTo>
                <a:cubicBezTo>
                  <a:pt x="20" y="29"/>
                  <a:pt x="0" y="105"/>
                  <a:pt x="45" y="131"/>
                </a:cubicBezTo>
                <a:cubicBezTo>
                  <a:pt x="475" y="413"/>
                  <a:pt x="1202" y="604"/>
                  <a:pt x="1899" y="604"/>
                </a:cubicBezTo>
                <a:cubicBezTo>
                  <a:pt x="2544" y="604"/>
                  <a:pt x="3163" y="440"/>
                  <a:pt x="3495" y="32"/>
                </a:cubicBezTo>
                <a:cubicBezTo>
                  <a:pt x="3502" y="16"/>
                  <a:pt x="3498" y="0"/>
                  <a:pt x="3485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2"/>
          <p:cNvSpPr/>
          <p:nvPr/>
        </p:nvSpPr>
        <p:spPr>
          <a:xfrm>
            <a:off x="5849135" y="3550516"/>
            <a:ext cx="72237" cy="118062"/>
          </a:xfrm>
          <a:custGeom>
            <a:avLst/>
            <a:gdLst/>
            <a:ahLst/>
            <a:cxnLst/>
            <a:rect l="l" t="t" r="r" b="b"/>
            <a:pathLst>
              <a:path w="405" h="622" extrusionOk="0">
                <a:moveTo>
                  <a:pt x="346" y="1"/>
                </a:moveTo>
                <a:cubicBezTo>
                  <a:pt x="247" y="10"/>
                  <a:pt x="178" y="139"/>
                  <a:pt x="129" y="218"/>
                </a:cubicBezTo>
                <a:cubicBezTo>
                  <a:pt x="40" y="336"/>
                  <a:pt x="11" y="434"/>
                  <a:pt x="0" y="572"/>
                </a:cubicBezTo>
                <a:cubicBezTo>
                  <a:pt x="0" y="606"/>
                  <a:pt x="28" y="621"/>
                  <a:pt x="55" y="621"/>
                </a:cubicBezTo>
                <a:cubicBezTo>
                  <a:pt x="68" y="621"/>
                  <a:pt x="80" y="618"/>
                  <a:pt x="90" y="612"/>
                </a:cubicBezTo>
                <a:cubicBezTo>
                  <a:pt x="198" y="523"/>
                  <a:pt x="257" y="434"/>
                  <a:pt x="306" y="296"/>
                </a:cubicBezTo>
                <a:cubicBezTo>
                  <a:pt x="346" y="218"/>
                  <a:pt x="405" y="89"/>
                  <a:pt x="35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2"/>
          <p:cNvSpPr/>
          <p:nvPr/>
        </p:nvSpPr>
        <p:spPr>
          <a:xfrm>
            <a:off x="5676839" y="3557539"/>
            <a:ext cx="72237" cy="92817"/>
          </a:xfrm>
          <a:custGeom>
            <a:avLst/>
            <a:gdLst/>
            <a:ahLst/>
            <a:cxnLst/>
            <a:rect l="l" t="t" r="r" b="b"/>
            <a:pathLst>
              <a:path w="405" h="489" extrusionOk="0">
                <a:moveTo>
                  <a:pt x="111" y="1"/>
                </a:moveTo>
                <a:cubicBezTo>
                  <a:pt x="104" y="1"/>
                  <a:pt x="97" y="2"/>
                  <a:pt x="90" y="3"/>
                </a:cubicBezTo>
                <a:cubicBezTo>
                  <a:pt x="0" y="23"/>
                  <a:pt x="50" y="181"/>
                  <a:pt x="70" y="220"/>
                </a:cubicBezTo>
                <a:cubicBezTo>
                  <a:pt x="109" y="338"/>
                  <a:pt x="158" y="466"/>
                  <a:pt x="296" y="486"/>
                </a:cubicBezTo>
                <a:cubicBezTo>
                  <a:pt x="302" y="488"/>
                  <a:pt x="307" y="489"/>
                  <a:pt x="312" y="489"/>
                </a:cubicBezTo>
                <a:cubicBezTo>
                  <a:pt x="333" y="489"/>
                  <a:pt x="348" y="473"/>
                  <a:pt x="355" y="457"/>
                </a:cubicBezTo>
                <a:cubicBezTo>
                  <a:pt x="405" y="348"/>
                  <a:pt x="346" y="240"/>
                  <a:pt x="287" y="151"/>
                </a:cubicBezTo>
                <a:cubicBezTo>
                  <a:pt x="241" y="96"/>
                  <a:pt x="187" y="1"/>
                  <a:pt x="11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2"/>
          <p:cNvSpPr/>
          <p:nvPr/>
        </p:nvSpPr>
        <p:spPr>
          <a:xfrm>
            <a:off x="5515066" y="3665540"/>
            <a:ext cx="134485" cy="82567"/>
          </a:xfrm>
          <a:custGeom>
            <a:avLst/>
            <a:gdLst/>
            <a:ahLst/>
            <a:cxnLst/>
            <a:rect l="l" t="t" r="r" b="b"/>
            <a:pathLst>
              <a:path w="754" h="435" extrusionOk="0">
                <a:moveTo>
                  <a:pt x="124" y="1"/>
                </a:moveTo>
                <a:cubicBezTo>
                  <a:pt x="103" y="1"/>
                  <a:pt x="82" y="3"/>
                  <a:pt x="60" y="6"/>
                </a:cubicBezTo>
                <a:cubicBezTo>
                  <a:pt x="11" y="15"/>
                  <a:pt x="1" y="75"/>
                  <a:pt x="20" y="104"/>
                </a:cubicBezTo>
                <a:cubicBezTo>
                  <a:pt x="139" y="331"/>
                  <a:pt x="425" y="361"/>
                  <a:pt x="642" y="429"/>
                </a:cubicBezTo>
                <a:cubicBezTo>
                  <a:pt x="651" y="433"/>
                  <a:pt x="660" y="434"/>
                  <a:pt x="668" y="434"/>
                </a:cubicBezTo>
                <a:cubicBezTo>
                  <a:pt x="729" y="434"/>
                  <a:pt x="753" y="345"/>
                  <a:pt x="701" y="302"/>
                </a:cubicBezTo>
                <a:cubicBezTo>
                  <a:pt x="520" y="184"/>
                  <a:pt x="348" y="1"/>
                  <a:pt x="12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2"/>
          <p:cNvSpPr/>
          <p:nvPr/>
        </p:nvSpPr>
        <p:spPr>
          <a:xfrm>
            <a:off x="5967030" y="3680345"/>
            <a:ext cx="116114" cy="74595"/>
          </a:xfrm>
          <a:custGeom>
            <a:avLst/>
            <a:gdLst/>
            <a:ahLst/>
            <a:cxnLst/>
            <a:rect l="l" t="t" r="r" b="b"/>
            <a:pathLst>
              <a:path w="651" h="393" extrusionOk="0">
                <a:moveTo>
                  <a:pt x="494" y="0"/>
                </a:moveTo>
                <a:cubicBezTo>
                  <a:pt x="411" y="0"/>
                  <a:pt x="324" y="21"/>
                  <a:pt x="256" y="46"/>
                </a:cubicBezTo>
                <a:cubicBezTo>
                  <a:pt x="118" y="95"/>
                  <a:pt x="20" y="154"/>
                  <a:pt x="0" y="302"/>
                </a:cubicBezTo>
                <a:cubicBezTo>
                  <a:pt x="0" y="342"/>
                  <a:pt x="29" y="381"/>
                  <a:pt x="59" y="381"/>
                </a:cubicBezTo>
                <a:cubicBezTo>
                  <a:pt x="87" y="389"/>
                  <a:pt x="112" y="393"/>
                  <a:pt x="136" y="393"/>
                </a:cubicBezTo>
                <a:cubicBezTo>
                  <a:pt x="233" y="393"/>
                  <a:pt x="305" y="336"/>
                  <a:pt x="384" y="272"/>
                </a:cubicBezTo>
                <a:cubicBezTo>
                  <a:pt x="473" y="213"/>
                  <a:pt x="581" y="145"/>
                  <a:pt x="640" y="56"/>
                </a:cubicBezTo>
                <a:cubicBezTo>
                  <a:pt x="651" y="36"/>
                  <a:pt x="640" y="26"/>
                  <a:pt x="631" y="26"/>
                </a:cubicBezTo>
                <a:cubicBezTo>
                  <a:pt x="590" y="8"/>
                  <a:pt x="543" y="0"/>
                  <a:pt x="49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2"/>
          <p:cNvSpPr/>
          <p:nvPr/>
        </p:nvSpPr>
        <p:spPr>
          <a:xfrm>
            <a:off x="7111388" y="4050092"/>
            <a:ext cx="362254" cy="2522005"/>
          </a:xfrm>
          <a:custGeom>
            <a:avLst/>
            <a:gdLst/>
            <a:ahLst/>
            <a:cxnLst/>
            <a:rect l="l" t="t" r="r" b="b"/>
            <a:pathLst>
              <a:path w="2031" h="13287" extrusionOk="0">
                <a:moveTo>
                  <a:pt x="198" y="0"/>
                </a:moveTo>
                <a:cubicBezTo>
                  <a:pt x="129" y="0"/>
                  <a:pt x="70" y="50"/>
                  <a:pt x="70" y="118"/>
                </a:cubicBezTo>
                <a:cubicBezTo>
                  <a:pt x="70" y="720"/>
                  <a:pt x="60" y="1311"/>
                  <a:pt x="60" y="1883"/>
                </a:cubicBezTo>
                <a:cubicBezTo>
                  <a:pt x="30" y="4978"/>
                  <a:pt x="0" y="7649"/>
                  <a:pt x="631" y="10823"/>
                </a:cubicBezTo>
                <a:cubicBezTo>
                  <a:pt x="780" y="11523"/>
                  <a:pt x="1430" y="13208"/>
                  <a:pt x="1884" y="13287"/>
                </a:cubicBezTo>
                <a:lnTo>
                  <a:pt x="1903" y="13287"/>
                </a:lnTo>
                <a:cubicBezTo>
                  <a:pt x="1962" y="13287"/>
                  <a:pt x="2011" y="13248"/>
                  <a:pt x="2021" y="13188"/>
                </a:cubicBezTo>
                <a:cubicBezTo>
                  <a:pt x="2031" y="13120"/>
                  <a:pt x="1992" y="13050"/>
                  <a:pt x="1923" y="13041"/>
                </a:cubicBezTo>
                <a:cubicBezTo>
                  <a:pt x="1706" y="12991"/>
                  <a:pt x="1056" y="11651"/>
                  <a:pt x="888" y="10774"/>
                </a:cubicBezTo>
                <a:cubicBezTo>
                  <a:pt x="257" y="7620"/>
                  <a:pt x="276" y="4958"/>
                  <a:pt x="306" y="1883"/>
                </a:cubicBezTo>
                <a:cubicBezTo>
                  <a:pt x="316" y="1311"/>
                  <a:pt x="316" y="730"/>
                  <a:pt x="326" y="118"/>
                </a:cubicBezTo>
                <a:cubicBezTo>
                  <a:pt x="326" y="50"/>
                  <a:pt x="267" y="0"/>
                  <a:pt x="19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2"/>
          <p:cNvSpPr/>
          <p:nvPr/>
        </p:nvSpPr>
        <p:spPr>
          <a:xfrm>
            <a:off x="6202466" y="2482652"/>
            <a:ext cx="1670365" cy="1749099"/>
          </a:xfrm>
          <a:custGeom>
            <a:avLst/>
            <a:gdLst/>
            <a:ahLst/>
            <a:cxnLst/>
            <a:rect l="l" t="t" r="r" b="b"/>
            <a:pathLst>
              <a:path w="9365" h="9215" extrusionOk="0">
                <a:moveTo>
                  <a:pt x="5459" y="0"/>
                </a:moveTo>
                <a:cubicBezTo>
                  <a:pt x="5196" y="0"/>
                  <a:pt x="4918" y="31"/>
                  <a:pt x="4623" y="97"/>
                </a:cubicBezTo>
                <a:cubicBezTo>
                  <a:pt x="1" y="1142"/>
                  <a:pt x="1824" y="8209"/>
                  <a:pt x="5175" y="8209"/>
                </a:cubicBezTo>
                <a:lnTo>
                  <a:pt x="4535" y="9215"/>
                </a:lnTo>
                <a:lnTo>
                  <a:pt x="5994" y="9215"/>
                </a:lnTo>
                <a:lnTo>
                  <a:pt x="5589" y="8209"/>
                </a:lnTo>
                <a:cubicBezTo>
                  <a:pt x="6476" y="7933"/>
                  <a:pt x="6989" y="7746"/>
                  <a:pt x="7669" y="6701"/>
                </a:cubicBezTo>
                <a:cubicBezTo>
                  <a:pt x="9365" y="4081"/>
                  <a:pt x="8475" y="0"/>
                  <a:pt x="545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2"/>
          <p:cNvSpPr/>
          <p:nvPr/>
        </p:nvSpPr>
        <p:spPr>
          <a:xfrm>
            <a:off x="7391413" y="4685572"/>
            <a:ext cx="1283853" cy="1344045"/>
          </a:xfrm>
          <a:custGeom>
            <a:avLst/>
            <a:gdLst/>
            <a:ahLst/>
            <a:cxnLst/>
            <a:rect l="l" t="t" r="r" b="b"/>
            <a:pathLst>
              <a:path w="7198" h="7081" extrusionOk="0">
                <a:moveTo>
                  <a:pt x="4212" y="1"/>
                </a:moveTo>
                <a:cubicBezTo>
                  <a:pt x="3982" y="1"/>
                  <a:pt x="3737" y="33"/>
                  <a:pt x="3477" y="102"/>
                </a:cubicBezTo>
                <a:cubicBezTo>
                  <a:pt x="0" y="1020"/>
                  <a:pt x="1527" y="6293"/>
                  <a:pt x="4058" y="6293"/>
                </a:cubicBezTo>
                <a:cubicBezTo>
                  <a:pt x="4081" y="6293"/>
                  <a:pt x="4104" y="6293"/>
                  <a:pt x="4128" y="6292"/>
                </a:cubicBezTo>
                <a:lnTo>
                  <a:pt x="4128" y="6292"/>
                </a:lnTo>
                <a:lnTo>
                  <a:pt x="3665" y="7081"/>
                </a:lnTo>
                <a:lnTo>
                  <a:pt x="4778" y="7041"/>
                </a:lnTo>
                <a:lnTo>
                  <a:pt x="4443" y="6283"/>
                </a:lnTo>
                <a:cubicBezTo>
                  <a:pt x="5113" y="6046"/>
                  <a:pt x="5498" y="5888"/>
                  <a:pt x="5991" y="5070"/>
                </a:cubicBezTo>
                <a:cubicBezTo>
                  <a:pt x="7197" y="3050"/>
                  <a:pt x="6443" y="1"/>
                  <a:pt x="421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2"/>
          <p:cNvSpPr/>
          <p:nvPr/>
        </p:nvSpPr>
        <p:spPr>
          <a:xfrm>
            <a:off x="7797003" y="5243609"/>
            <a:ext cx="70453" cy="1025543"/>
          </a:xfrm>
          <a:custGeom>
            <a:avLst/>
            <a:gdLst/>
            <a:ahLst/>
            <a:cxnLst/>
            <a:rect l="l" t="t" r="r" b="b"/>
            <a:pathLst>
              <a:path w="395" h="5403" extrusionOk="0">
                <a:moveTo>
                  <a:pt x="217" y="1"/>
                </a:moveTo>
                <a:cubicBezTo>
                  <a:pt x="139" y="1"/>
                  <a:pt x="90" y="31"/>
                  <a:pt x="79" y="70"/>
                </a:cubicBezTo>
                <a:cubicBezTo>
                  <a:pt x="1" y="1233"/>
                  <a:pt x="50" y="2436"/>
                  <a:pt x="109" y="3589"/>
                </a:cubicBezTo>
                <a:lnTo>
                  <a:pt x="139" y="4298"/>
                </a:lnTo>
                <a:cubicBezTo>
                  <a:pt x="149" y="4515"/>
                  <a:pt x="139" y="4742"/>
                  <a:pt x="139" y="4969"/>
                </a:cubicBezTo>
                <a:lnTo>
                  <a:pt x="139" y="5323"/>
                </a:lnTo>
                <a:cubicBezTo>
                  <a:pt x="139" y="5363"/>
                  <a:pt x="188" y="5402"/>
                  <a:pt x="267" y="5402"/>
                </a:cubicBezTo>
                <a:cubicBezTo>
                  <a:pt x="336" y="5402"/>
                  <a:pt x="385" y="5363"/>
                  <a:pt x="385" y="5323"/>
                </a:cubicBezTo>
                <a:cubicBezTo>
                  <a:pt x="385" y="5205"/>
                  <a:pt x="395" y="5087"/>
                  <a:pt x="395" y="4969"/>
                </a:cubicBezTo>
                <a:cubicBezTo>
                  <a:pt x="395" y="4742"/>
                  <a:pt x="395" y="4515"/>
                  <a:pt x="385" y="4289"/>
                </a:cubicBezTo>
                <a:cubicBezTo>
                  <a:pt x="375" y="4062"/>
                  <a:pt x="366" y="3825"/>
                  <a:pt x="355" y="3589"/>
                </a:cubicBezTo>
                <a:cubicBezTo>
                  <a:pt x="307" y="2436"/>
                  <a:pt x="257" y="1233"/>
                  <a:pt x="336" y="80"/>
                </a:cubicBezTo>
                <a:cubicBezTo>
                  <a:pt x="336" y="40"/>
                  <a:pt x="287" y="1"/>
                  <a:pt x="217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2"/>
          <p:cNvSpPr/>
          <p:nvPr/>
        </p:nvSpPr>
        <p:spPr>
          <a:xfrm>
            <a:off x="7144919" y="4032630"/>
            <a:ext cx="1209654" cy="1267361"/>
          </a:xfrm>
          <a:custGeom>
            <a:avLst/>
            <a:gdLst/>
            <a:ahLst/>
            <a:cxnLst/>
            <a:rect l="l" t="t" r="r" b="b"/>
            <a:pathLst>
              <a:path w="6782" h="6677" extrusionOk="0">
                <a:moveTo>
                  <a:pt x="3962" y="1"/>
                </a:moveTo>
                <a:cubicBezTo>
                  <a:pt x="3770" y="1"/>
                  <a:pt x="3567" y="24"/>
                  <a:pt x="3351" y="72"/>
                </a:cubicBezTo>
                <a:cubicBezTo>
                  <a:pt x="0" y="822"/>
                  <a:pt x="1321" y="5957"/>
                  <a:pt x="3746" y="5957"/>
                </a:cubicBezTo>
                <a:lnTo>
                  <a:pt x="3292" y="6676"/>
                </a:lnTo>
                <a:lnTo>
                  <a:pt x="4347" y="6676"/>
                </a:lnTo>
                <a:lnTo>
                  <a:pt x="4051" y="5957"/>
                </a:lnTo>
                <a:cubicBezTo>
                  <a:pt x="4692" y="5750"/>
                  <a:pt x="5066" y="5612"/>
                  <a:pt x="5549" y="4853"/>
                </a:cubicBezTo>
                <a:cubicBezTo>
                  <a:pt x="6781" y="2960"/>
                  <a:pt x="6140" y="1"/>
                  <a:pt x="396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2"/>
          <p:cNvSpPr/>
          <p:nvPr/>
        </p:nvSpPr>
        <p:spPr>
          <a:xfrm>
            <a:off x="3967973" y="4495384"/>
            <a:ext cx="186567" cy="189051"/>
          </a:xfrm>
          <a:custGeom>
            <a:avLst/>
            <a:gdLst/>
            <a:ahLst/>
            <a:cxnLst/>
            <a:rect l="l" t="t" r="r" b="b"/>
            <a:pathLst>
              <a:path w="1046" h="996" extrusionOk="0">
                <a:moveTo>
                  <a:pt x="524" y="0"/>
                </a:moveTo>
                <a:lnTo>
                  <a:pt x="366" y="326"/>
                </a:lnTo>
                <a:lnTo>
                  <a:pt x="1" y="375"/>
                </a:lnTo>
                <a:lnTo>
                  <a:pt x="257" y="631"/>
                </a:lnTo>
                <a:lnTo>
                  <a:pt x="198" y="996"/>
                </a:lnTo>
                <a:lnTo>
                  <a:pt x="524" y="828"/>
                </a:lnTo>
                <a:lnTo>
                  <a:pt x="848" y="996"/>
                </a:lnTo>
                <a:lnTo>
                  <a:pt x="789" y="631"/>
                </a:lnTo>
                <a:lnTo>
                  <a:pt x="1046" y="375"/>
                </a:lnTo>
                <a:lnTo>
                  <a:pt x="681" y="326"/>
                </a:lnTo>
                <a:lnTo>
                  <a:pt x="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2"/>
          <p:cNvSpPr/>
          <p:nvPr/>
        </p:nvSpPr>
        <p:spPr>
          <a:xfrm>
            <a:off x="4469164" y="4192259"/>
            <a:ext cx="240968" cy="243336"/>
          </a:xfrm>
          <a:custGeom>
            <a:avLst/>
            <a:gdLst/>
            <a:ahLst/>
            <a:cxnLst/>
            <a:rect l="l" t="t" r="r" b="b"/>
            <a:pathLst>
              <a:path w="1351" h="1282" extrusionOk="0">
                <a:moveTo>
                  <a:pt x="680" y="0"/>
                </a:moveTo>
                <a:lnTo>
                  <a:pt x="473" y="414"/>
                </a:lnTo>
                <a:lnTo>
                  <a:pt x="0" y="484"/>
                </a:lnTo>
                <a:lnTo>
                  <a:pt x="335" y="819"/>
                </a:lnTo>
                <a:lnTo>
                  <a:pt x="257" y="1282"/>
                </a:lnTo>
                <a:lnTo>
                  <a:pt x="680" y="1055"/>
                </a:lnTo>
                <a:lnTo>
                  <a:pt x="1094" y="1282"/>
                </a:lnTo>
                <a:lnTo>
                  <a:pt x="1015" y="819"/>
                </a:lnTo>
                <a:lnTo>
                  <a:pt x="1350" y="484"/>
                </a:lnTo>
                <a:lnTo>
                  <a:pt x="887" y="414"/>
                </a:lnTo>
                <a:lnTo>
                  <a:pt x="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2"/>
          <p:cNvSpPr/>
          <p:nvPr/>
        </p:nvSpPr>
        <p:spPr>
          <a:xfrm>
            <a:off x="4411019" y="4794712"/>
            <a:ext cx="172477" cy="174246"/>
          </a:xfrm>
          <a:custGeom>
            <a:avLst/>
            <a:gdLst/>
            <a:ahLst/>
            <a:cxnLst/>
            <a:rect l="l" t="t" r="r" b="b"/>
            <a:pathLst>
              <a:path w="967" h="918" extrusionOk="0">
                <a:moveTo>
                  <a:pt x="484" y="0"/>
                </a:moveTo>
                <a:lnTo>
                  <a:pt x="336" y="306"/>
                </a:lnTo>
                <a:lnTo>
                  <a:pt x="1" y="345"/>
                </a:lnTo>
                <a:lnTo>
                  <a:pt x="247" y="582"/>
                </a:lnTo>
                <a:lnTo>
                  <a:pt x="188" y="917"/>
                </a:lnTo>
                <a:lnTo>
                  <a:pt x="484" y="759"/>
                </a:lnTo>
                <a:lnTo>
                  <a:pt x="789" y="917"/>
                </a:lnTo>
                <a:lnTo>
                  <a:pt x="730" y="582"/>
                </a:lnTo>
                <a:lnTo>
                  <a:pt x="967" y="345"/>
                </a:lnTo>
                <a:lnTo>
                  <a:pt x="642" y="306"/>
                </a:lnTo>
                <a:lnTo>
                  <a:pt x="4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2"/>
          <p:cNvSpPr/>
          <p:nvPr/>
        </p:nvSpPr>
        <p:spPr>
          <a:xfrm>
            <a:off x="4050732" y="5228614"/>
            <a:ext cx="207614" cy="209740"/>
          </a:xfrm>
          <a:custGeom>
            <a:avLst/>
            <a:gdLst/>
            <a:ahLst/>
            <a:cxnLst/>
            <a:rect l="l" t="t" r="r" b="b"/>
            <a:pathLst>
              <a:path w="1164" h="1105" extrusionOk="0">
                <a:moveTo>
                  <a:pt x="582" y="1"/>
                </a:moveTo>
                <a:lnTo>
                  <a:pt x="404" y="366"/>
                </a:lnTo>
                <a:lnTo>
                  <a:pt x="0" y="425"/>
                </a:lnTo>
                <a:lnTo>
                  <a:pt x="296" y="711"/>
                </a:lnTo>
                <a:lnTo>
                  <a:pt x="227" y="1105"/>
                </a:lnTo>
                <a:lnTo>
                  <a:pt x="582" y="918"/>
                </a:lnTo>
                <a:lnTo>
                  <a:pt x="947" y="1105"/>
                </a:lnTo>
                <a:lnTo>
                  <a:pt x="877" y="711"/>
                </a:lnTo>
                <a:lnTo>
                  <a:pt x="1164" y="425"/>
                </a:lnTo>
                <a:lnTo>
                  <a:pt x="759" y="366"/>
                </a:lnTo>
                <a:lnTo>
                  <a:pt x="5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2"/>
          <p:cNvSpPr/>
          <p:nvPr/>
        </p:nvSpPr>
        <p:spPr>
          <a:xfrm>
            <a:off x="4683553" y="5268095"/>
            <a:ext cx="131988" cy="132867"/>
          </a:xfrm>
          <a:custGeom>
            <a:avLst/>
            <a:gdLst/>
            <a:ahLst/>
            <a:cxnLst/>
            <a:rect l="l" t="t" r="r" b="b"/>
            <a:pathLst>
              <a:path w="740" h="700" extrusionOk="0">
                <a:moveTo>
                  <a:pt x="365" y="0"/>
                </a:moveTo>
                <a:lnTo>
                  <a:pt x="257" y="227"/>
                </a:lnTo>
                <a:lnTo>
                  <a:pt x="1" y="266"/>
                </a:lnTo>
                <a:lnTo>
                  <a:pt x="188" y="443"/>
                </a:lnTo>
                <a:lnTo>
                  <a:pt x="139" y="700"/>
                </a:lnTo>
                <a:lnTo>
                  <a:pt x="365" y="581"/>
                </a:lnTo>
                <a:lnTo>
                  <a:pt x="602" y="700"/>
                </a:lnTo>
                <a:lnTo>
                  <a:pt x="553" y="443"/>
                </a:lnTo>
                <a:lnTo>
                  <a:pt x="740" y="266"/>
                </a:lnTo>
                <a:lnTo>
                  <a:pt x="483" y="227"/>
                </a:ln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2"/>
          <p:cNvSpPr/>
          <p:nvPr/>
        </p:nvSpPr>
        <p:spPr>
          <a:xfrm>
            <a:off x="4908643" y="4585163"/>
            <a:ext cx="131988" cy="133057"/>
          </a:xfrm>
          <a:custGeom>
            <a:avLst/>
            <a:gdLst/>
            <a:ahLst/>
            <a:cxnLst/>
            <a:rect l="l" t="t" r="r" b="b"/>
            <a:pathLst>
              <a:path w="740" h="701" extrusionOk="0">
                <a:moveTo>
                  <a:pt x="375" y="0"/>
                </a:moveTo>
                <a:lnTo>
                  <a:pt x="257" y="237"/>
                </a:lnTo>
                <a:lnTo>
                  <a:pt x="1" y="267"/>
                </a:lnTo>
                <a:lnTo>
                  <a:pt x="187" y="454"/>
                </a:lnTo>
                <a:lnTo>
                  <a:pt x="139" y="700"/>
                </a:lnTo>
                <a:lnTo>
                  <a:pt x="139" y="700"/>
                </a:lnTo>
                <a:lnTo>
                  <a:pt x="375" y="582"/>
                </a:lnTo>
                <a:lnTo>
                  <a:pt x="601" y="700"/>
                </a:lnTo>
                <a:lnTo>
                  <a:pt x="552" y="454"/>
                </a:lnTo>
                <a:lnTo>
                  <a:pt x="739" y="267"/>
                </a:lnTo>
                <a:lnTo>
                  <a:pt x="483" y="23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2"/>
          <p:cNvSpPr/>
          <p:nvPr/>
        </p:nvSpPr>
        <p:spPr>
          <a:xfrm>
            <a:off x="4136880" y="4048194"/>
            <a:ext cx="131988" cy="134955"/>
          </a:xfrm>
          <a:custGeom>
            <a:avLst/>
            <a:gdLst/>
            <a:ahLst/>
            <a:cxnLst/>
            <a:rect l="l" t="t" r="r" b="b"/>
            <a:pathLst>
              <a:path w="740" h="711" extrusionOk="0">
                <a:moveTo>
                  <a:pt x="365" y="1"/>
                </a:moveTo>
                <a:lnTo>
                  <a:pt x="256" y="237"/>
                </a:lnTo>
                <a:lnTo>
                  <a:pt x="0" y="277"/>
                </a:lnTo>
                <a:lnTo>
                  <a:pt x="188" y="454"/>
                </a:lnTo>
                <a:lnTo>
                  <a:pt x="138" y="710"/>
                </a:lnTo>
                <a:lnTo>
                  <a:pt x="365" y="582"/>
                </a:lnTo>
                <a:lnTo>
                  <a:pt x="602" y="710"/>
                </a:lnTo>
                <a:lnTo>
                  <a:pt x="602" y="710"/>
                </a:lnTo>
                <a:lnTo>
                  <a:pt x="552" y="454"/>
                </a:lnTo>
                <a:lnTo>
                  <a:pt x="740" y="277"/>
                </a:lnTo>
                <a:lnTo>
                  <a:pt x="483" y="237"/>
                </a:lnTo>
                <a:lnTo>
                  <a:pt x="3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2"/>
          <p:cNvSpPr/>
          <p:nvPr/>
        </p:nvSpPr>
        <p:spPr>
          <a:xfrm>
            <a:off x="3799244" y="4951873"/>
            <a:ext cx="132167" cy="133057"/>
          </a:xfrm>
          <a:custGeom>
            <a:avLst/>
            <a:gdLst/>
            <a:ahLst/>
            <a:cxnLst/>
            <a:rect l="l" t="t" r="r" b="b"/>
            <a:pathLst>
              <a:path w="741" h="701" extrusionOk="0">
                <a:moveTo>
                  <a:pt x="375" y="0"/>
                </a:moveTo>
                <a:lnTo>
                  <a:pt x="257" y="227"/>
                </a:lnTo>
                <a:lnTo>
                  <a:pt x="1" y="267"/>
                </a:lnTo>
                <a:lnTo>
                  <a:pt x="188" y="444"/>
                </a:lnTo>
                <a:lnTo>
                  <a:pt x="139" y="700"/>
                </a:lnTo>
                <a:lnTo>
                  <a:pt x="375" y="582"/>
                </a:lnTo>
                <a:lnTo>
                  <a:pt x="602" y="700"/>
                </a:lnTo>
                <a:lnTo>
                  <a:pt x="553" y="444"/>
                </a:lnTo>
                <a:lnTo>
                  <a:pt x="740" y="267"/>
                </a:lnTo>
                <a:lnTo>
                  <a:pt x="484" y="22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2"/>
          <p:cNvSpPr/>
          <p:nvPr/>
        </p:nvSpPr>
        <p:spPr>
          <a:xfrm>
            <a:off x="7561390" y="4420409"/>
            <a:ext cx="112725" cy="116164"/>
          </a:xfrm>
          <a:custGeom>
            <a:avLst/>
            <a:gdLst/>
            <a:ahLst/>
            <a:cxnLst/>
            <a:rect l="l" t="t" r="r" b="b"/>
            <a:pathLst>
              <a:path w="632" h="612" extrusionOk="0">
                <a:moveTo>
                  <a:pt x="316" y="1"/>
                </a:moveTo>
                <a:lnTo>
                  <a:pt x="218" y="198"/>
                </a:lnTo>
                <a:lnTo>
                  <a:pt x="1" y="237"/>
                </a:lnTo>
                <a:lnTo>
                  <a:pt x="158" y="386"/>
                </a:lnTo>
                <a:lnTo>
                  <a:pt x="119" y="612"/>
                </a:lnTo>
                <a:lnTo>
                  <a:pt x="316" y="504"/>
                </a:lnTo>
                <a:lnTo>
                  <a:pt x="513" y="612"/>
                </a:lnTo>
                <a:lnTo>
                  <a:pt x="474" y="386"/>
                </a:lnTo>
                <a:lnTo>
                  <a:pt x="632" y="237"/>
                </a:lnTo>
                <a:lnTo>
                  <a:pt x="415" y="198"/>
                </a:lnTo>
                <a:lnTo>
                  <a:pt x="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2"/>
          <p:cNvSpPr/>
          <p:nvPr/>
        </p:nvSpPr>
        <p:spPr>
          <a:xfrm>
            <a:off x="7865672" y="4237054"/>
            <a:ext cx="146079" cy="148052"/>
          </a:xfrm>
          <a:custGeom>
            <a:avLst/>
            <a:gdLst/>
            <a:ahLst/>
            <a:cxnLst/>
            <a:rect l="l" t="t" r="r" b="b"/>
            <a:pathLst>
              <a:path w="819" h="780" extrusionOk="0">
                <a:moveTo>
                  <a:pt x="414" y="1"/>
                </a:moveTo>
                <a:lnTo>
                  <a:pt x="286" y="257"/>
                </a:lnTo>
                <a:lnTo>
                  <a:pt x="0" y="297"/>
                </a:lnTo>
                <a:lnTo>
                  <a:pt x="207" y="494"/>
                </a:lnTo>
                <a:lnTo>
                  <a:pt x="158" y="780"/>
                </a:lnTo>
                <a:lnTo>
                  <a:pt x="414" y="642"/>
                </a:lnTo>
                <a:lnTo>
                  <a:pt x="660" y="780"/>
                </a:lnTo>
                <a:lnTo>
                  <a:pt x="611" y="494"/>
                </a:lnTo>
                <a:lnTo>
                  <a:pt x="818" y="297"/>
                </a:lnTo>
                <a:lnTo>
                  <a:pt x="542" y="257"/>
                </a:lnTo>
                <a:lnTo>
                  <a:pt x="4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2"/>
          <p:cNvSpPr/>
          <p:nvPr/>
        </p:nvSpPr>
        <p:spPr>
          <a:xfrm>
            <a:off x="7830535" y="4602056"/>
            <a:ext cx="105591" cy="106673"/>
          </a:xfrm>
          <a:custGeom>
            <a:avLst/>
            <a:gdLst/>
            <a:ahLst/>
            <a:cxnLst/>
            <a:rect l="l" t="t" r="r" b="b"/>
            <a:pathLst>
              <a:path w="592" h="562" extrusionOk="0">
                <a:moveTo>
                  <a:pt x="296" y="0"/>
                </a:moveTo>
                <a:lnTo>
                  <a:pt x="207" y="187"/>
                </a:lnTo>
                <a:lnTo>
                  <a:pt x="0" y="217"/>
                </a:lnTo>
                <a:lnTo>
                  <a:pt x="148" y="365"/>
                </a:lnTo>
                <a:lnTo>
                  <a:pt x="119" y="562"/>
                </a:lnTo>
                <a:lnTo>
                  <a:pt x="296" y="463"/>
                </a:lnTo>
                <a:lnTo>
                  <a:pt x="473" y="562"/>
                </a:lnTo>
                <a:lnTo>
                  <a:pt x="443" y="365"/>
                </a:lnTo>
                <a:lnTo>
                  <a:pt x="592" y="217"/>
                </a:lnTo>
                <a:lnTo>
                  <a:pt x="384" y="187"/>
                </a:lnTo>
                <a:lnTo>
                  <a:pt x="2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2"/>
          <p:cNvSpPr/>
          <p:nvPr/>
        </p:nvSpPr>
        <p:spPr>
          <a:xfrm>
            <a:off x="7610617" y="4867598"/>
            <a:ext cx="126816" cy="127552"/>
          </a:xfrm>
          <a:custGeom>
            <a:avLst/>
            <a:gdLst/>
            <a:ahLst/>
            <a:cxnLst/>
            <a:rect l="l" t="t" r="r" b="b"/>
            <a:pathLst>
              <a:path w="711" h="672" extrusionOk="0">
                <a:moveTo>
                  <a:pt x="356" y="1"/>
                </a:moveTo>
                <a:lnTo>
                  <a:pt x="248" y="218"/>
                </a:lnTo>
                <a:lnTo>
                  <a:pt x="1" y="257"/>
                </a:lnTo>
                <a:lnTo>
                  <a:pt x="178" y="424"/>
                </a:lnTo>
                <a:lnTo>
                  <a:pt x="139" y="671"/>
                </a:lnTo>
                <a:lnTo>
                  <a:pt x="356" y="553"/>
                </a:lnTo>
                <a:lnTo>
                  <a:pt x="572" y="671"/>
                </a:lnTo>
                <a:lnTo>
                  <a:pt x="533" y="424"/>
                </a:lnTo>
                <a:lnTo>
                  <a:pt x="710" y="257"/>
                </a:lnTo>
                <a:lnTo>
                  <a:pt x="464" y="218"/>
                </a:lnTo>
                <a:lnTo>
                  <a:pt x="3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2"/>
          <p:cNvSpPr/>
          <p:nvPr/>
        </p:nvSpPr>
        <p:spPr>
          <a:xfrm>
            <a:off x="7995696" y="4890186"/>
            <a:ext cx="81155" cy="82378"/>
          </a:xfrm>
          <a:custGeom>
            <a:avLst/>
            <a:gdLst/>
            <a:ahLst/>
            <a:cxnLst/>
            <a:rect l="l" t="t" r="r" b="b"/>
            <a:pathLst>
              <a:path w="455" h="434" extrusionOk="0">
                <a:moveTo>
                  <a:pt x="227" y="0"/>
                </a:moveTo>
                <a:lnTo>
                  <a:pt x="158" y="138"/>
                </a:lnTo>
                <a:lnTo>
                  <a:pt x="1" y="167"/>
                </a:lnTo>
                <a:lnTo>
                  <a:pt x="109" y="276"/>
                </a:lnTo>
                <a:lnTo>
                  <a:pt x="89" y="434"/>
                </a:lnTo>
                <a:lnTo>
                  <a:pt x="227" y="355"/>
                </a:lnTo>
                <a:lnTo>
                  <a:pt x="365" y="434"/>
                </a:lnTo>
                <a:lnTo>
                  <a:pt x="336" y="276"/>
                </a:lnTo>
                <a:lnTo>
                  <a:pt x="454" y="167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2"/>
          <p:cNvSpPr/>
          <p:nvPr/>
        </p:nvSpPr>
        <p:spPr>
          <a:xfrm>
            <a:off x="8132855" y="4476592"/>
            <a:ext cx="80977" cy="80669"/>
          </a:xfrm>
          <a:custGeom>
            <a:avLst/>
            <a:gdLst/>
            <a:ahLst/>
            <a:cxnLst/>
            <a:rect l="l" t="t" r="r" b="b"/>
            <a:pathLst>
              <a:path w="454" h="425" extrusionOk="0">
                <a:moveTo>
                  <a:pt x="227" y="0"/>
                </a:moveTo>
                <a:lnTo>
                  <a:pt x="158" y="138"/>
                </a:lnTo>
                <a:lnTo>
                  <a:pt x="1" y="158"/>
                </a:lnTo>
                <a:lnTo>
                  <a:pt x="109" y="267"/>
                </a:lnTo>
                <a:lnTo>
                  <a:pt x="89" y="425"/>
                </a:lnTo>
                <a:lnTo>
                  <a:pt x="227" y="346"/>
                </a:lnTo>
                <a:lnTo>
                  <a:pt x="365" y="425"/>
                </a:lnTo>
                <a:lnTo>
                  <a:pt x="336" y="267"/>
                </a:lnTo>
                <a:lnTo>
                  <a:pt x="454" y="158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2"/>
          <p:cNvSpPr/>
          <p:nvPr/>
        </p:nvSpPr>
        <p:spPr>
          <a:xfrm>
            <a:off x="7663411" y="4149173"/>
            <a:ext cx="80977" cy="82567"/>
          </a:xfrm>
          <a:custGeom>
            <a:avLst/>
            <a:gdLst/>
            <a:ahLst/>
            <a:cxnLst/>
            <a:rect l="l" t="t" r="r" b="b"/>
            <a:pathLst>
              <a:path w="454" h="435" extrusionOk="0">
                <a:moveTo>
                  <a:pt x="228" y="1"/>
                </a:moveTo>
                <a:lnTo>
                  <a:pt x="158" y="148"/>
                </a:lnTo>
                <a:lnTo>
                  <a:pt x="0" y="168"/>
                </a:lnTo>
                <a:lnTo>
                  <a:pt x="109" y="277"/>
                </a:lnTo>
                <a:lnTo>
                  <a:pt x="90" y="435"/>
                </a:lnTo>
                <a:lnTo>
                  <a:pt x="228" y="356"/>
                </a:lnTo>
                <a:lnTo>
                  <a:pt x="366" y="435"/>
                </a:lnTo>
                <a:lnTo>
                  <a:pt x="336" y="277"/>
                </a:lnTo>
                <a:lnTo>
                  <a:pt x="454" y="168"/>
                </a:lnTo>
                <a:lnTo>
                  <a:pt x="296" y="148"/>
                </a:lnTo>
                <a:lnTo>
                  <a:pt x="22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2"/>
          <p:cNvSpPr/>
          <p:nvPr/>
        </p:nvSpPr>
        <p:spPr>
          <a:xfrm>
            <a:off x="7457762" y="4699238"/>
            <a:ext cx="81155" cy="80669"/>
          </a:xfrm>
          <a:custGeom>
            <a:avLst/>
            <a:gdLst/>
            <a:ahLst/>
            <a:cxnLst/>
            <a:rect l="l" t="t" r="r" b="b"/>
            <a:pathLst>
              <a:path w="455" h="425" extrusionOk="0">
                <a:moveTo>
                  <a:pt x="227" y="1"/>
                </a:moveTo>
                <a:lnTo>
                  <a:pt x="158" y="139"/>
                </a:lnTo>
                <a:lnTo>
                  <a:pt x="1" y="159"/>
                </a:lnTo>
                <a:lnTo>
                  <a:pt x="119" y="267"/>
                </a:lnTo>
                <a:lnTo>
                  <a:pt x="89" y="424"/>
                </a:lnTo>
                <a:lnTo>
                  <a:pt x="89" y="424"/>
                </a:lnTo>
                <a:lnTo>
                  <a:pt x="227" y="356"/>
                </a:lnTo>
                <a:lnTo>
                  <a:pt x="365" y="424"/>
                </a:lnTo>
                <a:lnTo>
                  <a:pt x="365" y="424"/>
                </a:lnTo>
                <a:lnTo>
                  <a:pt x="345" y="267"/>
                </a:lnTo>
                <a:lnTo>
                  <a:pt x="454" y="159"/>
                </a:lnTo>
                <a:lnTo>
                  <a:pt x="296" y="139"/>
                </a:lnTo>
                <a:lnTo>
                  <a:pt x="22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2"/>
          <p:cNvSpPr/>
          <p:nvPr/>
        </p:nvSpPr>
        <p:spPr>
          <a:xfrm>
            <a:off x="3946926" y="6383031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1" y="829"/>
                  <a:pt x="819" y="641"/>
                  <a:pt x="819" y="415"/>
                </a:cubicBezTo>
                <a:cubicBezTo>
                  <a:pt x="819" y="188"/>
                  <a:pt x="631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2"/>
          <p:cNvSpPr/>
          <p:nvPr/>
        </p:nvSpPr>
        <p:spPr>
          <a:xfrm>
            <a:off x="3586639" y="654588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19"/>
                  <a:pt x="414" y="819"/>
                </a:cubicBezTo>
                <a:cubicBezTo>
                  <a:pt x="641" y="819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2"/>
          <p:cNvSpPr/>
          <p:nvPr/>
        </p:nvSpPr>
        <p:spPr>
          <a:xfrm>
            <a:off x="4287950" y="6229665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2" y="818"/>
                  <a:pt x="829" y="631"/>
                  <a:pt x="829" y="404"/>
                </a:cubicBezTo>
                <a:cubicBezTo>
                  <a:pt x="829" y="178"/>
                  <a:pt x="642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2"/>
          <p:cNvSpPr/>
          <p:nvPr/>
        </p:nvSpPr>
        <p:spPr>
          <a:xfrm>
            <a:off x="3894132" y="6839331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66" y="1"/>
                </a:moveTo>
                <a:cubicBezTo>
                  <a:pt x="314" y="1"/>
                  <a:pt x="171" y="89"/>
                  <a:pt x="99" y="238"/>
                </a:cubicBezTo>
                <a:cubicBezTo>
                  <a:pt x="1" y="445"/>
                  <a:pt x="90" y="692"/>
                  <a:pt x="297" y="790"/>
                </a:cubicBezTo>
                <a:cubicBezTo>
                  <a:pt x="351" y="813"/>
                  <a:pt x="407" y="825"/>
                  <a:pt x="463" y="825"/>
                </a:cubicBezTo>
                <a:cubicBezTo>
                  <a:pt x="622" y="825"/>
                  <a:pt x="773" y="736"/>
                  <a:pt x="839" y="583"/>
                </a:cubicBezTo>
                <a:cubicBezTo>
                  <a:pt x="938" y="386"/>
                  <a:pt x="849" y="140"/>
                  <a:pt x="642" y="41"/>
                </a:cubicBezTo>
                <a:cubicBezTo>
                  <a:pt x="584" y="14"/>
                  <a:pt x="524" y="1"/>
                  <a:pt x="4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2"/>
          <p:cNvSpPr/>
          <p:nvPr/>
        </p:nvSpPr>
        <p:spPr>
          <a:xfrm>
            <a:off x="3630516" y="6122044"/>
            <a:ext cx="167304" cy="156403"/>
          </a:xfrm>
          <a:custGeom>
            <a:avLst/>
            <a:gdLst/>
            <a:ahLst/>
            <a:cxnLst/>
            <a:rect l="l" t="t" r="r" b="b"/>
            <a:pathLst>
              <a:path w="938" h="824" extrusionOk="0">
                <a:moveTo>
                  <a:pt x="474" y="1"/>
                </a:moveTo>
                <a:cubicBezTo>
                  <a:pt x="316" y="1"/>
                  <a:pt x="165" y="89"/>
                  <a:pt x="99" y="242"/>
                </a:cubicBezTo>
                <a:cubicBezTo>
                  <a:pt x="0" y="439"/>
                  <a:pt x="89" y="686"/>
                  <a:pt x="296" y="784"/>
                </a:cubicBezTo>
                <a:cubicBezTo>
                  <a:pt x="352" y="811"/>
                  <a:pt x="410" y="823"/>
                  <a:pt x="467" y="823"/>
                </a:cubicBezTo>
                <a:cubicBezTo>
                  <a:pt x="624" y="823"/>
                  <a:pt x="773" y="732"/>
                  <a:pt x="839" y="587"/>
                </a:cubicBezTo>
                <a:cubicBezTo>
                  <a:pt x="937" y="380"/>
                  <a:pt x="848" y="134"/>
                  <a:pt x="641" y="35"/>
                </a:cubicBezTo>
                <a:cubicBezTo>
                  <a:pt x="587" y="12"/>
                  <a:pt x="530" y="1"/>
                  <a:pt x="4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2"/>
          <p:cNvSpPr/>
          <p:nvPr/>
        </p:nvSpPr>
        <p:spPr>
          <a:xfrm>
            <a:off x="4270471" y="668425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2"/>
          <p:cNvSpPr/>
          <p:nvPr/>
        </p:nvSpPr>
        <p:spPr>
          <a:xfrm>
            <a:off x="3987414" y="5874154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88"/>
                  <a:pt x="1" y="415"/>
                </a:cubicBezTo>
                <a:cubicBezTo>
                  <a:pt x="1" y="641"/>
                  <a:pt x="188" y="819"/>
                  <a:pt x="415" y="819"/>
                </a:cubicBezTo>
                <a:cubicBezTo>
                  <a:pt x="641" y="819"/>
                  <a:pt x="829" y="641"/>
                  <a:pt x="829" y="415"/>
                </a:cubicBezTo>
                <a:cubicBezTo>
                  <a:pt x="829" y="18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2"/>
          <p:cNvSpPr/>
          <p:nvPr/>
        </p:nvSpPr>
        <p:spPr>
          <a:xfrm>
            <a:off x="7039330" y="3187602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1" y="818"/>
                  <a:pt x="818" y="631"/>
                  <a:pt x="818" y="404"/>
                </a:cubicBezTo>
                <a:cubicBezTo>
                  <a:pt x="818" y="17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2"/>
          <p:cNvSpPr/>
          <p:nvPr/>
        </p:nvSpPr>
        <p:spPr>
          <a:xfrm>
            <a:off x="6680827" y="3350268"/>
            <a:ext cx="145901" cy="155644"/>
          </a:xfrm>
          <a:custGeom>
            <a:avLst/>
            <a:gdLst/>
            <a:ahLst/>
            <a:cxnLst/>
            <a:rect l="l" t="t" r="r" b="b"/>
            <a:pathLst>
              <a:path w="818" h="820" extrusionOk="0">
                <a:moveTo>
                  <a:pt x="404" y="1"/>
                </a:moveTo>
                <a:cubicBezTo>
                  <a:pt x="177" y="1"/>
                  <a:pt x="0" y="178"/>
                  <a:pt x="0" y="405"/>
                </a:cubicBezTo>
                <a:cubicBezTo>
                  <a:pt x="0" y="632"/>
                  <a:pt x="177" y="819"/>
                  <a:pt x="404" y="819"/>
                </a:cubicBezTo>
                <a:cubicBezTo>
                  <a:pt x="631" y="819"/>
                  <a:pt x="818" y="632"/>
                  <a:pt x="818" y="405"/>
                </a:cubicBezTo>
                <a:cubicBezTo>
                  <a:pt x="818" y="178"/>
                  <a:pt x="631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2"/>
          <p:cNvSpPr/>
          <p:nvPr/>
        </p:nvSpPr>
        <p:spPr>
          <a:xfrm>
            <a:off x="7382138" y="3032338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2"/>
          <p:cNvSpPr/>
          <p:nvPr/>
        </p:nvSpPr>
        <p:spPr>
          <a:xfrm>
            <a:off x="6988319" y="3643143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75" y="1"/>
                </a:moveTo>
                <a:cubicBezTo>
                  <a:pt x="316" y="1"/>
                  <a:pt x="162" y="89"/>
                  <a:pt x="90" y="242"/>
                </a:cubicBezTo>
                <a:cubicBezTo>
                  <a:pt x="1" y="439"/>
                  <a:pt x="90" y="685"/>
                  <a:pt x="296" y="784"/>
                </a:cubicBezTo>
                <a:cubicBezTo>
                  <a:pt x="351" y="811"/>
                  <a:pt x="410" y="824"/>
                  <a:pt x="468" y="824"/>
                </a:cubicBezTo>
                <a:cubicBezTo>
                  <a:pt x="619" y="824"/>
                  <a:pt x="768" y="737"/>
                  <a:pt x="839" y="587"/>
                </a:cubicBezTo>
                <a:cubicBezTo>
                  <a:pt x="937" y="380"/>
                  <a:pt x="848" y="133"/>
                  <a:pt x="642" y="35"/>
                </a:cubicBezTo>
                <a:cubicBezTo>
                  <a:pt x="587" y="12"/>
                  <a:pt x="53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2"/>
          <p:cNvSpPr/>
          <p:nvPr/>
        </p:nvSpPr>
        <p:spPr>
          <a:xfrm>
            <a:off x="6724703" y="2925476"/>
            <a:ext cx="165342" cy="155834"/>
          </a:xfrm>
          <a:custGeom>
            <a:avLst/>
            <a:gdLst/>
            <a:ahLst/>
            <a:cxnLst/>
            <a:rect l="l" t="t" r="r" b="b"/>
            <a:pathLst>
              <a:path w="927" h="821" extrusionOk="0">
                <a:moveTo>
                  <a:pt x="463" y="1"/>
                </a:moveTo>
                <a:cubicBezTo>
                  <a:pt x="308" y="1"/>
                  <a:pt x="160" y="88"/>
                  <a:pt x="89" y="238"/>
                </a:cubicBezTo>
                <a:cubicBezTo>
                  <a:pt x="0" y="445"/>
                  <a:pt x="89" y="681"/>
                  <a:pt x="286" y="780"/>
                </a:cubicBezTo>
                <a:cubicBezTo>
                  <a:pt x="344" y="807"/>
                  <a:pt x="404" y="820"/>
                  <a:pt x="464" y="820"/>
                </a:cubicBezTo>
                <a:cubicBezTo>
                  <a:pt x="619" y="820"/>
                  <a:pt x="767" y="733"/>
                  <a:pt x="838" y="583"/>
                </a:cubicBezTo>
                <a:cubicBezTo>
                  <a:pt x="927" y="376"/>
                  <a:pt x="838" y="129"/>
                  <a:pt x="641" y="41"/>
                </a:cubicBezTo>
                <a:cubicBezTo>
                  <a:pt x="584" y="14"/>
                  <a:pt x="523" y="1"/>
                  <a:pt x="4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2"/>
          <p:cNvSpPr/>
          <p:nvPr/>
        </p:nvSpPr>
        <p:spPr>
          <a:xfrm>
            <a:off x="7364480" y="3486930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2" y="829"/>
                  <a:pt x="819" y="641"/>
                  <a:pt x="819" y="415"/>
                </a:cubicBezTo>
                <a:cubicBezTo>
                  <a:pt x="819" y="188"/>
                  <a:pt x="632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2"/>
          <p:cNvSpPr/>
          <p:nvPr/>
        </p:nvSpPr>
        <p:spPr>
          <a:xfrm>
            <a:off x="7081601" y="2676827"/>
            <a:ext cx="146079" cy="157352"/>
          </a:xfrm>
          <a:custGeom>
            <a:avLst/>
            <a:gdLst/>
            <a:ahLst/>
            <a:cxnLst/>
            <a:rect l="l" t="t" r="r" b="b"/>
            <a:pathLst>
              <a:path w="819" h="82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28"/>
                  <a:pt x="414" y="828"/>
                </a:cubicBezTo>
                <a:cubicBezTo>
                  <a:pt x="641" y="828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2"/>
          <p:cNvSpPr txBox="1">
            <a:spLocks noGrp="1"/>
          </p:cNvSpPr>
          <p:nvPr>
            <p:ph type="title"/>
          </p:nvPr>
        </p:nvSpPr>
        <p:spPr>
          <a:xfrm>
            <a:off x="870857" y="1078127"/>
            <a:ext cx="7109400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95" name="Google Shape;2295;p22"/>
          <p:cNvSpPr txBox="1">
            <a:spLocks noGrp="1"/>
          </p:cNvSpPr>
          <p:nvPr>
            <p:ph type="title" idx="2"/>
          </p:nvPr>
        </p:nvSpPr>
        <p:spPr>
          <a:xfrm>
            <a:off x="870857" y="2387332"/>
            <a:ext cx="3876900" cy="1273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1">
  <p:cSld name="CUSTOM_11">
    <p:bg>
      <p:bgPr>
        <a:solidFill>
          <a:srgbClr val="F8F7F7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24"/>
          <p:cNvGrpSpPr/>
          <p:nvPr/>
        </p:nvGrpSpPr>
        <p:grpSpPr>
          <a:xfrm>
            <a:off x="5866623" y="-93290"/>
            <a:ext cx="3366065" cy="2062248"/>
            <a:chOff x="4850453" y="-72475"/>
            <a:chExt cx="2783022" cy="1602119"/>
          </a:xfrm>
        </p:grpSpPr>
        <p:sp>
          <p:nvSpPr>
            <p:cNvPr id="2716" name="Google Shape;2716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6811190" y="1004246"/>
              <a:ext cx="525542" cy="525399"/>
            </a:xfrm>
            <a:custGeom>
              <a:avLst/>
              <a:gdLst/>
              <a:ahLst/>
              <a:cxnLst/>
              <a:rect l="l" t="t" r="r" b="b"/>
              <a:pathLst>
                <a:path w="3668" h="3667" extrusionOk="0">
                  <a:moveTo>
                    <a:pt x="0" y="0"/>
                  </a:moveTo>
                  <a:lnTo>
                    <a:pt x="1726" y="3667"/>
                  </a:lnTo>
                  <a:lnTo>
                    <a:pt x="3667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850453" y="-72475"/>
              <a:ext cx="2783022" cy="1114699"/>
            </a:xfrm>
            <a:custGeom>
              <a:avLst/>
              <a:gdLst/>
              <a:ahLst/>
              <a:cxnLst/>
              <a:rect l="l" t="t" r="r" b="b"/>
              <a:pathLst>
                <a:path w="19424" h="7780" extrusionOk="0">
                  <a:moveTo>
                    <a:pt x="173" y="0"/>
                  </a:moveTo>
                  <a:cubicBezTo>
                    <a:pt x="84" y="0"/>
                    <a:pt x="1" y="104"/>
                    <a:pt x="74" y="192"/>
                  </a:cubicBezTo>
                  <a:cubicBezTo>
                    <a:pt x="310" y="468"/>
                    <a:pt x="556" y="744"/>
                    <a:pt x="803" y="1010"/>
                  </a:cubicBezTo>
                  <a:cubicBezTo>
                    <a:pt x="4036" y="4470"/>
                    <a:pt x="8284" y="6806"/>
                    <a:pt x="12976" y="7506"/>
                  </a:cubicBezTo>
                  <a:cubicBezTo>
                    <a:pt x="14069" y="7669"/>
                    <a:pt x="15217" y="7779"/>
                    <a:pt x="16360" y="7779"/>
                  </a:cubicBezTo>
                  <a:cubicBezTo>
                    <a:pt x="17350" y="7779"/>
                    <a:pt x="18337" y="7697"/>
                    <a:pt x="19284" y="7496"/>
                  </a:cubicBezTo>
                  <a:cubicBezTo>
                    <a:pt x="19424" y="7468"/>
                    <a:pt x="19397" y="7256"/>
                    <a:pt x="19269" y="7256"/>
                  </a:cubicBezTo>
                  <a:cubicBezTo>
                    <a:pt x="19261" y="7256"/>
                    <a:pt x="19253" y="7257"/>
                    <a:pt x="19245" y="7259"/>
                  </a:cubicBezTo>
                  <a:cubicBezTo>
                    <a:pt x="18297" y="7464"/>
                    <a:pt x="17305" y="7549"/>
                    <a:pt x="16310" y="7549"/>
                  </a:cubicBezTo>
                  <a:cubicBezTo>
                    <a:pt x="15152" y="7549"/>
                    <a:pt x="13990" y="7434"/>
                    <a:pt x="12887" y="7259"/>
                  </a:cubicBezTo>
                  <a:cubicBezTo>
                    <a:pt x="7909" y="6461"/>
                    <a:pt x="3513" y="3868"/>
                    <a:pt x="261" y="44"/>
                  </a:cubicBezTo>
                  <a:cubicBezTo>
                    <a:pt x="235" y="13"/>
                    <a:pt x="204" y="0"/>
                    <a:pt x="173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" name="Google Shape;2724;p24"/>
          <p:cNvSpPr txBox="1">
            <a:spLocks noGrp="1"/>
          </p:cNvSpPr>
          <p:nvPr>
            <p:ph type="title"/>
          </p:nvPr>
        </p:nvSpPr>
        <p:spPr>
          <a:xfrm>
            <a:off x="4459500" y="2269150"/>
            <a:ext cx="3813600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1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5" name="Google Shape;2725;p24"/>
          <p:cNvSpPr txBox="1">
            <a:spLocks noGrp="1"/>
          </p:cNvSpPr>
          <p:nvPr>
            <p:ph type="title" idx="2"/>
          </p:nvPr>
        </p:nvSpPr>
        <p:spPr>
          <a:xfrm>
            <a:off x="4752673" y="4136537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3">
  <p:cSld name="CUSTOM_23">
    <p:bg>
      <p:bgPr>
        <a:solidFill>
          <a:srgbClr val="F0EBF0"/>
        </a:solid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36"/>
          <p:cNvSpPr/>
          <p:nvPr/>
        </p:nvSpPr>
        <p:spPr>
          <a:xfrm>
            <a:off x="6089498" y="131982"/>
            <a:ext cx="710855" cy="948483"/>
          </a:xfrm>
          <a:custGeom>
            <a:avLst/>
            <a:gdLst/>
            <a:ahLst/>
            <a:cxnLst/>
            <a:rect l="l" t="t" r="r" b="b"/>
            <a:pathLst>
              <a:path w="3735" h="4683" extrusionOk="0">
                <a:moveTo>
                  <a:pt x="170" y="1"/>
                </a:moveTo>
                <a:cubicBezTo>
                  <a:pt x="50" y="1548"/>
                  <a:pt x="1" y="3095"/>
                  <a:pt x="30" y="4642"/>
                </a:cubicBezTo>
                <a:lnTo>
                  <a:pt x="50" y="4682"/>
                </a:lnTo>
                <a:cubicBezTo>
                  <a:pt x="1408" y="3963"/>
                  <a:pt x="2656" y="3015"/>
                  <a:pt x="3714" y="1897"/>
                </a:cubicBezTo>
                <a:lnTo>
                  <a:pt x="3734" y="1847"/>
                </a:lnTo>
                <a:cubicBezTo>
                  <a:pt x="2506" y="1318"/>
                  <a:pt x="1319" y="700"/>
                  <a:pt x="1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3" name="Google Shape;4583;p36"/>
          <p:cNvSpPr/>
          <p:nvPr/>
        </p:nvSpPr>
        <p:spPr>
          <a:xfrm>
            <a:off x="7119341" y="623347"/>
            <a:ext cx="784700" cy="966509"/>
          </a:xfrm>
          <a:custGeom>
            <a:avLst/>
            <a:gdLst/>
            <a:ahLst/>
            <a:cxnLst/>
            <a:rect l="l" t="t" r="r" b="b"/>
            <a:pathLst>
              <a:path w="4123" h="4772" extrusionOk="0">
                <a:moveTo>
                  <a:pt x="0" y="0"/>
                </a:moveTo>
                <a:lnTo>
                  <a:pt x="0" y="0"/>
                </a:lnTo>
                <a:cubicBezTo>
                  <a:pt x="329" y="1517"/>
                  <a:pt x="649" y="3215"/>
                  <a:pt x="979" y="4732"/>
                </a:cubicBezTo>
                <a:lnTo>
                  <a:pt x="1008" y="4772"/>
                </a:lnTo>
                <a:cubicBezTo>
                  <a:pt x="2206" y="3644"/>
                  <a:pt x="3255" y="2366"/>
                  <a:pt x="4123" y="978"/>
                </a:cubicBezTo>
                <a:cubicBezTo>
                  <a:pt x="2736" y="779"/>
                  <a:pt x="1358" y="340"/>
                  <a:pt x="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6"/>
          <p:cNvSpPr/>
          <p:nvPr/>
        </p:nvSpPr>
        <p:spPr>
          <a:xfrm>
            <a:off x="8219413" y="873890"/>
            <a:ext cx="839893" cy="902102"/>
          </a:xfrm>
          <a:custGeom>
            <a:avLst/>
            <a:gdLst/>
            <a:ahLst/>
            <a:cxnLst/>
            <a:rect l="l" t="t" r="r" b="b"/>
            <a:pathLst>
              <a:path w="4413" h="4454" extrusionOk="0">
                <a:moveTo>
                  <a:pt x="0" y="1"/>
                </a:moveTo>
                <a:cubicBezTo>
                  <a:pt x="519" y="1509"/>
                  <a:pt x="1109" y="2996"/>
                  <a:pt x="1777" y="4453"/>
                </a:cubicBezTo>
                <a:cubicBezTo>
                  <a:pt x="2775" y="3126"/>
                  <a:pt x="3654" y="1718"/>
                  <a:pt x="4412" y="241"/>
                </a:cubicBezTo>
                <a:lnTo>
                  <a:pt x="4412" y="241"/>
                </a:lnTo>
                <a:cubicBezTo>
                  <a:pt x="4127" y="250"/>
                  <a:pt x="3841" y="255"/>
                  <a:pt x="3556" y="255"/>
                </a:cubicBezTo>
                <a:cubicBezTo>
                  <a:pt x="2365" y="255"/>
                  <a:pt x="1176" y="170"/>
                  <a:pt x="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6"/>
          <p:cNvSpPr/>
          <p:nvPr/>
        </p:nvSpPr>
        <p:spPr>
          <a:xfrm>
            <a:off x="5774702" y="-125852"/>
            <a:ext cx="3466724" cy="1070006"/>
          </a:xfrm>
          <a:custGeom>
            <a:avLst/>
            <a:gdLst/>
            <a:ahLst/>
            <a:cxnLst/>
            <a:rect l="l" t="t" r="r" b="b"/>
            <a:pathLst>
              <a:path w="18215" h="5283" extrusionOk="0">
                <a:moveTo>
                  <a:pt x="184" y="0"/>
                </a:moveTo>
                <a:cubicBezTo>
                  <a:pt x="76" y="0"/>
                  <a:pt x="1" y="163"/>
                  <a:pt x="107" y="245"/>
                </a:cubicBezTo>
                <a:cubicBezTo>
                  <a:pt x="1245" y="1044"/>
                  <a:pt x="2443" y="1753"/>
                  <a:pt x="3691" y="2372"/>
                </a:cubicBezTo>
                <a:cubicBezTo>
                  <a:pt x="5907" y="3460"/>
                  <a:pt x="8253" y="4269"/>
                  <a:pt x="10679" y="4748"/>
                </a:cubicBezTo>
                <a:cubicBezTo>
                  <a:pt x="12469" y="5103"/>
                  <a:pt x="14293" y="5282"/>
                  <a:pt x="16120" y="5282"/>
                </a:cubicBezTo>
                <a:cubicBezTo>
                  <a:pt x="16759" y="5282"/>
                  <a:pt x="17398" y="5261"/>
                  <a:pt x="18036" y="5216"/>
                </a:cubicBezTo>
                <a:cubicBezTo>
                  <a:pt x="18200" y="5207"/>
                  <a:pt x="18215" y="4956"/>
                  <a:pt x="18064" y="4956"/>
                </a:cubicBezTo>
                <a:cubicBezTo>
                  <a:pt x="18058" y="4956"/>
                  <a:pt x="18052" y="4956"/>
                  <a:pt x="18046" y="4957"/>
                </a:cubicBezTo>
                <a:cubicBezTo>
                  <a:pt x="17397" y="5000"/>
                  <a:pt x="16745" y="5022"/>
                  <a:pt x="16092" y="5022"/>
                </a:cubicBezTo>
                <a:cubicBezTo>
                  <a:pt x="15372" y="5022"/>
                  <a:pt x="14651" y="4995"/>
                  <a:pt x="13934" y="4937"/>
                </a:cubicBezTo>
                <a:cubicBezTo>
                  <a:pt x="11498" y="4737"/>
                  <a:pt x="9072" y="4218"/>
                  <a:pt x="6766" y="3390"/>
                </a:cubicBezTo>
                <a:cubicBezTo>
                  <a:pt x="4460" y="2561"/>
                  <a:pt x="2263" y="1433"/>
                  <a:pt x="257" y="25"/>
                </a:cubicBezTo>
                <a:cubicBezTo>
                  <a:pt x="232" y="8"/>
                  <a:pt x="207" y="0"/>
                  <a:pt x="184" y="0"/>
                </a:cubicBezTo>
                <a:close/>
              </a:path>
            </a:pathLst>
          </a:custGeom>
          <a:solidFill>
            <a:srgbClr val="3F547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6"/>
          <p:cNvSpPr/>
          <p:nvPr/>
        </p:nvSpPr>
        <p:spPr>
          <a:xfrm>
            <a:off x="7867885" y="2192229"/>
            <a:ext cx="585432" cy="697944"/>
          </a:xfrm>
          <a:custGeom>
            <a:avLst/>
            <a:gdLst/>
            <a:ahLst/>
            <a:cxnLst/>
            <a:rect l="l" t="t" r="r" b="b"/>
            <a:pathLst>
              <a:path w="3076" h="3446" extrusionOk="0">
                <a:moveTo>
                  <a:pt x="1219" y="1"/>
                </a:moveTo>
                <a:cubicBezTo>
                  <a:pt x="1119" y="460"/>
                  <a:pt x="1028" y="929"/>
                  <a:pt x="939" y="1398"/>
                </a:cubicBezTo>
                <a:cubicBezTo>
                  <a:pt x="629" y="1508"/>
                  <a:pt x="320" y="1628"/>
                  <a:pt x="1" y="1738"/>
                </a:cubicBezTo>
                <a:cubicBezTo>
                  <a:pt x="280" y="1818"/>
                  <a:pt x="560" y="1917"/>
                  <a:pt x="839" y="2028"/>
                </a:cubicBezTo>
                <a:cubicBezTo>
                  <a:pt x="759" y="2496"/>
                  <a:pt x="689" y="2966"/>
                  <a:pt x="629" y="3445"/>
                </a:cubicBezTo>
                <a:cubicBezTo>
                  <a:pt x="979" y="3095"/>
                  <a:pt x="1318" y="2726"/>
                  <a:pt x="1647" y="2357"/>
                </a:cubicBezTo>
                <a:cubicBezTo>
                  <a:pt x="2047" y="2536"/>
                  <a:pt x="2446" y="2726"/>
                  <a:pt x="2845" y="2916"/>
                </a:cubicBezTo>
                <a:cubicBezTo>
                  <a:pt x="2636" y="2507"/>
                  <a:pt x="2426" y="2107"/>
                  <a:pt x="2217" y="1708"/>
                </a:cubicBezTo>
                <a:cubicBezTo>
                  <a:pt x="2506" y="1358"/>
                  <a:pt x="2796" y="999"/>
                  <a:pt x="3075" y="640"/>
                </a:cubicBezTo>
                <a:lnTo>
                  <a:pt x="3075" y="640"/>
                </a:lnTo>
                <a:cubicBezTo>
                  <a:pt x="2676" y="779"/>
                  <a:pt x="2277" y="919"/>
                  <a:pt x="1887" y="1069"/>
                </a:cubicBezTo>
                <a:cubicBezTo>
                  <a:pt x="1687" y="690"/>
                  <a:pt x="1488" y="320"/>
                  <a:pt x="121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6"/>
          <p:cNvSpPr/>
          <p:nvPr/>
        </p:nvSpPr>
        <p:spPr>
          <a:xfrm>
            <a:off x="7822397" y="2328337"/>
            <a:ext cx="112100" cy="107952"/>
          </a:xfrm>
          <a:custGeom>
            <a:avLst/>
            <a:gdLst/>
            <a:ahLst/>
            <a:cxnLst/>
            <a:rect l="l" t="t" r="r" b="b"/>
            <a:pathLst>
              <a:path w="589" h="533" extrusionOk="0">
                <a:moveTo>
                  <a:pt x="287" y="1"/>
                </a:moveTo>
                <a:cubicBezTo>
                  <a:pt x="267" y="1"/>
                  <a:pt x="248" y="3"/>
                  <a:pt x="229" y="8"/>
                </a:cubicBezTo>
                <a:cubicBezTo>
                  <a:pt x="189" y="18"/>
                  <a:pt x="160" y="38"/>
                  <a:pt x="129" y="58"/>
                </a:cubicBezTo>
                <a:cubicBezTo>
                  <a:pt x="30" y="138"/>
                  <a:pt x="0" y="307"/>
                  <a:pt x="70" y="407"/>
                </a:cubicBezTo>
                <a:cubicBezTo>
                  <a:pt x="119" y="485"/>
                  <a:pt x="214" y="532"/>
                  <a:pt x="307" y="532"/>
                </a:cubicBezTo>
                <a:cubicBezTo>
                  <a:pt x="346" y="532"/>
                  <a:pt x="384" y="524"/>
                  <a:pt x="419" y="507"/>
                </a:cubicBezTo>
                <a:cubicBezTo>
                  <a:pt x="529" y="447"/>
                  <a:pt x="589" y="297"/>
                  <a:pt x="549" y="167"/>
                </a:cubicBezTo>
                <a:cubicBezTo>
                  <a:pt x="507" y="66"/>
                  <a:pt x="393" y="1"/>
                  <a:pt x="28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8" name="Google Shape;4588;p36"/>
          <p:cNvSpPr/>
          <p:nvPr/>
        </p:nvSpPr>
        <p:spPr>
          <a:xfrm>
            <a:off x="7630360" y="2277094"/>
            <a:ext cx="95161" cy="96003"/>
          </a:xfrm>
          <a:custGeom>
            <a:avLst/>
            <a:gdLst/>
            <a:ahLst/>
            <a:cxnLst/>
            <a:rect l="l" t="t" r="r" b="b"/>
            <a:pathLst>
              <a:path w="500" h="474" extrusionOk="0">
                <a:moveTo>
                  <a:pt x="260" y="0"/>
                </a:moveTo>
                <a:cubicBezTo>
                  <a:pt x="148" y="0"/>
                  <a:pt x="50" y="78"/>
                  <a:pt x="31" y="191"/>
                </a:cubicBezTo>
                <a:lnTo>
                  <a:pt x="0" y="181"/>
                </a:lnTo>
                <a:lnTo>
                  <a:pt x="0" y="181"/>
                </a:lnTo>
                <a:cubicBezTo>
                  <a:pt x="0" y="231"/>
                  <a:pt x="0" y="280"/>
                  <a:pt x="20" y="320"/>
                </a:cubicBezTo>
                <a:cubicBezTo>
                  <a:pt x="56" y="409"/>
                  <a:pt x="162" y="474"/>
                  <a:pt x="261" y="474"/>
                </a:cubicBezTo>
                <a:cubicBezTo>
                  <a:pt x="274" y="474"/>
                  <a:pt x="287" y="473"/>
                  <a:pt x="300" y="471"/>
                </a:cubicBezTo>
                <a:cubicBezTo>
                  <a:pt x="410" y="451"/>
                  <a:pt x="500" y="340"/>
                  <a:pt x="490" y="221"/>
                </a:cubicBezTo>
                <a:cubicBezTo>
                  <a:pt x="490" y="111"/>
                  <a:pt x="390" y="1"/>
                  <a:pt x="280" y="1"/>
                </a:cubicBezTo>
                <a:cubicBezTo>
                  <a:pt x="273" y="0"/>
                  <a:pt x="267" y="0"/>
                  <a:pt x="2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p36"/>
          <p:cNvSpPr/>
          <p:nvPr/>
        </p:nvSpPr>
        <p:spPr>
          <a:xfrm>
            <a:off x="7588489" y="2548094"/>
            <a:ext cx="298616" cy="281325"/>
          </a:xfrm>
          <a:custGeom>
            <a:avLst/>
            <a:gdLst/>
            <a:ahLst/>
            <a:cxnLst/>
            <a:rect l="l" t="t" r="r" b="b"/>
            <a:pathLst>
              <a:path w="1569" h="1389" extrusionOk="0">
                <a:moveTo>
                  <a:pt x="810" y="1"/>
                </a:moveTo>
                <a:cubicBezTo>
                  <a:pt x="720" y="151"/>
                  <a:pt x="630" y="300"/>
                  <a:pt x="540" y="460"/>
                </a:cubicBezTo>
                <a:cubicBezTo>
                  <a:pt x="360" y="440"/>
                  <a:pt x="180" y="430"/>
                  <a:pt x="1" y="430"/>
                </a:cubicBezTo>
                <a:cubicBezTo>
                  <a:pt x="131" y="530"/>
                  <a:pt x="251" y="640"/>
                  <a:pt x="371" y="750"/>
                </a:cubicBezTo>
                <a:cubicBezTo>
                  <a:pt x="291" y="890"/>
                  <a:pt x="211" y="1039"/>
                  <a:pt x="141" y="1189"/>
                </a:cubicBezTo>
                <a:cubicBezTo>
                  <a:pt x="291" y="1119"/>
                  <a:pt x="450" y="1059"/>
                  <a:pt x="600" y="989"/>
                </a:cubicBezTo>
                <a:cubicBezTo>
                  <a:pt x="730" y="1119"/>
                  <a:pt x="850" y="1249"/>
                  <a:pt x="959" y="1389"/>
                </a:cubicBezTo>
                <a:cubicBezTo>
                  <a:pt x="939" y="1219"/>
                  <a:pt x="919" y="1039"/>
                  <a:pt x="899" y="859"/>
                </a:cubicBezTo>
                <a:cubicBezTo>
                  <a:pt x="1119" y="770"/>
                  <a:pt x="1338" y="670"/>
                  <a:pt x="1568" y="580"/>
                </a:cubicBezTo>
                <a:cubicBezTo>
                  <a:pt x="1329" y="540"/>
                  <a:pt x="1099" y="510"/>
                  <a:pt x="859" y="480"/>
                </a:cubicBezTo>
                <a:cubicBezTo>
                  <a:pt x="850" y="320"/>
                  <a:pt x="830" y="160"/>
                  <a:pt x="81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0" name="Google Shape;4590;p36"/>
          <p:cNvSpPr/>
          <p:nvPr/>
        </p:nvSpPr>
        <p:spPr>
          <a:xfrm>
            <a:off x="7858178" y="2182710"/>
            <a:ext cx="260932" cy="378543"/>
          </a:xfrm>
          <a:custGeom>
            <a:avLst/>
            <a:gdLst/>
            <a:ahLst/>
            <a:cxnLst/>
            <a:rect l="l" t="t" r="r" b="b"/>
            <a:pathLst>
              <a:path w="1371" h="1869" extrusionOk="0">
                <a:moveTo>
                  <a:pt x="1273" y="0"/>
                </a:moveTo>
                <a:cubicBezTo>
                  <a:pt x="1242" y="0"/>
                  <a:pt x="1213" y="18"/>
                  <a:pt x="1210" y="58"/>
                </a:cubicBezTo>
                <a:cubicBezTo>
                  <a:pt x="1130" y="447"/>
                  <a:pt x="1059" y="837"/>
                  <a:pt x="990" y="1226"/>
                </a:cubicBezTo>
                <a:cubicBezTo>
                  <a:pt x="980" y="1266"/>
                  <a:pt x="970" y="1316"/>
                  <a:pt x="960" y="1356"/>
                </a:cubicBezTo>
                <a:cubicBezTo>
                  <a:pt x="950" y="1405"/>
                  <a:pt x="960" y="1425"/>
                  <a:pt x="920" y="1445"/>
                </a:cubicBezTo>
                <a:cubicBezTo>
                  <a:pt x="830" y="1476"/>
                  <a:pt x="740" y="1516"/>
                  <a:pt x="640" y="1545"/>
                </a:cubicBezTo>
                <a:cubicBezTo>
                  <a:pt x="461" y="1605"/>
                  <a:pt x="271" y="1665"/>
                  <a:pt x="92" y="1715"/>
                </a:cubicBezTo>
                <a:cubicBezTo>
                  <a:pt x="0" y="1733"/>
                  <a:pt x="26" y="1868"/>
                  <a:pt x="107" y="1868"/>
                </a:cubicBezTo>
                <a:cubicBezTo>
                  <a:pt x="115" y="1868"/>
                  <a:pt x="123" y="1867"/>
                  <a:pt x="131" y="1865"/>
                </a:cubicBezTo>
                <a:cubicBezTo>
                  <a:pt x="331" y="1815"/>
                  <a:pt x="531" y="1755"/>
                  <a:pt x="730" y="1685"/>
                </a:cubicBezTo>
                <a:cubicBezTo>
                  <a:pt x="820" y="1645"/>
                  <a:pt x="920" y="1615"/>
                  <a:pt x="1010" y="1575"/>
                </a:cubicBezTo>
                <a:cubicBezTo>
                  <a:pt x="1090" y="1536"/>
                  <a:pt x="1099" y="1465"/>
                  <a:pt x="1119" y="1385"/>
                </a:cubicBezTo>
                <a:lnTo>
                  <a:pt x="1359" y="98"/>
                </a:lnTo>
                <a:cubicBezTo>
                  <a:pt x="1371" y="38"/>
                  <a:pt x="1319" y="0"/>
                  <a:pt x="127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1" name="Google Shape;4591;p36"/>
          <p:cNvSpPr/>
          <p:nvPr/>
        </p:nvSpPr>
        <p:spPr>
          <a:xfrm>
            <a:off x="7971992" y="2588197"/>
            <a:ext cx="68897" cy="325680"/>
          </a:xfrm>
          <a:custGeom>
            <a:avLst/>
            <a:gdLst/>
            <a:ahLst/>
            <a:cxnLst/>
            <a:rect l="l" t="t" r="r" b="b"/>
            <a:pathLst>
              <a:path w="362" h="1608" extrusionOk="0">
                <a:moveTo>
                  <a:pt x="264" y="0"/>
                </a:moveTo>
                <a:cubicBezTo>
                  <a:pt x="224" y="0"/>
                  <a:pt x="187" y="27"/>
                  <a:pt x="192" y="82"/>
                </a:cubicBezTo>
                <a:cubicBezTo>
                  <a:pt x="202" y="312"/>
                  <a:pt x="142" y="561"/>
                  <a:pt x="112" y="791"/>
                </a:cubicBezTo>
                <a:cubicBezTo>
                  <a:pt x="73" y="1031"/>
                  <a:pt x="42" y="1271"/>
                  <a:pt x="13" y="1510"/>
                </a:cubicBezTo>
                <a:cubicBezTo>
                  <a:pt x="1" y="1570"/>
                  <a:pt x="49" y="1608"/>
                  <a:pt x="94" y="1608"/>
                </a:cubicBezTo>
                <a:cubicBezTo>
                  <a:pt x="125" y="1608"/>
                  <a:pt x="154" y="1590"/>
                  <a:pt x="162" y="1550"/>
                </a:cubicBezTo>
                <a:cubicBezTo>
                  <a:pt x="202" y="1300"/>
                  <a:pt x="232" y="1060"/>
                  <a:pt x="272" y="811"/>
                </a:cubicBezTo>
                <a:cubicBezTo>
                  <a:pt x="302" y="572"/>
                  <a:pt x="362" y="322"/>
                  <a:pt x="352" y="82"/>
                </a:cubicBezTo>
                <a:cubicBezTo>
                  <a:pt x="347" y="27"/>
                  <a:pt x="304" y="0"/>
                  <a:pt x="26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2" name="Google Shape;4592;p36"/>
          <p:cNvSpPr/>
          <p:nvPr/>
        </p:nvSpPr>
        <p:spPr>
          <a:xfrm>
            <a:off x="8163077" y="2655238"/>
            <a:ext cx="253510" cy="139953"/>
          </a:xfrm>
          <a:custGeom>
            <a:avLst/>
            <a:gdLst/>
            <a:ahLst/>
            <a:cxnLst/>
            <a:rect l="l" t="t" r="r" b="b"/>
            <a:pathLst>
              <a:path w="1332" h="691" extrusionOk="0">
                <a:moveTo>
                  <a:pt x="118" y="0"/>
                </a:moveTo>
                <a:cubicBezTo>
                  <a:pt x="47" y="0"/>
                  <a:pt x="0" y="108"/>
                  <a:pt x="76" y="150"/>
                </a:cubicBezTo>
                <a:cubicBezTo>
                  <a:pt x="436" y="321"/>
                  <a:pt x="806" y="500"/>
                  <a:pt x="1175" y="680"/>
                </a:cubicBezTo>
                <a:cubicBezTo>
                  <a:pt x="1188" y="687"/>
                  <a:pt x="1201" y="690"/>
                  <a:pt x="1213" y="690"/>
                </a:cubicBezTo>
                <a:cubicBezTo>
                  <a:pt x="1285" y="690"/>
                  <a:pt x="1331" y="582"/>
                  <a:pt x="1254" y="540"/>
                </a:cubicBezTo>
                <a:cubicBezTo>
                  <a:pt x="885" y="370"/>
                  <a:pt x="516" y="190"/>
                  <a:pt x="156" y="11"/>
                </a:cubicBezTo>
                <a:cubicBezTo>
                  <a:pt x="143" y="3"/>
                  <a:pt x="130" y="0"/>
                  <a:pt x="118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3" name="Google Shape;4593;p36"/>
          <p:cNvSpPr/>
          <p:nvPr/>
        </p:nvSpPr>
        <p:spPr>
          <a:xfrm>
            <a:off x="8280126" y="2319223"/>
            <a:ext cx="184613" cy="232513"/>
          </a:xfrm>
          <a:custGeom>
            <a:avLst/>
            <a:gdLst/>
            <a:ahLst/>
            <a:cxnLst/>
            <a:rect l="l" t="t" r="r" b="b"/>
            <a:pathLst>
              <a:path w="970" h="1148" extrusionOk="0">
                <a:moveTo>
                  <a:pt x="874" y="0"/>
                </a:moveTo>
                <a:cubicBezTo>
                  <a:pt x="854" y="0"/>
                  <a:pt x="834" y="8"/>
                  <a:pt x="819" y="23"/>
                </a:cubicBezTo>
                <a:cubicBezTo>
                  <a:pt x="560" y="352"/>
                  <a:pt x="290" y="682"/>
                  <a:pt x="31" y="1011"/>
                </a:cubicBezTo>
                <a:cubicBezTo>
                  <a:pt x="0" y="1041"/>
                  <a:pt x="0" y="1091"/>
                  <a:pt x="31" y="1121"/>
                </a:cubicBezTo>
                <a:cubicBezTo>
                  <a:pt x="47" y="1137"/>
                  <a:pt x="69" y="1147"/>
                  <a:pt x="90" y="1147"/>
                </a:cubicBezTo>
                <a:cubicBezTo>
                  <a:pt x="108" y="1147"/>
                  <a:pt x="127" y="1140"/>
                  <a:pt x="140" y="1121"/>
                </a:cubicBezTo>
                <a:cubicBezTo>
                  <a:pt x="400" y="791"/>
                  <a:pt x="670" y="462"/>
                  <a:pt x="929" y="143"/>
                </a:cubicBezTo>
                <a:cubicBezTo>
                  <a:pt x="959" y="103"/>
                  <a:pt x="969" y="63"/>
                  <a:pt x="929" y="23"/>
                </a:cubicBezTo>
                <a:cubicBezTo>
                  <a:pt x="914" y="8"/>
                  <a:pt x="894" y="0"/>
                  <a:pt x="87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4" name="Google Shape;4594;p36"/>
          <p:cNvGrpSpPr/>
          <p:nvPr/>
        </p:nvGrpSpPr>
        <p:grpSpPr>
          <a:xfrm>
            <a:off x="-252273" y="4030191"/>
            <a:ext cx="2757833" cy="3349386"/>
            <a:chOff x="-208577" y="3130975"/>
            <a:chExt cx="2280143" cy="2602071"/>
          </a:xfrm>
        </p:grpSpPr>
        <p:sp>
          <p:nvSpPr>
            <p:cNvPr id="4595" name="Google Shape;4595;p36"/>
            <p:cNvSpPr/>
            <p:nvPr/>
          </p:nvSpPr>
          <p:spPr>
            <a:xfrm>
              <a:off x="-135808" y="3692945"/>
              <a:ext cx="1065612" cy="618019"/>
            </a:xfrm>
            <a:custGeom>
              <a:avLst/>
              <a:gdLst/>
              <a:ahLst/>
              <a:cxnLst/>
              <a:rect l="l" t="t" r="r" b="b"/>
              <a:pathLst>
                <a:path w="9504" h="5512" extrusionOk="0">
                  <a:moveTo>
                    <a:pt x="3894" y="1"/>
                  </a:moveTo>
                  <a:cubicBezTo>
                    <a:pt x="3858" y="1"/>
                    <a:pt x="3821" y="4"/>
                    <a:pt x="3784" y="11"/>
                  </a:cubicBezTo>
                  <a:cubicBezTo>
                    <a:pt x="3325" y="81"/>
                    <a:pt x="3095" y="600"/>
                    <a:pt x="3045" y="1059"/>
                  </a:cubicBezTo>
                  <a:cubicBezTo>
                    <a:pt x="2935" y="1987"/>
                    <a:pt x="3255" y="2956"/>
                    <a:pt x="3884" y="3635"/>
                  </a:cubicBezTo>
                  <a:cubicBezTo>
                    <a:pt x="2975" y="3415"/>
                    <a:pt x="2047" y="3195"/>
                    <a:pt x="1109" y="3195"/>
                  </a:cubicBezTo>
                  <a:cubicBezTo>
                    <a:pt x="729" y="3195"/>
                    <a:pt x="260" y="3285"/>
                    <a:pt x="130" y="3655"/>
                  </a:cubicBezTo>
                  <a:cubicBezTo>
                    <a:pt x="0" y="4004"/>
                    <a:pt x="280" y="4373"/>
                    <a:pt x="590" y="4593"/>
                  </a:cubicBezTo>
                  <a:cubicBezTo>
                    <a:pt x="1428" y="5202"/>
                    <a:pt x="2516" y="5341"/>
                    <a:pt x="3544" y="5461"/>
                  </a:cubicBezTo>
                  <a:lnTo>
                    <a:pt x="3554" y="5511"/>
                  </a:lnTo>
                  <a:cubicBezTo>
                    <a:pt x="3604" y="5511"/>
                    <a:pt x="3654" y="5501"/>
                    <a:pt x="3704" y="5501"/>
                  </a:cubicBezTo>
                  <a:cubicBezTo>
                    <a:pt x="4472" y="5421"/>
                    <a:pt x="5251" y="5352"/>
                    <a:pt x="6020" y="5292"/>
                  </a:cubicBezTo>
                  <a:cubicBezTo>
                    <a:pt x="6499" y="5252"/>
                    <a:pt x="6979" y="5202"/>
                    <a:pt x="7458" y="5172"/>
                  </a:cubicBezTo>
                  <a:lnTo>
                    <a:pt x="7458" y="5122"/>
                  </a:lnTo>
                  <a:cubicBezTo>
                    <a:pt x="8077" y="5072"/>
                    <a:pt x="8685" y="4793"/>
                    <a:pt x="9135" y="4343"/>
                  </a:cubicBezTo>
                  <a:cubicBezTo>
                    <a:pt x="9324" y="4154"/>
                    <a:pt x="9504" y="3864"/>
                    <a:pt x="9394" y="3604"/>
                  </a:cubicBezTo>
                  <a:cubicBezTo>
                    <a:pt x="9282" y="3353"/>
                    <a:pt x="8969" y="3284"/>
                    <a:pt x="8700" y="3284"/>
                  </a:cubicBezTo>
                  <a:cubicBezTo>
                    <a:pt x="8682" y="3284"/>
                    <a:pt x="8663" y="3284"/>
                    <a:pt x="8645" y="3285"/>
                  </a:cubicBezTo>
                  <a:cubicBezTo>
                    <a:pt x="8046" y="3325"/>
                    <a:pt x="7458" y="3555"/>
                    <a:pt x="6998" y="3924"/>
                  </a:cubicBezTo>
                  <a:cubicBezTo>
                    <a:pt x="7587" y="3165"/>
                    <a:pt x="8206" y="2346"/>
                    <a:pt x="8286" y="1388"/>
                  </a:cubicBezTo>
                  <a:cubicBezTo>
                    <a:pt x="8316" y="1059"/>
                    <a:pt x="8226" y="669"/>
                    <a:pt x="7917" y="560"/>
                  </a:cubicBezTo>
                  <a:cubicBezTo>
                    <a:pt x="7867" y="541"/>
                    <a:pt x="7816" y="533"/>
                    <a:pt x="7765" y="533"/>
                  </a:cubicBezTo>
                  <a:cubicBezTo>
                    <a:pt x="7571" y="533"/>
                    <a:pt x="7374" y="653"/>
                    <a:pt x="7208" y="780"/>
                  </a:cubicBezTo>
                  <a:cubicBezTo>
                    <a:pt x="6459" y="1368"/>
                    <a:pt x="5940" y="2267"/>
                    <a:pt x="5810" y="3215"/>
                  </a:cubicBezTo>
                  <a:cubicBezTo>
                    <a:pt x="5591" y="2227"/>
                    <a:pt x="5351" y="1188"/>
                    <a:pt x="4682" y="440"/>
                  </a:cubicBezTo>
                  <a:cubicBezTo>
                    <a:pt x="4469" y="209"/>
                    <a:pt x="4192" y="1"/>
                    <a:pt x="389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6"/>
            <p:cNvSpPr/>
            <p:nvPr/>
          </p:nvSpPr>
          <p:spPr>
            <a:xfrm>
              <a:off x="906278" y="4463131"/>
              <a:ext cx="1165289" cy="1261490"/>
            </a:xfrm>
            <a:custGeom>
              <a:avLst/>
              <a:gdLst/>
              <a:ahLst/>
              <a:cxnLst/>
              <a:rect l="l" t="t" r="r" b="b"/>
              <a:pathLst>
                <a:path w="10393" h="11251" extrusionOk="0">
                  <a:moveTo>
                    <a:pt x="1178" y="0"/>
                  </a:moveTo>
                  <a:lnTo>
                    <a:pt x="1" y="9633"/>
                  </a:lnTo>
                  <a:lnTo>
                    <a:pt x="7277" y="11250"/>
                  </a:lnTo>
                  <a:lnTo>
                    <a:pt x="10392" y="1946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6"/>
            <p:cNvSpPr/>
            <p:nvPr/>
          </p:nvSpPr>
          <p:spPr>
            <a:xfrm>
              <a:off x="1840835" y="4909612"/>
              <a:ext cx="154617" cy="294546"/>
            </a:xfrm>
            <a:custGeom>
              <a:avLst/>
              <a:gdLst/>
              <a:ahLst/>
              <a:cxnLst/>
              <a:rect l="l" t="t" r="r" b="b"/>
              <a:pathLst>
                <a:path w="1379" h="2627" extrusionOk="0">
                  <a:moveTo>
                    <a:pt x="1378" y="1"/>
                  </a:moveTo>
                  <a:cubicBezTo>
                    <a:pt x="1258" y="1"/>
                    <a:pt x="1139" y="31"/>
                    <a:pt x="1039" y="71"/>
                  </a:cubicBezTo>
                  <a:cubicBezTo>
                    <a:pt x="580" y="280"/>
                    <a:pt x="231" y="710"/>
                    <a:pt x="111" y="1199"/>
                  </a:cubicBezTo>
                  <a:cubicBezTo>
                    <a:pt x="1" y="1688"/>
                    <a:pt x="131" y="2237"/>
                    <a:pt x="460" y="2616"/>
                  </a:cubicBezTo>
                  <a:lnTo>
                    <a:pt x="490" y="2627"/>
                  </a:lnTo>
                  <a:cubicBezTo>
                    <a:pt x="790" y="1748"/>
                    <a:pt x="1079" y="879"/>
                    <a:pt x="13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6"/>
            <p:cNvSpPr/>
            <p:nvPr/>
          </p:nvSpPr>
          <p:spPr>
            <a:xfrm>
              <a:off x="1590125" y="5575634"/>
              <a:ext cx="181414" cy="149011"/>
            </a:xfrm>
            <a:custGeom>
              <a:avLst/>
              <a:gdLst/>
              <a:ahLst/>
              <a:cxnLst/>
              <a:rect l="l" t="t" r="r" b="b"/>
              <a:pathLst>
                <a:path w="1618" h="1329" extrusionOk="0">
                  <a:moveTo>
                    <a:pt x="1618" y="1"/>
                  </a:moveTo>
                  <a:cubicBezTo>
                    <a:pt x="1329" y="50"/>
                    <a:pt x="1039" y="150"/>
                    <a:pt x="790" y="300"/>
                  </a:cubicBezTo>
                  <a:cubicBezTo>
                    <a:pt x="460" y="490"/>
                    <a:pt x="191" y="769"/>
                    <a:pt x="1" y="1089"/>
                  </a:cubicBezTo>
                  <a:cubicBezTo>
                    <a:pt x="390" y="1168"/>
                    <a:pt x="790" y="1248"/>
                    <a:pt x="1178" y="1328"/>
                  </a:cubicBezTo>
                  <a:lnTo>
                    <a:pt x="1198" y="1248"/>
                  </a:lnTo>
                  <a:cubicBezTo>
                    <a:pt x="1338" y="829"/>
                    <a:pt x="1478" y="420"/>
                    <a:pt x="16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6"/>
            <p:cNvSpPr/>
            <p:nvPr/>
          </p:nvSpPr>
          <p:spPr>
            <a:xfrm>
              <a:off x="1217423" y="4157142"/>
              <a:ext cx="765685" cy="454881"/>
            </a:xfrm>
            <a:custGeom>
              <a:avLst/>
              <a:gdLst/>
              <a:ahLst/>
              <a:cxnLst/>
              <a:rect l="l" t="t" r="r" b="b"/>
              <a:pathLst>
                <a:path w="6829" h="4057" extrusionOk="0">
                  <a:moveTo>
                    <a:pt x="5481" y="3068"/>
                  </a:moveTo>
                  <a:lnTo>
                    <a:pt x="5481" y="3068"/>
                  </a:lnTo>
                  <a:cubicBezTo>
                    <a:pt x="5411" y="3108"/>
                    <a:pt x="5331" y="3138"/>
                    <a:pt x="5252" y="3158"/>
                  </a:cubicBezTo>
                  <a:cubicBezTo>
                    <a:pt x="5331" y="3128"/>
                    <a:pt x="5411" y="3098"/>
                    <a:pt x="5481" y="3068"/>
                  </a:cubicBezTo>
                  <a:close/>
                  <a:moveTo>
                    <a:pt x="4176" y="0"/>
                  </a:moveTo>
                  <a:cubicBezTo>
                    <a:pt x="4004" y="0"/>
                    <a:pt x="3818" y="116"/>
                    <a:pt x="3684" y="243"/>
                  </a:cubicBezTo>
                  <a:cubicBezTo>
                    <a:pt x="3065" y="832"/>
                    <a:pt x="2856" y="1820"/>
                    <a:pt x="3195" y="2619"/>
                  </a:cubicBezTo>
                  <a:cubicBezTo>
                    <a:pt x="2506" y="2020"/>
                    <a:pt x="1747" y="1411"/>
                    <a:pt x="839" y="1361"/>
                  </a:cubicBezTo>
                  <a:cubicBezTo>
                    <a:pt x="808" y="1359"/>
                    <a:pt x="777" y="1357"/>
                    <a:pt x="746" y="1357"/>
                  </a:cubicBezTo>
                  <a:cubicBezTo>
                    <a:pt x="513" y="1357"/>
                    <a:pt x="272" y="1426"/>
                    <a:pt x="140" y="1611"/>
                  </a:cubicBezTo>
                  <a:cubicBezTo>
                    <a:pt x="1" y="1831"/>
                    <a:pt x="70" y="2140"/>
                    <a:pt x="200" y="2370"/>
                  </a:cubicBezTo>
                  <a:cubicBezTo>
                    <a:pt x="529" y="2898"/>
                    <a:pt x="1128" y="3178"/>
                    <a:pt x="1718" y="3397"/>
                  </a:cubicBezTo>
                  <a:lnTo>
                    <a:pt x="4832" y="4056"/>
                  </a:lnTo>
                  <a:cubicBezTo>
                    <a:pt x="4842" y="4047"/>
                    <a:pt x="4842" y="4027"/>
                    <a:pt x="4852" y="4007"/>
                  </a:cubicBezTo>
                  <a:cubicBezTo>
                    <a:pt x="5028" y="4021"/>
                    <a:pt x="5205" y="4028"/>
                    <a:pt x="5384" y="4028"/>
                  </a:cubicBezTo>
                  <a:cubicBezTo>
                    <a:pt x="5592" y="4028"/>
                    <a:pt x="5801" y="4018"/>
                    <a:pt x="6010" y="3996"/>
                  </a:cubicBezTo>
                  <a:cubicBezTo>
                    <a:pt x="6239" y="3976"/>
                    <a:pt x="6499" y="3917"/>
                    <a:pt x="6619" y="3717"/>
                  </a:cubicBezTo>
                  <a:cubicBezTo>
                    <a:pt x="6789" y="3437"/>
                    <a:pt x="6519" y="3058"/>
                    <a:pt x="6200" y="2978"/>
                  </a:cubicBezTo>
                  <a:cubicBezTo>
                    <a:pt x="6137" y="2965"/>
                    <a:pt x="6073" y="2959"/>
                    <a:pt x="6009" y="2959"/>
                  </a:cubicBezTo>
                  <a:cubicBezTo>
                    <a:pt x="5836" y="2959"/>
                    <a:pt x="5658" y="3003"/>
                    <a:pt x="5491" y="3068"/>
                  </a:cubicBezTo>
                  <a:cubicBezTo>
                    <a:pt x="5930" y="2869"/>
                    <a:pt x="6310" y="2549"/>
                    <a:pt x="6569" y="2160"/>
                  </a:cubicBezTo>
                  <a:cubicBezTo>
                    <a:pt x="6719" y="1940"/>
                    <a:pt x="6829" y="1651"/>
                    <a:pt x="6689" y="1421"/>
                  </a:cubicBezTo>
                  <a:cubicBezTo>
                    <a:pt x="6594" y="1282"/>
                    <a:pt x="6432" y="1230"/>
                    <a:pt x="6256" y="1230"/>
                  </a:cubicBezTo>
                  <a:cubicBezTo>
                    <a:pt x="6116" y="1230"/>
                    <a:pt x="5968" y="1263"/>
                    <a:pt x="5840" y="1312"/>
                  </a:cubicBezTo>
                  <a:cubicBezTo>
                    <a:pt x="5152" y="1561"/>
                    <a:pt x="4573" y="2080"/>
                    <a:pt x="4233" y="2719"/>
                  </a:cubicBezTo>
                  <a:cubicBezTo>
                    <a:pt x="4483" y="2050"/>
                    <a:pt x="4593" y="1341"/>
                    <a:pt x="4582" y="622"/>
                  </a:cubicBezTo>
                  <a:cubicBezTo>
                    <a:pt x="4573" y="413"/>
                    <a:pt x="4533" y="154"/>
                    <a:pt x="4343" y="43"/>
                  </a:cubicBezTo>
                  <a:cubicBezTo>
                    <a:pt x="4290" y="13"/>
                    <a:pt x="4234" y="0"/>
                    <a:pt x="417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6"/>
            <p:cNvSpPr/>
            <p:nvPr/>
          </p:nvSpPr>
          <p:spPr>
            <a:xfrm>
              <a:off x="1697540" y="4611921"/>
              <a:ext cx="212809" cy="195990"/>
            </a:xfrm>
            <a:custGeom>
              <a:avLst/>
              <a:gdLst/>
              <a:ahLst/>
              <a:cxnLst/>
              <a:rect l="l" t="t" r="r" b="b"/>
              <a:pathLst>
                <a:path w="1898" h="1748" extrusionOk="0">
                  <a:moveTo>
                    <a:pt x="550" y="0"/>
                  </a:moveTo>
                  <a:cubicBezTo>
                    <a:pt x="371" y="570"/>
                    <a:pt x="191" y="1138"/>
                    <a:pt x="1" y="1708"/>
                  </a:cubicBezTo>
                  <a:cubicBezTo>
                    <a:pt x="99" y="1735"/>
                    <a:pt x="199" y="1748"/>
                    <a:pt x="298" y="1748"/>
                  </a:cubicBezTo>
                  <a:cubicBezTo>
                    <a:pt x="633" y="1748"/>
                    <a:pt x="965" y="1602"/>
                    <a:pt x="1219" y="1378"/>
                  </a:cubicBezTo>
                  <a:cubicBezTo>
                    <a:pt x="1549" y="1089"/>
                    <a:pt x="1748" y="699"/>
                    <a:pt x="1898" y="300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6"/>
            <p:cNvSpPr/>
            <p:nvPr/>
          </p:nvSpPr>
          <p:spPr>
            <a:xfrm>
              <a:off x="1504013" y="5114464"/>
              <a:ext cx="147777" cy="296788"/>
            </a:xfrm>
            <a:custGeom>
              <a:avLst/>
              <a:gdLst/>
              <a:ahLst/>
              <a:cxnLst/>
              <a:rect l="l" t="t" r="r" b="b"/>
              <a:pathLst>
                <a:path w="1318" h="2647" extrusionOk="0">
                  <a:moveTo>
                    <a:pt x="848" y="1"/>
                  </a:moveTo>
                  <a:cubicBezTo>
                    <a:pt x="559" y="879"/>
                    <a:pt x="280" y="1768"/>
                    <a:pt x="0" y="2646"/>
                  </a:cubicBezTo>
                  <a:cubicBezTo>
                    <a:pt x="440" y="2426"/>
                    <a:pt x="839" y="2097"/>
                    <a:pt x="1048" y="1658"/>
                  </a:cubicBezTo>
                  <a:cubicBezTo>
                    <a:pt x="1318" y="1119"/>
                    <a:pt x="1268" y="410"/>
                    <a:pt x="8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6"/>
            <p:cNvSpPr/>
            <p:nvPr/>
          </p:nvSpPr>
          <p:spPr>
            <a:xfrm>
              <a:off x="1234242" y="4532424"/>
              <a:ext cx="525070" cy="1130643"/>
            </a:xfrm>
            <a:custGeom>
              <a:avLst/>
              <a:gdLst/>
              <a:ahLst/>
              <a:cxnLst/>
              <a:rect l="l" t="t" r="r" b="b"/>
              <a:pathLst>
                <a:path w="4683" h="10084" extrusionOk="0">
                  <a:moveTo>
                    <a:pt x="1308" y="1"/>
                  </a:moveTo>
                  <a:cubicBezTo>
                    <a:pt x="1218" y="660"/>
                    <a:pt x="1128" y="1328"/>
                    <a:pt x="1049" y="1987"/>
                  </a:cubicBezTo>
                  <a:cubicBezTo>
                    <a:pt x="918" y="2886"/>
                    <a:pt x="799" y="3784"/>
                    <a:pt x="679" y="4682"/>
                  </a:cubicBezTo>
                  <a:cubicBezTo>
                    <a:pt x="549" y="5671"/>
                    <a:pt x="419" y="6649"/>
                    <a:pt x="280" y="7637"/>
                  </a:cubicBezTo>
                  <a:cubicBezTo>
                    <a:pt x="190" y="8327"/>
                    <a:pt x="100" y="9015"/>
                    <a:pt x="0" y="9704"/>
                  </a:cubicBezTo>
                  <a:cubicBezTo>
                    <a:pt x="559" y="9834"/>
                    <a:pt x="1128" y="9964"/>
                    <a:pt x="1688" y="10084"/>
                  </a:cubicBezTo>
                  <a:lnTo>
                    <a:pt x="2406" y="7837"/>
                  </a:lnTo>
                  <a:cubicBezTo>
                    <a:pt x="2686" y="6959"/>
                    <a:pt x="2965" y="6070"/>
                    <a:pt x="3254" y="5192"/>
                  </a:cubicBezTo>
                  <a:cubicBezTo>
                    <a:pt x="3544" y="4263"/>
                    <a:pt x="3844" y="3345"/>
                    <a:pt x="4133" y="2417"/>
                  </a:cubicBezTo>
                  <a:cubicBezTo>
                    <a:pt x="4323" y="1847"/>
                    <a:pt x="4503" y="1279"/>
                    <a:pt x="4682" y="709"/>
                  </a:cubicBezTo>
                  <a:lnTo>
                    <a:pt x="1568" y="50"/>
                  </a:lnTo>
                  <a:cubicBezTo>
                    <a:pt x="1477" y="31"/>
                    <a:pt x="1398" y="21"/>
                    <a:pt x="130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6"/>
            <p:cNvSpPr/>
            <p:nvPr/>
          </p:nvSpPr>
          <p:spPr>
            <a:xfrm>
              <a:off x="1177170" y="5056271"/>
              <a:ext cx="133202" cy="332555"/>
            </a:xfrm>
            <a:custGeom>
              <a:avLst/>
              <a:gdLst/>
              <a:ahLst/>
              <a:cxnLst/>
              <a:rect l="l" t="t" r="r" b="b"/>
              <a:pathLst>
                <a:path w="1188" h="2966" extrusionOk="0">
                  <a:moveTo>
                    <a:pt x="1098" y="1"/>
                  </a:moveTo>
                  <a:cubicBezTo>
                    <a:pt x="549" y="230"/>
                    <a:pt x="130" y="780"/>
                    <a:pt x="70" y="1388"/>
                  </a:cubicBezTo>
                  <a:cubicBezTo>
                    <a:pt x="0" y="1987"/>
                    <a:pt x="280" y="2616"/>
                    <a:pt x="769" y="2965"/>
                  </a:cubicBezTo>
                  <a:lnTo>
                    <a:pt x="789" y="2965"/>
                  </a:lnTo>
                  <a:cubicBezTo>
                    <a:pt x="928" y="1977"/>
                    <a:pt x="1058" y="999"/>
                    <a:pt x="1188" y="10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6"/>
            <p:cNvSpPr/>
            <p:nvPr/>
          </p:nvSpPr>
          <p:spPr>
            <a:xfrm>
              <a:off x="1189392" y="4494414"/>
              <a:ext cx="191617" cy="260909"/>
            </a:xfrm>
            <a:custGeom>
              <a:avLst/>
              <a:gdLst/>
              <a:ahLst/>
              <a:cxnLst/>
              <a:rect l="l" t="t" r="r" b="b"/>
              <a:pathLst>
                <a:path w="1709" h="2327" extrusionOk="0">
                  <a:moveTo>
                    <a:pt x="71" y="1"/>
                  </a:moveTo>
                  <a:lnTo>
                    <a:pt x="71" y="1"/>
                  </a:lnTo>
                  <a:cubicBezTo>
                    <a:pt x="1" y="529"/>
                    <a:pt x="131" y="1088"/>
                    <a:pt x="430" y="1528"/>
                  </a:cubicBezTo>
                  <a:cubicBezTo>
                    <a:pt x="680" y="1887"/>
                    <a:pt x="1039" y="2166"/>
                    <a:pt x="1449" y="2326"/>
                  </a:cubicBezTo>
                  <a:cubicBezTo>
                    <a:pt x="1528" y="1667"/>
                    <a:pt x="1618" y="999"/>
                    <a:pt x="1708" y="340"/>
                  </a:cubicBezTo>
                  <a:cubicBezTo>
                    <a:pt x="1169" y="220"/>
                    <a:pt x="620" y="110"/>
                    <a:pt x="7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6"/>
            <p:cNvSpPr/>
            <p:nvPr/>
          </p:nvSpPr>
          <p:spPr>
            <a:xfrm>
              <a:off x="906278" y="5396571"/>
              <a:ext cx="143405" cy="181414"/>
            </a:xfrm>
            <a:custGeom>
              <a:avLst/>
              <a:gdLst/>
              <a:ahLst/>
              <a:cxnLst/>
              <a:rect l="l" t="t" r="r" b="b"/>
              <a:pathLst>
                <a:path w="1279" h="1618" extrusionOk="0">
                  <a:moveTo>
                    <a:pt x="160" y="1"/>
                  </a:moveTo>
                  <a:cubicBezTo>
                    <a:pt x="110" y="429"/>
                    <a:pt x="50" y="869"/>
                    <a:pt x="1" y="1308"/>
                  </a:cubicBezTo>
                  <a:cubicBezTo>
                    <a:pt x="429" y="1408"/>
                    <a:pt x="849" y="1518"/>
                    <a:pt x="1278" y="1618"/>
                  </a:cubicBezTo>
                  <a:cubicBezTo>
                    <a:pt x="1278" y="1288"/>
                    <a:pt x="1178" y="959"/>
                    <a:pt x="999" y="679"/>
                  </a:cubicBezTo>
                  <a:cubicBezTo>
                    <a:pt x="799" y="370"/>
                    <a:pt x="500" y="130"/>
                    <a:pt x="16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6"/>
            <p:cNvSpPr/>
            <p:nvPr/>
          </p:nvSpPr>
          <p:spPr>
            <a:xfrm>
              <a:off x="958864" y="4767550"/>
              <a:ext cx="108647" cy="345898"/>
            </a:xfrm>
            <a:custGeom>
              <a:avLst/>
              <a:gdLst/>
              <a:ahLst/>
              <a:cxnLst/>
              <a:rect l="l" t="t" r="r" b="b"/>
              <a:pathLst>
                <a:path w="969" h="3085" extrusionOk="0">
                  <a:moveTo>
                    <a:pt x="380" y="0"/>
                  </a:moveTo>
                  <a:cubicBezTo>
                    <a:pt x="250" y="1028"/>
                    <a:pt x="130" y="2057"/>
                    <a:pt x="0" y="3085"/>
                  </a:cubicBezTo>
                  <a:cubicBezTo>
                    <a:pt x="479" y="2756"/>
                    <a:pt x="809" y="2236"/>
                    <a:pt x="889" y="1667"/>
                  </a:cubicBezTo>
                  <a:cubicBezTo>
                    <a:pt x="969" y="1068"/>
                    <a:pt x="779" y="449"/>
                    <a:pt x="3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6"/>
            <p:cNvSpPr/>
            <p:nvPr/>
          </p:nvSpPr>
          <p:spPr>
            <a:xfrm>
              <a:off x="1223029" y="4329478"/>
              <a:ext cx="648180" cy="1288848"/>
            </a:xfrm>
            <a:custGeom>
              <a:avLst/>
              <a:gdLst/>
              <a:ahLst/>
              <a:cxnLst/>
              <a:rect l="l" t="t" r="r" b="b"/>
              <a:pathLst>
                <a:path w="5781" h="11495" extrusionOk="0">
                  <a:moveTo>
                    <a:pt x="3725" y="1"/>
                  </a:moveTo>
                  <a:cubicBezTo>
                    <a:pt x="3472" y="1"/>
                    <a:pt x="3351" y="363"/>
                    <a:pt x="3275" y="553"/>
                  </a:cubicBezTo>
                  <a:cubicBezTo>
                    <a:pt x="3175" y="802"/>
                    <a:pt x="3115" y="1072"/>
                    <a:pt x="3095" y="1341"/>
                  </a:cubicBezTo>
                  <a:cubicBezTo>
                    <a:pt x="2866" y="1172"/>
                    <a:pt x="2636" y="1002"/>
                    <a:pt x="2376" y="873"/>
                  </a:cubicBezTo>
                  <a:cubicBezTo>
                    <a:pt x="2207" y="782"/>
                    <a:pt x="2037" y="713"/>
                    <a:pt x="1857" y="663"/>
                  </a:cubicBezTo>
                  <a:cubicBezTo>
                    <a:pt x="1734" y="624"/>
                    <a:pt x="1581" y="580"/>
                    <a:pt x="1445" y="580"/>
                  </a:cubicBezTo>
                  <a:cubicBezTo>
                    <a:pt x="1404" y="580"/>
                    <a:pt x="1365" y="584"/>
                    <a:pt x="1328" y="593"/>
                  </a:cubicBezTo>
                  <a:cubicBezTo>
                    <a:pt x="998" y="673"/>
                    <a:pt x="1118" y="1042"/>
                    <a:pt x="1258" y="1232"/>
                  </a:cubicBezTo>
                  <a:cubicBezTo>
                    <a:pt x="1448" y="1492"/>
                    <a:pt x="1688" y="1691"/>
                    <a:pt x="1967" y="1831"/>
                  </a:cubicBezTo>
                  <a:cubicBezTo>
                    <a:pt x="1797" y="1791"/>
                    <a:pt x="1637" y="1761"/>
                    <a:pt x="1468" y="1731"/>
                  </a:cubicBezTo>
                  <a:cubicBezTo>
                    <a:pt x="1458" y="1729"/>
                    <a:pt x="1448" y="1728"/>
                    <a:pt x="1438" y="1728"/>
                  </a:cubicBezTo>
                  <a:cubicBezTo>
                    <a:pt x="1394" y="1728"/>
                    <a:pt x="1361" y="1748"/>
                    <a:pt x="1328" y="1781"/>
                  </a:cubicBezTo>
                  <a:cubicBezTo>
                    <a:pt x="1328" y="1781"/>
                    <a:pt x="1328" y="1791"/>
                    <a:pt x="1318" y="1791"/>
                  </a:cubicBezTo>
                  <a:cubicBezTo>
                    <a:pt x="1298" y="1811"/>
                    <a:pt x="1278" y="1841"/>
                    <a:pt x="1278" y="1891"/>
                  </a:cubicBezTo>
                  <a:cubicBezTo>
                    <a:pt x="1248" y="2499"/>
                    <a:pt x="1109" y="3109"/>
                    <a:pt x="1009" y="3708"/>
                  </a:cubicBezTo>
                  <a:cubicBezTo>
                    <a:pt x="899" y="4327"/>
                    <a:pt x="799" y="4935"/>
                    <a:pt x="709" y="5554"/>
                  </a:cubicBezTo>
                  <a:cubicBezTo>
                    <a:pt x="519" y="6782"/>
                    <a:pt x="370" y="8020"/>
                    <a:pt x="240" y="9258"/>
                  </a:cubicBezTo>
                  <a:cubicBezTo>
                    <a:pt x="160" y="9957"/>
                    <a:pt x="80" y="10656"/>
                    <a:pt x="11" y="11364"/>
                  </a:cubicBezTo>
                  <a:cubicBezTo>
                    <a:pt x="1" y="11451"/>
                    <a:pt x="64" y="11494"/>
                    <a:pt x="134" y="11494"/>
                  </a:cubicBezTo>
                  <a:cubicBezTo>
                    <a:pt x="208" y="11494"/>
                    <a:pt x="289" y="11447"/>
                    <a:pt x="300" y="11354"/>
                  </a:cubicBezTo>
                  <a:cubicBezTo>
                    <a:pt x="559" y="8859"/>
                    <a:pt x="829" y="6363"/>
                    <a:pt x="1268" y="3887"/>
                  </a:cubicBezTo>
                  <a:cubicBezTo>
                    <a:pt x="1378" y="3278"/>
                    <a:pt x="1508" y="2659"/>
                    <a:pt x="1558" y="2040"/>
                  </a:cubicBezTo>
                  <a:cubicBezTo>
                    <a:pt x="2416" y="2210"/>
                    <a:pt x="3285" y="2380"/>
                    <a:pt x="4143" y="2550"/>
                  </a:cubicBezTo>
                  <a:cubicBezTo>
                    <a:pt x="4155" y="2552"/>
                    <a:pt x="4167" y="2554"/>
                    <a:pt x="4178" y="2554"/>
                  </a:cubicBezTo>
                  <a:cubicBezTo>
                    <a:pt x="4331" y="2554"/>
                    <a:pt x="4381" y="2307"/>
                    <a:pt x="4213" y="2270"/>
                  </a:cubicBezTo>
                  <a:lnTo>
                    <a:pt x="2167" y="1871"/>
                  </a:lnTo>
                  <a:cubicBezTo>
                    <a:pt x="2267" y="1821"/>
                    <a:pt x="2316" y="1671"/>
                    <a:pt x="2187" y="1621"/>
                  </a:cubicBezTo>
                  <a:cubicBezTo>
                    <a:pt x="1967" y="1512"/>
                    <a:pt x="1768" y="1381"/>
                    <a:pt x="1597" y="1192"/>
                  </a:cubicBezTo>
                  <a:cubicBezTo>
                    <a:pt x="1548" y="1142"/>
                    <a:pt x="1408" y="1002"/>
                    <a:pt x="1408" y="913"/>
                  </a:cubicBezTo>
                  <a:cubicBezTo>
                    <a:pt x="1408" y="877"/>
                    <a:pt x="1413" y="867"/>
                    <a:pt x="1428" y="867"/>
                  </a:cubicBezTo>
                  <a:cubicBezTo>
                    <a:pt x="1443" y="867"/>
                    <a:pt x="1468" y="877"/>
                    <a:pt x="1508" y="882"/>
                  </a:cubicBezTo>
                  <a:cubicBezTo>
                    <a:pt x="1577" y="893"/>
                    <a:pt x="1648" y="902"/>
                    <a:pt x="1717" y="922"/>
                  </a:cubicBezTo>
                  <a:cubicBezTo>
                    <a:pt x="2247" y="1052"/>
                    <a:pt x="2696" y="1401"/>
                    <a:pt x="3125" y="1731"/>
                  </a:cubicBezTo>
                  <a:cubicBezTo>
                    <a:pt x="3157" y="1753"/>
                    <a:pt x="3195" y="1765"/>
                    <a:pt x="3230" y="1765"/>
                  </a:cubicBezTo>
                  <a:cubicBezTo>
                    <a:pt x="3306" y="1765"/>
                    <a:pt x="3374" y="1716"/>
                    <a:pt x="3374" y="1621"/>
                  </a:cubicBezTo>
                  <a:cubicBezTo>
                    <a:pt x="3374" y="1381"/>
                    <a:pt x="3394" y="1142"/>
                    <a:pt x="3465" y="913"/>
                  </a:cubicBezTo>
                  <a:cubicBezTo>
                    <a:pt x="3494" y="793"/>
                    <a:pt x="3534" y="683"/>
                    <a:pt x="3574" y="573"/>
                  </a:cubicBezTo>
                  <a:cubicBezTo>
                    <a:pt x="3594" y="523"/>
                    <a:pt x="3674" y="314"/>
                    <a:pt x="3734" y="314"/>
                  </a:cubicBezTo>
                  <a:cubicBezTo>
                    <a:pt x="3844" y="314"/>
                    <a:pt x="3654" y="1601"/>
                    <a:pt x="3634" y="1721"/>
                  </a:cubicBezTo>
                  <a:cubicBezTo>
                    <a:pt x="3620" y="1821"/>
                    <a:pt x="3693" y="1901"/>
                    <a:pt x="3780" y="1901"/>
                  </a:cubicBezTo>
                  <a:cubicBezTo>
                    <a:pt x="3814" y="1901"/>
                    <a:pt x="3850" y="1889"/>
                    <a:pt x="3884" y="1860"/>
                  </a:cubicBezTo>
                  <a:cubicBezTo>
                    <a:pt x="4153" y="1611"/>
                    <a:pt x="4433" y="1352"/>
                    <a:pt x="4772" y="1212"/>
                  </a:cubicBezTo>
                  <a:cubicBezTo>
                    <a:pt x="4820" y="1193"/>
                    <a:pt x="4970" y="1164"/>
                    <a:pt x="4964" y="1118"/>
                  </a:cubicBezTo>
                  <a:lnTo>
                    <a:pt x="4964" y="1118"/>
                  </a:lnTo>
                  <a:cubicBezTo>
                    <a:pt x="4972" y="1174"/>
                    <a:pt x="4842" y="1333"/>
                    <a:pt x="4822" y="1361"/>
                  </a:cubicBezTo>
                  <a:cubicBezTo>
                    <a:pt x="4702" y="1521"/>
                    <a:pt x="4552" y="1661"/>
                    <a:pt x="4403" y="1791"/>
                  </a:cubicBezTo>
                  <a:cubicBezTo>
                    <a:pt x="4290" y="1894"/>
                    <a:pt x="4398" y="2042"/>
                    <a:pt x="4520" y="2042"/>
                  </a:cubicBezTo>
                  <a:cubicBezTo>
                    <a:pt x="4528" y="2042"/>
                    <a:pt x="4535" y="2041"/>
                    <a:pt x="4543" y="2040"/>
                  </a:cubicBezTo>
                  <a:cubicBezTo>
                    <a:pt x="4696" y="2011"/>
                    <a:pt x="4855" y="1992"/>
                    <a:pt x="5015" y="1992"/>
                  </a:cubicBezTo>
                  <a:cubicBezTo>
                    <a:pt x="5074" y="1992"/>
                    <a:pt x="5132" y="1995"/>
                    <a:pt x="5191" y="2000"/>
                  </a:cubicBezTo>
                  <a:cubicBezTo>
                    <a:pt x="5222" y="2011"/>
                    <a:pt x="5431" y="2040"/>
                    <a:pt x="5431" y="2040"/>
                  </a:cubicBezTo>
                  <a:cubicBezTo>
                    <a:pt x="5411" y="2091"/>
                    <a:pt x="5142" y="2110"/>
                    <a:pt x="5102" y="2110"/>
                  </a:cubicBezTo>
                  <a:cubicBezTo>
                    <a:pt x="4922" y="2110"/>
                    <a:pt x="4922" y="2400"/>
                    <a:pt x="5111" y="2400"/>
                  </a:cubicBezTo>
                  <a:cubicBezTo>
                    <a:pt x="5291" y="2400"/>
                    <a:pt x="5511" y="2350"/>
                    <a:pt x="5650" y="2220"/>
                  </a:cubicBezTo>
                  <a:cubicBezTo>
                    <a:pt x="5770" y="2110"/>
                    <a:pt x="5781" y="1940"/>
                    <a:pt x="5650" y="1831"/>
                  </a:cubicBezTo>
                  <a:cubicBezTo>
                    <a:pt x="5511" y="1721"/>
                    <a:pt x="5291" y="1721"/>
                    <a:pt x="5122" y="1711"/>
                  </a:cubicBezTo>
                  <a:cubicBezTo>
                    <a:pt x="5087" y="1706"/>
                    <a:pt x="5052" y="1703"/>
                    <a:pt x="5017" y="1703"/>
                  </a:cubicBezTo>
                  <a:cubicBezTo>
                    <a:pt x="4982" y="1703"/>
                    <a:pt x="4947" y="1706"/>
                    <a:pt x="4912" y="1711"/>
                  </a:cubicBezTo>
                  <a:cubicBezTo>
                    <a:pt x="5022" y="1591"/>
                    <a:pt x="5122" y="1461"/>
                    <a:pt x="5191" y="1312"/>
                  </a:cubicBezTo>
                  <a:cubicBezTo>
                    <a:pt x="5281" y="1142"/>
                    <a:pt x="5291" y="882"/>
                    <a:pt x="5042" y="853"/>
                  </a:cubicBezTo>
                  <a:cubicBezTo>
                    <a:pt x="5029" y="852"/>
                    <a:pt x="5017" y="851"/>
                    <a:pt x="5004" y="851"/>
                  </a:cubicBezTo>
                  <a:cubicBezTo>
                    <a:pt x="4781" y="851"/>
                    <a:pt x="4512" y="1009"/>
                    <a:pt x="4333" y="1122"/>
                  </a:cubicBezTo>
                  <a:cubicBezTo>
                    <a:pt x="4213" y="1202"/>
                    <a:pt x="4093" y="1292"/>
                    <a:pt x="3984" y="1381"/>
                  </a:cubicBezTo>
                  <a:cubicBezTo>
                    <a:pt x="4013" y="1172"/>
                    <a:pt x="4033" y="952"/>
                    <a:pt x="4044" y="733"/>
                  </a:cubicBezTo>
                  <a:cubicBezTo>
                    <a:pt x="4053" y="503"/>
                    <a:pt x="4084" y="44"/>
                    <a:pt x="3764" y="4"/>
                  </a:cubicBezTo>
                  <a:cubicBezTo>
                    <a:pt x="3751" y="2"/>
                    <a:pt x="3738" y="1"/>
                    <a:pt x="37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6"/>
            <p:cNvSpPr/>
            <p:nvPr/>
          </p:nvSpPr>
          <p:spPr>
            <a:xfrm>
              <a:off x="1380901" y="4761944"/>
              <a:ext cx="42607" cy="156299"/>
            </a:xfrm>
            <a:custGeom>
              <a:avLst/>
              <a:gdLst/>
              <a:ahLst/>
              <a:cxnLst/>
              <a:rect l="l" t="t" r="r" b="b"/>
              <a:pathLst>
                <a:path w="380" h="1394" extrusionOk="0">
                  <a:moveTo>
                    <a:pt x="240" y="0"/>
                  </a:moveTo>
                  <a:cubicBezTo>
                    <a:pt x="160" y="0"/>
                    <a:pt x="90" y="70"/>
                    <a:pt x="90" y="150"/>
                  </a:cubicBezTo>
                  <a:cubicBezTo>
                    <a:pt x="90" y="510"/>
                    <a:pt x="70" y="859"/>
                    <a:pt x="20" y="1218"/>
                  </a:cubicBezTo>
                  <a:cubicBezTo>
                    <a:pt x="0" y="1288"/>
                    <a:pt x="40" y="1368"/>
                    <a:pt x="120" y="1388"/>
                  </a:cubicBezTo>
                  <a:cubicBezTo>
                    <a:pt x="132" y="1391"/>
                    <a:pt x="145" y="1393"/>
                    <a:pt x="158" y="1393"/>
                  </a:cubicBezTo>
                  <a:cubicBezTo>
                    <a:pt x="221" y="1393"/>
                    <a:pt x="291" y="1354"/>
                    <a:pt x="300" y="1288"/>
                  </a:cubicBezTo>
                  <a:cubicBezTo>
                    <a:pt x="349" y="909"/>
                    <a:pt x="380" y="530"/>
                    <a:pt x="380" y="140"/>
                  </a:cubicBezTo>
                  <a:cubicBezTo>
                    <a:pt x="380" y="60"/>
                    <a:pt x="309" y="0"/>
                    <a:pt x="24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6"/>
            <p:cNvSpPr/>
            <p:nvPr/>
          </p:nvSpPr>
          <p:spPr>
            <a:xfrm>
              <a:off x="1315084" y="4985409"/>
              <a:ext cx="89362" cy="465420"/>
            </a:xfrm>
            <a:custGeom>
              <a:avLst/>
              <a:gdLst/>
              <a:ahLst/>
              <a:cxnLst/>
              <a:rect l="l" t="t" r="r" b="b"/>
              <a:pathLst>
                <a:path w="797" h="4151" extrusionOk="0">
                  <a:moveTo>
                    <a:pt x="660" y="0"/>
                  </a:moveTo>
                  <a:cubicBezTo>
                    <a:pt x="586" y="0"/>
                    <a:pt x="507" y="47"/>
                    <a:pt x="497" y="143"/>
                  </a:cubicBezTo>
                  <a:cubicBezTo>
                    <a:pt x="357" y="1421"/>
                    <a:pt x="197" y="2699"/>
                    <a:pt x="18" y="3967"/>
                  </a:cubicBezTo>
                  <a:cubicBezTo>
                    <a:pt x="0" y="4080"/>
                    <a:pt x="93" y="4151"/>
                    <a:pt x="177" y="4151"/>
                  </a:cubicBezTo>
                  <a:cubicBezTo>
                    <a:pt x="233" y="4151"/>
                    <a:pt x="285" y="4119"/>
                    <a:pt x="297" y="4047"/>
                  </a:cubicBezTo>
                  <a:cubicBezTo>
                    <a:pt x="477" y="2739"/>
                    <a:pt x="647" y="1441"/>
                    <a:pt x="787" y="134"/>
                  </a:cubicBezTo>
                  <a:cubicBezTo>
                    <a:pt x="797" y="45"/>
                    <a:pt x="731" y="0"/>
                    <a:pt x="66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6"/>
            <p:cNvSpPr/>
            <p:nvPr/>
          </p:nvSpPr>
          <p:spPr>
            <a:xfrm>
              <a:off x="1431132" y="4865883"/>
              <a:ext cx="53931" cy="192066"/>
            </a:xfrm>
            <a:custGeom>
              <a:avLst/>
              <a:gdLst/>
              <a:ahLst/>
              <a:cxnLst/>
              <a:rect l="l" t="t" r="r" b="b"/>
              <a:pathLst>
                <a:path w="481" h="1713" extrusionOk="0">
                  <a:moveTo>
                    <a:pt x="345" y="1"/>
                  </a:moveTo>
                  <a:cubicBezTo>
                    <a:pt x="340" y="1"/>
                    <a:pt x="335" y="1"/>
                    <a:pt x="331" y="2"/>
                  </a:cubicBezTo>
                  <a:cubicBezTo>
                    <a:pt x="241" y="2"/>
                    <a:pt x="191" y="62"/>
                    <a:pt x="191" y="142"/>
                  </a:cubicBezTo>
                  <a:cubicBezTo>
                    <a:pt x="141" y="610"/>
                    <a:pt x="81" y="1070"/>
                    <a:pt x="11" y="1529"/>
                  </a:cubicBezTo>
                  <a:cubicBezTo>
                    <a:pt x="1" y="1609"/>
                    <a:pt x="31" y="1689"/>
                    <a:pt x="111" y="1708"/>
                  </a:cubicBezTo>
                  <a:cubicBezTo>
                    <a:pt x="122" y="1712"/>
                    <a:pt x="133" y="1713"/>
                    <a:pt x="145" y="1713"/>
                  </a:cubicBezTo>
                  <a:cubicBezTo>
                    <a:pt x="209" y="1713"/>
                    <a:pt x="282" y="1668"/>
                    <a:pt x="291" y="1609"/>
                  </a:cubicBezTo>
                  <a:cubicBezTo>
                    <a:pt x="360" y="1120"/>
                    <a:pt x="431" y="630"/>
                    <a:pt x="480" y="142"/>
                  </a:cubicBezTo>
                  <a:cubicBezTo>
                    <a:pt x="480" y="67"/>
                    <a:pt x="411" y="1"/>
                    <a:pt x="34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6"/>
            <p:cNvSpPr/>
            <p:nvPr/>
          </p:nvSpPr>
          <p:spPr>
            <a:xfrm>
              <a:off x="886095" y="4450797"/>
              <a:ext cx="419675" cy="1094091"/>
            </a:xfrm>
            <a:custGeom>
              <a:avLst/>
              <a:gdLst/>
              <a:ahLst/>
              <a:cxnLst/>
              <a:rect l="l" t="t" r="r" b="b"/>
              <a:pathLst>
                <a:path w="3743" h="9758" extrusionOk="0">
                  <a:moveTo>
                    <a:pt x="1316" y="1"/>
                  </a:moveTo>
                  <a:cubicBezTo>
                    <a:pt x="1297" y="1"/>
                    <a:pt x="1278" y="4"/>
                    <a:pt x="1259" y="10"/>
                  </a:cubicBezTo>
                  <a:cubicBezTo>
                    <a:pt x="1128" y="10"/>
                    <a:pt x="1069" y="200"/>
                    <a:pt x="1168" y="270"/>
                  </a:cubicBezTo>
                  <a:cubicBezTo>
                    <a:pt x="829" y="2686"/>
                    <a:pt x="510" y="5101"/>
                    <a:pt x="240" y="7517"/>
                  </a:cubicBezTo>
                  <a:cubicBezTo>
                    <a:pt x="161" y="8216"/>
                    <a:pt x="81" y="8924"/>
                    <a:pt x="10" y="9623"/>
                  </a:cubicBezTo>
                  <a:cubicBezTo>
                    <a:pt x="0" y="9713"/>
                    <a:pt x="68" y="9758"/>
                    <a:pt x="140" y="9758"/>
                  </a:cubicBezTo>
                  <a:cubicBezTo>
                    <a:pt x="213" y="9758"/>
                    <a:pt x="290" y="9713"/>
                    <a:pt x="300" y="9623"/>
                  </a:cubicBezTo>
                  <a:cubicBezTo>
                    <a:pt x="549" y="7167"/>
                    <a:pt x="849" y="4722"/>
                    <a:pt x="1179" y="2276"/>
                  </a:cubicBezTo>
                  <a:cubicBezTo>
                    <a:pt x="1268" y="1637"/>
                    <a:pt x="1358" y="989"/>
                    <a:pt x="1448" y="350"/>
                  </a:cubicBezTo>
                  <a:cubicBezTo>
                    <a:pt x="2127" y="529"/>
                    <a:pt x="2816" y="689"/>
                    <a:pt x="3504" y="829"/>
                  </a:cubicBezTo>
                  <a:cubicBezTo>
                    <a:pt x="3516" y="831"/>
                    <a:pt x="3528" y="833"/>
                    <a:pt x="3539" y="833"/>
                  </a:cubicBezTo>
                  <a:cubicBezTo>
                    <a:pt x="3692" y="833"/>
                    <a:pt x="3742" y="587"/>
                    <a:pt x="3575" y="549"/>
                  </a:cubicBezTo>
                  <a:cubicBezTo>
                    <a:pt x="2856" y="399"/>
                    <a:pt x="2137" y="230"/>
                    <a:pt x="1428" y="50"/>
                  </a:cubicBezTo>
                  <a:cubicBezTo>
                    <a:pt x="1394" y="16"/>
                    <a:pt x="1356" y="1"/>
                    <a:pt x="131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6"/>
            <p:cNvSpPr/>
            <p:nvPr/>
          </p:nvSpPr>
          <p:spPr>
            <a:xfrm>
              <a:off x="1473740" y="5215601"/>
              <a:ext cx="444678" cy="517445"/>
            </a:xfrm>
            <a:custGeom>
              <a:avLst/>
              <a:gdLst/>
              <a:ahLst/>
              <a:cxnLst/>
              <a:rect l="l" t="t" r="r" b="b"/>
              <a:pathLst>
                <a:path w="3966" h="4615" extrusionOk="0">
                  <a:moveTo>
                    <a:pt x="3791" y="0"/>
                  </a:moveTo>
                  <a:cubicBezTo>
                    <a:pt x="3733" y="0"/>
                    <a:pt x="3672" y="30"/>
                    <a:pt x="3644" y="97"/>
                  </a:cubicBezTo>
                  <a:cubicBezTo>
                    <a:pt x="3085" y="1484"/>
                    <a:pt x="2566" y="2882"/>
                    <a:pt x="2087" y="4290"/>
                  </a:cubicBezTo>
                  <a:cubicBezTo>
                    <a:pt x="1448" y="4130"/>
                    <a:pt x="799" y="4010"/>
                    <a:pt x="150" y="3931"/>
                  </a:cubicBezTo>
                  <a:cubicBezTo>
                    <a:pt x="146" y="3930"/>
                    <a:pt x="142" y="3930"/>
                    <a:pt x="138" y="3930"/>
                  </a:cubicBezTo>
                  <a:cubicBezTo>
                    <a:pt x="63" y="3930"/>
                    <a:pt x="0" y="4014"/>
                    <a:pt x="0" y="4080"/>
                  </a:cubicBezTo>
                  <a:cubicBezTo>
                    <a:pt x="0" y="4170"/>
                    <a:pt x="71" y="4220"/>
                    <a:pt x="150" y="4220"/>
                  </a:cubicBezTo>
                  <a:cubicBezTo>
                    <a:pt x="829" y="4300"/>
                    <a:pt x="1508" y="4430"/>
                    <a:pt x="2167" y="4609"/>
                  </a:cubicBezTo>
                  <a:cubicBezTo>
                    <a:pt x="2181" y="4613"/>
                    <a:pt x="2194" y="4614"/>
                    <a:pt x="2206" y="4614"/>
                  </a:cubicBezTo>
                  <a:cubicBezTo>
                    <a:pt x="2302" y="4614"/>
                    <a:pt x="2355" y="4519"/>
                    <a:pt x="2347" y="4439"/>
                  </a:cubicBezTo>
                  <a:cubicBezTo>
                    <a:pt x="2826" y="3002"/>
                    <a:pt x="3355" y="1575"/>
                    <a:pt x="3924" y="177"/>
                  </a:cubicBezTo>
                  <a:cubicBezTo>
                    <a:pt x="3966" y="69"/>
                    <a:pt x="3881" y="0"/>
                    <a:pt x="379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6"/>
            <p:cNvSpPr/>
            <p:nvPr/>
          </p:nvSpPr>
          <p:spPr>
            <a:xfrm>
              <a:off x="-208577" y="4233611"/>
              <a:ext cx="1288400" cy="1175380"/>
            </a:xfrm>
            <a:custGeom>
              <a:avLst/>
              <a:gdLst/>
              <a:ahLst/>
              <a:cxnLst/>
              <a:rect l="l" t="t" r="r" b="b"/>
              <a:pathLst>
                <a:path w="11491" h="10483" extrusionOk="0">
                  <a:moveTo>
                    <a:pt x="11331" y="0"/>
                  </a:moveTo>
                  <a:lnTo>
                    <a:pt x="1" y="1029"/>
                  </a:lnTo>
                  <a:lnTo>
                    <a:pt x="1" y="1098"/>
                  </a:lnTo>
                  <a:lnTo>
                    <a:pt x="1488" y="10482"/>
                  </a:lnTo>
                  <a:lnTo>
                    <a:pt x="11490" y="9604"/>
                  </a:lnTo>
                  <a:lnTo>
                    <a:pt x="1133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6"/>
            <p:cNvSpPr/>
            <p:nvPr/>
          </p:nvSpPr>
          <p:spPr>
            <a:xfrm>
              <a:off x="637627" y="4561577"/>
              <a:ext cx="435484" cy="369444"/>
            </a:xfrm>
            <a:custGeom>
              <a:avLst/>
              <a:gdLst/>
              <a:ahLst/>
              <a:cxnLst/>
              <a:rect l="l" t="t" r="r" b="b"/>
              <a:pathLst>
                <a:path w="3884" h="3295" extrusionOk="0">
                  <a:moveTo>
                    <a:pt x="3824" y="1"/>
                  </a:moveTo>
                  <a:cubicBezTo>
                    <a:pt x="2556" y="120"/>
                    <a:pt x="1278" y="250"/>
                    <a:pt x="1" y="369"/>
                  </a:cubicBezTo>
                  <a:cubicBezTo>
                    <a:pt x="240" y="1348"/>
                    <a:pt x="469" y="2326"/>
                    <a:pt x="699" y="3295"/>
                  </a:cubicBezTo>
                  <a:lnTo>
                    <a:pt x="729" y="3284"/>
                  </a:lnTo>
                  <a:lnTo>
                    <a:pt x="3884" y="3284"/>
                  </a:lnTo>
                  <a:cubicBezTo>
                    <a:pt x="3864" y="2186"/>
                    <a:pt x="3844" y="1099"/>
                    <a:pt x="38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6"/>
            <p:cNvSpPr/>
            <p:nvPr/>
          </p:nvSpPr>
          <p:spPr>
            <a:xfrm>
              <a:off x="299568" y="4270608"/>
              <a:ext cx="524054" cy="1102501"/>
            </a:xfrm>
            <a:custGeom>
              <a:avLst/>
              <a:gdLst/>
              <a:ahLst/>
              <a:cxnLst/>
              <a:rect l="l" t="t" r="r" b="b"/>
              <a:pathLst>
                <a:path w="4573" h="9833" extrusionOk="0">
                  <a:moveTo>
                    <a:pt x="2317" y="0"/>
                  </a:moveTo>
                  <a:cubicBezTo>
                    <a:pt x="1538" y="70"/>
                    <a:pt x="769" y="140"/>
                    <a:pt x="1" y="209"/>
                  </a:cubicBezTo>
                  <a:lnTo>
                    <a:pt x="1" y="249"/>
                  </a:lnTo>
                  <a:cubicBezTo>
                    <a:pt x="110" y="1287"/>
                    <a:pt x="201" y="2316"/>
                    <a:pt x="280" y="3354"/>
                  </a:cubicBezTo>
                  <a:cubicBezTo>
                    <a:pt x="350" y="4222"/>
                    <a:pt x="410" y="5081"/>
                    <a:pt x="450" y="5950"/>
                  </a:cubicBezTo>
                  <a:cubicBezTo>
                    <a:pt x="530" y="7247"/>
                    <a:pt x="580" y="8535"/>
                    <a:pt x="620" y="9833"/>
                  </a:cubicBezTo>
                  <a:cubicBezTo>
                    <a:pt x="1938" y="9713"/>
                    <a:pt x="3255" y="9603"/>
                    <a:pt x="4573" y="9484"/>
                  </a:cubicBezTo>
                  <a:cubicBezTo>
                    <a:pt x="4283" y="8286"/>
                    <a:pt x="4004" y="7088"/>
                    <a:pt x="3714" y="5890"/>
                  </a:cubicBezTo>
                  <a:cubicBezTo>
                    <a:pt x="3484" y="4921"/>
                    <a:pt x="3255" y="3943"/>
                    <a:pt x="3016" y="2964"/>
                  </a:cubicBezTo>
                  <a:cubicBezTo>
                    <a:pt x="2786" y="1977"/>
                    <a:pt x="2546" y="988"/>
                    <a:pt x="2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6"/>
            <p:cNvSpPr/>
            <p:nvPr/>
          </p:nvSpPr>
          <p:spPr>
            <a:xfrm>
              <a:off x="-153748" y="4646679"/>
              <a:ext cx="503766" cy="313495"/>
            </a:xfrm>
            <a:custGeom>
              <a:avLst/>
              <a:gdLst/>
              <a:ahLst/>
              <a:cxnLst/>
              <a:rect l="l" t="t" r="r" b="b"/>
              <a:pathLst>
                <a:path w="4493" h="2796" extrusionOk="0">
                  <a:moveTo>
                    <a:pt x="4323" y="0"/>
                  </a:moveTo>
                  <a:cubicBezTo>
                    <a:pt x="2895" y="240"/>
                    <a:pt x="1448" y="409"/>
                    <a:pt x="0" y="499"/>
                  </a:cubicBezTo>
                  <a:cubicBezTo>
                    <a:pt x="120" y="1268"/>
                    <a:pt x="240" y="2026"/>
                    <a:pt x="360" y="2795"/>
                  </a:cubicBezTo>
                  <a:cubicBezTo>
                    <a:pt x="1737" y="2725"/>
                    <a:pt x="3115" y="2656"/>
                    <a:pt x="4493" y="2596"/>
                  </a:cubicBezTo>
                  <a:cubicBezTo>
                    <a:pt x="4453" y="1727"/>
                    <a:pt x="4393" y="868"/>
                    <a:pt x="43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6"/>
            <p:cNvSpPr/>
            <p:nvPr/>
          </p:nvSpPr>
          <p:spPr>
            <a:xfrm>
              <a:off x="54468" y="3921007"/>
              <a:ext cx="676099" cy="1452659"/>
            </a:xfrm>
            <a:custGeom>
              <a:avLst/>
              <a:gdLst/>
              <a:ahLst/>
              <a:cxnLst/>
              <a:rect l="l" t="t" r="r" b="b"/>
              <a:pathLst>
                <a:path w="6030" h="12956" extrusionOk="0">
                  <a:moveTo>
                    <a:pt x="2911" y="1"/>
                  </a:moveTo>
                  <a:cubicBezTo>
                    <a:pt x="2896" y="1"/>
                    <a:pt x="2881" y="2"/>
                    <a:pt x="2866" y="3"/>
                  </a:cubicBezTo>
                  <a:cubicBezTo>
                    <a:pt x="2456" y="43"/>
                    <a:pt x="2367" y="592"/>
                    <a:pt x="2356" y="911"/>
                  </a:cubicBezTo>
                  <a:cubicBezTo>
                    <a:pt x="2347" y="1321"/>
                    <a:pt x="2446" y="1730"/>
                    <a:pt x="2576" y="2120"/>
                  </a:cubicBezTo>
                  <a:cubicBezTo>
                    <a:pt x="2157" y="2010"/>
                    <a:pt x="1768" y="1810"/>
                    <a:pt x="1328" y="1760"/>
                  </a:cubicBezTo>
                  <a:cubicBezTo>
                    <a:pt x="1210" y="1747"/>
                    <a:pt x="1063" y="1731"/>
                    <a:pt x="912" y="1731"/>
                  </a:cubicBezTo>
                  <a:cubicBezTo>
                    <a:pt x="617" y="1731"/>
                    <a:pt x="309" y="1792"/>
                    <a:pt x="190" y="2049"/>
                  </a:cubicBezTo>
                  <a:cubicBezTo>
                    <a:pt x="0" y="2469"/>
                    <a:pt x="410" y="2779"/>
                    <a:pt x="729" y="2938"/>
                  </a:cubicBezTo>
                  <a:cubicBezTo>
                    <a:pt x="1158" y="3158"/>
                    <a:pt x="1608" y="3338"/>
                    <a:pt x="2067" y="3497"/>
                  </a:cubicBezTo>
                  <a:cubicBezTo>
                    <a:pt x="2316" y="4665"/>
                    <a:pt x="2367" y="5863"/>
                    <a:pt x="2436" y="7051"/>
                  </a:cubicBezTo>
                  <a:cubicBezTo>
                    <a:pt x="2516" y="8279"/>
                    <a:pt x="2596" y="9507"/>
                    <a:pt x="2666" y="10734"/>
                  </a:cubicBezTo>
                  <a:cubicBezTo>
                    <a:pt x="2716" y="11433"/>
                    <a:pt x="2755" y="12132"/>
                    <a:pt x="2806" y="12831"/>
                  </a:cubicBezTo>
                  <a:cubicBezTo>
                    <a:pt x="2810" y="12915"/>
                    <a:pt x="2876" y="12955"/>
                    <a:pt x="2942" y="12955"/>
                  </a:cubicBezTo>
                  <a:cubicBezTo>
                    <a:pt x="3018" y="12955"/>
                    <a:pt x="3096" y="12902"/>
                    <a:pt x="3085" y="12801"/>
                  </a:cubicBezTo>
                  <a:cubicBezTo>
                    <a:pt x="2935" y="10355"/>
                    <a:pt x="2815" y="7899"/>
                    <a:pt x="2626" y="5464"/>
                  </a:cubicBezTo>
                  <a:cubicBezTo>
                    <a:pt x="2566" y="4815"/>
                    <a:pt x="2496" y="4166"/>
                    <a:pt x="2367" y="3527"/>
                  </a:cubicBezTo>
                  <a:cubicBezTo>
                    <a:pt x="2446" y="3467"/>
                    <a:pt x="2476" y="3338"/>
                    <a:pt x="2347" y="3298"/>
                  </a:cubicBezTo>
                  <a:cubicBezTo>
                    <a:pt x="1957" y="3168"/>
                    <a:pt x="1568" y="3018"/>
                    <a:pt x="1189" y="2839"/>
                  </a:cubicBezTo>
                  <a:cubicBezTo>
                    <a:pt x="1018" y="2759"/>
                    <a:pt x="839" y="2688"/>
                    <a:pt x="679" y="2589"/>
                  </a:cubicBezTo>
                  <a:cubicBezTo>
                    <a:pt x="539" y="2499"/>
                    <a:pt x="330" y="2289"/>
                    <a:pt x="479" y="2129"/>
                  </a:cubicBezTo>
                  <a:cubicBezTo>
                    <a:pt x="559" y="2043"/>
                    <a:pt x="717" y="2024"/>
                    <a:pt x="855" y="2024"/>
                  </a:cubicBezTo>
                  <a:cubicBezTo>
                    <a:pt x="907" y="2024"/>
                    <a:pt x="957" y="2027"/>
                    <a:pt x="999" y="2030"/>
                  </a:cubicBezTo>
                  <a:cubicBezTo>
                    <a:pt x="1198" y="2030"/>
                    <a:pt x="1398" y="2049"/>
                    <a:pt x="1597" y="2100"/>
                  </a:cubicBezTo>
                  <a:cubicBezTo>
                    <a:pt x="1997" y="2189"/>
                    <a:pt x="2356" y="2389"/>
                    <a:pt x="2766" y="2459"/>
                  </a:cubicBezTo>
                  <a:cubicBezTo>
                    <a:pt x="2775" y="2461"/>
                    <a:pt x="2783" y="2462"/>
                    <a:pt x="2792" y="2462"/>
                  </a:cubicBezTo>
                  <a:cubicBezTo>
                    <a:pt x="2889" y="2462"/>
                    <a:pt x="2962" y="2361"/>
                    <a:pt x="2926" y="2269"/>
                  </a:cubicBezTo>
                  <a:cubicBezTo>
                    <a:pt x="2815" y="1920"/>
                    <a:pt x="2696" y="1570"/>
                    <a:pt x="2656" y="1211"/>
                  </a:cubicBezTo>
                  <a:cubicBezTo>
                    <a:pt x="2647" y="1081"/>
                    <a:pt x="2637" y="288"/>
                    <a:pt x="2884" y="288"/>
                  </a:cubicBezTo>
                  <a:cubicBezTo>
                    <a:pt x="2903" y="288"/>
                    <a:pt x="2924" y="293"/>
                    <a:pt x="2946" y="303"/>
                  </a:cubicBezTo>
                  <a:cubicBezTo>
                    <a:pt x="3075" y="363"/>
                    <a:pt x="3165" y="602"/>
                    <a:pt x="3215" y="722"/>
                  </a:cubicBezTo>
                  <a:cubicBezTo>
                    <a:pt x="3295" y="882"/>
                    <a:pt x="3354" y="1051"/>
                    <a:pt x="3414" y="1231"/>
                  </a:cubicBezTo>
                  <a:cubicBezTo>
                    <a:pt x="3525" y="1581"/>
                    <a:pt x="3594" y="1950"/>
                    <a:pt x="3664" y="2319"/>
                  </a:cubicBezTo>
                  <a:cubicBezTo>
                    <a:pt x="3676" y="2397"/>
                    <a:pt x="3753" y="2454"/>
                    <a:pt x="3824" y="2454"/>
                  </a:cubicBezTo>
                  <a:cubicBezTo>
                    <a:pt x="3870" y="2454"/>
                    <a:pt x="3914" y="2429"/>
                    <a:pt x="3933" y="2369"/>
                  </a:cubicBezTo>
                  <a:cubicBezTo>
                    <a:pt x="4143" y="1780"/>
                    <a:pt x="4523" y="1261"/>
                    <a:pt x="5042" y="911"/>
                  </a:cubicBezTo>
                  <a:cubicBezTo>
                    <a:pt x="5062" y="891"/>
                    <a:pt x="5111" y="842"/>
                    <a:pt x="5131" y="842"/>
                  </a:cubicBezTo>
                  <a:cubicBezTo>
                    <a:pt x="5141" y="839"/>
                    <a:pt x="5145" y="836"/>
                    <a:pt x="5147" y="836"/>
                  </a:cubicBezTo>
                  <a:cubicBezTo>
                    <a:pt x="5151" y="836"/>
                    <a:pt x="5142" y="847"/>
                    <a:pt x="5142" y="882"/>
                  </a:cubicBezTo>
                  <a:cubicBezTo>
                    <a:pt x="5131" y="951"/>
                    <a:pt x="5102" y="1031"/>
                    <a:pt x="5082" y="1102"/>
                  </a:cubicBezTo>
                  <a:cubicBezTo>
                    <a:pt x="5032" y="1271"/>
                    <a:pt x="4972" y="1421"/>
                    <a:pt x="4902" y="1581"/>
                  </a:cubicBezTo>
                  <a:cubicBezTo>
                    <a:pt x="4762" y="1890"/>
                    <a:pt x="4583" y="2180"/>
                    <a:pt x="4363" y="2439"/>
                  </a:cubicBezTo>
                  <a:cubicBezTo>
                    <a:pt x="4285" y="2534"/>
                    <a:pt x="4357" y="2680"/>
                    <a:pt x="4467" y="2680"/>
                  </a:cubicBezTo>
                  <a:cubicBezTo>
                    <a:pt x="4485" y="2680"/>
                    <a:pt x="4504" y="2677"/>
                    <a:pt x="4523" y="2668"/>
                  </a:cubicBezTo>
                  <a:cubicBezTo>
                    <a:pt x="4722" y="2589"/>
                    <a:pt x="4932" y="2509"/>
                    <a:pt x="5142" y="2469"/>
                  </a:cubicBezTo>
                  <a:cubicBezTo>
                    <a:pt x="5172" y="2465"/>
                    <a:pt x="5263" y="2457"/>
                    <a:pt x="5364" y="2457"/>
                  </a:cubicBezTo>
                  <a:cubicBezTo>
                    <a:pt x="5531" y="2457"/>
                    <a:pt x="5722" y="2479"/>
                    <a:pt x="5690" y="2579"/>
                  </a:cubicBezTo>
                  <a:cubicBezTo>
                    <a:pt x="5670" y="2648"/>
                    <a:pt x="5521" y="2708"/>
                    <a:pt x="5471" y="2748"/>
                  </a:cubicBezTo>
                  <a:cubicBezTo>
                    <a:pt x="5381" y="2799"/>
                    <a:pt x="5291" y="2848"/>
                    <a:pt x="5202" y="2888"/>
                  </a:cubicBezTo>
                  <a:cubicBezTo>
                    <a:pt x="5002" y="2988"/>
                    <a:pt x="4782" y="3048"/>
                    <a:pt x="4563" y="3078"/>
                  </a:cubicBezTo>
                  <a:cubicBezTo>
                    <a:pt x="4389" y="3097"/>
                    <a:pt x="4402" y="3368"/>
                    <a:pt x="4574" y="3368"/>
                  </a:cubicBezTo>
                  <a:cubicBezTo>
                    <a:pt x="4580" y="3368"/>
                    <a:pt x="4586" y="3368"/>
                    <a:pt x="4592" y="3367"/>
                  </a:cubicBezTo>
                  <a:cubicBezTo>
                    <a:pt x="4912" y="3318"/>
                    <a:pt x="5222" y="3218"/>
                    <a:pt x="5501" y="3058"/>
                  </a:cubicBezTo>
                  <a:cubicBezTo>
                    <a:pt x="5690" y="2958"/>
                    <a:pt x="6030" y="2788"/>
                    <a:pt x="5990" y="2519"/>
                  </a:cubicBezTo>
                  <a:cubicBezTo>
                    <a:pt x="5950" y="2260"/>
                    <a:pt x="5631" y="2180"/>
                    <a:pt x="5411" y="2169"/>
                  </a:cubicBezTo>
                  <a:cubicBezTo>
                    <a:pt x="5387" y="2168"/>
                    <a:pt x="5363" y="2167"/>
                    <a:pt x="5340" y="2167"/>
                  </a:cubicBezTo>
                  <a:cubicBezTo>
                    <a:pt x="5176" y="2167"/>
                    <a:pt x="5019" y="2196"/>
                    <a:pt x="4862" y="2240"/>
                  </a:cubicBezTo>
                  <a:cubicBezTo>
                    <a:pt x="5022" y="2000"/>
                    <a:pt x="5162" y="1750"/>
                    <a:pt x="5262" y="1481"/>
                  </a:cubicBezTo>
                  <a:cubicBezTo>
                    <a:pt x="5341" y="1261"/>
                    <a:pt x="5611" y="662"/>
                    <a:pt x="5262" y="542"/>
                  </a:cubicBezTo>
                  <a:cubicBezTo>
                    <a:pt x="5236" y="534"/>
                    <a:pt x="5210" y="530"/>
                    <a:pt x="5183" y="530"/>
                  </a:cubicBezTo>
                  <a:cubicBezTo>
                    <a:pt x="5028" y="530"/>
                    <a:pt x="4873" y="666"/>
                    <a:pt x="4762" y="752"/>
                  </a:cubicBezTo>
                  <a:cubicBezTo>
                    <a:pt x="4603" y="872"/>
                    <a:pt x="4453" y="1011"/>
                    <a:pt x="4323" y="1161"/>
                  </a:cubicBezTo>
                  <a:cubicBezTo>
                    <a:pt x="4133" y="1361"/>
                    <a:pt x="3984" y="1590"/>
                    <a:pt x="3854" y="1830"/>
                  </a:cubicBezTo>
                  <a:cubicBezTo>
                    <a:pt x="3794" y="1510"/>
                    <a:pt x="3714" y="1191"/>
                    <a:pt x="3604" y="882"/>
                  </a:cubicBezTo>
                  <a:cubicBezTo>
                    <a:pt x="3498" y="603"/>
                    <a:pt x="3291" y="1"/>
                    <a:pt x="29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6"/>
            <p:cNvSpPr/>
            <p:nvPr/>
          </p:nvSpPr>
          <p:spPr>
            <a:xfrm>
              <a:off x="620360" y="4552494"/>
              <a:ext cx="452078" cy="71983"/>
            </a:xfrm>
            <a:custGeom>
              <a:avLst/>
              <a:gdLst/>
              <a:ahLst/>
              <a:cxnLst/>
              <a:rect l="l" t="t" r="r" b="b"/>
              <a:pathLst>
                <a:path w="4032" h="642" extrusionOk="0">
                  <a:moveTo>
                    <a:pt x="3847" y="1"/>
                  </a:moveTo>
                  <a:cubicBezTo>
                    <a:pt x="3841" y="1"/>
                    <a:pt x="3835" y="1"/>
                    <a:pt x="3828" y="2"/>
                  </a:cubicBezTo>
                  <a:cubicBezTo>
                    <a:pt x="2610" y="111"/>
                    <a:pt x="1393" y="231"/>
                    <a:pt x="175" y="351"/>
                  </a:cubicBezTo>
                  <a:cubicBezTo>
                    <a:pt x="1" y="370"/>
                    <a:pt x="14" y="642"/>
                    <a:pt x="186" y="642"/>
                  </a:cubicBezTo>
                  <a:cubicBezTo>
                    <a:pt x="192" y="642"/>
                    <a:pt x="198" y="641"/>
                    <a:pt x="204" y="641"/>
                  </a:cubicBezTo>
                  <a:cubicBezTo>
                    <a:pt x="1422" y="521"/>
                    <a:pt x="2640" y="401"/>
                    <a:pt x="3858" y="291"/>
                  </a:cubicBezTo>
                  <a:cubicBezTo>
                    <a:pt x="4032" y="271"/>
                    <a:pt x="4019" y="1"/>
                    <a:pt x="384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6"/>
            <p:cNvSpPr/>
            <p:nvPr/>
          </p:nvSpPr>
          <p:spPr>
            <a:xfrm>
              <a:off x="-172809" y="4619545"/>
              <a:ext cx="524061" cy="104610"/>
            </a:xfrm>
            <a:custGeom>
              <a:avLst/>
              <a:gdLst/>
              <a:ahLst/>
              <a:cxnLst/>
              <a:rect l="l" t="t" r="r" b="b"/>
              <a:pathLst>
                <a:path w="4674" h="933" extrusionOk="0">
                  <a:moveTo>
                    <a:pt x="4499" y="0"/>
                  </a:moveTo>
                  <a:cubicBezTo>
                    <a:pt x="4491" y="0"/>
                    <a:pt x="4482" y="1"/>
                    <a:pt x="4473" y="3"/>
                  </a:cubicBezTo>
                  <a:cubicBezTo>
                    <a:pt x="3036" y="182"/>
                    <a:pt x="1598" y="392"/>
                    <a:pt x="181" y="642"/>
                  </a:cubicBezTo>
                  <a:cubicBezTo>
                    <a:pt x="0" y="670"/>
                    <a:pt x="19" y="933"/>
                    <a:pt x="175" y="933"/>
                  </a:cubicBezTo>
                  <a:cubicBezTo>
                    <a:pt x="183" y="933"/>
                    <a:pt x="192" y="932"/>
                    <a:pt x="201" y="931"/>
                  </a:cubicBezTo>
                  <a:cubicBezTo>
                    <a:pt x="1628" y="681"/>
                    <a:pt x="3056" y="471"/>
                    <a:pt x="4493" y="292"/>
                  </a:cubicBezTo>
                  <a:cubicBezTo>
                    <a:pt x="4673" y="264"/>
                    <a:pt x="4656" y="0"/>
                    <a:pt x="44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6"/>
            <p:cNvSpPr/>
            <p:nvPr/>
          </p:nvSpPr>
          <p:spPr>
            <a:xfrm>
              <a:off x="-130986" y="4920825"/>
              <a:ext cx="495245" cy="66264"/>
            </a:xfrm>
            <a:custGeom>
              <a:avLst/>
              <a:gdLst/>
              <a:ahLst/>
              <a:cxnLst/>
              <a:rect l="l" t="t" r="r" b="b"/>
              <a:pathLst>
                <a:path w="4417" h="591" extrusionOk="0">
                  <a:moveTo>
                    <a:pt x="4219" y="0"/>
                  </a:moveTo>
                  <a:cubicBezTo>
                    <a:pt x="4216" y="0"/>
                    <a:pt x="4213" y="0"/>
                    <a:pt x="4210" y="1"/>
                  </a:cubicBezTo>
                  <a:cubicBezTo>
                    <a:pt x="2863" y="100"/>
                    <a:pt x="1525" y="200"/>
                    <a:pt x="177" y="300"/>
                  </a:cubicBezTo>
                  <a:cubicBezTo>
                    <a:pt x="0" y="320"/>
                    <a:pt x="16" y="590"/>
                    <a:pt x="198" y="590"/>
                  </a:cubicBezTo>
                  <a:cubicBezTo>
                    <a:pt x="201" y="590"/>
                    <a:pt x="204" y="590"/>
                    <a:pt x="207" y="590"/>
                  </a:cubicBezTo>
                  <a:cubicBezTo>
                    <a:pt x="1545" y="490"/>
                    <a:pt x="2892" y="390"/>
                    <a:pt x="4230" y="290"/>
                  </a:cubicBezTo>
                  <a:cubicBezTo>
                    <a:pt x="4417" y="280"/>
                    <a:pt x="4390" y="0"/>
                    <a:pt x="4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6"/>
            <p:cNvSpPr/>
            <p:nvPr/>
          </p:nvSpPr>
          <p:spPr>
            <a:xfrm>
              <a:off x="696156" y="4914097"/>
              <a:ext cx="392653" cy="41597"/>
            </a:xfrm>
            <a:custGeom>
              <a:avLst/>
              <a:gdLst/>
              <a:ahLst/>
              <a:cxnLst/>
              <a:rect l="l" t="t" r="r" b="b"/>
              <a:pathLst>
                <a:path w="3502" h="371" extrusionOk="0">
                  <a:moveTo>
                    <a:pt x="3292" y="1"/>
                  </a:moveTo>
                  <a:cubicBezTo>
                    <a:pt x="2254" y="1"/>
                    <a:pt x="1216" y="31"/>
                    <a:pt x="187" y="91"/>
                  </a:cubicBezTo>
                  <a:cubicBezTo>
                    <a:pt x="1" y="100"/>
                    <a:pt x="17" y="371"/>
                    <a:pt x="198" y="371"/>
                  </a:cubicBezTo>
                  <a:cubicBezTo>
                    <a:pt x="201" y="371"/>
                    <a:pt x="204" y="371"/>
                    <a:pt x="207" y="370"/>
                  </a:cubicBezTo>
                  <a:cubicBezTo>
                    <a:pt x="1245" y="320"/>
                    <a:pt x="2283" y="291"/>
                    <a:pt x="3312" y="291"/>
                  </a:cubicBezTo>
                  <a:cubicBezTo>
                    <a:pt x="3501" y="291"/>
                    <a:pt x="3472" y="1"/>
                    <a:pt x="329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6"/>
            <p:cNvSpPr/>
            <p:nvPr/>
          </p:nvSpPr>
          <p:spPr>
            <a:xfrm>
              <a:off x="55365" y="3831195"/>
              <a:ext cx="139256" cy="160784"/>
            </a:xfrm>
            <a:custGeom>
              <a:avLst/>
              <a:gdLst/>
              <a:ahLst/>
              <a:cxnLst/>
              <a:rect l="l" t="t" r="r" b="b"/>
              <a:pathLst>
                <a:path w="1242" h="1434" extrusionOk="0">
                  <a:moveTo>
                    <a:pt x="214" y="1"/>
                  </a:moveTo>
                  <a:cubicBezTo>
                    <a:pt x="99" y="1"/>
                    <a:pt x="1" y="160"/>
                    <a:pt x="112" y="255"/>
                  </a:cubicBezTo>
                  <a:cubicBezTo>
                    <a:pt x="282" y="395"/>
                    <a:pt x="392" y="594"/>
                    <a:pt x="511" y="764"/>
                  </a:cubicBezTo>
                  <a:cubicBezTo>
                    <a:pt x="651" y="974"/>
                    <a:pt x="791" y="1173"/>
                    <a:pt x="931" y="1373"/>
                  </a:cubicBezTo>
                  <a:cubicBezTo>
                    <a:pt x="959" y="1415"/>
                    <a:pt x="998" y="1433"/>
                    <a:pt x="1038" y="1433"/>
                  </a:cubicBezTo>
                  <a:cubicBezTo>
                    <a:pt x="1139" y="1433"/>
                    <a:pt x="1242" y="1318"/>
                    <a:pt x="1170" y="1204"/>
                  </a:cubicBezTo>
                  <a:cubicBezTo>
                    <a:pt x="1021" y="994"/>
                    <a:pt x="881" y="794"/>
                    <a:pt x="731" y="585"/>
                  </a:cubicBezTo>
                  <a:cubicBezTo>
                    <a:pt x="602" y="395"/>
                    <a:pt x="482" y="185"/>
                    <a:pt x="302" y="35"/>
                  </a:cubicBezTo>
                  <a:cubicBezTo>
                    <a:pt x="274" y="11"/>
                    <a:pt x="243" y="1"/>
                    <a:pt x="21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6"/>
            <p:cNvSpPr/>
            <p:nvPr/>
          </p:nvSpPr>
          <p:spPr>
            <a:xfrm>
              <a:off x="-2604" y="3937938"/>
              <a:ext cx="134435" cy="83756"/>
            </a:xfrm>
            <a:custGeom>
              <a:avLst/>
              <a:gdLst/>
              <a:ahLst/>
              <a:cxnLst/>
              <a:rect l="l" t="t" r="r" b="b"/>
              <a:pathLst>
                <a:path w="1199" h="747" extrusionOk="0">
                  <a:moveTo>
                    <a:pt x="171" y="0"/>
                  </a:moveTo>
                  <a:cubicBezTo>
                    <a:pt x="113" y="0"/>
                    <a:pt x="52" y="30"/>
                    <a:pt x="30" y="82"/>
                  </a:cubicBezTo>
                  <a:cubicBezTo>
                    <a:pt x="1" y="152"/>
                    <a:pt x="30" y="232"/>
                    <a:pt x="100" y="272"/>
                  </a:cubicBezTo>
                  <a:cubicBezTo>
                    <a:pt x="389" y="431"/>
                    <a:pt x="679" y="581"/>
                    <a:pt x="968" y="731"/>
                  </a:cubicBezTo>
                  <a:cubicBezTo>
                    <a:pt x="988" y="742"/>
                    <a:pt x="1009" y="747"/>
                    <a:pt x="1031" y="747"/>
                  </a:cubicBezTo>
                  <a:cubicBezTo>
                    <a:pt x="1088" y="747"/>
                    <a:pt x="1147" y="712"/>
                    <a:pt x="1168" y="661"/>
                  </a:cubicBezTo>
                  <a:cubicBezTo>
                    <a:pt x="1198" y="591"/>
                    <a:pt x="1168" y="511"/>
                    <a:pt x="1099" y="471"/>
                  </a:cubicBezTo>
                  <a:cubicBezTo>
                    <a:pt x="809" y="321"/>
                    <a:pt x="520" y="161"/>
                    <a:pt x="230" y="12"/>
                  </a:cubicBezTo>
                  <a:cubicBezTo>
                    <a:pt x="212" y="4"/>
                    <a:pt x="191" y="0"/>
                    <a:pt x="17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6"/>
            <p:cNvSpPr/>
            <p:nvPr/>
          </p:nvSpPr>
          <p:spPr>
            <a:xfrm>
              <a:off x="476504" y="3702588"/>
              <a:ext cx="56061" cy="154056"/>
            </a:xfrm>
            <a:custGeom>
              <a:avLst/>
              <a:gdLst/>
              <a:ahLst/>
              <a:cxnLst/>
              <a:rect l="l" t="t" r="r" b="b"/>
              <a:pathLst>
                <a:path w="500" h="1374" extrusionOk="0">
                  <a:moveTo>
                    <a:pt x="335" y="0"/>
                  </a:moveTo>
                  <a:cubicBezTo>
                    <a:pt x="264" y="0"/>
                    <a:pt x="217" y="54"/>
                    <a:pt x="200" y="115"/>
                  </a:cubicBezTo>
                  <a:cubicBezTo>
                    <a:pt x="100" y="474"/>
                    <a:pt x="40" y="833"/>
                    <a:pt x="0" y="1202"/>
                  </a:cubicBezTo>
                  <a:cubicBezTo>
                    <a:pt x="0" y="1273"/>
                    <a:pt x="40" y="1352"/>
                    <a:pt x="120" y="1372"/>
                  </a:cubicBezTo>
                  <a:cubicBezTo>
                    <a:pt x="126" y="1373"/>
                    <a:pt x="132" y="1374"/>
                    <a:pt x="138" y="1374"/>
                  </a:cubicBezTo>
                  <a:cubicBezTo>
                    <a:pt x="204" y="1374"/>
                    <a:pt x="280" y="1326"/>
                    <a:pt x="289" y="1253"/>
                  </a:cubicBezTo>
                  <a:cubicBezTo>
                    <a:pt x="329" y="883"/>
                    <a:pt x="389" y="523"/>
                    <a:pt x="479" y="174"/>
                  </a:cubicBezTo>
                  <a:cubicBezTo>
                    <a:pt x="499" y="95"/>
                    <a:pt x="439" y="15"/>
                    <a:pt x="369" y="4"/>
                  </a:cubicBezTo>
                  <a:cubicBezTo>
                    <a:pt x="357" y="2"/>
                    <a:pt x="346" y="0"/>
                    <a:pt x="3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6"/>
            <p:cNvSpPr/>
            <p:nvPr/>
          </p:nvSpPr>
          <p:spPr>
            <a:xfrm>
              <a:off x="533464" y="3725237"/>
              <a:ext cx="96425" cy="124120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691" y="1"/>
                  </a:moveTo>
                  <a:cubicBezTo>
                    <a:pt x="651" y="1"/>
                    <a:pt x="611" y="16"/>
                    <a:pt x="590" y="52"/>
                  </a:cubicBezTo>
                  <a:cubicBezTo>
                    <a:pt x="411" y="321"/>
                    <a:pt x="231" y="601"/>
                    <a:pt x="51" y="871"/>
                  </a:cubicBezTo>
                  <a:cubicBezTo>
                    <a:pt x="11" y="931"/>
                    <a:pt x="1" y="1020"/>
                    <a:pt x="71" y="1071"/>
                  </a:cubicBezTo>
                  <a:cubicBezTo>
                    <a:pt x="95" y="1094"/>
                    <a:pt x="130" y="1107"/>
                    <a:pt x="165" y="1107"/>
                  </a:cubicBezTo>
                  <a:cubicBezTo>
                    <a:pt x="205" y="1107"/>
                    <a:pt x="244" y="1092"/>
                    <a:pt x="271" y="1060"/>
                  </a:cubicBezTo>
                  <a:cubicBezTo>
                    <a:pt x="450" y="781"/>
                    <a:pt x="630" y="512"/>
                    <a:pt x="810" y="242"/>
                  </a:cubicBezTo>
                  <a:cubicBezTo>
                    <a:pt x="850" y="182"/>
                    <a:pt x="859" y="92"/>
                    <a:pt x="790" y="32"/>
                  </a:cubicBezTo>
                  <a:cubicBezTo>
                    <a:pt x="766" y="13"/>
                    <a:pt x="728" y="1"/>
                    <a:pt x="69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6"/>
            <p:cNvSpPr/>
            <p:nvPr/>
          </p:nvSpPr>
          <p:spPr>
            <a:xfrm>
              <a:off x="-206334" y="4322863"/>
              <a:ext cx="169193" cy="243866"/>
            </a:xfrm>
            <a:custGeom>
              <a:avLst/>
              <a:gdLst/>
              <a:ahLst/>
              <a:cxnLst/>
              <a:rect l="l" t="t" r="r" b="b"/>
              <a:pathLst>
                <a:path w="1509" h="2175" extrusionOk="0">
                  <a:moveTo>
                    <a:pt x="1311" y="0"/>
                  </a:moveTo>
                  <a:cubicBezTo>
                    <a:pt x="1264" y="0"/>
                    <a:pt x="1217" y="22"/>
                    <a:pt x="1188" y="73"/>
                  </a:cubicBezTo>
                  <a:cubicBezTo>
                    <a:pt x="829" y="702"/>
                    <a:pt x="450" y="1331"/>
                    <a:pt x="50" y="1939"/>
                  </a:cubicBezTo>
                  <a:cubicBezTo>
                    <a:pt x="10" y="1999"/>
                    <a:pt x="1" y="2090"/>
                    <a:pt x="70" y="2139"/>
                  </a:cubicBezTo>
                  <a:cubicBezTo>
                    <a:pt x="93" y="2162"/>
                    <a:pt x="129" y="2175"/>
                    <a:pt x="164" y="2175"/>
                  </a:cubicBezTo>
                  <a:cubicBezTo>
                    <a:pt x="206" y="2175"/>
                    <a:pt x="248" y="2157"/>
                    <a:pt x="270" y="2119"/>
                  </a:cubicBezTo>
                  <a:cubicBezTo>
                    <a:pt x="680" y="1491"/>
                    <a:pt x="1079" y="852"/>
                    <a:pt x="1448" y="202"/>
                  </a:cubicBezTo>
                  <a:cubicBezTo>
                    <a:pt x="1509" y="94"/>
                    <a:pt x="1410" y="0"/>
                    <a:pt x="13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6"/>
            <p:cNvSpPr/>
            <p:nvPr/>
          </p:nvSpPr>
          <p:spPr>
            <a:xfrm>
              <a:off x="-111252" y="4308511"/>
              <a:ext cx="274700" cy="380880"/>
            </a:xfrm>
            <a:custGeom>
              <a:avLst/>
              <a:gdLst/>
              <a:ahLst/>
              <a:cxnLst/>
              <a:rect l="l" t="t" r="r" b="b"/>
              <a:pathLst>
                <a:path w="2450" h="3397" extrusionOk="0">
                  <a:moveTo>
                    <a:pt x="2255" y="1"/>
                  </a:moveTo>
                  <a:cubicBezTo>
                    <a:pt x="2219" y="1"/>
                    <a:pt x="2184" y="18"/>
                    <a:pt x="2157" y="61"/>
                  </a:cubicBezTo>
                  <a:cubicBezTo>
                    <a:pt x="1478" y="1100"/>
                    <a:pt x="790" y="2138"/>
                    <a:pt x="81" y="3156"/>
                  </a:cubicBezTo>
                  <a:cubicBezTo>
                    <a:pt x="1" y="3265"/>
                    <a:pt x="102" y="3396"/>
                    <a:pt x="201" y="3396"/>
                  </a:cubicBezTo>
                  <a:cubicBezTo>
                    <a:pt x="237" y="3396"/>
                    <a:pt x="273" y="3379"/>
                    <a:pt x="300" y="3336"/>
                  </a:cubicBezTo>
                  <a:cubicBezTo>
                    <a:pt x="1009" y="2317"/>
                    <a:pt x="1708" y="1289"/>
                    <a:pt x="2377" y="241"/>
                  </a:cubicBezTo>
                  <a:cubicBezTo>
                    <a:pt x="2450" y="131"/>
                    <a:pt x="2352" y="1"/>
                    <a:pt x="225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6"/>
            <p:cNvSpPr/>
            <p:nvPr/>
          </p:nvSpPr>
          <p:spPr>
            <a:xfrm>
              <a:off x="52337" y="4354370"/>
              <a:ext cx="256648" cy="318652"/>
            </a:xfrm>
            <a:custGeom>
              <a:avLst/>
              <a:gdLst/>
              <a:ahLst/>
              <a:cxnLst/>
              <a:rect l="l" t="t" r="r" b="b"/>
              <a:pathLst>
                <a:path w="2289" h="2842" extrusionOk="0">
                  <a:moveTo>
                    <a:pt x="2094" y="1"/>
                  </a:moveTo>
                  <a:cubicBezTo>
                    <a:pt x="2058" y="1"/>
                    <a:pt x="2023" y="18"/>
                    <a:pt x="1996" y="61"/>
                  </a:cubicBezTo>
                  <a:cubicBezTo>
                    <a:pt x="1407" y="940"/>
                    <a:pt x="768" y="1789"/>
                    <a:pt x="90" y="2607"/>
                  </a:cubicBezTo>
                  <a:cubicBezTo>
                    <a:pt x="1" y="2711"/>
                    <a:pt x="98" y="2842"/>
                    <a:pt x="204" y="2842"/>
                  </a:cubicBezTo>
                  <a:cubicBezTo>
                    <a:pt x="240" y="2842"/>
                    <a:pt x="278" y="2826"/>
                    <a:pt x="309" y="2787"/>
                  </a:cubicBezTo>
                  <a:cubicBezTo>
                    <a:pt x="988" y="1978"/>
                    <a:pt x="1627" y="1130"/>
                    <a:pt x="2215" y="241"/>
                  </a:cubicBezTo>
                  <a:cubicBezTo>
                    <a:pt x="2288" y="132"/>
                    <a:pt x="2191" y="1"/>
                    <a:pt x="209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6"/>
            <p:cNvSpPr/>
            <p:nvPr/>
          </p:nvSpPr>
          <p:spPr>
            <a:xfrm>
              <a:off x="-94434" y="4979130"/>
              <a:ext cx="118065" cy="179284"/>
            </a:xfrm>
            <a:custGeom>
              <a:avLst/>
              <a:gdLst/>
              <a:ahLst/>
              <a:cxnLst/>
              <a:rect l="l" t="t" r="r" b="b"/>
              <a:pathLst>
                <a:path w="1053" h="1599" extrusionOk="0">
                  <a:moveTo>
                    <a:pt x="859" y="0"/>
                  </a:moveTo>
                  <a:cubicBezTo>
                    <a:pt x="812" y="0"/>
                    <a:pt x="766" y="24"/>
                    <a:pt x="740" y="80"/>
                  </a:cubicBezTo>
                  <a:cubicBezTo>
                    <a:pt x="510" y="519"/>
                    <a:pt x="280" y="958"/>
                    <a:pt x="41" y="1388"/>
                  </a:cubicBezTo>
                  <a:cubicBezTo>
                    <a:pt x="1" y="1457"/>
                    <a:pt x="41" y="1557"/>
                    <a:pt x="110" y="1587"/>
                  </a:cubicBezTo>
                  <a:cubicBezTo>
                    <a:pt x="129" y="1595"/>
                    <a:pt x="148" y="1599"/>
                    <a:pt x="168" y="1599"/>
                  </a:cubicBezTo>
                  <a:cubicBezTo>
                    <a:pt x="223" y="1599"/>
                    <a:pt x="278" y="1569"/>
                    <a:pt x="300" y="1517"/>
                  </a:cubicBezTo>
                  <a:cubicBezTo>
                    <a:pt x="540" y="1088"/>
                    <a:pt x="769" y="649"/>
                    <a:pt x="999" y="210"/>
                  </a:cubicBezTo>
                  <a:cubicBezTo>
                    <a:pt x="1053" y="96"/>
                    <a:pt x="954" y="0"/>
                    <a:pt x="85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6"/>
            <p:cNvSpPr/>
            <p:nvPr/>
          </p:nvSpPr>
          <p:spPr>
            <a:xfrm>
              <a:off x="-33662" y="4961077"/>
              <a:ext cx="284455" cy="426178"/>
            </a:xfrm>
            <a:custGeom>
              <a:avLst/>
              <a:gdLst/>
              <a:ahLst/>
              <a:cxnLst/>
              <a:rect l="l" t="t" r="r" b="b"/>
              <a:pathLst>
                <a:path w="2537" h="3801" extrusionOk="0">
                  <a:moveTo>
                    <a:pt x="2341" y="0"/>
                  </a:moveTo>
                  <a:cubicBezTo>
                    <a:pt x="2306" y="0"/>
                    <a:pt x="2270" y="18"/>
                    <a:pt x="2244" y="61"/>
                  </a:cubicBezTo>
                  <a:cubicBezTo>
                    <a:pt x="1475" y="1219"/>
                    <a:pt x="746" y="2397"/>
                    <a:pt x="68" y="3605"/>
                  </a:cubicBezTo>
                  <a:cubicBezTo>
                    <a:pt x="1" y="3712"/>
                    <a:pt x="99" y="3800"/>
                    <a:pt x="198" y="3800"/>
                  </a:cubicBezTo>
                  <a:cubicBezTo>
                    <a:pt x="247" y="3800"/>
                    <a:pt x="297" y="3778"/>
                    <a:pt x="327" y="3725"/>
                  </a:cubicBezTo>
                  <a:cubicBezTo>
                    <a:pt x="996" y="2547"/>
                    <a:pt x="1715" y="1379"/>
                    <a:pt x="2463" y="251"/>
                  </a:cubicBezTo>
                  <a:cubicBezTo>
                    <a:pt x="2537" y="134"/>
                    <a:pt x="2438" y="0"/>
                    <a:pt x="234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6"/>
            <p:cNvSpPr/>
            <p:nvPr/>
          </p:nvSpPr>
          <p:spPr>
            <a:xfrm>
              <a:off x="154707" y="5106279"/>
              <a:ext cx="204399" cy="290958"/>
            </a:xfrm>
            <a:custGeom>
              <a:avLst/>
              <a:gdLst/>
              <a:ahLst/>
              <a:cxnLst/>
              <a:rect l="l" t="t" r="r" b="b"/>
              <a:pathLst>
                <a:path w="1823" h="2595" extrusionOk="0">
                  <a:moveTo>
                    <a:pt x="1625" y="1"/>
                  </a:moveTo>
                  <a:cubicBezTo>
                    <a:pt x="1578" y="1"/>
                    <a:pt x="1531" y="22"/>
                    <a:pt x="1502" y="74"/>
                  </a:cubicBezTo>
                  <a:cubicBezTo>
                    <a:pt x="1073" y="862"/>
                    <a:pt x="594" y="1621"/>
                    <a:pt x="75" y="2350"/>
                  </a:cubicBezTo>
                  <a:cubicBezTo>
                    <a:pt x="1" y="2461"/>
                    <a:pt x="103" y="2594"/>
                    <a:pt x="201" y="2594"/>
                  </a:cubicBezTo>
                  <a:cubicBezTo>
                    <a:pt x="235" y="2594"/>
                    <a:pt x="269" y="2578"/>
                    <a:pt x="295" y="2539"/>
                  </a:cubicBezTo>
                  <a:cubicBezTo>
                    <a:pt x="834" y="1791"/>
                    <a:pt x="1322" y="1012"/>
                    <a:pt x="1762" y="203"/>
                  </a:cubicBezTo>
                  <a:cubicBezTo>
                    <a:pt x="1823" y="95"/>
                    <a:pt x="1724" y="1"/>
                    <a:pt x="16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6"/>
            <p:cNvSpPr/>
            <p:nvPr/>
          </p:nvSpPr>
          <p:spPr>
            <a:xfrm>
              <a:off x="756255" y="4963208"/>
              <a:ext cx="149011" cy="220993"/>
            </a:xfrm>
            <a:custGeom>
              <a:avLst/>
              <a:gdLst/>
              <a:ahLst/>
              <a:cxnLst/>
              <a:rect l="l" t="t" r="r" b="b"/>
              <a:pathLst>
                <a:path w="1329" h="1971" extrusionOk="0">
                  <a:moveTo>
                    <a:pt x="1166" y="1"/>
                  </a:moveTo>
                  <a:cubicBezTo>
                    <a:pt x="1109" y="1"/>
                    <a:pt x="1058" y="31"/>
                    <a:pt x="1029" y="82"/>
                  </a:cubicBezTo>
                  <a:lnTo>
                    <a:pt x="41" y="1759"/>
                  </a:lnTo>
                  <a:cubicBezTo>
                    <a:pt x="1" y="1829"/>
                    <a:pt x="41" y="1929"/>
                    <a:pt x="110" y="1959"/>
                  </a:cubicBezTo>
                  <a:cubicBezTo>
                    <a:pt x="131" y="1967"/>
                    <a:pt x="151" y="1970"/>
                    <a:pt x="171" y="1970"/>
                  </a:cubicBezTo>
                  <a:cubicBezTo>
                    <a:pt x="225" y="1970"/>
                    <a:pt x="271" y="1940"/>
                    <a:pt x="300" y="1889"/>
                  </a:cubicBezTo>
                  <a:lnTo>
                    <a:pt x="1288" y="212"/>
                  </a:lnTo>
                  <a:cubicBezTo>
                    <a:pt x="1328" y="142"/>
                    <a:pt x="1288" y="42"/>
                    <a:pt x="1228" y="12"/>
                  </a:cubicBezTo>
                  <a:cubicBezTo>
                    <a:pt x="1207" y="4"/>
                    <a:pt x="1186" y="1"/>
                    <a:pt x="116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6"/>
            <p:cNvSpPr/>
            <p:nvPr/>
          </p:nvSpPr>
          <p:spPr>
            <a:xfrm>
              <a:off x="843600" y="5017588"/>
              <a:ext cx="243642" cy="313158"/>
            </a:xfrm>
            <a:custGeom>
              <a:avLst/>
              <a:gdLst/>
              <a:ahLst/>
              <a:cxnLst/>
              <a:rect l="l" t="t" r="r" b="b"/>
              <a:pathLst>
                <a:path w="2173" h="2793" extrusionOk="0">
                  <a:moveTo>
                    <a:pt x="1976" y="1"/>
                  </a:moveTo>
                  <a:cubicBezTo>
                    <a:pt x="1927" y="1"/>
                    <a:pt x="1877" y="23"/>
                    <a:pt x="1847" y="76"/>
                  </a:cubicBezTo>
                  <a:cubicBezTo>
                    <a:pt x="1328" y="945"/>
                    <a:pt x="739" y="1773"/>
                    <a:pt x="90" y="2552"/>
                  </a:cubicBezTo>
                  <a:cubicBezTo>
                    <a:pt x="1" y="2664"/>
                    <a:pt x="100" y="2792"/>
                    <a:pt x="206" y="2792"/>
                  </a:cubicBezTo>
                  <a:cubicBezTo>
                    <a:pt x="242" y="2792"/>
                    <a:pt x="279" y="2777"/>
                    <a:pt x="310" y="2742"/>
                  </a:cubicBezTo>
                  <a:cubicBezTo>
                    <a:pt x="968" y="1943"/>
                    <a:pt x="1567" y="1094"/>
                    <a:pt x="2106" y="196"/>
                  </a:cubicBezTo>
                  <a:cubicBezTo>
                    <a:pt x="2173" y="89"/>
                    <a:pt x="2076" y="1"/>
                    <a:pt x="197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6"/>
            <p:cNvSpPr/>
            <p:nvPr/>
          </p:nvSpPr>
          <p:spPr>
            <a:xfrm>
              <a:off x="615987" y="4261306"/>
              <a:ext cx="159775" cy="270103"/>
            </a:xfrm>
            <a:custGeom>
              <a:avLst/>
              <a:gdLst/>
              <a:ahLst/>
              <a:cxnLst/>
              <a:rect l="l" t="t" r="r" b="b"/>
              <a:pathLst>
                <a:path w="1425" h="2409" extrusionOk="0">
                  <a:moveTo>
                    <a:pt x="1236" y="1"/>
                  </a:moveTo>
                  <a:cubicBezTo>
                    <a:pt x="1188" y="1"/>
                    <a:pt x="1139" y="25"/>
                    <a:pt x="1112" y="83"/>
                  </a:cubicBezTo>
                  <a:cubicBezTo>
                    <a:pt x="762" y="791"/>
                    <a:pt x="403" y="1501"/>
                    <a:pt x="54" y="2209"/>
                  </a:cubicBezTo>
                  <a:cubicBezTo>
                    <a:pt x="1" y="2315"/>
                    <a:pt x="98" y="2409"/>
                    <a:pt x="193" y="2409"/>
                  </a:cubicBezTo>
                  <a:cubicBezTo>
                    <a:pt x="240" y="2409"/>
                    <a:pt x="287" y="2385"/>
                    <a:pt x="313" y="2329"/>
                  </a:cubicBezTo>
                  <a:cubicBezTo>
                    <a:pt x="673" y="1620"/>
                    <a:pt x="1022" y="911"/>
                    <a:pt x="1372" y="203"/>
                  </a:cubicBezTo>
                  <a:cubicBezTo>
                    <a:pt x="1424" y="91"/>
                    <a:pt x="1330" y="1"/>
                    <a:pt x="123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6"/>
            <p:cNvSpPr/>
            <p:nvPr/>
          </p:nvSpPr>
          <p:spPr>
            <a:xfrm>
              <a:off x="804244" y="4237199"/>
              <a:ext cx="230860" cy="315064"/>
            </a:xfrm>
            <a:custGeom>
              <a:avLst/>
              <a:gdLst/>
              <a:ahLst/>
              <a:cxnLst/>
              <a:rect l="l" t="t" r="r" b="b"/>
              <a:pathLst>
                <a:path w="2059" h="2810" extrusionOk="0">
                  <a:moveTo>
                    <a:pt x="1897" y="0"/>
                  </a:moveTo>
                  <a:cubicBezTo>
                    <a:pt x="1854" y="0"/>
                    <a:pt x="1811" y="15"/>
                    <a:pt x="1789" y="48"/>
                  </a:cubicBezTo>
                  <a:cubicBezTo>
                    <a:pt x="1240" y="897"/>
                    <a:pt x="671" y="1736"/>
                    <a:pt x="82" y="2564"/>
                  </a:cubicBezTo>
                  <a:cubicBezTo>
                    <a:pt x="1" y="2681"/>
                    <a:pt x="99" y="2810"/>
                    <a:pt x="200" y="2810"/>
                  </a:cubicBezTo>
                  <a:cubicBezTo>
                    <a:pt x="236" y="2810"/>
                    <a:pt x="272" y="2793"/>
                    <a:pt x="301" y="2754"/>
                  </a:cubicBezTo>
                  <a:cubicBezTo>
                    <a:pt x="891" y="1925"/>
                    <a:pt x="1459" y="1086"/>
                    <a:pt x="2009" y="238"/>
                  </a:cubicBezTo>
                  <a:cubicBezTo>
                    <a:pt x="2049" y="168"/>
                    <a:pt x="2058" y="88"/>
                    <a:pt x="1989" y="28"/>
                  </a:cubicBezTo>
                  <a:cubicBezTo>
                    <a:pt x="1966" y="10"/>
                    <a:pt x="1931" y="0"/>
                    <a:pt x="189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6"/>
            <p:cNvSpPr/>
            <p:nvPr/>
          </p:nvSpPr>
          <p:spPr>
            <a:xfrm>
              <a:off x="158631" y="3135572"/>
              <a:ext cx="323473" cy="363838"/>
            </a:xfrm>
            <a:custGeom>
              <a:avLst/>
              <a:gdLst/>
              <a:ahLst/>
              <a:cxnLst/>
              <a:rect l="l" t="t" r="r" b="b"/>
              <a:pathLst>
                <a:path w="2885" h="3245" extrusionOk="0">
                  <a:moveTo>
                    <a:pt x="1148" y="1"/>
                  </a:moveTo>
                  <a:cubicBezTo>
                    <a:pt x="1048" y="440"/>
                    <a:pt x="958" y="879"/>
                    <a:pt x="879" y="1328"/>
                  </a:cubicBezTo>
                  <a:cubicBezTo>
                    <a:pt x="589" y="1428"/>
                    <a:pt x="289" y="1538"/>
                    <a:pt x="0" y="1638"/>
                  </a:cubicBezTo>
                  <a:cubicBezTo>
                    <a:pt x="260" y="1718"/>
                    <a:pt x="519" y="1807"/>
                    <a:pt x="779" y="1907"/>
                  </a:cubicBezTo>
                  <a:cubicBezTo>
                    <a:pt x="708" y="2356"/>
                    <a:pt x="639" y="2805"/>
                    <a:pt x="589" y="3245"/>
                  </a:cubicBezTo>
                  <a:cubicBezTo>
                    <a:pt x="918" y="2916"/>
                    <a:pt x="1238" y="2576"/>
                    <a:pt x="1547" y="2226"/>
                  </a:cubicBezTo>
                  <a:cubicBezTo>
                    <a:pt x="1926" y="2396"/>
                    <a:pt x="2296" y="2566"/>
                    <a:pt x="2675" y="2745"/>
                  </a:cubicBezTo>
                  <a:lnTo>
                    <a:pt x="2076" y="1607"/>
                  </a:lnTo>
                  <a:cubicBezTo>
                    <a:pt x="2356" y="1278"/>
                    <a:pt x="2625" y="949"/>
                    <a:pt x="2885" y="609"/>
                  </a:cubicBezTo>
                  <a:lnTo>
                    <a:pt x="2885" y="609"/>
                  </a:lnTo>
                  <a:cubicBezTo>
                    <a:pt x="2516" y="739"/>
                    <a:pt x="2136" y="879"/>
                    <a:pt x="1767" y="1008"/>
                  </a:cubicBezTo>
                  <a:cubicBezTo>
                    <a:pt x="1587" y="659"/>
                    <a:pt x="1398" y="310"/>
                    <a:pt x="11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6"/>
            <p:cNvSpPr/>
            <p:nvPr/>
          </p:nvSpPr>
          <p:spPr>
            <a:xfrm>
              <a:off x="132843" y="3207556"/>
              <a:ext cx="62789" cy="55501"/>
            </a:xfrm>
            <a:custGeom>
              <a:avLst/>
              <a:gdLst/>
              <a:ahLst/>
              <a:cxnLst/>
              <a:rect l="l" t="t" r="r" b="b"/>
              <a:pathLst>
                <a:path w="560" h="495" extrusionOk="0">
                  <a:moveTo>
                    <a:pt x="267" y="0"/>
                  </a:moveTo>
                  <a:cubicBezTo>
                    <a:pt x="248" y="0"/>
                    <a:pt x="229" y="2"/>
                    <a:pt x="210" y="7"/>
                  </a:cubicBezTo>
                  <a:cubicBezTo>
                    <a:pt x="180" y="17"/>
                    <a:pt x="150" y="27"/>
                    <a:pt x="120" y="47"/>
                  </a:cubicBezTo>
                  <a:lnTo>
                    <a:pt x="120" y="57"/>
                  </a:lnTo>
                  <a:cubicBezTo>
                    <a:pt x="30" y="127"/>
                    <a:pt x="0" y="277"/>
                    <a:pt x="70" y="386"/>
                  </a:cubicBezTo>
                  <a:cubicBezTo>
                    <a:pt x="118" y="454"/>
                    <a:pt x="197" y="494"/>
                    <a:pt x="278" y="494"/>
                  </a:cubicBezTo>
                  <a:cubicBezTo>
                    <a:pt x="316" y="494"/>
                    <a:pt x="354" y="485"/>
                    <a:pt x="390" y="466"/>
                  </a:cubicBezTo>
                  <a:cubicBezTo>
                    <a:pt x="499" y="417"/>
                    <a:pt x="559" y="267"/>
                    <a:pt x="510" y="157"/>
                  </a:cubicBezTo>
                  <a:cubicBezTo>
                    <a:pt x="476" y="64"/>
                    <a:pt x="371" y="0"/>
                    <a:pt x="2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36"/>
            <p:cNvSpPr/>
            <p:nvPr/>
          </p:nvSpPr>
          <p:spPr>
            <a:xfrm>
              <a:off x="26549" y="3180198"/>
              <a:ext cx="52585" cy="49895"/>
            </a:xfrm>
            <a:custGeom>
              <a:avLst/>
              <a:gdLst/>
              <a:ahLst/>
              <a:cxnLst/>
              <a:rect l="l" t="t" r="r" b="b"/>
              <a:pathLst>
                <a:path w="469" h="445" extrusionOk="0">
                  <a:moveTo>
                    <a:pt x="240" y="1"/>
                  </a:moveTo>
                  <a:cubicBezTo>
                    <a:pt x="137" y="1"/>
                    <a:pt x="39" y="78"/>
                    <a:pt x="30" y="182"/>
                  </a:cubicBezTo>
                  <a:lnTo>
                    <a:pt x="0" y="171"/>
                  </a:lnTo>
                  <a:lnTo>
                    <a:pt x="0" y="171"/>
                  </a:lnTo>
                  <a:cubicBezTo>
                    <a:pt x="0" y="221"/>
                    <a:pt x="0" y="261"/>
                    <a:pt x="20" y="301"/>
                  </a:cubicBezTo>
                  <a:cubicBezTo>
                    <a:pt x="55" y="388"/>
                    <a:pt x="142" y="445"/>
                    <a:pt x="237" y="445"/>
                  </a:cubicBezTo>
                  <a:cubicBezTo>
                    <a:pt x="251" y="445"/>
                    <a:pt x="265" y="444"/>
                    <a:pt x="280" y="441"/>
                  </a:cubicBezTo>
                  <a:cubicBezTo>
                    <a:pt x="379" y="421"/>
                    <a:pt x="469" y="321"/>
                    <a:pt x="459" y="211"/>
                  </a:cubicBezTo>
                  <a:cubicBezTo>
                    <a:pt x="459" y="102"/>
                    <a:pt x="359" y="11"/>
                    <a:pt x="260" y="2"/>
                  </a:cubicBezTo>
                  <a:cubicBezTo>
                    <a:pt x="253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6"/>
            <p:cNvSpPr/>
            <p:nvPr/>
          </p:nvSpPr>
          <p:spPr>
            <a:xfrm>
              <a:off x="3002" y="3322484"/>
              <a:ext cx="165717" cy="145647"/>
            </a:xfrm>
            <a:custGeom>
              <a:avLst/>
              <a:gdLst/>
              <a:ahLst/>
              <a:cxnLst/>
              <a:rect l="l" t="t" r="r" b="b"/>
              <a:pathLst>
                <a:path w="1478" h="1299" extrusionOk="0">
                  <a:moveTo>
                    <a:pt x="769" y="0"/>
                  </a:moveTo>
                  <a:cubicBezTo>
                    <a:pt x="679" y="140"/>
                    <a:pt x="589" y="280"/>
                    <a:pt x="510" y="420"/>
                  </a:cubicBezTo>
                  <a:cubicBezTo>
                    <a:pt x="339" y="410"/>
                    <a:pt x="170" y="400"/>
                    <a:pt x="0" y="400"/>
                  </a:cubicBezTo>
                  <a:cubicBezTo>
                    <a:pt x="120" y="490"/>
                    <a:pt x="230" y="599"/>
                    <a:pt x="350" y="699"/>
                  </a:cubicBezTo>
                  <a:cubicBezTo>
                    <a:pt x="270" y="829"/>
                    <a:pt x="200" y="969"/>
                    <a:pt x="130" y="1109"/>
                  </a:cubicBezTo>
                  <a:cubicBezTo>
                    <a:pt x="280" y="1049"/>
                    <a:pt x="419" y="989"/>
                    <a:pt x="569" y="919"/>
                  </a:cubicBezTo>
                  <a:cubicBezTo>
                    <a:pt x="689" y="1049"/>
                    <a:pt x="799" y="1169"/>
                    <a:pt x="899" y="1298"/>
                  </a:cubicBezTo>
                  <a:cubicBezTo>
                    <a:pt x="889" y="1138"/>
                    <a:pt x="869" y="969"/>
                    <a:pt x="849" y="799"/>
                  </a:cubicBezTo>
                  <a:cubicBezTo>
                    <a:pt x="1058" y="719"/>
                    <a:pt x="1268" y="630"/>
                    <a:pt x="1477" y="539"/>
                  </a:cubicBezTo>
                  <a:cubicBezTo>
                    <a:pt x="1258" y="499"/>
                    <a:pt x="1038" y="470"/>
                    <a:pt x="809" y="450"/>
                  </a:cubicBezTo>
                  <a:cubicBezTo>
                    <a:pt x="799" y="300"/>
                    <a:pt x="779" y="150"/>
                    <a:pt x="76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6"/>
            <p:cNvSpPr/>
            <p:nvPr/>
          </p:nvSpPr>
          <p:spPr>
            <a:xfrm>
              <a:off x="151455" y="3130975"/>
              <a:ext cx="146208" cy="197448"/>
            </a:xfrm>
            <a:custGeom>
              <a:avLst/>
              <a:gdLst/>
              <a:ahLst/>
              <a:cxnLst/>
              <a:rect l="l" t="t" r="r" b="b"/>
              <a:pathLst>
                <a:path w="1304" h="1761" extrusionOk="0">
                  <a:moveTo>
                    <a:pt x="1208" y="1"/>
                  </a:moveTo>
                  <a:cubicBezTo>
                    <a:pt x="1178" y="1"/>
                    <a:pt x="1150" y="16"/>
                    <a:pt x="1142" y="51"/>
                  </a:cubicBezTo>
                  <a:cubicBezTo>
                    <a:pt x="1072" y="421"/>
                    <a:pt x="1012" y="790"/>
                    <a:pt x="943" y="1160"/>
                  </a:cubicBezTo>
                  <a:lnTo>
                    <a:pt x="912" y="1279"/>
                  </a:lnTo>
                  <a:cubicBezTo>
                    <a:pt x="903" y="1329"/>
                    <a:pt x="912" y="1339"/>
                    <a:pt x="872" y="1359"/>
                  </a:cubicBezTo>
                  <a:cubicBezTo>
                    <a:pt x="792" y="1389"/>
                    <a:pt x="703" y="1429"/>
                    <a:pt x="613" y="1459"/>
                  </a:cubicBezTo>
                  <a:cubicBezTo>
                    <a:pt x="443" y="1519"/>
                    <a:pt x="273" y="1569"/>
                    <a:pt x="94" y="1608"/>
                  </a:cubicBezTo>
                  <a:cubicBezTo>
                    <a:pt x="0" y="1637"/>
                    <a:pt x="29" y="1761"/>
                    <a:pt x="115" y="1761"/>
                  </a:cubicBezTo>
                  <a:cubicBezTo>
                    <a:pt x="121" y="1761"/>
                    <a:pt x="127" y="1760"/>
                    <a:pt x="134" y="1759"/>
                  </a:cubicBezTo>
                  <a:cubicBezTo>
                    <a:pt x="324" y="1708"/>
                    <a:pt x="513" y="1648"/>
                    <a:pt x="703" y="1588"/>
                  </a:cubicBezTo>
                  <a:cubicBezTo>
                    <a:pt x="783" y="1549"/>
                    <a:pt x="872" y="1529"/>
                    <a:pt x="962" y="1489"/>
                  </a:cubicBezTo>
                  <a:cubicBezTo>
                    <a:pt x="1042" y="1449"/>
                    <a:pt x="1052" y="1379"/>
                    <a:pt x="1062" y="1299"/>
                  </a:cubicBezTo>
                  <a:cubicBezTo>
                    <a:pt x="1142" y="900"/>
                    <a:pt x="1212" y="501"/>
                    <a:pt x="1292" y="91"/>
                  </a:cubicBezTo>
                  <a:cubicBezTo>
                    <a:pt x="1304" y="37"/>
                    <a:pt x="1253" y="1"/>
                    <a:pt x="12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6"/>
            <p:cNvSpPr/>
            <p:nvPr/>
          </p:nvSpPr>
          <p:spPr>
            <a:xfrm>
              <a:off x="215478" y="3342891"/>
              <a:ext cx="38346" cy="169753"/>
            </a:xfrm>
            <a:custGeom>
              <a:avLst/>
              <a:gdLst/>
              <a:ahLst/>
              <a:cxnLst/>
              <a:rect l="l" t="t" r="r" b="b"/>
              <a:pathLst>
                <a:path w="342" h="1514" extrusionOk="0">
                  <a:moveTo>
                    <a:pt x="257" y="1"/>
                  </a:moveTo>
                  <a:cubicBezTo>
                    <a:pt x="219" y="1"/>
                    <a:pt x="181" y="23"/>
                    <a:pt x="181" y="68"/>
                  </a:cubicBezTo>
                  <a:cubicBezTo>
                    <a:pt x="192" y="297"/>
                    <a:pt x="142" y="527"/>
                    <a:pt x="112" y="747"/>
                  </a:cubicBezTo>
                  <a:cubicBezTo>
                    <a:pt x="72" y="967"/>
                    <a:pt x="42" y="1196"/>
                    <a:pt x="12" y="1416"/>
                  </a:cubicBezTo>
                  <a:cubicBezTo>
                    <a:pt x="0" y="1475"/>
                    <a:pt x="49" y="1513"/>
                    <a:pt x="92" y="1513"/>
                  </a:cubicBezTo>
                  <a:cubicBezTo>
                    <a:pt x="121" y="1513"/>
                    <a:pt x="148" y="1496"/>
                    <a:pt x="152" y="1455"/>
                  </a:cubicBezTo>
                  <a:cubicBezTo>
                    <a:pt x="192" y="1226"/>
                    <a:pt x="221" y="987"/>
                    <a:pt x="252" y="757"/>
                  </a:cubicBezTo>
                  <a:cubicBezTo>
                    <a:pt x="292" y="537"/>
                    <a:pt x="341" y="297"/>
                    <a:pt x="332" y="68"/>
                  </a:cubicBezTo>
                  <a:cubicBezTo>
                    <a:pt x="332" y="23"/>
                    <a:pt x="294" y="1"/>
                    <a:pt x="25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6"/>
            <p:cNvSpPr/>
            <p:nvPr/>
          </p:nvSpPr>
          <p:spPr>
            <a:xfrm>
              <a:off x="321100" y="3377538"/>
              <a:ext cx="140602" cy="72768"/>
            </a:xfrm>
            <a:custGeom>
              <a:avLst/>
              <a:gdLst/>
              <a:ahLst/>
              <a:cxnLst/>
              <a:rect l="l" t="t" r="r" b="b"/>
              <a:pathLst>
                <a:path w="1254" h="649" extrusionOk="0">
                  <a:moveTo>
                    <a:pt x="117" y="1"/>
                  </a:moveTo>
                  <a:cubicBezTo>
                    <a:pt x="50" y="1"/>
                    <a:pt x="0" y="104"/>
                    <a:pt x="78" y="139"/>
                  </a:cubicBezTo>
                  <a:cubicBezTo>
                    <a:pt x="417" y="308"/>
                    <a:pt x="767" y="478"/>
                    <a:pt x="1107" y="638"/>
                  </a:cubicBezTo>
                  <a:cubicBezTo>
                    <a:pt x="1121" y="645"/>
                    <a:pt x="1134" y="649"/>
                    <a:pt x="1147" y="649"/>
                  </a:cubicBezTo>
                  <a:cubicBezTo>
                    <a:pt x="1214" y="649"/>
                    <a:pt x="1254" y="550"/>
                    <a:pt x="1186" y="508"/>
                  </a:cubicBezTo>
                  <a:cubicBezTo>
                    <a:pt x="837" y="348"/>
                    <a:pt x="497" y="179"/>
                    <a:pt x="148" y="8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6"/>
            <p:cNvSpPr/>
            <p:nvPr/>
          </p:nvSpPr>
          <p:spPr>
            <a:xfrm>
              <a:off x="385796" y="3202399"/>
              <a:ext cx="103041" cy="121204"/>
            </a:xfrm>
            <a:custGeom>
              <a:avLst/>
              <a:gdLst/>
              <a:ahLst/>
              <a:cxnLst/>
              <a:rect l="l" t="t" r="r" b="b"/>
              <a:pathLst>
                <a:path w="919" h="1081" extrusionOk="0">
                  <a:moveTo>
                    <a:pt x="830" y="1"/>
                  </a:moveTo>
                  <a:cubicBezTo>
                    <a:pt x="809" y="1"/>
                    <a:pt x="789" y="8"/>
                    <a:pt x="779" y="23"/>
                  </a:cubicBezTo>
                  <a:lnTo>
                    <a:pt x="30" y="951"/>
                  </a:lnTo>
                  <a:cubicBezTo>
                    <a:pt x="11" y="982"/>
                    <a:pt x="0" y="1031"/>
                    <a:pt x="30" y="1062"/>
                  </a:cubicBezTo>
                  <a:cubicBezTo>
                    <a:pt x="47" y="1073"/>
                    <a:pt x="69" y="1080"/>
                    <a:pt x="91" y="1080"/>
                  </a:cubicBezTo>
                  <a:cubicBezTo>
                    <a:pt x="109" y="1080"/>
                    <a:pt x="127" y="1075"/>
                    <a:pt x="140" y="1062"/>
                  </a:cubicBezTo>
                  <a:lnTo>
                    <a:pt x="889" y="133"/>
                  </a:lnTo>
                  <a:cubicBezTo>
                    <a:pt x="909" y="93"/>
                    <a:pt x="919" y="53"/>
                    <a:pt x="889" y="23"/>
                  </a:cubicBezTo>
                  <a:cubicBezTo>
                    <a:pt x="874" y="8"/>
                    <a:pt x="851" y="1"/>
                    <a:pt x="83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6"/>
            <p:cNvSpPr/>
            <p:nvPr/>
          </p:nvSpPr>
          <p:spPr>
            <a:xfrm>
              <a:off x="1377425" y="3906655"/>
              <a:ext cx="65031" cy="57743"/>
            </a:xfrm>
            <a:custGeom>
              <a:avLst/>
              <a:gdLst/>
              <a:ahLst/>
              <a:cxnLst/>
              <a:rect l="l" t="t" r="r" b="b"/>
              <a:pathLst>
                <a:path w="580" h="515" extrusionOk="0">
                  <a:moveTo>
                    <a:pt x="272" y="1"/>
                  </a:moveTo>
                  <a:cubicBezTo>
                    <a:pt x="141" y="1"/>
                    <a:pt x="10" y="114"/>
                    <a:pt x="1" y="241"/>
                  </a:cubicBezTo>
                  <a:cubicBezTo>
                    <a:pt x="1" y="386"/>
                    <a:pt x="141" y="515"/>
                    <a:pt x="279" y="515"/>
                  </a:cubicBezTo>
                  <a:cubicBezTo>
                    <a:pt x="293" y="515"/>
                    <a:pt x="307" y="513"/>
                    <a:pt x="320" y="511"/>
                  </a:cubicBezTo>
                  <a:cubicBezTo>
                    <a:pt x="480" y="471"/>
                    <a:pt x="580" y="281"/>
                    <a:pt x="520" y="141"/>
                  </a:cubicBezTo>
                  <a:cubicBezTo>
                    <a:pt x="490" y="61"/>
                    <a:pt x="411" y="32"/>
                    <a:pt x="340" y="12"/>
                  </a:cubicBezTo>
                  <a:cubicBezTo>
                    <a:pt x="318" y="4"/>
                    <a:pt x="295" y="1"/>
                    <a:pt x="27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6"/>
            <p:cNvSpPr/>
            <p:nvPr/>
          </p:nvSpPr>
          <p:spPr>
            <a:xfrm>
              <a:off x="1402092" y="3792736"/>
              <a:ext cx="60546" cy="52361"/>
            </a:xfrm>
            <a:custGeom>
              <a:avLst/>
              <a:gdLst/>
              <a:ahLst/>
              <a:cxnLst/>
              <a:rect l="l" t="t" r="r" b="b"/>
              <a:pathLst>
                <a:path w="540" h="467" extrusionOk="0">
                  <a:moveTo>
                    <a:pt x="265" y="0"/>
                  </a:moveTo>
                  <a:cubicBezTo>
                    <a:pt x="196" y="0"/>
                    <a:pt x="126" y="28"/>
                    <a:pt x="80" y="79"/>
                  </a:cubicBezTo>
                  <a:cubicBezTo>
                    <a:pt x="31" y="129"/>
                    <a:pt x="0" y="199"/>
                    <a:pt x="11" y="269"/>
                  </a:cubicBezTo>
                  <a:cubicBezTo>
                    <a:pt x="34" y="380"/>
                    <a:pt x="153" y="466"/>
                    <a:pt x="267" y="466"/>
                  </a:cubicBezTo>
                  <a:cubicBezTo>
                    <a:pt x="295" y="466"/>
                    <a:pt x="324" y="461"/>
                    <a:pt x="350" y="449"/>
                  </a:cubicBezTo>
                  <a:cubicBezTo>
                    <a:pt x="490" y="389"/>
                    <a:pt x="540" y="189"/>
                    <a:pt x="440" y="79"/>
                  </a:cubicBezTo>
                  <a:cubicBezTo>
                    <a:pt x="396" y="25"/>
                    <a:pt x="331" y="0"/>
                    <a:pt x="2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6"/>
            <p:cNvSpPr/>
            <p:nvPr/>
          </p:nvSpPr>
          <p:spPr>
            <a:xfrm>
              <a:off x="1280101" y="3802603"/>
              <a:ext cx="80728" cy="68507"/>
            </a:xfrm>
            <a:custGeom>
              <a:avLst/>
              <a:gdLst/>
              <a:ahLst/>
              <a:cxnLst/>
              <a:rect l="l" t="t" r="r" b="b"/>
              <a:pathLst>
                <a:path w="720" h="611" extrusionOk="0">
                  <a:moveTo>
                    <a:pt x="250" y="1"/>
                  </a:moveTo>
                  <a:cubicBezTo>
                    <a:pt x="190" y="1"/>
                    <a:pt x="129" y="25"/>
                    <a:pt x="90" y="71"/>
                  </a:cubicBezTo>
                  <a:cubicBezTo>
                    <a:pt x="21" y="141"/>
                    <a:pt x="1" y="250"/>
                    <a:pt x="21" y="350"/>
                  </a:cubicBezTo>
                  <a:cubicBezTo>
                    <a:pt x="63" y="495"/>
                    <a:pt x="208" y="611"/>
                    <a:pt x="361" y="611"/>
                  </a:cubicBezTo>
                  <a:cubicBezTo>
                    <a:pt x="387" y="611"/>
                    <a:pt x="414" y="607"/>
                    <a:pt x="440" y="600"/>
                  </a:cubicBezTo>
                  <a:cubicBezTo>
                    <a:pt x="620" y="560"/>
                    <a:pt x="719" y="330"/>
                    <a:pt x="649" y="171"/>
                  </a:cubicBezTo>
                  <a:cubicBezTo>
                    <a:pt x="597" y="75"/>
                    <a:pt x="492" y="17"/>
                    <a:pt x="386" y="17"/>
                  </a:cubicBezTo>
                  <a:cubicBezTo>
                    <a:pt x="371" y="17"/>
                    <a:pt x="355" y="19"/>
                    <a:pt x="340" y="21"/>
                  </a:cubicBezTo>
                  <a:cubicBezTo>
                    <a:pt x="313" y="7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6"/>
            <p:cNvSpPr/>
            <p:nvPr/>
          </p:nvSpPr>
          <p:spPr>
            <a:xfrm>
              <a:off x="1119987" y="3881091"/>
              <a:ext cx="178163" cy="167960"/>
            </a:xfrm>
            <a:custGeom>
              <a:avLst/>
              <a:gdLst/>
              <a:ahLst/>
              <a:cxnLst/>
              <a:rect l="l" t="t" r="r" b="b"/>
              <a:pathLst>
                <a:path w="1589" h="1498" extrusionOk="0">
                  <a:moveTo>
                    <a:pt x="710" y="0"/>
                  </a:moveTo>
                  <a:cubicBezTo>
                    <a:pt x="660" y="140"/>
                    <a:pt x="600" y="280"/>
                    <a:pt x="540" y="419"/>
                  </a:cubicBezTo>
                  <a:cubicBezTo>
                    <a:pt x="360" y="449"/>
                    <a:pt x="180" y="479"/>
                    <a:pt x="1" y="529"/>
                  </a:cubicBezTo>
                  <a:cubicBezTo>
                    <a:pt x="121" y="639"/>
                    <a:pt x="251" y="748"/>
                    <a:pt x="371" y="859"/>
                  </a:cubicBezTo>
                  <a:cubicBezTo>
                    <a:pt x="320" y="1008"/>
                    <a:pt x="260" y="1158"/>
                    <a:pt x="200" y="1307"/>
                  </a:cubicBezTo>
                  <a:lnTo>
                    <a:pt x="620" y="1068"/>
                  </a:lnTo>
                  <a:cubicBezTo>
                    <a:pt x="779" y="1208"/>
                    <a:pt x="939" y="1347"/>
                    <a:pt x="1099" y="1497"/>
                  </a:cubicBezTo>
                  <a:cubicBezTo>
                    <a:pt x="1059" y="1278"/>
                    <a:pt x="1009" y="1068"/>
                    <a:pt x="950" y="859"/>
                  </a:cubicBezTo>
                  <a:cubicBezTo>
                    <a:pt x="1169" y="708"/>
                    <a:pt x="1378" y="559"/>
                    <a:pt x="1588" y="399"/>
                  </a:cubicBezTo>
                  <a:cubicBezTo>
                    <a:pt x="1463" y="389"/>
                    <a:pt x="1336" y="384"/>
                    <a:pt x="1209" y="384"/>
                  </a:cubicBezTo>
                  <a:cubicBezTo>
                    <a:pt x="1082" y="384"/>
                    <a:pt x="954" y="389"/>
                    <a:pt x="830" y="399"/>
                  </a:cubicBezTo>
                  <a:cubicBezTo>
                    <a:pt x="790" y="260"/>
                    <a:pt x="750" y="129"/>
                    <a:pt x="7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8" name="Google Shape;4648;p36"/>
          <p:cNvGrpSpPr/>
          <p:nvPr/>
        </p:nvGrpSpPr>
        <p:grpSpPr>
          <a:xfrm>
            <a:off x="7822231" y="4558044"/>
            <a:ext cx="1248295" cy="2359083"/>
            <a:chOff x="6467326" y="3541053"/>
            <a:chExt cx="1032075" cy="1832724"/>
          </a:xfrm>
        </p:grpSpPr>
        <p:sp>
          <p:nvSpPr>
            <p:cNvPr id="4649" name="Google Shape;4649;p36"/>
            <p:cNvSpPr/>
            <p:nvPr/>
          </p:nvSpPr>
          <p:spPr>
            <a:xfrm>
              <a:off x="6931850" y="4444253"/>
              <a:ext cx="486298" cy="929519"/>
            </a:xfrm>
            <a:custGeom>
              <a:avLst/>
              <a:gdLst/>
              <a:ahLst/>
              <a:cxnLst/>
              <a:rect l="l" t="t" r="r" b="b"/>
              <a:pathLst>
                <a:path w="4064" h="7768" extrusionOk="0">
                  <a:moveTo>
                    <a:pt x="0" y="1"/>
                  </a:moveTo>
                  <a:cubicBezTo>
                    <a:pt x="11" y="720"/>
                    <a:pt x="20" y="1438"/>
                    <a:pt x="31" y="2147"/>
                  </a:cubicBezTo>
                  <a:cubicBezTo>
                    <a:pt x="40" y="2786"/>
                    <a:pt x="51" y="3415"/>
                    <a:pt x="60" y="4054"/>
                  </a:cubicBezTo>
                  <a:cubicBezTo>
                    <a:pt x="60" y="4593"/>
                    <a:pt x="71" y="5141"/>
                    <a:pt x="80" y="5691"/>
                  </a:cubicBezTo>
                  <a:cubicBezTo>
                    <a:pt x="91" y="6290"/>
                    <a:pt x="91" y="6878"/>
                    <a:pt x="100" y="7477"/>
                  </a:cubicBezTo>
                  <a:lnTo>
                    <a:pt x="100" y="7617"/>
                  </a:lnTo>
                  <a:cubicBezTo>
                    <a:pt x="570" y="7707"/>
                    <a:pt x="1049" y="7757"/>
                    <a:pt x="1518" y="7767"/>
                  </a:cubicBezTo>
                  <a:cubicBezTo>
                    <a:pt x="1897" y="7767"/>
                    <a:pt x="2277" y="7747"/>
                    <a:pt x="2656" y="7697"/>
                  </a:cubicBezTo>
                  <a:cubicBezTo>
                    <a:pt x="2746" y="7348"/>
                    <a:pt x="2826" y="7009"/>
                    <a:pt x="2906" y="6659"/>
                  </a:cubicBezTo>
                  <a:cubicBezTo>
                    <a:pt x="3066" y="6000"/>
                    <a:pt x="3215" y="5341"/>
                    <a:pt x="3345" y="4673"/>
                  </a:cubicBezTo>
                  <a:cubicBezTo>
                    <a:pt x="3534" y="3754"/>
                    <a:pt x="3694" y="2825"/>
                    <a:pt x="3834" y="1907"/>
                  </a:cubicBezTo>
                  <a:cubicBezTo>
                    <a:pt x="3924" y="1348"/>
                    <a:pt x="3994" y="789"/>
                    <a:pt x="4064" y="230"/>
                  </a:cubicBezTo>
                  <a:lnTo>
                    <a:pt x="4064" y="230"/>
                  </a:lnTo>
                  <a:cubicBezTo>
                    <a:pt x="3894" y="260"/>
                    <a:pt x="3724" y="290"/>
                    <a:pt x="3565" y="310"/>
                  </a:cubicBezTo>
                  <a:cubicBezTo>
                    <a:pt x="3181" y="362"/>
                    <a:pt x="2797" y="392"/>
                    <a:pt x="2413" y="392"/>
                  </a:cubicBezTo>
                  <a:cubicBezTo>
                    <a:pt x="2278" y="392"/>
                    <a:pt x="2143" y="388"/>
                    <a:pt x="2007" y="380"/>
                  </a:cubicBezTo>
                  <a:cubicBezTo>
                    <a:pt x="1329" y="340"/>
                    <a:pt x="659" y="210"/>
                    <a:pt x="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6"/>
            <p:cNvSpPr/>
            <p:nvPr/>
          </p:nvSpPr>
          <p:spPr>
            <a:xfrm>
              <a:off x="6933047" y="4398559"/>
              <a:ext cx="485102" cy="94412"/>
            </a:xfrm>
            <a:custGeom>
              <a:avLst/>
              <a:gdLst/>
              <a:ahLst/>
              <a:cxnLst/>
              <a:rect l="l" t="t" r="r" b="b"/>
              <a:pathLst>
                <a:path w="4054" h="789" extrusionOk="0">
                  <a:moveTo>
                    <a:pt x="1843" y="1"/>
                  </a:moveTo>
                  <a:cubicBezTo>
                    <a:pt x="1210" y="1"/>
                    <a:pt x="576" y="133"/>
                    <a:pt x="1" y="398"/>
                  </a:cubicBezTo>
                  <a:cubicBezTo>
                    <a:pt x="649" y="607"/>
                    <a:pt x="1319" y="737"/>
                    <a:pt x="1997" y="777"/>
                  </a:cubicBezTo>
                  <a:cubicBezTo>
                    <a:pt x="2133" y="785"/>
                    <a:pt x="2268" y="789"/>
                    <a:pt x="2403" y="789"/>
                  </a:cubicBezTo>
                  <a:cubicBezTo>
                    <a:pt x="2787" y="789"/>
                    <a:pt x="3171" y="759"/>
                    <a:pt x="3555" y="707"/>
                  </a:cubicBezTo>
                  <a:cubicBezTo>
                    <a:pt x="3714" y="687"/>
                    <a:pt x="3884" y="657"/>
                    <a:pt x="4054" y="627"/>
                  </a:cubicBezTo>
                  <a:lnTo>
                    <a:pt x="4054" y="587"/>
                  </a:lnTo>
                  <a:cubicBezTo>
                    <a:pt x="3389" y="197"/>
                    <a:pt x="2616" y="1"/>
                    <a:pt x="184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6"/>
            <p:cNvSpPr/>
            <p:nvPr/>
          </p:nvSpPr>
          <p:spPr>
            <a:xfrm>
              <a:off x="6941423" y="4672446"/>
              <a:ext cx="449204" cy="666626"/>
            </a:xfrm>
            <a:custGeom>
              <a:avLst/>
              <a:gdLst/>
              <a:ahLst/>
              <a:cxnLst/>
              <a:rect l="l" t="t" r="r" b="b"/>
              <a:pathLst>
                <a:path w="3754" h="5571" extrusionOk="0">
                  <a:moveTo>
                    <a:pt x="3754" y="0"/>
                  </a:moveTo>
                  <a:lnTo>
                    <a:pt x="3754" y="0"/>
                  </a:lnTo>
                  <a:cubicBezTo>
                    <a:pt x="2826" y="1528"/>
                    <a:pt x="1528" y="2835"/>
                    <a:pt x="0" y="3784"/>
                  </a:cubicBezTo>
                  <a:cubicBezTo>
                    <a:pt x="11" y="4383"/>
                    <a:pt x="11" y="4971"/>
                    <a:pt x="20" y="5570"/>
                  </a:cubicBezTo>
                  <a:cubicBezTo>
                    <a:pt x="1249" y="4822"/>
                    <a:pt x="2347" y="3873"/>
                    <a:pt x="3265" y="2766"/>
                  </a:cubicBezTo>
                  <a:cubicBezTo>
                    <a:pt x="3454" y="1847"/>
                    <a:pt x="3614" y="918"/>
                    <a:pt x="37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6"/>
            <p:cNvSpPr/>
            <p:nvPr/>
          </p:nvSpPr>
          <p:spPr>
            <a:xfrm>
              <a:off x="7115187" y="5240955"/>
              <a:ext cx="166208" cy="132823"/>
            </a:xfrm>
            <a:custGeom>
              <a:avLst/>
              <a:gdLst/>
              <a:ahLst/>
              <a:cxnLst/>
              <a:rect l="l" t="t" r="r" b="b"/>
              <a:pathLst>
                <a:path w="1389" h="1110" extrusionOk="0">
                  <a:moveTo>
                    <a:pt x="1389" y="1"/>
                  </a:moveTo>
                  <a:lnTo>
                    <a:pt x="1389" y="1"/>
                  </a:lnTo>
                  <a:cubicBezTo>
                    <a:pt x="970" y="420"/>
                    <a:pt x="500" y="790"/>
                    <a:pt x="1" y="1109"/>
                  </a:cubicBezTo>
                  <a:cubicBezTo>
                    <a:pt x="380" y="1109"/>
                    <a:pt x="760" y="1089"/>
                    <a:pt x="1139" y="1039"/>
                  </a:cubicBezTo>
                  <a:cubicBezTo>
                    <a:pt x="1229" y="690"/>
                    <a:pt x="1309" y="351"/>
                    <a:pt x="138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6"/>
            <p:cNvSpPr/>
            <p:nvPr/>
          </p:nvSpPr>
          <p:spPr>
            <a:xfrm>
              <a:off x="7081187" y="3982003"/>
              <a:ext cx="302261" cy="376450"/>
            </a:xfrm>
            <a:custGeom>
              <a:avLst/>
              <a:gdLst/>
              <a:ahLst/>
              <a:cxnLst/>
              <a:rect l="l" t="t" r="r" b="b"/>
              <a:pathLst>
                <a:path w="2526" h="3146" extrusionOk="0">
                  <a:moveTo>
                    <a:pt x="2297" y="0"/>
                  </a:moveTo>
                  <a:cubicBezTo>
                    <a:pt x="1967" y="210"/>
                    <a:pt x="1618" y="379"/>
                    <a:pt x="1288" y="569"/>
                  </a:cubicBezTo>
                  <a:cubicBezTo>
                    <a:pt x="949" y="759"/>
                    <a:pt x="620" y="989"/>
                    <a:pt x="380" y="1298"/>
                  </a:cubicBezTo>
                  <a:cubicBezTo>
                    <a:pt x="140" y="1597"/>
                    <a:pt x="1" y="1997"/>
                    <a:pt x="50" y="2376"/>
                  </a:cubicBezTo>
                  <a:cubicBezTo>
                    <a:pt x="101" y="2686"/>
                    <a:pt x="300" y="2975"/>
                    <a:pt x="580" y="3105"/>
                  </a:cubicBezTo>
                  <a:lnTo>
                    <a:pt x="629" y="3135"/>
                  </a:lnTo>
                  <a:cubicBezTo>
                    <a:pt x="640" y="3135"/>
                    <a:pt x="660" y="3145"/>
                    <a:pt x="669" y="3145"/>
                  </a:cubicBezTo>
                  <a:cubicBezTo>
                    <a:pt x="949" y="2806"/>
                    <a:pt x="1348" y="2596"/>
                    <a:pt x="1667" y="2296"/>
                  </a:cubicBezTo>
                  <a:cubicBezTo>
                    <a:pt x="2277" y="1727"/>
                    <a:pt x="2526" y="799"/>
                    <a:pt x="229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6"/>
            <p:cNvSpPr/>
            <p:nvPr/>
          </p:nvSpPr>
          <p:spPr>
            <a:xfrm>
              <a:off x="6935440" y="4481228"/>
              <a:ext cx="422998" cy="448127"/>
            </a:xfrm>
            <a:custGeom>
              <a:avLst/>
              <a:gdLst/>
              <a:ahLst/>
              <a:cxnLst/>
              <a:rect l="l" t="t" r="r" b="b"/>
              <a:pathLst>
                <a:path w="3535" h="3745" extrusionOk="0">
                  <a:moveTo>
                    <a:pt x="3535" y="1"/>
                  </a:moveTo>
                  <a:lnTo>
                    <a:pt x="3535" y="1"/>
                  </a:lnTo>
                  <a:cubicBezTo>
                    <a:pt x="3151" y="53"/>
                    <a:pt x="2767" y="83"/>
                    <a:pt x="2383" y="83"/>
                  </a:cubicBezTo>
                  <a:cubicBezTo>
                    <a:pt x="2248" y="83"/>
                    <a:pt x="2113" y="79"/>
                    <a:pt x="1977" y="71"/>
                  </a:cubicBezTo>
                  <a:lnTo>
                    <a:pt x="1977" y="101"/>
                  </a:lnTo>
                  <a:cubicBezTo>
                    <a:pt x="1428" y="790"/>
                    <a:pt x="749" y="1378"/>
                    <a:pt x="1" y="1838"/>
                  </a:cubicBezTo>
                  <a:cubicBezTo>
                    <a:pt x="10" y="2477"/>
                    <a:pt x="21" y="3106"/>
                    <a:pt x="30" y="3745"/>
                  </a:cubicBezTo>
                  <a:cubicBezTo>
                    <a:pt x="1558" y="2916"/>
                    <a:pt x="2806" y="1588"/>
                    <a:pt x="35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7131325" y="4138520"/>
              <a:ext cx="132703" cy="218619"/>
            </a:xfrm>
            <a:custGeom>
              <a:avLst/>
              <a:gdLst/>
              <a:ahLst/>
              <a:cxnLst/>
              <a:rect l="l" t="t" r="r" b="b"/>
              <a:pathLst>
                <a:path w="1109" h="1827" extrusionOk="0">
                  <a:moveTo>
                    <a:pt x="1109" y="0"/>
                  </a:moveTo>
                  <a:cubicBezTo>
                    <a:pt x="700" y="60"/>
                    <a:pt x="320" y="349"/>
                    <a:pt x="150" y="729"/>
                  </a:cubicBezTo>
                  <a:cubicBezTo>
                    <a:pt x="1" y="1068"/>
                    <a:pt x="1" y="1467"/>
                    <a:pt x="161" y="1797"/>
                  </a:cubicBezTo>
                  <a:cubicBezTo>
                    <a:pt x="170" y="1807"/>
                    <a:pt x="190" y="1817"/>
                    <a:pt x="210" y="1827"/>
                  </a:cubicBezTo>
                  <a:cubicBezTo>
                    <a:pt x="450" y="1617"/>
                    <a:pt x="570" y="1298"/>
                    <a:pt x="669" y="988"/>
                  </a:cubicBezTo>
                  <a:cubicBezTo>
                    <a:pt x="780" y="639"/>
                    <a:pt x="869" y="269"/>
                    <a:pt x="1109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7349945" y="3815076"/>
              <a:ext cx="62223" cy="120019"/>
            </a:xfrm>
            <a:custGeom>
              <a:avLst/>
              <a:gdLst/>
              <a:ahLst/>
              <a:cxnLst/>
              <a:rect l="l" t="t" r="r" b="b"/>
              <a:pathLst>
                <a:path w="520" h="1003" extrusionOk="0">
                  <a:moveTo>
                    <a:pt x="410" y="0"/>
                  </a:moveTo>
                  <a:cubicBezTo>
                    <a:pt x="368" y="0"/>
                    <a:pt x="325" y="23"/>
                    <a:pt x="310" y="68"/>
                  </a:cubicBezTo>
                  <a:cubicBezTo>
                    <a:pt x="210" y="327"/>
                    <a:pt x="111" y="587"/>
                    <a:pt x="11" y="856"/>
                  </a:cubicBezTo>
                  <a:cubicBezTo>
                    <a:pt x="0" y="906"/>
                    <a:pt x="20" y="966"/>
                    <a:pt x="71" y="996"/>
                  </a:cubicBezTo>
                  <a:cubicBezTo>
                    <a:pt x="81" y="1000"/>
                    <a:pt x="93" y="1002"/>
                    <a:pt x="105" y="1002"/>
                  </a:cubicBezTo>
                  <a:cubicBezTo>
                    <a:pt x="148" y="1002"/>
                    <a:pt x="195" y="975"/>
                    <a:pt x="210" y="936"/>
                  </a:cubicBezTo>
                  <a:cubicBezTo>
                    <a:pt x="310" y="676"/>
                    <a:pt x="400" y="407"/>
                    <a:pt x="500" y="148"/>
                  </a:cubicBezTo>
                  <a:cubicBezTo>
                    <a:pt x="520" y="97"/>
                    <a:pt x="500" y="37"/>
                    <a:pt x="450" y="8"/>
                  </a:cubicBezTo>
                  <a:cubicBezTo>
                    <a:pt x="437" y="3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7214968" y="3847385"/>
              <a:ext cx="59830" cy="110925"/>
            </a:xfrm>
            <a:custGeom>
              <a:avLst/>
              <a:gdLst/>
              <a:ahLst/>
              <a:cxnLst/>
              <a:rect l="l" t="t" r="r" b="b"/>
              <a:pathLst>
                <a:path w="500" h="927" extrusionOk="0">
                  <a:moveTo>
                    <a:pt x="123" y="1"/>
                  </a:moveTo>
                  <a:cubicBezTo>
                    <a:pt x="112" y="1"/>
                    <a:pt x="101" y="3"/>
                    <a:pt x="90" y="7"/>
                  </a:cubicBezTo>
                  <a:cubicBezTo>
                    <a:pt x="41" y="27"/>
                    <a:pt x="1" y="97"/>
                    <a:pt x="30" y="147"/>
                  </a:cubicBezTo>
                  <a:cubicBezTo>
                    <a:pt x="141" y="366"/>
                    <a:pt x="220" y="606"/>
                    <a:pt x="280" y="836"/>
                  </a:cubicBezTo>
                  <a:cubicBezTo>
                    <a:pt x="289" y="881"/>
                    <a:pt x="323" y="927"/>
                    <a:pt x="374" y="927"/>
                  </a:cubicBezTo>
                  <a:cubicBezTo>
                    <a:pt x="379" y="927"/>
                    <a:pt x="384" y="926"/>
                    <a:pt x="390" y="925"/>
                  </a:cubicBezTo>
                  <a:cubicBezTo>
                    <a:pt x="450" y="916"/>
                    <a:pt x="500" y="866"/>
                    <a:pt x="490" y="806"/>
                  </a:cubicBezTo>
                  <a:cubicBezTo>
                    <a:pt x="430" y="546"/>
                    <a:pt x="340" y="297"/>
                    <a:pt x="230" y="67"/>
                  </a:cubicBezTo>
                  <a:cubicBezTo>
                    <a:pt x="207" y="28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7094350" y="3963815"/>
              <a:ext cx="75386" cy="62463"/>
            </a:xfrm>
            <a:custGeom>
              <a:avLst/>
              <a:gdLst/>
              <a:ahLst/>
              <a:cxnLst/>
              <a:rect l="l" t="t" r="r" b="b"/>
              <a:pathLst>
                <a:path w="630" h="522" extrusionOk="0">
                  <a:moveTo>
                    <a:pt x="122" y="1"/>
                  </a:moveTo>
                  <a:cubicBezTo>
                    <a:pt x="86" y="1"/>
                    <a:pt x="49" y="18"/>
                    <a:pt x="30" y="43"/>
                  </a:cubicBezTo>
                  <a:cubicBezTo>
                    <a:pt x="0" y="92"/>
                    <a:pt x="11" y="152"/>
                    <a:pt x="50" y="192"/>
                  </a:cubicBezTo>
                  <a:cubicBezTo>
                    <a:pt x="170" y="302"/>
                    <a:pt x="300" y="412"/>
                    <a:pt x="439" y="491"/>
                  </a:cubicBezTo>
                  <a:cubicBezTo>
                    <a:pt x="470" y="511"/>
                    <a:pt x="490" y="522"/>
                    <a:pt x="519" y="522"/>
                  </a:cubicBezTo>
                  <a:cubicBezTo>
                    <a:pt x="550" y="511"/>
                    <a:pt x="579" y="502"/>
                    <a:pt x="590" y="482"/>
                  </a:cubicBezTo>
                  <a:cubicBezTo>
                    <a:pt x="619" y="432"/>
                    <a:pt x="629" y="362"/>
                    <a:pt x="579" y="332"/>
                  </a:cubicBezTo>
                  <a:cubicBezTo>
                    <a:pt x="430" y="242"/>
                    <a:pt x="300" y="142"/>
                    <a:pt x="180" y="23"/>
                  </a:cubicBezTo>
                  <a:cubicBezTo>
                    <a:pt x="165" y="7"/>
                    <a:pt x="143" y="1"/>
                    <a:pt x="1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7412050" y="3970277"/>
              <a:ext cx="87352" cy="62821"/>
            </a:xfrm>
            <a:custGeom>
              <a:avLst/>
              <a:gdLst/>
              <a:ahLst/>
              <a:cxnLst/>
              <a:rect l="l" t="t" r="r" b="b"/>
              <a:pathLst>
                <a:path w="730" h="525" extrusionOk="0">
                  <a:moveTo>
                    <a:pt x="608" y="1"/>
                  </a:moveTo>
                  <a:cubicBezTo>
                    <a:pt x="589" y="1"/>
                    <a:pt x="570" y="7"/>
                    <a:pt x="550" y="18"/>
                  </a:cubicBezTo>
                  <a:cubicBezTo>
                    <a:pt x="380" y="128"/>
                    <a:pt x="220" y="228"/>
                    <a:pt x="51" y="338"/>
                  </a:cubicBezTo>
                  <a:cubicBezTo>
                    <a:pt x="1" y="368"/>
                    <a:pt x="1" y="437"/>
                    <a:pt x="31" y="488"/>
                  </a:cubicBezTo>
                  <a:cubicBezTo>
                    <a:pt x="55" y="512"/>
                    <a:pt x="86" y="525"/>
                    <a:pt x="119" y="525"/>
                  </a:cubicBezTo>
                  <a:cubicBezTo>
                    <a:pt x="139" y="525"/>
                    <a:pt x="161" y="519"/>
                    <a:pt x="180" y="508"/>
                  </a:cubicBezTo>
                  <a:lnTo>
                    <a:pt x="670" y="188"/>
                  </a:lnTo>
                  <a:cubicBezTo>
                    <a:pt x="719" y="158"/>
                    <a:pt x="730" y="88"/>
                    <a:pt x="690" y="38"/>
                  </a:cubicBezTo>
                  <a:cubicBezTo>
                    <a:pt x="666" y="14"/>
                    <a:pt x="638" y="1"/>
                    <a:pt x="6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7380938" y="4129545"/>
              <a:ext cx="90942" cy="38291"/>
            </a:xfrm>
            <a:custGeom>
              <a:avLst/>
              <a:gdLst/>
              <a:ahLst/>
              <a:cxnLst/>
              <a:rect l="l" t="t" r="r" b="b"/>
              <a:pathLst>
                <a:path w="760" h="320" extrusionOk="0">
                  <a:moveTo>
                    <a:pt x="108" y="0"/>
                  </a:moveTo>
                  <a:cubicBezTo>
                    <a:pt x="64" y="0"/>
                    <a:pt x="19" y="44"/>
                    <a:pt x="11" y="95"/>
                  </a:cubicBezTo>
                  <a:cubicBezTo>
                    <a:pt x="1" y="155"/>
                    <a:pt x="41" y="195"/>
                    <a:pt x="101" y="205"/>
                  </a:cubicBezTo>
                  <a:lnTo>
                    <a:pt x="630" y="315"/>
                  </a:lnTo>
                  <a:cubicBezTo>
                    <a:pt x="638" y="318"/>
                    <a:pt x="646" y="319"/>
                    <a:pt x="653" y="319"/>
                  </a:cubicBezTo>
                  <a:cubicBezTo>
                    <a:pt x="697" y="319"/>
                    <a:pt x="741" y="275"/>
                    <a:pt x="750" y="225"/>
                  </a:cubicBezTo>
                  <a:cubicBezTo>
                    <a:pt x="760" y="165"/>
                    <a:pt x="720" y="125"/>
                    <a:pt x="660" y="105"/>
                  </a:cubicBezTo>
                  <a:lnTo>
                    <a:pt x="131" y="5"/>
                  </a:lnTo>
                  <a:cubicBezTo>
                    <a:pt x="124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6506575" y="4229223"/>
              <a:ext cx="380040" cy="1135573"/>
            </a:xfrm>
            <a:custGeom>
              <a:avLst/>
              <a:gdLst/>
              <a:ahLst/>
              <a:cxnLst/>
              <a:rect l="l" t="t" r="r" b="b"/>
              <a:pathLst>
                <a:path w="3176" h="9490" extrusionOk="0">
                  <a:moveTo>
                    <a:pt x="2806" y="1"/>
                  </a:moveTo>
                  <a:cubicBezTo>
                    <a:pt x="2133" y="341"/>
                    <a:pt x="1389" y="514"/>
                    <a:pt x="646" y="514"/>
                  </a:cubicBezTo>
                  <a:cubicBezTo>
                    <a:pt x="430" y="514"/>
                    <a:pt x="215" y="499"/>
                    <a:pt x="1" y="470"/>
                  </a:cubicBezTo>
                  <a:lnTo>
                    <a:pt x="1" y="470"/>
                  </a:lnTo>
                  <a:cubicBezTo>
                    <a:pt x="21" y="660"/>
                    <a:pt x="51" y="859"/>
                    <a:pt x="80" y="1049"/>
                  </a:cubicBezTo>
                  <a:cubicBezTo>
                    <a:pt x="180" y="1818"/>
                    <a:pt x="271" y="2586"/>
                    <a:pt x="360" y="3365"/>
                  </a:cubicBezTo>
                  <a:cubicBezTo>
                    <a:pt x="450" y="4174"/>
                    <a:pt x="530" y="4992"/>
                    <a:pt x="600" y="5811"/>
                  </a:cubicBezTo>
                  <a:cubicBezTo>
                    <a:pt x="670" y="6699"/>
                    <a:pt x="739" y="7588"/>
                    <a:pt x="790" y="8476"/>
                  </a:cubicBezTo>
                  <a:cubicBezTo>
                    <a:pt x="810" y="8786"/>
                    <a:pt x="830" y="9095"/>
                    <a:pt x="839" y="9394"/>
                  </a:cubicBezTo>
                  <a:cubicBezTo>
                    <a:pt x="1124" y="9458"/>
                    <a:pt x="1418" y="9490"/>
                    <a:pt x="1712" y="9490"/>
                  </a:cubicBezTo>
                  <a:cubicBezTo>
                    <a:pt x="2201" y="9490"/>
                    <a:pt x="2691" y="9403"/>
                    <a:pt x="3146" y="9235"/>
                  </a:cubicBezTo>
                  <a:cubicBezTo>
                    <a:pt x="3155" y="8935"/>
                    <a:pt x="3155" y="8626"/>
                    <a:pt x="3166" y="8326"/>
                  </a:cubicBezTo>
                  <a:cubicBezTo>
                    <a:pt x="3175" y="7448"/>
                    <a:pt x="3175" y="6559"/>
                    <a:pt x="3155" y="5671"/>
                  </a:cubicBezTo>
                  <a:cubicBezTo>
                    <a:pt x="3135" y="4793"/>
                    <a:pt x="3095" y="3904"/>
                    <a:pt x="3046" y="3025"/>
                  </a:cubicBezTo>
                  <a:cubicBezTo>
                    <a:pt x="3006" y="2306"/>
                    <a:pt x="2946" y="1588"/>
                    <a:pt x="2886" y="869"/>
                  </a:cubicBezTo>
                  <a:cubicBezTo>
                    <a:pt x="2856" y="580"/>
                    <a:pt x="2836" y="290"/>
                    <a:pt x="280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6577175" y="3747827"/>
              <a:ext cx="249611" cy="388416"/>
            </a:xfrm>
            <a:custGeom>
              <a:avLst/>
              <a:gdLst/>
              <a:ahLst/>
              <a:cxnLst/>
              <a:rect l="l" t="t" r="r" b="b"/>
              <a:pathLst>
                <a:path w="2086" h="3246" extrusionOk="0">
                  <a:moveTo>
                    <a:pt x="1267" y="0"/>
                  </a:moveTo>
                  <a:cubicBezTo>
                    <a:pt x="948" y="510"/>
                    <a:pt x="619" y="1019"/>
                    <a:pt x="299" y="1528"/>
                  </a:cubicBezTo>
                  <a:cubicBezTo>
                    <a:pt x="160" y="1748"/>
                    <a:pt x="10" y="1987"/>
                    <a:pt x="10" y="2257"/>
                  </a:cubicBezTo>
                  <a:cubicBezTo>
                    <a:pt x="0" y="2496"/>
                    <a:pt x="129" y="2726"/>
                    <a:pt x="289" y="2895"/>
                  </a:cubicBezTo>
                  <a:cubicBezTo>
                    <a:pt x="419" y="3035"/>
                    <a:pt x="569" y="3145"/>
                    <a:pt x="719" y="3245"/>
                  </a:cubicBezTo>
                  <a:cubicBezTo>
                    <a:pt x="728" y="3235"/>
                    <a:pt x="748" y="3225"/>
                    <a:pt x="759" y="3215"/>
                  </a:cubicBezTo>
                  <a:cubicBezTo>
                    <a:pt x="759" y="3225"/>
                    <a:pt x="768" y="3235"/>
                    <a:pt x="768" y="3235"/>
                  </a:cubicBezTo>
                  <a:cubicBezTo>
                    <a:pt x="839" y="3145"/>
                    <a:pt x="938" y="3066"/>
                    <a:pt x="1038" y="3006"/>
                  </a:cubicBezTo>
                  <a:cubicBezTo>
                    <a:pt x="1208" y="2915"/>
                    <a:pt x="1387" y="2856"/>
                    <a:pt x="1547" y="2736"/>
                  </a:cubicBezTo>
                  <a:cubicBezTo>
                    <a:pt x="1966" y="2447"/>
                    <a:pt x="2086" y="1857"/>
                    <a:pt x="1977" y="1358"/>
                  </a:cubicBezTo>
                  <a:cubicBezTo>
                    <a:pt x="1866" y="849"/>
                    <a:pt x="1567" y="420"/>
                    <a:pt x="126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6505498" y="4205546"/>
              <a:ext cx="336963" cy="86993"/>
            </a:xfrm>
            <a:custGeom>
              <a:avLst/>
              <a:gdLst/>
              <a:ahLst/>
              <a:cxnLst/>
              <a:rect l="l" t="t" r="r" b="b"/>
              <a:pathLst>
                <a:path w="2816" h="727" extrusionOk="0">
                  <a:moveTo>
                    <a:pt x="2071" y="0"/>
                  </a:moveTo>
                  <a:cubicBezTo>
                    <a:pt x="1335" y="0"/>
                    <a:pt x="600" y="223"/>
                    <a:pt x="0" y="643"/>
                  </a:cubicBezTo>
                  <a:cubicBezTo>
                    <a:pt x="0" y="653"/>
                    <a:pt x="0" y="663"/>
                    <a:pt x="10" y="683"/>
                  </a:cubicBezTo>
                  <a:cubicBezTo>
                    <a:pt x="224" y="712"/>
                    <a:pt x="439" y="727"/>
                    <a:pt x="655" y="727"/>
                  </a:cubicBezTo>
                  <a:cubicBezTo>
                    <a:pt x="1398" y="727"/>
                    <a:pt x="2142" y="554"/>
                    <a:pt x="2815" y="214"/>
                  </a:cubicBezTo>
                  <a:cubicBezTo>
                    <a:pt x="2805" y="174"/>
                    <a:pt x="2805" y="124"/>
                    <a:pt x="2795" y="74"/>
                  </a:cubicBezTo>
                  <a:cubicBezTo>
                    <a:pt x="2557" y="24"/>
                    <a:pt x="2314" y="0"/>
                    <a:pt x="207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6804666" y="4333088"/>
              <a:ext cx="68206" cy="258226"/>
            </a:xfrm>
            <a:custGeom>
              <a:avLst/>
              <a:gdLst/>
              <a:ahLst/>
              <a:cxnLst/>
              <a:rect l="l" t="t" r="r" b="b"/>
              <a:pathLst>
                <a:path w="570" h="2158" extrusionOk="0">
                  <a:moveTo>
                    <a:pt x="410" y="1"/>
                  </a:moveTo>
                  <a:cubicBezTo>
                    <a:pt x="150" y="291"/>
                    <a:pt x="0" y="680"/>
                    <a:pt x="20" y="1070"/>
                  </a:cubicBezTo>
                  <a:cubicBezTo>
                    <a:pt x="40" y="1489"/>
                    <a:pt x="250" y="1888"/>
                    <a:pt x="570" y="2157"/>
                  </a:cubicBezTo>
                  <a:cubicBezTo>
                    <a:pt x="530" y="1438"/>
                    <a:pt x="470" y="720"/>
                    <a:pt x="41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6636886" y="3888788"/>
              <a:ext cx="120617" cy="243747"/>
            </a:xfrm>
            <a:custGeom>
              <a:avLst/>
              <a:gdLst/>
              <a:ahLst/>
              <a:cxnLst/>
              <a:rect l="l" t="t" r="r" b="b"/>
              <a:pathLst>
                <a:path w="1008" h="2037" extrusionOk="0">
                  <a:moveTo>
                    <a:pt x="788" y="0"/>
                  </a:moveTo>
                  <a:lnTo>
                    <a:pt x="788" y="0"/>
                  </a:lnTo>
                  <a:cubicBezTo>
                    <a:pt x="419" y="200"/>
                    <a:pt x="160" y="570"/>
                    <a:pt x="70" y="969"/>
                  </a:cubicBezTo>
                  <a:cubicBezTo>
                    <a:pt x="0" y="1329"/>
                    <a:pt x="60" y="1717"/>
                    <a:pt x="260" y="2037"/>
                  </a:cubicBezTo>
                  <a:cubicBezTo>
                    <a:pt x="788" y="1528"/>
                    <a:pt x="1008" y="699"/>
                    <a:pt x="788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6634492" y="4588803"/>
              <a:ext cx="172071" cy="237166"/>
            </a:xfrm>
            <a:custGeom>
              <a:avLst/>
              <a:gdLst/>
              <a:ahLst/>
              <a:cxnLst/>
              <a:rect l="l" t="t" r="r" b="b"/>
              <a:pathLst>
                <a:path w="1438" h="1982" extrusionOk="0">
                  <a:moveTo>
                    <a:pt x="775" y="0"/>
                  </a:moveTo>
                  <a:cubicBezTo>
                    <a:pt x="743" y="0"/>
                    <a:pt x="711" y="4"/>
                    <a:pt x="679" y="11"/>
                  </a:cubicBezTo>
                  <a:cubicBezTo>
                    <a:pt x="519" y="40"/>
                    <a:pt x="389" y="150"/>
                    <a:pt x="300" y="280"/>
                  </a:cubicBezTo>
                  <a:cubicBezTo>
                    <a:pt x="209" y="410"/>
                    <a:pt x="150" y="559"/>
                    <a:pt x="90" y="699"/>
                  </a:cubicBezTo>
                  <a:cubicBezTo>
                    <a:pt x="40" y="929"/>
                    <a:pt x="0" y="1178"/>
                    <a:pt x="60" y="1408"/>
                  </a:cubicBezTo>
                  <a:cubicBezTo>
                    <a:pt x="140" y="1657"/>
                    <a:pt x="300" y="1897"/>
                    <a:pt x="549" y="1967"/>
                  </a:cubicBezTo>
                  <a:cubicBezTo>
                    <a:pt x="590" y="1977"/>
                    <a:pt x="632" y="1982"/>
                    <a:pt x="674" y="1982"/>
                  </a:cubicBezTo>
                  <a:cubicBezTo>
                    <a:pt x="885" y="1982"/>
                    <a:pt x="1093" y="1862"/>
                    <a:pt x="1218" y="1688"/>
                  </a:cubicBezTo>
                  <a:cubicBezTo>
                    <a:pt x="1367" y="1488"/>
                    <a:pt x="1418" y="1229"/>
                    <a:pt x="1427" y="969"/>
                  </a:cubicBezTo>
                  <a:cubicBezTo>
                    <a:pt x="1438" y="739"/>
                    <a:pt x="1398" y="490"/>
                    <a:pt x="1278" y="300"/>
                  </a:cubicBezTo>
                  <a:cubicBezTo>
                    <a:pt x="1166" y="128"/>
                    <a:pt x="973" y="0"/>
                    <a:pt x="775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6808256" y="4907819"/>
              <a:ext cx="80172" cy="317817"/>
            </a:xfrm>
            <a:custGeom>
              <a:avLst/>
              <a:gdLst/>
              <a:ahLst/>
              <a:cxnLst/>
              <a:rect l="l" t="t" r="r" b="b"/>
              <a:pathLst>
                <a:path w="670" h="2656" extrusionOk="0">
                  <a:moveTo>
                    <a:pt x="649" y="0"/>
                  </a:moveTo>
                  <a:cubicBezTo>
                    <a:pt x="230" y="359"/>
                    <a:pt x="1" y="918"/>
                    <a:pt x="41" y="1467"/>
                  </a:cubicBezTo>
                  <a:cubicBezTo>
                    <a:pt x="81" y="1926"/>
                    <a:pt x="310" y="2356"/>
                    <a:pt x="660" y="2655"/>
                  </a:cubicBezTo>
                  <a:cubicBezTo>
                    <a:pt x="669" y="1777"/>
                    <a:pt x="669" y="888"/>
                    <a:pt x="649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6514337" y="4354627"/>
              <a:ext cx="101711" cy="277252"/>
            </a:xfrm>
            <a:custGeom>
              <a:avLst/>
              <a:gdLst/>
              <a:ahLst/>
              <a:cxnLst/>
              <a:rect l="l" t="t" r="r" b="b"/>
              <a:pathLst>
                <a:path w="850" h="2317" extrusionOk="0">
                  <a:moveTo>
                    <a:pt x="0" y="1"/>
                  </a:moveTo>
                  <a:cubicBezTo>
                    <a:pt x="100" y="770"/>
                    <a:pt x="191" y="1538"/>
                    <a:pt x="280" y="2317"/>
                  </a:cubicBezTo>
                  <a:cubicBezTo>
                    <a:pt x="420" y="2117"/>
                    <a:pt x="560" y="1908"/>
                    <a:pt x="650" y="1678"/>
                  </a:cubicBezTo>
                  <a:cubicBezTo>
                    <a:pt x="799" y="1338"/>
                    <a:pt x="849" y="939"/>
                    <a:pt x="710" y="590"/>
                  </a:cubicBezTo>
                  <a:cubicBezTo>
                    <a:pt x="590" y="291"/>
                    <a:pt x="310" y="41"/>
                    <a:pt x="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6576441" y="4924452"/>
              <a:ext cx="81369" cy="319014"/>
            </a:xfrm>
            <a:custGeom>
              <a:avLst/>
              <a:gdLst/>
              <a:ahLst/>
              <a:cxnLst/>
              <a:rect l="l" t="t" r="r" b="b"/>
              <a:pathLst>
                <a:path w="680" h="2666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889"/>
                    <a:pt x="140" y="1778"/>
                    <a:pt x="191" y="2666"/>
                  </a:cubicBezTo>
                  <a:cubicBezTo>
                    <a:pt x="500" y="2326"/>
                    <a:pt x="679" y="1867"/>
                    <a:pt x="679" y="1408"/>
                  </a:cubicBezTo>
                  <a:cubicBezTo>
                    <a:pt x="670" y="869"/>
                    <a:pt x="410" y="340"/>
                    <a:pt x="1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6722802" y="3541053"/>
              <a:ext cx="26445" cy="145985"/>
            </a:xfrm>
            <a:custGeom>
              <a:avLst/>
              <a:gdLst/>
              <a:ahLst/>
              <a:cxnLst/>
              <a:rect l="l" t="t" r="r" b="b"/>
              <a:pathLst>
                <a:path w="221" h="1220" extrusionOk="0">
                  <a:moveTo>
                    <a:pt x="117" y="0"/>
                  </a:moveTo>
                  <a:cubicBezTo>
                    <a:pt x="69" y="0"/>
                    <a:pt x="10" y="46"/>
                    <a:pt x="10" y="91"/>
                  </a:cubicBezTo>
                  <a:cubicBezTo>
                    <a:pt x="10" y="431"/>
                    <a:pt x="10" y="770"/>
                    <a:pt x="1" y="1100"/>
                  </a:cubicBezTo>
                  <a:cubicBezTo>
                    <a:pt x="1" y="1160"/>
                    <a:pt x="41" y="1209"/>
                    <a:pt x="101" y="1220"/>
                  </a:cubicBezTo>
                  <a:cubicBezTo>
                    <a:pt x="150" y="1220"/>
                    <a:pt x="210" y="1180"/>
                    <a:pt x="210" y="1120"/>
                  </a:cubicBezTo>
                  <a:lnTo>
                    <a:pt x="221" y="111"/>
                  </a:lnTo>
                  <a:cubicBezTo>
                    <a:pt x="221" y="62"/>
                    <a:pt x="190" y="2"/>
                    <a:pt x="130" y="2"/>
                  </a:cubicBezTo>
                  <a:cubicBezTo>
                    <a:pt x="126" y="1"/>
                    <a:pt x="121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6550849" y="3641449"/>
              <a:ext cx="89625" cy="109369"/>
            </a:xfrm>
            <a:custGeom>
              <a:avLst/>
              <a:gdLst/>
              <a:ahLst/>
              <a:cxnLst/>
              <a:rect l="l" t="t" r="r" b="b"/>
              <a:pathLst>
                <a:path w="749" h="914" extrusionOk="0">
                  <a:moveTo>
                    <a:pt x="127" y="0"/>
                  </a:moveTo>
                  <a:cubicBezTo>
                    <a:pt x="94" y="0"/>
                    <a:pt x="59" y="20"/>
                    <a:pt x="40" y="51"/>
                  </a:cubicBezTo>
                  <a:cubicBezTo>
                    <a:pt x="0" y="101"/>
                    <a:pt x="20" y="161"/>
                    <a:pt x="60" y="191"/>
                  </a:cubicBezTo>
                  <a:cubicBezTo>
                    <a:pt x="270" y="370"/>
                    <a:pt x="429" y="600"/>
                    <a:pt x="529" y="850"/>
                  </a:cubicBezTo>
                  <a:cubicBezTo>
                    <a:pt x="550" y="891"/>
                    <a:pt x="585" y="913"/>
                    <a:pt x="621" y="913"/>
                  </a:cubicBezTo>
                  <a:cubicBezTo>
                    <a:pt x="637" y="913"/>
                    <a:pt x="654" y="909"/>
                    <a:pt x="669" y="900"/>
                  </a:cubicBezTo>
                  <a:cubicBezTo>
                    <a:pt x="729" y="880"/>
                    <a:pt x="749" y="820"/>
                    <a:pt x="729" y="760"/>
                  </a:cubicBezTo>
                  <a:cubicBezTo>
                    <a:pt x="599" y="481"/>
                    <a:pt x="420" y="231"/>
                    <a:pt x="180" y="21"/>
                  </a:cubicBezTo>
                  <a:cubicBezTo>
                    <a:pt x="165" y="7"/>
                    <a:pt x="147" y="0"/>
                    <a:pt x="12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6467326" y="3787794"/>
              <a:ext cx="132583" cy="52291"/>
            </a:xfrm>
            <a:custGeom>
              <a:avLst/>
              <a:gdLst/>
              <a:ahLst/>
              <a:cxnLst/>
              <a:rect l="l" t="t" r="r" b="b"/>
              <a:pathLst>
                <a:path w="1108" h="437" extrusionOk="0">
                  <a:moveTo>
                    <a:pt x="154" y="0"/>
                  </a:moveTo>
                  <a:cubicBezTo>
                    <a:pt x="48" y="0"/>
                    <a:pt x="0" y="161"/>
                    <a:pt x="109" y="206"/>
                  </a:cubicBezTo>
                  <a:cubicBezTo>
                    <a:pt x="399" y="316"/>
                    <a:pt x="688" y="396"/>
                    <a:pt x="987" y="436"/>
                  </a:cubicBezTo>
                  <a:cubicBezTo>
                    <a:pt x="993" y="436"/>
                    <a:pt x="997" y="437"/>
                    <a:pt x="1002" y="437"/>
                  </a:cubicBezTo>
                  <a:cubicBezTo>
                    <a:pt x="1056" y="437"/>
                    <a:pt x="1099" y="391"/>
                    <a:pt x="1107" y="336"/>
                  </a:cubicBezTo>
                  <a:cubicBezTo>
                    <a:pt x="1107" y="285"/>
                    <a:pt x="1067" y="236"/>
                    <a:pt x="1007" y="225"/>
                  </a:cubicBezTo>
                  <a:cubicBezTo>
                    <a:pt x="728" y="186"/>
                    <a:pt x="459" y="116"/>
                    <a:pt x="189" y="6"/>
                  </a:cubicBezTo>
                  <a:cubicBezTo>
                    <a:pt x="177" y="2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6814822" y="3684885"/>
              <a:ext cx="84959" cy="103027"/>
            </a:xfrm>
            <a:custGeom>
              <a:avLst/>
              <a:gdLst/>
              <a:ahLst/>
              <a:cxnLst/>
              <a:rect l="l" t="t" r="r" b="b"/>
              <a:pathLst>
                <a:path w="710" h="861" extrusionOk="0">
                  <a:moveTo>
                    <a:pt x="591" y="1"/>
                  </a:moveTo>
                  <a:cubicBezTo>
                    <a:pt x="558" y="1"/>
                    <a:pt x="528" y="16"/>
                    <a:pt x="510" y="47"/>
                  </a:cubicBezTo>
                  <a:cubicBezTo>
                    <a:pt x="350" y="257"/>
                    <a:pt x="190" y="477"/>
                    <a:pt x="31" y="697"/>
                  </a:cubicBezTo>
                  <a:cubicBezTo>
                    <a:pt x="0" y="736"/>
                    <a:pt x="11" y="806"/>
                    <a:pt x="60" y="836"/>
                  </a:cubicBezTo>
                  <a:cubicBezTo>
                    <a:pt x="81" y="853"/>
                    <a:pt x="104" y="861"/>
                    <a:pt x="126" y="861"/>
                  </a:cubicBezTo>
                  <a:cubicBezTo>
                    <a:pt x="157" y="861"/>
                    <a:pt x="187" y="845"/>
                    <a:pt x="210" y="816"/>
                  </a:cubicBezTo>
                  <a:cubicBezTo>
                    <a:pt x="360" y="597"/>
                    <a:pt x="519" y="377"/>
                    <a:pt x="679" y="167"/>
                  </a:cubicBezTo>
                  <a:cubicBezTo>
                    <a:pt x="709" y="118"/>
                    <a:pt x="699" y="47"/>
                    <a:pt x="649" y="18"/>
                  </a:cubicBezTo>
                  <a:cubicBezTo>
                    <a:pt x="631" y="6"/>
                    <a:pt x="610" y="1"/>
                    <a:pt x="59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6829061" y="3847624"/>
              <a:ext cx="83762" cy="39129"/>
            </a:xfrm>
            <a:custGeom>
              <a:avLst/>
              <a:gdLst/>
              <a:ahLst/>
              <a:cxnLst/>
              <a:rect l="l" t="t" r="r" b="b"/>
              <a:pathLst>
                <a:path w="700" h="327" extrusionOk="0">
                  <a:moveTo>
                    <a:pt x="597" y="1"/>
                  </a:moveTo>
                  <a:cubicBezTo>
                    <a:pt x="589" y="1"/>
                    <a:pt x="580" y="2"/>
                    <a:pt x="570" y="5"/>
                  </a:cubicBezTo>
                  <a:cubicBezTo>
                    <a:pt x="411" y="35"/>
                    <a:pt x="261" y="75"/>
                    <a:pt x="101" y="115"/>
                  </a:cubicBezTo>
                  <a:cubicBezTo>
                    <a:pt x="51" y="135"/>
                    <a:pt x="1" y="185"/>
                    <a:pt x="11" y="235"/>
                  </a:cubicBezTo>
                  <a:cubicBezTo>
                    <a:pt x="20" y="289"/>
                    <a:pt x="69" y="326"/>
                    <a:pt x="122" y="326"/>
                  </a:cubicBezTo>
                  <a:cubicBezTo>
                    <a:pt x="128" y="326"/>
                    <a:pt x="134" y="326"/>
                    <a:pt x="141" y="324"/>
                  </a:cubicBezTo>
                  <a:cubicBezTo>
                    <a:pt x="291" y="285"/>
                    <a:pt x="451" y="245"/>
                    <a:pt x="610" y="205"/>
                  </a:cubicBezTo>
                  <a:cubicBezTo>
                    <a:pt x="660" y="195"/>
                    <a:pt x="700" y="145"/>
                    <a:pt x="690" y="85"/>
                  </a:cubicBezTo>
                  <a:cubicBezTo>
                    <a:pt x="681" y="43"/>
                    <a:pt x="645" y="1"/>
                    <a:pt x="59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6831454" y="4637745"/>
              <a:ext cx="26445" cy="108771"/>
            </a:xfrm>
            <a:custGeom>
              <a:avLst/>
              <a:gdLst/>
              <a:ahLst/>
              <a:cxnLst/>
              <a:rect l="l" t="t" r="r" b="b"/>
              <a:pathLst>
                <a:path w="221" h="909" extrusionOk="0">
                  <a:moveTo>
                    <a:pt x="111" y="1"/>
                  </a:moveTo>
                  <a:cubicBezTo>
                    <a:pt x="61" y="1"/>
                    <a:pt x="1" y="41"/>
                    <a:pt x="1" y="101"/>
                  </a:cubicBezTo>
                  <a:cubicBezTo>
                    <a:pt x="1" y="330"/>
                    <a:pt x="1" y="560"/>
                    <a:pt x="11" y="789"/>
                  </a:cubicBezTo>
                  <a:cubicBezTo>
                    <a:pt x="11" y="849"/>
                    <a:pt x="41" y="899"/>
                    <a:pt x="101" y="909"/>
                  </a:cubicBezTo>
                  <a:cubicBezTo>
                    <a:pt x="151" y="909"/>
                    <a:pt x="221" y="869"/>
                    <a:pt x="221" y="809"/>
                  </a:cubicBezTo>
                  <a:cubicBezTo>
                    <a:pt x="211" y="580"/>
                    <a:pt x="211" y="350"/>
                    <a:pt x="211" y="121"/>
                  </a:cubicBezTo>
                  <a:cubicBezTo>
                    <a:pt x="211" y="70"/>
                    <a:pt x="181" y="11"/>
                    <a:pt x="1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6832771" y="4780979"/>
              <a:ext cx="33505" cy="103506"/>
            </a:xfrm>
            <a:custGeom>
              <a:avLst/>
              <a:gdLst/>
              <a:ahLst/>
              <a:cxnLst/>
              <a:rect l="l" t="t" r="r" b="b"/>
              <a:pathLst>
                <a:path w="280" h="865" extrusionOk="0">
                  <a:moveTo>
                    <a:pt x="106" y="0"/>
                  </a:moveTo>
                  <a:cubicBezTo>
                    <a:pt x="101" y="0"/>
                    <a:pt x="95" y="1"/>
                    <a:pt x="90" y="2"/>
                  </a:cubicBezTo>
                  <a:cubicBezTo>
                    <a:pt x="30" y="11"/>
                    <a:pt x="0" y="62"/>
                    <a:pt x="0" y="122"/>
                  </a:cubicBezTo>
                  <a:lnTo>
                    <a:pt x="70" y="781"/>
                  </a:lnTo>
                  <a:cubicBezTo>
                    <a:pt x="70" y="822"/>
                    <a:pt x="120" y="865"/>
                    <a:pt x="166" y="865"/>
                  </a:cubicBezTo>
                  <a:cubicBezTo>
                    <a:pt x="174" y="865"/>
                    <a:pt x="182" y="863"/>
                    <a:pt x="190" y="860"/>
                  </a:cubicBezTo>
                  <a:cubicBezTo>
                    <a:pt x="249" y="850"/>
                    <a:pt x="280" y="801"/>
                    <a:pt x="280" y="741"/>
                  </a:cubicBezTo>
                  <a:lnTo>
                    <a:pt x="210" y="91"/>
                  </a:lnTo>
                  <a:cubicBezTo>
                    <a:pt x="210" y="38"/>
                    <a:pt x="154" y="0"/>
                    <a:pt x="10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6598594" y="4805629"/>
              <a:ext cx="31231" cy="105779"/>
            </a:xfrm>
            <a:custGeom>
              <a:avLst/>
              <a:gdLst/>
              <a:ahLst/>
              <a:cxnLst/>
              <a:rect l="l" t="t" r="r" b="b"/>
              <a:pathLst>
                <a:path w="261" h="884" extrusionOk="0">
                  <a:moveTo>
                    <a:pt x="118" y="1"/>
                  </a:moveTo>
                  <a:cubicBezTo>
                    <a:pt x="109" y="1"/>
                    <a:pt x="99" y="2"/>
                    <a:pt x="90" y="5"/>
                  </a:cubicBezTo>
                  <a:cubicBezTo>
                    <a:pt x="30" y="16"/>
                    <a:pt x="1" y="65"/>
                    <a:pt x="10" y="125"/>
                  </a:cubicBezTo>
                  <a:cubicBezTo>
                    <a:pt x="30" y="345"/>
                    <a:pt x="50" y="555"/>
                    <a:pt x="41" y="764"/>
                  </a:cubicBezTo>
                  <a:cubicBezTo>
                    <a:pt x="41" y="824"/>
                    <a:pt x="81" y="874"/>
                    <a:pt x="140" y="884"/>
                  </a:cubicBezTo>
                  <a:cubicBezTo>
                    <a:pt x="190" y="884"/>
                    <a:pt x="250" y="844"/>
                    <a:pt x="250" y="784"/>
                  </a:cubicBezTo>
                  <a:cubicBezTo>
                    <a:pt x="260" y="555"/>
                    <a:pt x="240" y="315"/>
                    <a:pt x="210" y="85"/>
                  </a:cubicBezTo>
                  <a:cubicBezTo>
                    <a:pt x="210" y="43"/>
                    <a:pt x="167" y="1"/>
                    <a:pt x="11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8" name="Google Shape;4678;p36"/>
          <p:cNvSpPr txBox="1">
            <a:spLocks noGrp="1"/>
          </p:cNvSpPr>
          <p:nvPr>
            <p:ph type="title"/>
          </p:nvPr>
        </p:nvSpPr>
        <p:spPr>
          <a:xfrm>
            <a:off x="1744254" y="1393369"/>
            <a:ext cx="5655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93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679" name="Google Shape;4679;p36"/>
          <p:cNvSpPr txBox="1">
            <a:spLocks noGrp="1"/>
          </p:cNvSpPr>
          <p:nvPr>
            <p:ph type="title" idx="2"/>
          </p:nvPr>
        </p:nvSpPr>
        <p:spPr>
          <a:xfrm>
            <a:off x="3879306" y="4300020"/>
            <a:ext cx="3520500" cy="1164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4">
  <p:cSld name="CUSTOM_24">
    <p:bg>
      <p:bgPr>
        <a:solidFill>
          <a:srgbClr val="F8F7F7"/>
        </a:solidFill>
        <a:effectLst/>
      </p:bgPr>
    </p:bg>
    <p:spTree>
      <p:nvGrpSpPr>
        <p:cNvPr id="1" name="Shape 4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1" name="Google Shape;4681;p37"/>
          <p:cNvSpPr/>
          <p:nvPr/>
        </p:nvSpPr>
        <p:spPr>
          <a:xfrm>
            <a:off x="-1429626" y="2701654"/>
            <a:ext cx="5636232" cy="4594003"/>
          </a:xfrm>
          <a:custGeom>
            <a:avLst/>
            <a:gdLst/>
            <a:ahLst/>
            <a:cxnLst/>
            <a:rect l="l" t="t" r="r" b="b"/>
            <a:pathLst>
              <a:path w="39522" h="30271" extrusionOk="0">
                <a:moveTo>
                  <a:pt x="8920" y="0"/>
                </a:moveTo>
                <a:cubicBezTo>
                  <a:pt x="8005" y="0"/>
                  <a:pt x="7063" y="278"/>
                  <a:pt x="6240" y="875"/>
                </a:cubicBezTo>
                <a:cubicBezTo>
                  <a:pt x="0" y="4837"/>
                  <a:pt x="1757" y="18593"/>
                  <a:pt x="5601" y="23645"/>
                </a:cubicBezTo>
                <a:cubicBezTo>
                  <a:pt x="8767" y="28019"/>
                  <a:pt x="15697" y="30271"/>
                  <a:pt x="22535" y="30271"/>
                </a:cubicBezTo>
                <a:cubicBezTo>
                  <a:pt x="28461" y="30271"/>
                  <a:pt x="34318" y="28579"/>
                  <a:pt x="37595" y="25113"/>
                </a:cubicBezTo>
                <a:lnTo>
                  <a:pt x="37426" y="25102"/>
                </a:lnTo>
                <a:cubicBezTo>
                  <a:pt x="39522" y="23166"/>
                  <a:pt x="37455" y="20211"/>
                  <a:pt x="35459" y="19452"/>
                </a:cubicBezTo>
                <a:cubicBezTo>
                  <a:pt x="34946" y="19313"/>
                  <a:pt x="34419" y="19257"/>
                  <a:pt x="33888" y="19257"/>
                </a:cubicBezTo>
                <a:cubicBezTo>
                  <a:pt x="32174" y="19257"/>
                  <a:pt x="30407" y="19833"/>
                  <a:pt x="28860" y="20031"/>
                </a:cubicBezTo>
                <a:cubicBezTo>
                  <a:pt x="28640" y="20044"/>
                  <a:pt x="28432" y="20050"/>
                  <a:pt x="28237" y="20050"/>
                </a:cubicBezTo>
                <a:cubicBezTo>
                  <a:pt x="25432" y="20050"/>
                  <a:pt x="25059" y="18735"/>
                  <a:pt x="23090" y="16757"/>
                </a:cubicBezTo>
                <a:cubicBezTo>
                  <a:pt x="20814" y="14481"/>
                  <a:pt x="19077" y="15758"/>
                  <a:pt x="16422" y="14640"/>
                </a:cubicBezTo>
                <a:cubicBezTo>
                  <a:pt x="11950" y="12594"/>
                  <a:pt x="13716" y="6594"/>
                  <a:pt x="12858" y="2851"/>
                </a:cubicBezTo>
                <a:cubicBezTo>
                  <a:pt x="12370" y="1051"/>
                  <a:pt x="10698" y="0"/>
                  <a:pt x="892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2" name="Google Shape;4682;p37"/>
          <p:cNvSpPr/>
          <p:nvPr/>
        </p:nvSpPr>
        <p:spPr>
          <a:xfrm>
            <a:off x="5532754" y="-1193326"/>
            <a:ext cx="5188269" cy="4745766"/>
          </a:xfrm>
          <a:custGeom>
            <a:avLst/>
            <a:gdLst/>
            <a:ahLst/>
            <a:cxnLst/>
            <a:rect l="l" t="t" r="r" b="b"/>
            <a:pathLst>
              <a:path w="45352" h="38982" extrusionOk="0">
                <a:moveTo>
                  <a:pt x="17315" y="1"/>
                </a:moveTo>
                <a:cubicBezTo>
                  <a:pt x="11614" y="1"/>
                  <a:pt x="6201" y="1379"/>
                  <a:pt x="2626" y="4372"/>
                </a:cubicBezTo>
                <a:lnTo>
                  <a:pt x="2836" y="4401"/>
                </a:lnTo>
                <a:cubicBezTo>
                  <a:pt x="1" y="6458"/>
                  <a:pt x="2097" y="10331"/>
                  <a:pt x="4413" y="11539"/>
                </a:cubicBezTo>
                <a:cubicBezTo>
                  <a:pt x="5428" y="11949"/>
                  <a:pt x="6521" y="12073"/>
                  <a:pt x="7627" y="12073"/>
                </a:cubicBezTo>
                <a:cubicBezTo>
                  <a:pt x="9296" y="12073"/>
                  <a:pt x="10996" y="11791"/>
                  <a:pt x="12509" y="11779"/>
                </a:cubicBezTo>
                <a:cubicBezTo>
                  <a:pt x="16642" y="12018"/>
                  <a:pt x="16781" y="13716"/>
                  <a:pt x="19037" y="16580"/>
                </a:cubicBezTo>
                <a:cubicBezTo>
                  <a:pt x="21464" y="19675"/>
                  <a:pt x="23760" y="18368"/>
                  <a:pt x="26824" y="20104"/>
                </a:cubicBezTo>
                <a:cubicBezTo>
                  <a:pt x="31955" y="23219"/>
                  <a:pt x="28960" y="30257"/>
                  <a:pt x="29470" y="34919"/>
                </a:cubicBezTo>
                <a:cubicBezTo>
                  <a:pt x="29832" y="37401"/>
                  <a:pt x="32056" y="38981"/>
                  <a:pt x="34474" y="38981"/>
                </a:cubicBezTo>
                <a:cubicBezTo>
                  <a:pt x="35391" y="38981"/>
                  <a:pt x="36335" y="38754"/>
                  <a:pt x="37216" y="38263"/>
                </a:cubicBezTo>
                <a:cubicBezTo>
                  <a:pt x="45352" y="34349"/>
                  <a:pt x="45192" y="17399"/>
                  <a:pt x="41249" y="10721"/>
                </a:cubicBezTo>
                <a:cubicBezTo>
                  <a:pt x="37470" y="3959"/>
                  <a:pt x="26978" y="1"/>
                  <a:pt x="17315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3" name="Google Shape;4683;p37"/>
          <p:cNvSpPr/>
          <p:nvPr/>
        </p:nvSpPr>
        <p:spPr>
          <a:xfrm>
            <a:off x="400174" y="1469351"/>
            <a:ext cx="4143746" cy="4407853"/>
          </a:xfrm>
          <a:custGeom>
            <a:avLst/>
            <a:gdLst/>
            <a:ahLst/>
            <a:cxnLst/>
            <a:rect l="l" t="t" r="r" b="b"/>
            <a:pathLst>
              <a:path w="23471" h="23461" extrusionOk="0">
                <a:moveTo>
                  <a:pt x="11731" y="1"/>
                </a:moveTo>
                <a:cubicBezTo>
                  <a:pt x="5252" y="1"/>
                  <a:pt x="1" y="5252"/>
                  <a:pt x="1" y="11731"/>
                </a:cubicBezTo>
                <a:cubicBezTo>
                  <a:pt x="1" y="18209"/>
                  <a:pt x="5252" y="23460"/>
                  <a:pt x="11731" y="23460"/>
                </a:cubicBezTo>
                <a:cubicBezTo>
                  <a:pt x="18209" y="23460"/>
                  <a:pt x="23471" y="18209"/>
                  <a:pt x="23471" y="11731"/>
                </a:cubicBezTo>
                <a:cubicBezTo>
                  <a:pt x="23471" y="5252"/>
                  <a:pt x="18209" y="1"/>
                  <a:pt x="1173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4" name="Google Shape;4684;p37"/>
          <p:cNvSpPr/>
          <p:nvPr/>
        </p:nvSpPr>
        <p:spPr>
          <a:xfrm>
            <a:off x="4344258" y="381336"/>
            <a:ext cx="727376" cy="599149"/>
          </a:xfrm>
          <a:custGeom>
            <a:avLst/>
            <a:gdLst/>
            <a:ahLst/>
            <a:cxnLst/>
            <a:rect l="l" t="t" r="r" b="b"/>
            <a:pathLst>
              <a:path w="4120" h="3189" extrusionOk="0">
                <a:moveTo>
                  <a:pt x="1548" y="575"/>
                </a:moveTo>
                <a:cubicBezTo>
                  <a:pt x="1594" y="575"/>
                  <a:pt x="1651" y="589"/>
                  <a:pt x="1719" y="621"/>
                </a:cubicBezTo>
                <a:cubicBezTo>
                  <a:pt x="1809" y="671"/>
                  <a:pt x="1889" y="751"/>
                  <a:pt x="1939" y="840"/>
                </a:cubicBezTo>
                <a:cubicBezTo>
                  <a:pt x="2099" y="1090"/>
                  <a:pt x="1699" y="1180"/>
                  <a:pt x="1540" y="1190"/>
                </a:cubicBezTo>
                <a:cubicBezTo>
                  <a:pt x="1500" y="1200"/>
                  <a:pt x="1470" y="1200"/>
                  <a:pt x="1440" y="1200"/>
                </a:cubicBezTo>
                <a:cubicBezTo>
                  <a:pt x="1340" y="926"/>
                  <a:pt x="1317" y="575"/>
                  <a:pt x="1548" y="575"/>
                </a:cubicBezTo>
                <a:close/>
                <a:moveTo>
                  <a:pt x="3032" y="1502"/>
                </a:moveTo>
                <a:cubicBezTo>
                  <a:pt x="3074" y="1502"/>
                  <a:pt x="3122" y="1513"/>
                  <a:pt x="3177" y="1539"/>
                </a:cubicBezTo>
                <a:cubicBezTo>
                  <a:pt x="3287" y="1599"/>
                  <a:pt x="3356" y="1719"/>
                  <a:pt x="3387" y="1839"/>
                </a:cubicBezTo>
                <a:cubicBezTo>
                  <a:pt x="3460" y="2094"/>
                  <a:pt x="3168" y="2132"/>
                  <a:pt x="2963" y="2132"/>
                </a:cubicBezTo>
                <a:cubicBezTo>
                  <a:pt x="2919" y="2132"/>
                  <a:pt x="2879" y="2130"/>
                  <a:pt x="2848" y="2128"/>
                </a:cubicBezTo>
                <a:cubicBezTo>
                  <a:pt x="2828" y="2128"/>
                  <a:pt x="2808" y="2118"/>
                  <a:pt x="2788" y="2118"/>
                </a:cubicBezTo>
                <a:cubicBezTo>
                  <a:pt x="2745" y="1864"/>
                  <a:pt x="2796" y="1502"/>
                  <a:pt x="3032" y="1502"/>
                </a:cubicBezTo>
                <a:close/>
                <a:moveTo>
                  <a:pt x="88" y="0"/>
                </a:moveTo>
                <a:cubicBezTo>
                  <a:pt x="46" y="0"/>
                  <a:pt x="1" y="34"/>
                  <a:pt x="13" y="82"/>
                </a:cubicBezTo>
                <a:cubicBezTo>
                  <a:pt x="152" y="541"/>
                  <a:pt x="521" y="960"/>
                  <a:pt x="931" y="1190"/>
                </a:cubicBezTo>
                <a:cubicBezTo>
                  <a:pt x="1020" y="1250"/>
                  <a:pt x="1160" y="1290"/>
                  <a:pt x="1320" y="1319"/>
                </a:cubicBezTo>
                <a:cubicBezTo>
                  <a:pt x="1350" y="1399"/>
                  <a:pt x="1390" y="1470"/>
                  <a:pt x="1430" y="1519"/>
                </a:cubicBezTo>
                <a:cubicBezTo>
                  <a:pt x="1710" y="1859"/>
                  <a:pt x="2178" y="2168"/>
                  <a:pt x="2648" y="2258"/>
                </a:cubicBezTo>
                <a:cubicBezTo>
                  <a:pt x="2828" y="2777"/>
                  <a:pt x="3516" y="3076"/>
                  <a:pt x="3995" y="3187"/>
                </a:cubicBezTo>
                <a:cubicBezTo>
                  <a:pt x="4001" y="3188"/>
                  <a:pt x="4007" y="3189"/>
                  <a:pt x="4013" y="3189"/>
                </a:cubicBezTo>
                <a:cubicBezTo>
                  <a:pt x="4090" y="3189"/>
                  <a:pt x="4119" y="3066"/>
                  <a:pt x="4035" y="3047"/>
                </a:cubicBezTo>
                <a:cubicBezTo>
                  <a:pt x="3566" y="2937"/>
                  <a:pt x="3097" y="2757"/>
                  <a:pt x="2848" y="2318"/>
                </a:cubicBezTo>
                <a:cubicBezTo>
                  <a:pt x="2837" y="2308"/>
                  <a:pt x="2837" y="2288"/>
                  <a:pt x="2828" y="2278"/>
                </a:cubicBezTo>
                <a:lnTo>
                  <a:pt x="2828" y="2278"/>
                </a:lnTo>
                <a:cubicBezTo>
                  <a:pt x="2866" y="2280"/>
                  <a:pt x="2904" y="2281"/>
                  <a:pt x="2942" y="2281"/>
                </a:cubicBezTo>
                <a:cubicBezTo>
                  <a:pt x="3069" y="2281"/>
                  <a:pt x="3191" y="2267"/>
                  <a:pt x="3307" y="2228"/>
                </a:cubicBezTo>
                <a:cubicBezTo>
                  <a:pt x="3666" y="2098"/>
                  <a:pt x="3546" y="1619"/>
                  <a:pt x="3287" y="1450"/>
                </a:cubicBezTo>
                <a:cubicBezTo>
                  <a:pt x="3204" y="1395"/>
                  <a:pt x="3126" y="1371"/>
                  <a:pt x="3054" y="1371"/>
                </a:cubicBezTo>
                <a:cubicBezTo>
                  <a:pt x="2812" y="1371"/>
                  <a:pt x="2639" y="1641"/>
                  <a:pt x="2608" y="1918"/>
                </a:cubicBezTo>
                <a:cubicBezTo>
                  <a:pt x="2608" y="1978"/>
                  <a:pt x="2608" y="2038"/>
                  <a:pt x="2618" y="2089"/>
                </a:cubicBezTo>
                <a:cubicBezTo>
                  <a:pt x="2229" y="2009"/>
                  <a:pt x="1859" y="1779"/>
                  <a:pt x="1599" y="1499"/>
                </a:cubicBezTo>
                <a:cubicBezTo>
                  <a:pt x="1559" y="1459"/>
                  <a:pt x="1530" y="1399"/>
                  <a:pt x="1500" y="1339"/>
                </a:cubicBezTo>
                <a:lnTo>
                  <a:pt x="1500" y="1339"/>
                </a:lnTo>
                <a:cubicBezTo>
                  <a:pt x="1514" y="1340"/>
                  <a:pt x="1528" y="1340"/>
                  <a:pt x="1542" y="1340"/>
                </a:cubicBezTo>
                <a:cubicBezTo>
                  <a:pt x="1807" y="1340"/>
                  <a:pt x="2061" y="1246"/>
                  <a:pt x="2109" y="990"/>
                </a:cubicBezTo>
                <a:cubicBezTo>
                  <a:pt x="2165" y="721"/>
                  <a:pt x="1824" y="436"/>
                  <a:pt x="1568" y="436"/>
                </a:cubicBezTo>
                <a:cubicBezTo>
                  <a:pt x="1548" y="436"/>
                  <a:pt x="1529" y="437"/>
                  <a:pt x="1510" y="441"/>
                </a:cubicBezTo>
                <a:cubicBezTo>
                  <a:pt x="1160" y="501"/>
                  <a:pt x="1160" y="871"/>
                  <a:pt x="1260" y="1180"/>
                </a:cubicBezTo>
                <a:cubicBezTo>
                  <a:pt x="751" y="1060"/>
                  <a:pt x="292" y="511"/>
                  <a:pt x="152" y="52"/>
                </a:cubicBezTo>
                <a:cubicBezTo>
                  <a:pt x="144" y="16"/>
                  <a:pt x="117" y="0"/>
                  <a:pt x="88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5" name="Google Shape;4685;p37"/>
          <p:cNvSpPr/>
          <p:nvPr/>
        </p:nvSpPr>
        <p:spPr>
          <a:xfrm>
            <a:off x="7837614" y="251886"/>
            <a:ext cx="361569" cy="900321"/>
          </a:xfrm>
          <a:custGeom>
            <a:avLst/>
            <a:gdLst/>
            <a:ahLst/>
            <a:cxnLst/>
            <a:rect l="l" t="t" r="r" b="b"/>
            <a:pathLst>
              <a:path w="2048" h="4792" extrusionOk="0">
                <a:moveTo>
                  <a:pt x="1645" y="1500"/>
                </a:moveTo>
                <a:cubicBezTo>
                  <a:pt x="1767" y="1500"/>
                  <a:pt x="1847" y="1578"/>
                  <a:pt x="1818" y="1789"/>
                </a:cubicBezTo>
                <a:cubicBezTo>
                  <a:pt x="1798" y="1899"/>
                  <a:pt x="1748" y="1988"/>
                  <a:pt x="1678" y="2068"/>
                </a:cubicBezTo>
                <a:cubicBezTo>
                  <a:pt x="1632" y="2122"/>
                  <a:pt x="1586" y="2143"/>
                  <a:pt x="1541" y="2143"/>
                </a:cubicBezTo>
                <a:cubicBezTo>
                  <a:pt x="1393" y="2143"/>
                  <a:pt x="1265" y="1904"/>
                  <a:pt x="1219" y="1789"/>
                </a:cubicBezTo>
                <a:lnTo>
                  <a:pt x="1189" y="1699"/>
                </a:lnTo>
                <a:cubicBezTo>
                  <a:pt x="1334" y="1590"/>
                  <a:pt x="1514" y="1500"/>
                  <a:pt x="1645" y="1500"/>
                </a:cubicBezTo>
                <a:close/>
                <a:moveTo>
                  <a:pt x="1101" y="3151"/>
                </a:moveTo>
                <a:cubicBezTo>
                  <a:pt x="1271" y="3151"/>
                  <a:pt x="1398" y="3230"/>
                  <a:pt x="1359" y="3456"/>
                </a:cubicBezTo>
                <a:cubicBezTo>
                  <a:pt x="1339" y="3576"/>
                  <a:pt x="1249" y="3686"/>
                  <a:pt x="1149" y="3745"/>
                </a:cubicBezTo>
                <a:cubicBezTo>
                  <a:pt x="1105" y="3775"/>
                  <a:pt x="1065" y="3788"/>
                  <a:pt x="1028" y="3788"/>
                </a:cubicBezTo>
                <a:cubicBezTo>
                  <a:pt x="842" y="3788"/>
                  <a:pt x="751" y="3456"/>
                  <a:pt x="710" y="3306"/>
                </a:cubicBezTo>
                <a:cubicBezTo>
                  <a:pt x="710" y="3297"/>
                  <a:pt x="700" y="3277"/>
                  <a:pt x="700" y="3257"/>
                </a:cubicBezTo>
                <a:cubicBezTo>
                  <a:pt x="820" y="3196"/>
                  <a:pt x="973" y="3151"/>
                  <a:pt x="1101" y="3151"/>
                </a:cubicBezTo>
                <a:close/>
                <a:moveTo>
                  <a:pt x="1872" y="0"/>
                </a:moveTo>
                <a:cubicBezTo>
                  <a:pt x="1861" y="0"/>
                  <a:pt x="1849" y="4"/>
                  <a:pt x="1838" y="12"/>
                </a:cubicBezTo>
                <a:cubicBezTo>
                  <a:pt x="1438" y="271"/>
                  <a:pt x="1149" y="741"/>
                  <a:pt x="1039" y="1200"/>
                </a:cubicBezTo>
                <a:cubicBezTo>
                  <a:pt x="1019" y="1310"/>
                  <a:pt x="1010" y="1460"/>
                  <a:pt x="1039" y="1609"/>
                </a:cubicBezTo>
                <a:cubicBezTo>
                  <a:pt x="970" y="1669"/>
                  <a:pt x="919" y="1729"/>
                  <a:pt x="879" y="1779"/>
                </a:cubicBezTo>
                <a:cubicBezTo>
                  <a:pt x="630" y="2148"/>
                  <a:pt x="480" y="2678"/>
                  <a:pt x="530" y="3166"/>
                </a:cubicBezTo>
                <a:cubicBezTo>
                  <a:pt x="81" y="3486"/>
                  <a:pt x="1" y="4225"/>
                  <a:pt x="31" y="4724"/>
                </a:cubicBezTo>
                <a:cubicBezTo>
                  <a:pt x="36" y="4769"/>
                  <a:pt x="73" y="4791"/>
                  <a:pt x="110" y="4791"/>
                </a:cubicBezTo>
                <a:cubicBezTo>
                  <a:pt x="146" y="4791"/>
                  <a:pt x="181" y="4769"/>
                  <a:pt x="181" y="4724"/>
                </a:cubicBezTo>
                <a:cubicBezTo>
                  <a:pt x="141" y="4235"/>
                  <a:pt x="181" y="3736"/>
                  <a:pt x="530" y="3366"/>
                </a:cubicBezTo>
                <a:cubicBezTo>
                  <a:pt x="540" y="3357"/>
                  <a:pt x="550" y="3346"/>
                  <a:pt x="560" y="3346"/>
                </a:cubicBezTo>
                <a:cubicBezTo>
                  <a:pt x="600" y="3496"/>
                  <a:pt x="660" y="3646"/>
                  <a:pt x="750" y="3776"/>
                </a:cubicBezTo>
                <a:cubicBezTo>
                  <a:pt x="825" y="3880"/>
                  <a:pt x="919" y="3922"/>
                  <a:pt x="1016" y="3922"/>
                </a:cubicBezTo>
                <a:cubicBezTo>
                  <a:pt x="1217" y="3922"/>
                  <a:pt x="1428" y="3738"/>
                  <a:pt x="1489" y="3536"/>
                </a:cubicBezTo>
                <a:cubicBezTo>
                  <a:pt x="1589" y="3184"/>
                  <a:pt x="1316" y="3008"/>
                  <a:pt x="1013" y="3008"/>
                </a:cubicBezTo>
                <a:cubicBezTo>
                  <a:pt x="956" y="3008"/>
                  <a:pt x="897" y="3014"/>
                  <a:pt x="839" y="3027"/>
                </a:cubicBezTo>
                <a:cubicBezTo>
                  <a:pt x="780" y="3037"/>
                  <a:pt x="730" y="3057"/>
                  <a:pt x="680" y="3077"/>
                </a:cubicBezTo>
                <a:cubicBezTo>
                  <a:pt x="640" y="2687"/>
                  <a:pt x="750" y="2268"/>
                  <a:pt x="950" y="1929"/>
                </a:cubicBezTo>
                <a:cubicBezTo>
                  <a:pt x="970" y="1889"/>
                  <a:pt x="1019" y="1839"/>
                  <a:pt x="1069" y="1789"/>
                </a:cubicBezTo>
                <a:cubicBezTo>
                  <a:pt x="1145" y="2053"/>
                  <a:pt x="1291" y="2281"/>
                  <a:pt x="1534" y="2281"/>
                </a:cubicBezTo>
                <a:cubicBezTo>
                  <a:pt x="1548" y="2281"/>
                  <a:pt x="1563" y="2280"/>
                  <a:pt x="1578" y="2278"/>
                </a:cubicBezTo>
                <a:cubicBezTo>
                  <a:pt x="1868" y="2248"/>
                  <a:pt x="2048" y="1779"/>
                  <a:pt x="1928" y="1540"/>
                </a:cubicBezTo>
                <a:cubicBezTo>
                  <a:pt x="1859" y="1394"/>
                  <a:pt x="1747" y="1337"/>
                  <a:pt x="1620" y="1337"/>
                </a:cubicBezTo>
                <a:cubicBezTo>
                  <a:pt x="1470" y="1337"/>
                  <a:pt x="1300" y="1417"/>
                  <a:pt x="1159" y="1520"/>
                </a:cubicBezTo>
                <a:cubicBezTo>
                  <a:pt x="1119" y="1001"/>
                  <a:pt x="1509" y="402"/>
                  <a:pt x="1908" y="132"/>
                </a:cubicBezTo>
                <a:cubicBezTo>
                  <a:pt x="1966" y="90"/>
                  <a:pt x="1927" y="0"/>
                  <a:pt x="18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6" name="Google Shape;4686;p37"/>
          <p:cNvSpPr/>
          <p:nvPr/>
        </p:nvSpPr>
        <p:spPr>
          <a:xfrm>
            <a:off x="4527240" y="5471593"/>
            <a:ext cx="361393" cy="902200"/>
          </a:xfrm>
          <a:custGeom>
            <a:avLst/>
            <a:gdLst/>
            <a:ahLst/>
            <a:cxnLst/>
            <a:rect l="l" t="t" r="r" b="b"/>
            <a:pathLst>
              <a:path w="2047" h="4802" extrusionOk="0">
                <a:moveTo>
                  <a:pt x="1643" y="1505"/>
                </a:moveTo>
                <a:cubicBezTo>
                  <a:pt x="1766" y="1505"/>
                  <a:pt x="1846" y="1583"/>
                  <a:pt x="1817" y="1799"/>
                </a:cubicBezTo>
                <a:cubicBezTo>
                  <a:pt x="1797" y="1898"/>
                  <a:pt x="1747" y="1998"/>
                  <a:pt x="1677" y="2078"/>
                </a:cubicBezTo>
                <a:cubicBezTo>
                  <a:pt x="1632" y="2128"/>
                  <a:pt x="1586" y="2149"/>
                  <a:pt x="1542" y="2149"/>
                </a:cubicBezTo>
                <a:cubicBezTo>
                  <a:pt x="1394" y="2149"/>
                  <a:pt x="1264" y="1914"/>
                  <a:pt x="1218" y="1799"/>
                </a:cubicBezTo>
                <a:cubicBezTo>
                  <a:pt x="1198" y="1769"/>
                  <a:pt x="1188" y="1739"/>
                  <a:pt x="1178" y="1699"/>
                </a:cubicBezTo>
                <a:cubicBezTo>
                  <a:pt x="1328" y="1595"/>
                  <a:pt x="1511" y="1505"/>
                  <a:pt x="1643" y="1505"/>
                </a:cubicBezTo>
                <a:close/>
                <a:moveTo>
                  <a:pt x="1091" y="3158"/>
                </a:moveTo>
                <a:cubicBezTo>
                  <a:pt x="1260" y="3158"/>
                  <a:pt x="1392" y="3234"/>
                  <a:pt x="1358" y="3456"/>
                </a:cubicBezTo>
                <a:cubicBezTo>
                  <a:pt x="1338" y="3586"/>
                  <a:pt x="1248" y="3686"/>
                  <a:pt x="1138" y="3755"/>
                </a:cubicBezTo>
                <a:cubicBezTo>
                  <a:pt x="1094" y="3785"/>
                  <a:pt x="1054" y="3798"/>
                  <a:pt x="1017" y="3798"/>
                </a:cubicBezTo>
                <a:cubicBezTo>
                  <a:pt x="832" y="3798"/>
                  <a:pt x="743" y="3466"/>
                  <a:pt x="709" y="3316"/>
                </a:cubicBezTo>
                <a:cubicBezTo>
                  <a:pt x="699" y="3296"/>
                  <a:pt x="699" y="3276"/>
                  <a:pt x="699" y="3256"/>
                </a:cubicBezTo>
                <a:cubicBezTo>
                  <a:pt x="815" y="3201"/>
                  <a:pt x="963" y="3158"/>
                  <a:pt x="1091" y="3158"/>
                </a:cubicBezTo>
                <a:close/>
                <a:moveTo>
                  <a:pt x="1864" y="1"/>
                </a:moveTo>
                <a:cubicBezTo>
                  <a:pt x="1852" y="1"/>
                  <a:pt x="1840" y="4"/>
                  <a:pt x="1827" y="12"/>
                </a:cubicBezTo>
                <a:cubicBezTo>
                  <a:pt x="1438" y="281"/>
                  <a:pt x="1149" y="751"/>
                  <a:pt x="1038" y="1210"/>
                </a:cubicBezTo>
                <a:cubicBezTo>
                  <a:pt x="1018" y="1310"/>
                  <a:pt x="1009" y="1459"/>
                  <a:pt x="1029" y="1619"/>
                </a:cubicBezTo>
                <a:cubicBezTo>
                  <a:pt x="969" y="1679"/>
                  <a:pt x="909" y="1739"/>
                  <a:pt x="879" y="1789"/>
                </a:cubicBezTo>
                <a:cubicBezTo>
                  <a:pt x="629" y="2148"/>
                  <a:pt x="470" y="2687"/>
                  <a:pt x="530" y="3176"/>
                </a:cubicBezTo>
                <a:cubicBezTo>
                  <a:pt x="80" y="3496"/>
                  <a:pt x="0" y="4234"/>
                  <a:pt x="30" y="4734"/>
                </a:cubicBezTo>
                <a:cubicBezTo>
                  <a:pt x="35" y="4779"/>
                  <a:pt x="73" y="4801"/>
                  <a:pt x="108" y="4801"/>
                </a:cubicBezTo>
                <a:cubicBezTo>
                  <a:pt x="142" y="4801"/>
                  <a:pt x="175" y="4779"/>
                  <a:pt x="170" y="4734"/>
                </a:cubicBezTo>
                <a:cubicBezTo>
                  <a:pt x="140" y="4245"/>
                  <a:pt x="180" y="3746"/>
                  <a:pt x="530" y="3376"/>
                </a:cubicBezTo>
                <a:lnTo>
                  <a:pt x="559" y="3346"/>
                </a:lnTo>
                <a:cubicBezTo>
                  <a:pt x="589" y="3506"/>
                  <a:pt x="649" y="3655"/>
                  <a:pt x="749" y="3786"/>
                </a:cubicBezTo>
                <a:cubicBezTo>
                  <a:pt x="821" y="3889"/>
                  <a:pt x="914" y="3932"/>
                  <a:pt x="1011" y="3932"/>
                </a:cubicBezTo>
                <a:cubicBezTo>
                  <a:pt x="1211" y="3932"/>
                  <a:pt x="1424" y="3748"/>
                  <a:pt x="1478" y="3546"/>
                </a:cubicBezTo>
                <a:cubicBezTo>
                  <a:pt x="1578" y="3194"/>
                  <a:pt x="1306" y="3017"/>
                  <a:pt x="1008" y="3017"/>
                </a:cubicBezTo>
                <a:cubicBezTo>
                  <a:pt x="952" y="3017"/>
                  <a:pt x="895" y="3024"/>
                  <a:pt x="839" y="3036"/>
                </a:cubicBezTo>
                <a:cubicBezTo>
                  <a:pt x="779" y="3047"/>
                  <a:pt x="719" y="3067"/>
                  <a:pt x="669" y="3087"/>
                </a:cubicBezTo>
                <a:cubicBezTo>
                  <a:pt x="639" y="2687"/>
                  <a:pt x="749" y="2278"/>
                  <a:pt x="949" y="1938"/>
                </a:cubicBezTo>
                <a:cubicBezTo>
                  <a:pt x="969" y="1898"/>
                  <a:pt x="1009" y="1849"/>
                  <a:pt x="1069" y="1799"/>
                </a:cubicBezTo>
                <a:cubicBezTo>
                  <a:pt x="1134" y="2062"/>
                  <a:pt x="1280" y="2291"/>
                  <a:pt x="1531" y="2291"/>
                </a:cubicBezTo>
                <a:cubicBezTo>
                  <a:pt x="1546" y="2291"/>
                  <a:pt x="1562" y="2290"/>
                  <a:pt x="1577" y="2288"/>
                </a:cubicBezTo>
                <a:cubicBezTo>
                  <a:pt x="1867" y="2248"/>
                  <a:pt x="2047" y="1789"/>
                  <a:pt x="1927" y="1549"/>
                </a:cubicBezTo>
                <a:cubicBezTo>
                  <a:pt x="1854" y="1403"/>
                  <a:pt x="1741" y="1347"/>
                  <a:pt x="1615" y="1347"/>
                </a:cubicBezTo>
                <a:cubicBezTo>
                  <a:pt x="1464" y="1347"/>
                  <a:pt x="1295" y="1426"/>
                  <a:pt x="1149" y="1529"/>
                </a:cubicBezTo>
                <a:cubicBezTo>
                  <a:pt x="1109" y="1000"/>
                  <a:pt x="1498" y="411"/>
                  <a:pt x="1897" y="141"/>
                </a:cubicBezTo>
                <a:cubicBezTo>
                  <a:pt x="1964" y="100"/>
                  <a:pt x="1925" y="1"/>
                  <a:pt x="186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7" name="Google Shape;4687;p37"/>
          <p:cNvSpPr/>
          <p:nvPr/>
        </p:nvSpPr>
        <p:spPr>
          <a:xfrm>
            <a:off x="8406137" y="3202760"/>
            <a:ext cx="363158" cy="900321"/>
          </a:xfrm>
          <a:custGeom>
            <a:avLst/>
            <a:gdLst/>
            <a:ahLst/>
            <a:cxnLst/>
            <a:rect l="l" t="t" r="r" b="b"/>
            <a:pathLst>
              <a:path w="2057" h="4792" extrusionOk="0">
                <a:moveTo>
                  <a:pt x="1027" y="997"/>
                </a:moveTo>
                <a:cubicBezTo>
                  <a:pt x="1215" y="997"/>
                  <a:pt x="1306" y="1324"/>
                  <a:pt x="1348" y="1475"/>
                </a:cubicBezTo>
                <a:cubicBezTo>
                  <a:pt x="1348" y="1495"/>
                  <a:pt x="1348" y="1515"/>
                  <a:pt x="1358" y="1535"/>
                </a:cubicBezTo>
                <a:cubicBezTo>
                  <a:pt x="1239" y="1595"/>
                  <a:pt x="1089" y="1638"/>
                  <a:pt x="961" y="1638"/>
                </a:cubicBezTo>
                <a:cubicBezTo>
                  <a:pt x="788" y="1638"/>
                  <a:pt x="654" y="1559"/>
                  <a:pt x="689" y="1336"/>
                </a:cubicBezTo>
                <a:cubicBezTo>
                  <a:pt x="709" y="1216"/>
                  <a:pt x="808" y="1106"/>
                  <a:pt x="908" y="1036"/>
                </a:cubicBezTo>
                <a:cubicBezTo>
                  <a:pt x="951" y="1009"/>
                  <a:pt x="991" y="997"/>
                  <a:pt x="1027" y="997"/>
                </a:cubicBezTo>
                <a:close/>
                <a:moveTo>
                  <a:pt x="515" y="2648"/>
                </a:moveTo>
                <a:cubicBezTo>
                  <a:pt x="660" y="2648"/>
                  <a:pt x="785" y="2887"/>
                  <a:pt x="839" y="3002"/>
                </a:cubicBezTo>
                <a:lnTo>
                  <a:pt x="868" y="3093"/>
                </a:lnTo>
                <a:cubicBezTo>
                  <a:pt x="723" y="3201"/>
                  <a:pt x="543" y="3291"/>
                  <a:pt x="412" y="3291"/>
                </a:cubicBezTo>
                <a:cubicBezTo>
                  <a:pt x="291" y="3291"/>
                  <a:pt x="211" y="3214"/>
                  <a:pt x="240" y="3002"/>
                </a:cubicBezTo>
                <a:cubicBezTo>
                  <a:pt x="249" y="2893"/>
                  <a:pt x="309" y="2793"/>
                  <a:pt x="380" y="2723"/>
                </a:cubicBezTo>
                <a:cubicBezTo>
                  <a:pt x="426" y="2670"/>
                  <a:pt x="471" y="2648"/>
                  <a:pt x="515" y="2648"/>
                </a:cubicBezTo>
                <a:close/>
                <a:moveTo>
                  <a:pt x="1947" y="0"/>
                </a:moveTo>
                <a:cubicBezTo>
                  <a:pt x="1912" y="0"/>
                  <a:pt x="1877" y="23"/>
                  <a:pt x="1877" y="67"/>
                </a:cubicBezTo>
                <a:cubicBezTo>
                  <a:pt x="1917" y="547"/>
                  <a:pt x="1867" y="1046"/>
                  <a:pt x="1527" y="1415"/>
                </a:cubicBezTo>
                <a:lnTo>
                  <a:pt x="1498" y="1445"/>
                </a:lnTo>
                <a:cubicBezTo>
                  <a:pt x="1458" y="1285"/>
                  <a:pt x="1398" y="1136"/>
                  <a:pt x="1308" y="1006"/>
                </a:cubicBezTo>
                <a:cubicBezTo>
                  <a:pt x="1233" y="905"/>
                  <a:pt x="1139" y="864"/>
                  <a:pt x="1042" y="864"/>
                </a:cubicBezTo>
                <a:cubicBezTo>
                  <a:pt x="841" y="864"/>
                  <a:pt x="630" y="1043"/>
                  <a:pt x="569" y="1245"/>
                </a:cubicBezTo>
                <a:cubicBezTo>
                  <a:pt x="467" y="1610"/>
                  <a:pt x="747" y="1780"/>
                  <a:pt x="1048" y="1780"/>
                </a:cubicBezTo>
                <a:cubicBezTo>
                  <a:pt x="1101" y="1780"/>
                  <a:pt x="1155" y="1775"/>
                  <a:pt x="1208" y="1764"/>
                </a:cubicBezTo>
                <a:cubicBezTo>
                  <a:pt x="1268" y="1744"/>
                  <a:pt x="1328" y="1735"/>
                  <a:pt x="1378" y="1705"/>
                </a:cubicBezTo>
                <a:lnTo>
                  <a:pt x="1378" y="1705"/>
                </a:lnTo>
                <a:cubicBezTo>
                  <a:pt x="1418" y="2104"/>
                  <a:pt x="1308" y="2523"/>
                  <a:pt x="1108" y="2853"/>
                </a:cubicBezTo>
                <a:cubicBezTo>
                  <a:pt x="1078" y="2902"/>
                  <a:pt x="1038" y="2942"/>
                  <a:pt x="988" y="3002"/>
                </a:cubicBezTo>
                <a:cubicBezTo>
                  <a:pt x="913" y="2739"/>
                  <a:pt x="767" y="2511"/>
                  <a:pt x="516" y="2511"/>
                </a:cubicBezTo>
                <a:cubicBezTo>
                  <a:pt x="501" y="2511"/>
                  <a:pt x="485" y="2512"/>
                  <a:pt x="469" y="2514"/>
                </a:cubicBezTo>
                <a:cubicBezTo>
                  <a:pt x="180" y="2543"/>
                  <a:pt x="0" y="3013"/>
                  <a:pt x="120" y="3252"/>
                </a:cubicBezTo>
                <a:cubicBezTo>
                  <a:pt x="193" y="3393"/>
                  <a:pt x="307" y="3447"/>
                  <a:pt x="434" y="3447"/>
                </a:cubicBezTo>
                <a:cubicBezTo>
                  <a:pt x="587" y="3447"/>
                  <a:pt x="757" y="3370"/>
                  <a:pt x="899" y="3272"/>
                </a:cubicBezTo>
                <a:lnTo>
                  <a:pt x="899" y="3272"/>
                </a:lnTo>
                <a:cubicBezTo>
                  <a:pt x="939" y="3791"/>
                  <a:pt x="549" y="4390"/>
                  <a:pt x="150" y="4659"/>
                </a:cubicBezTo>
                <a:cubicBezTo>
                  <a:pt x="83" y="4701"/>
                  <a:pt x="127" y="4791"/>
                  <a:pt x="185" y="4791"/>
                </a:cubicBezTo>
                <a:cubicBezTo>
                  <a:pt x="196" y="4791"/>
                  <a:pt x="208" y="4788"/>
                  <a:pt x="220" y="4779"/>
                </a:cubicBezTo>
                <a:cubicBezTo>
                  <a:pt x="619" y="4510"/>
                  <a:pt x="908" y="4040"/>
                  <a:pt x="1008" y="3581"/>
                </a:cubicBezTo>
                <a:cubicBezTo>
                  <a:pt x="1038" y="3481"/>
                  <a:pt x="1038" y="3332"/>
                  <a:pt x="1018" y="3172"/>
                </a:cubicBezTo>
                <a:cubicBezTo>
                  <a:pt x="1088" y="3122"/>
                  <a:pt x="1138" y="3062"/>
                  <a:pt x="1178" y="3002"/>
                </a:cubicBezTo>
                <a:cubicBezTo>
                  <a:pt x="1418" y="2643"/>
                  <a:pt x="1578" y="2104"/>
                  <a:pt x="1527" y="1625"/>
                </a:cubicBezTo>
                <a:cubicBezTo>
                  <a:pt x="1977" y="1305"/>
                  <a:pt x="2057" y="557"/>
                  <a:pt x="2017" y="67"/>
                </a:cubicBezTo>
                <a:cubicBezTo>
                  <a:pt x="2017" y="23"/>
                  <a:pt x="1982" y="0"/>
                  <a:pt x="194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8" name="Google Shape;4688;p37"/>
          <p:cNvSpPr/>
          <p:nvPr/>
        </p:nvSpPr>
        <p:spPr>
          <a:xfrm>
            <a:off x="7837633" y="5863828"/>
            <a:ext cx="726316" cy="598210"/>
          </a:xfrm>
          <a:custGeom>
            <a:avLst/>
            <a:gdLst/>
            <a:ahLst/>
            <a:cxnLst/>
            <a:rect l="l" t="t" r="r" b="b"/>
            <a:pathLst>
              <a:path w="4114" h="3184" extrusionOk="0">
                <a:moveTo>
                  <a:pt x="1542" y="577"/>
                </a:moveTo>
                <a:cubicBezTo>
                  <a:pt x="1588" y="577"/>
                  <a:pt x="1645" y="592"/>
                  <a:pt x="1715" y="624"/>
                </a:cubicBezTo>
                <a:cubicBezTo>
                  <a:pt x="1815" y="664"/>
                  <a:pt x="1885" y="744"/>
                  <a:pt x="1945" y="833"/>
                </a:cubicBezTo>
                <a:cubicBezTo>
                  <a:pt x="2094" y="1093"/>
                  <a:pt x="1705" y="1173"/>
                  <a:pt x="1535" y="1192"/>
                </a:cubicBezTo>
                <a:lnTo>
                  <a:pt x="1435" y="1192"/>
                </a:lnTo>
                <a:cubicBezTo>
                  <a:pt x="1344" y="919"/>
                  <a:pt x="1315" y="577"/>
                  <a:pt x="1542" y="577"/>
                </a:cubicBezTo>
                <a:close/>
                <a:moveTo>
                  <a:pt x="3022" y="1501"/>
                </a:moveTo>
                <a:cubicBezTo>
                  <a:pt x="3066" y="1501"/>
                  <a:pt x="3115" y="1514"/>
                  <a:pt x="3172" y="1542"/>
                </a:cubicBezTo>
                <a:cubicBezTo>
                  <a:pt x="3282" y="1592"/>
                  <a:pt x="3352" y="1722"/>
                  <a:pt x="3392" y="1831"/>
                </a:cubicBezTo>
                <a:cubicBezTo>
                  <a:pt x="3466" y="2087"/>
                  <a:pt x="3167" y="2125"/>
                  <a:pt x="2959" y="2125"/>
                </a:cubicBezTo>
                <a:cubicBezTo>
                  <a:pt x="2915" y="2125"/>
                  <a:pt x="2875" y="2123"/>
                  <a:pt x="2843" y="2121"/>
                </a:cubicBezTo>
                <a:lnTo>
                  <a:pt x="2783" y="2121"/>
                </a:lnTo>
                <a:cubicBezTo>
                  <a:pt x="2741" y="1860"/>
                  <a:pt x="2791" y="1501"/>
                  <a:pt x="3022" y="1501"/>
                </a:cubicBezTo>
                <a:close/>
                <a:moveTo>
                  <a:pt x="83" y="0"/>
                </a:moveTo>
                <a:cubicBezTo>
                  <a:pt x="41" y="0"/>
                  <a:pt x="1" y="32"/>
                  <a:pt x="18" y="85"/>
                </a:cubicBezTo>
                <a:cubicBezTo>
                  <a:pt x="148" y="534"/>
                  <a:pt x="517" y="953"/>
                  <a:pt x="927" y="1192"/>
                </a:cubicBezTo>
                <a:cubicBezTo>
                  <a:pt x="1016" y="1243"/>
                  <a:pt x="1156" y="1292"/>
                  <a:pt x="1315" y="1312"/>
                </a:cubicBezTo>
                <a:cubicBezTo>
                  <a:pt x="1346" y="1392"/>
                  <a:pt x="1395" y="1462"/>
                  <a:pt x="1435" y="1512"/>
                </a:cubicBezTo>
                <a:cubicBezTo>
                  <a:pt x="1705" y="1862"/>
                  <a:pt x="2174" y="2161"/>
                  <a:pt x="2653" y="2251"/>
                </a:cubicBezTo>
                <a:cubicBezTo>
                  <a:pt x="2823" y="2780"/>
                  <a:pt x="3512" y="3069"/>
                  <a:pt x="4001" y="3179"/>
                </a:cubicBezTo>
                <a:cubicBezTo>
                  <a:pt x="4009" y="3182"/>
                  <a:pt x="4016" y="3184"/>
                  <a:pt x="4023" y="3184"/>
                </a:cubicBezTo>
                <a:cubicBezTo>
                  <a:pt x="4088" y="3184"/>
                  <a:pt x="4113" y="3067"/>
                  <a:pt x="4041" y="3049"/>
                </a:cubicBezTo>
                <a:cubicBezTo>
                  <a:pt x="3562" y="2940"/>
                  <a:pt x="3103" y="2750"/>
                  <a:pt x="2843" y="2311"/>
                </a:cubicBezTo>
                <a:cubicBezTo>
                  <a:pt x="2843" y="2301"/>
                  <a:pt x="2833" y="2291"/>
                  <a:pt x="2833" y="2281"/>
                </a:cubicBezTo>
                <a:lnTo>
                  <a:pt x="2833" y="2281"/>
                </a:lnTo>
                <a:cubicBezTo>
                  <a:pt x="2859" y="2283"/>
                  <a:pt x="2885" y="2283"/>
                  <a:pt x="2910" y="2283"/>
                </a:cubicBezTo>
                <a:cubicBezTo>
                  <a:pt x="3044" y="2283"/>
                  <a:pt x="3177" y="2263"/>
                  <a:pt x="3302" y="2221"/>
                </a:cubicBezTo>
                <a:cubicBezTo>
                  <a:pt x="3671" y="2101"/>
                  <a:pt x="3552" y="1622"/>
                  <a:pt x="3292" y="1452"/>
                </a:cubicBezTo>
                <a:cubicBezTo>
                  <a:pt x="3206" y="1396"/>
                  <a:pt x="3125" y="1372"/>
                  <a:pt x="3051" y="1372"/>
                </a:cubicBezTo>
                <a:cubicBezTo>
                  <a:pt x="2806" y="1372"/>
                  <a:pt x="2636" y="1636"/>
                  <a:pt x="2613" y="1911"/>
                </a:cubicBezTo>
                <a:cubicBezTo>
                  <a:pt x="2604" y="1971"/>
                  <a:pt x="2604" y="2031"/>
                  <a:pt x="2613" y="2091"/>
                </a:cubicBezTo>
                <a:cubicBezTo>
                  <a:pt x="2224" y="2001"/>
                  <a:pt x="1855" y="1782"/>
                  <a:pt x="1595" y="1492"/>
                </a:cubicBezTo>
                <a:cubicBezTo>
                  <a:pt x="1565" y="1452"/>
                  <a:pt x="1526" y="1403"/>
                  <a:pt x="1495" y="1332"/>
                </a:cubicBezTo>
                <a:lnTo>
                  <a:pt x="1495" y="1332"/>
                </a:lnTo>
                <a:cubicBezTo>
                  <a:pt x="1511" y="1333"/>
                  <a:pt x="1527" y="1333"/>
                  <a:pt x="1543" y="1333"/>
                </a:cubicBezTo>
                <a:cubicBezTo>
                  <a:pt x="1815" y="1333"/>
                  <a:pt x="2067" y="1247"/>
                  <a:pt x="2114" y="983"/>
                </a:cubicBezTo>
                <a:cubicBezTo>
                  <a:pt x="2161" y="720"/>
                  <a:pt x="1819" y="430"/>
                  <a:pt x="1554" y="430"/>
                </a:cubicBezTo>
                <a:cubicBezTo>
                  <a:pt x="1538" y="430"/>
                  <a:pt x="1521" y="431"/>
                  <a:pt x="1506" y="434"/>
                </a:cubicBezTo>
                <a:cubicBezTo>
                  <a:pt x="1156" y="494"/>
                  <a:pt x="1156" y="863"/>
                  <a:pt x="1256" y="1173"/>
                </a:cubicBezTo>
                <a:cubicBezTo>
                  <a:pt x="747" y="1053"/>
                  <a:pt x="297" y="514"/>
                  <a:pt x="157" y="54"/>
                </a:cubicBezTo>
                <a:cubicBezTo>
                  <a:pt x="145" y="17"/>
                  <a:pt x="113" y="0"/>
                  <a:pt x="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9" name="Google Shape;4689;p37"/>
          <p:cNvSpPr/>
          <p:nvPr/>
        </p:nvSpPr>
        <p:spPr>
          <a:xfrm>
            <a:off x="601086" y="401251"/>
            <a:ext cx="239928" cy="959127"/>
          </a:xfrm>
          <a:custGeom>
            <a:avLst/>
            <a:gdLst/>
            <a:ahLst/>
            <a:cxnLst/>
            <a:rect l="l" t="t" r="r" b="b"/>
            <a:pathLst>
              <a:path w="1359" h="5105" extrusionOk="0">
                <a:moveTo>
                  <a:pt x="403" y="1488"/>
                </a:moveTo>
                <a:cubicBezTo>
                  <a:pt x="540" y="1488"/>
                  <a:pt x="721" y="1651"/>
                  <a:pt x="850" y="1823"/>
                </a:cubicBezTo>
                <a:cubicBezTo>
                  <a:pt x="830" y="1852"/>
                  <a:pt x="810" y="1883"/>
                  <a:pt x="790" y="1903"/>
                </a:cubicBezTo>
                <a:cubicBezTo>
                  <a:pt x="714" y="1992"/>
                  <a:pt x="553" y="2152"/>
                  <a:pt x="418" y="2152"/>
                </a:cubicBezTo>
                <a:cubicBezTo>
                  <a:pt x="357" y="2152"/>
                  <a:pt x="301" y="2119"/>
                  <a:pt x="260" y="2032"/>
                </a:cubicBezTo>
                <a:cubicBezTo>
                  <a:pt x="221" y="1943"/>
                  <a:pt x="201" y="1832"/>
                  <a:pt x="221" y="1723"/>
                </a:cubicBezTo>
                <a:cubicBezTo>
                  <a:pt x="248" y="1553"/>
                  <a:pt x="317" y="1488"/>
                  <a:pt x="403" y="1488"/>
                </a:cubicBezTo>
                <a:close/>
                <a:moveTo>
                  <a:pt x="375" y="3217"/>
                </a:moveTo>
                <a:cubicBezTo>
                  <a:pt x="524" y="3217"/>
                  <a:pt x="713" y="3334"/>
                  <a:pt x="839" y="3460"/>
                </a:cubicBezTo>
                <a:cubicBezTo>
                  <a:pt x="830" y="3480"/>
                  <a:pt x="820" y="3490"/>
                  <a:pt x="810" y="3509"/>
                </a:cubicBezTo>
                <a:cubicBezTo>
                  <a:pt x="741" y="3632"/>
                  <a:pt x="578" y="3878"/>
                  <a:pt x="416" y="3878"/>
                </a:cubicBezTo>
                <a:cubicBezTo>
                  <a:pt x="367" y="3878"/>
                  <a:pt x="317" y="3855"/>
                  <a:pt x="271" y="3799"/>
                </a:cubicBezTo>
                <a:cubicBezTo>
                  <a:pt x="191" y="3700"/>
                  <a:pt x="131" y="3569"/>
                  <a:pt x="151" y="3450"/>
                </a:cubicBezTo>
                <a:cubicBezTo>
                  <a:pt x="176" y="3280"/>
                  <a:pt x="265" y="3217"/>
                  <a:pt x="375" y="3217"/>
                </a:cubicBezTo>
                <a:close/>
                <a:moveTo>
                  <a:pt x="688" y="0"/>
                </a:moveTo>
                <a:cubicBezTo>
                  <a:pt x="635" y="0"/>
                  <a:pt x="586" y="64"/>
                  <a:pt x="630" y="115"/>
                </a:cubicBezTo>
                <a:cubicBezTo>
                  <a:pt x="930" y="495"/>
                  <a:pt x="1119" y="1184"/>
                  <a:pt x="930" y="1663"/>
                </a:cubicBezTo>
                <a:cubicBezTo>
                  <a:pt x="794" y="1493"/>
                  <a:pt x="611" y="1341"/>
                  <a:pt x="429" y="1341"/>
                </a:cubicBezTo>
                <a:cubicBezTo>
                  <a:pt x="344" y="1341"/>
                  <a:pt x="260" y="1374"/>
                  <a:pt x="181" y="1453"/>
                </a:cubicBezTo>
                <a:cubicBezTo>
                  <a:pt x="1" y="1643"/>
                  <a:pt x="31" y="2142"/>
                  <a:pt x="291" y="2262"/>
                </a:cubicBezTo>
                <a:cubicBezTo>
                  <a:pt x="344" y="2285"/>
                  <a:pt x="396" y="2295"/>
                  <a:pt x="447" y="2295"/>
                </a:cubicBezTo>
                <a:cubicBezTo>
                  <a:pt x="641" y="2295"/>
                  <a:pt x="811" y="2142"/>
                  <a:pt x="930" y="1952"/>
                </a:cubicBezTo>
                <a:cubicBezTo>
                  <a:pt x="970" y="2012"/>
                  <a:pt x="990" y="2072"/>
                  <a:pt x="999" y="2122"/>
                </a:cubicBezTo>
                <a:cubicBezTo>
                  <a:pt x="1089" y="2502"/>
                  <a:pt x="1069" y="2930"/>
                  <a:pt x="919" y="3300"/>
                </a:cubicBezTo>
                <a:cubicBezTo>
                  <a:pt x="870" y="3260"/>
                  <a:pt x="830" y="3230"/>
                  <a:pt x="770" y="3200"/>
                </a:cubicBezTo>
                <a:cubicBezTo>
                  <a:pt x="657" y="3135"/>
                  <a:pt x="526" y="3097"/>
                  <a:pt x="406" y="3097"/>
                </a:cubicBezTo>
                <a:cubicBezTo>
                  <a:pt x="196" y="3097"/>
                  <a:pt x="17" y="3211"/>
                  <a:pt x="11" y="3490"/>
                </a:cubicBezTo>
                <a:cubicBezTo>
                  <a:pt x="3" y="3731"/>
                  <a:pt x="195" y="4015"/>
                  <a:pt x="432" y="4015"/>
                </a:cubicBezTo>
                <a:cubicBezTo>
                  <a:pt x="499" y="4015"/>
                  <a:pt x="569" y="3992"/>
                  <a:pt x="640" y="3939"/>
                </a:cubicBezTo>
                <a:cubicBezTo>
                  <a:pt x="760" y="3849"/>
                  <a:pt x="870" y="3720"/>
                  <a:pt x="950" y="3589"/>
                </a:cubicBezTo>
                <a:cubicBezTo>
                  <a:pt x="959" y="3600"/>
                  <a:pt x="959" y="3609"/>
                  <a:pt x="970" y="3620"/>
                </a:cubicBezTo>
                <a:cubicBezTo>
                  <a:pt x="1189" y="4079"/>
                  <a:pt x="1079" y="4568"/>
                  <a:pt x="899" y="5017"/>
                </a:cubicBezTo>
                <a:cubicBezTo>
                  <a:pt x="881" y="5067"/>
                  <a:pt x="924" y="5105"/>
                  <a:pt x="969" y="5105"/>
                </a:cubicBezTo>
                <a:cubicBezTo>
                  <a:pt x="996" y="5105"/>
                  <a:pt x="1024" y="5091"/>
                  <a:pt x="1039" y="5057"/>
                </a:cubicBezTo>
                <a:cubicBezTo>
                  <a:pt x="1219" y="4598"/>
                  <a:pt x="1359" y="3869"/>
                  <a:pt x="1030" y="3420"/>
                </a:cubicBezTo>
                <a:cubicBezTo>
                  <a:pt x="1229" y="2981"/>
                  <a:pt x="1239" y="2422"/>
                  <a:pt x="1119" y="2002"/>
                </a:cubicBezTo>
                <a:cubicBezTo>
                  <a:pt x="1099" y="1943"/>
                  <a:pt x="1059" y="1863"/>
                  <a:pt x="1019" y="1792"/>
                </a:cubicBezTo>
                <a:cubicBezTo>
                  <a:pt x="1079" y="1653"/>
                  <a:pt x="1129" y="1503"/>
                  <a:pt x="1129" y="1404"/>
                </a:cubicBezTo>
                <a:cubicBezTo>
                  <a:pt x="1169" y="934"/>
                  <a:pt x="1039" y="395"/>
                  <a:pt x="740" y="26"/>
                </a:cubicBezTo>
                <a:cubicBezTo>
                  <a:pt x="724" y="8"/>
                  <a:pt x="706" y="0"/>
                  <a:pt x="68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0" name="Google Shape;4690;p37"/>
          <p:cNvSpPr txBox="1">
            <a:spLocks noGrp="1"/>
          </p:cNvSpPr>
          <p:nvPr>
            <p:ph type="title"/>
          </p:nvPr>
        </p:nvSpPr>
        <p:spPr>
          <a:xfrm>
            <a:off x="4564047" y="2517544"/>
            <a:ext cx="3709200" cy="1602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49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691" name="Google Shape;4691;p37"/>
          <p:cNvSpPr txBox="1">
            <a:spLocks noGrp="1"/>
          </p:cNvSpPr>
          <p:nvPr>
            <p:ph type="title" idx="2"/>
          </p:nvPr>
        </p:nvSpPr>
        <p:spPr>
          <a:xfrm>
            <a:off x="4563926" y="4214636"/>
            <a:ext cx="37092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6">
  <p:cSld name="CUSTOM_26"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Google Shape;4769;p39"/>
          <p:cNvSpPr txBox="1">
            <a:spLocks noGrp="1"/>
          </p:cNvSpPr>
          <p:nvPr>
            <p:ph type="title"/>
          </p:nvPr>
        </p:nvSpPr>
        <p:spPr>
          <a:xfrm>
            <a:off x="4180689" y="2259907"/>
            <a:ext cx="370920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70" name="Google Shape;4770;p39"/>
          <p:cNvSpPr txBox="1">
            <a:spLocks noGrp="1"/>
          </p:cNvSpPr>
          <p:nvPr>
            <p:ph type="title" idx="2"/>
          </p:nvPr>
        </p:nvSpPr>
        <p:spPr>
          <a:xfrm>
            <a:off x="4577655" y="4354212"/>
            <a:ext cx="2915100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4771" name="Google Shape;4771;p39"/>
          <p:cNvGrpSpPr/>
          <p:nvPr/>
        </p:nvGrpSpPr>
        <p:grpSpPr>
          <a:xfrm>
            <a:off x="256609" y="-449219"/>
            <a:ext cx="8934238" cy="7486979"/>
            <a:chOff x="2498700" y="1401750"/>
            <a:chExt cx="1844050" cy="1452175"/>
          </a:xfrm>
        </p:grpSpPr>
        <p:sp>
          <p:nvSpPr>
            <p:cNvPr id="4772" name="Google Shape;4772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140850" y="1739750"/>
              <a:ext cx="128725" cy="129025"/>
            </a:xfrm>
            <a:custGeom>
              <a:avLst/>
              <a:gdLst/>
              <a:ahLst/>
              <a:cxnLst/>
              <a:rect l="l" t="t" r="r" b="b"/>
              <a:pathLst>
                <a:path w="5149" h="5161" extrusionOk="0">
                  <a:moveTo>
                    <a:pt x="1" y="0"/>
                  </a:moveTo>
                  <a:lnTo>
                    <a:pt x="2426" y="5161"/>
                  </a:lnTo>
                  <a:lnTo>
                    <a:pt x="5149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3659150" y="1475450"/>
              <a:ext cx="683600" cy="273650"/>
            </a:xfrm>
            <a:custGeom>
              <a:avLst/>
              <a:gdLst/>
              <a:ahLst/>
              <a:cxnLst/>
              <a:rect l="l" t="t" r="r" b="b"/>
              <a:pathLst>
                <a:path w="27344" h="10946" extrusionOk="0">
                  <a:moveTo>
                    <a:pt x="237" y="0"/>
                  </a:moveTo>
                  <a:cubicBezTo>
                    <a:pt x="115" y="0"/>
                    <a:pt x="1" y="142"/>
                    <a:pt x="101" y="263"/>
                  </a:cubicBezTo>
                  <a:cubicBezTo>
                    <a:pt x="439" y="656"/>
                    <a:pt x="779" y="1048"/>
                    <a:pt x="1131" y="1428"/>
                  </a:cubicBezTo>
                  <a:cubicBezTo>
                    <a:pt x="5682" y="6291"/>
                    <a:pt x="11656" y="9583"/>
                    <a:pt x="18267" y="10572"/>
                  </a:cubicBezTo>
                  <a:cubicBezTo>
                    <a:pt x="19795" y="10795"/>
                    <a:pt x="21401" y="10946"/>
                    <a:pt x="23000" y="10946"/>
                  </a:cubicBezTo>
                  <a:cubicBezTo>
                    <a:pt x="24404" y="10946"/>
                    <a:pt x="25803" y="10830"/>
                    <a:pt x="27140" y="10545"/>
                  </a:cubicBezTo>
                  <a:cubicBezTo>
                    <a:pt x="27344" y="10506"/>
                    <a:pt x="27308" y="10216"/>
                    <a:pt x="27123" y="10216"/>
                  </a:cubicBezTo>
                  <a:cubicBezTo>
                    <a:pt x="27111" y="10216"/>
                    <a:pt x="27099" y="10217"/>
                    <a:pt x="27086" y="10220"/>
                  </a:cubicBezTo>
                  <a:cubicBezTo>
                    <a:pt x="25757" y="10507"/>
                    <a:pt x="24368" y="10627"/>
                    <a:pt x="22974" y="10627"/>
                  </a:cubicBezTo>
                  <a:cubicBezTo>
                    <a:pt x="21341" y="10627"/>
                    <a:pt x="19702" y="10462"/>
                    <a:pt x="18145" y="10206"/>
                  </a:cubicBezTo>
                  <a:cubicBezTo>
                    <a:pt x="11141" y="9095"/>
                    <a:pt x="4951" y="5437"/>
                    <a:pt x="358" y="60"/>
                  </a:cubicBezTo>
                  <a:cubicBezTo>
                    <a:pt x="323" y="18"/>
                    <a:pt x="279" y="0"/>
                    <a:pt x="237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9"/>
            <p:cNvSpPr/>
            <p:nvPr/>
          </p:nvSpPr>
          <p:spPr>
            <a:xfrm>
              <a:off x="2684975" y="2464800"/>
              <a:ext cx="414175" cy="366800"/>
            </a:xfrm>
            <a:custGeom>
              <a:avLst/>
              <a:gdLst/>
              <a:ahLst/>
              <a:cxnLst/>
              <a:rect l="l" t="t" r="r" b="b"/>
              <a:pathLst>
                <a:path w="16567" h="14672" extrusionOk="0">
                  <a:moveTo>
                    <a:pt x="9279" y="1"/>
                  </a:moveTo>
                  <a:lnTo>
                    <a:pt x="2614" y="557"/>
                  </a:lnTo>
                  <a:lnTo>
                    <a:pt x="0" y="6354"/>
                  </a:lnTo>
                  <a:lnTo>
                    <a:pt x="3549" y="14672"/>
                  </a:lnTo>
                  <a:lnTo>
                    <a:pt x="16567" y="14645"/>
                  </a:lnTo>
                  <a:lnTo>
                    <a:pt x="15646" y="2954"/>
                  </a:lnTo>
                  <a:cubicBezTo>
                    <a:pt x="15646" y="2954"/>
                    <a:pt x="13234" y="1613"/>
                    <a:pt x="12232" y="1180"/>
                  </a:cubicBezTo>
                  <a:cubicBezTo>
                    <a:pt x="10377" y="367"/>
                    <a:pt x="9279" y="1"/>
                    <a:pt x="9279" y="1"/>
                  </a:cubicBezTo>
                  <a:close/>
                </a:path>
              </a:pathLst>
            </a:custGeom>
            <a:solidFill>
              <a:srgbClr val="F28F9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9"/>
            <p:cNvSpPr/>
            <p:nvPr/>
          </p:nvSpPr>
          <p:spPr>
            <a:xfrm>
              <a:off x="2978925" y="2612125"/>
              <a:ext cx="49475" cy="191725"/>
            </a:xfrm>
            <a:custGeom>
              <a:avLst/>
              <a:gdLst/>
              <a:ahLst/>
              <a:cxnLst/>
              <a:rect l="l" t="t" r="r" b="b"/>
              <a:pathLst>
                <a:path w="1979" h="7669" extrusionOk="0">
                  <a:moveTo>
                    <a:pt x="0" y="1"/>
                  </a:moveTo>
                  <a:lnTo>
                    <a:pt x="596" y="2873"/>
                  </a:lnTo>
                  <a:lnTo>
                    <a:pt x="1328" y="7302"/>
                  </a:lnTo>
                  <a:lnTo>
                    <a:pt x="1476" y="7668"/>
                  </a:lnTo>
                  <a:lnTo>
                    <a:pt x="1978" y="52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3011425" y="2499350"/>
              <a:ext cx="119575" cy="331025"/>
            </a:xfrm>
            <a:custGeom>
              <a:avLst/>
              <a:gdLst/>
              <a:ahLst/>
              <a:cxnLst/>
              <a:rect l="l" t="t" r="r" b="b"/>
              <a:pathLst>
                <a:path w="4783" h="13241" extrusionOk="0">
                  <a:moveTo>
                    <a:pt x="4132" y="0"/>
                  </a:moveTo>
                  <a:cubicBezTo>
                    <a:pt x="4132" y="0"/>
                    <a:pt x="3509" y="123"/>
                    <a:pt x="3306" y="136"/>
                  </a:cubicBezTo>
                  <a:cubicBezTo>
                    <a:pt x="3213" y="144"/>
                    <a:pt x="3123" y="147"/>
                    <a:pt x="3039" y="147"/>
                  </a:cubicBezTo>
                  <a:cubicBezTo>
                    <a:pt x="2708" y="147"/>
                    <a:pt x="2466" y="96"/>
                    <a:pt x="2466" y="96"/>
                  </a:cubicBezTo>
                  <a:cubicBezTo>
                    <a:pt x="2331" y="421"/>
                    <a:pt x="2127" y="1044"/>
                    <a:pt x="2046" y="1369"/>
                  </a:cubicBezTo>
                  <a:cubicBezTo>
                    <a:pt x="1206" y="4335"/>
                    <a:pt x="516" y="7573"/>
                    <a:pt x="109" y="11190"/>
                  </a:cubicBezTo>
                  <a:cubicBezTo>
                    <a:pt x="82" y="11448"/>
                    <a:pt x="1" y="12396"/>
                    <a:pt x="109" y="12640"/>
                  </a:cubicBezTo>
                  <a:cubicBezTo>
                    <a:pt x="356" y="13224"/>
                    <a:pt x="964" y="13236"/>
                    <a:pt x="2244" y="13236"/>
                  </a:cubicBezTo>
                  <a:cubicBezTo>
                    <a:pt x="2299" y="13236"/>
                    <a:pt x="2355" y="13236"/>
                    <a:pt x="2412" y="13236"/>
                  </a:cubicBezTo>
                  <a:cubicBezTo>
                    <a:pt x="2711" y="13236"/>
                    <a:pt x="2967" y="13241"/>
                    <a:pt x="3188" y="13241"/>
                  </a:cubicBezTo>
                  <a:cubicBezTo>
                    <a:pt x="3988" y="13241"/>
                    <a:pt x="4320" y="13174"/>
                    <a:pt x="4511" y="12558"/>
                  </a:cubicBezTo>
                  <a:cubicBezTo>
                    <a:pt x="4782" y="11677"/>
                    <a:pt x="4484" y="9293"/>
                    <a:pt x="4444" y="8007"/>
                  </a:cubicBezTo>
                  <a:cubicBezTo>
                    <a:pt x="4363" y="5921"/>
                    <a:pt x="4254" y="4227"/>
                    <a:pt x="4132" y="0"/>
                  </a:cubicBez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2544682" y="2670700"/>
              <a:ext cx="322775" cy="161925"/>
            </a:xfrm>
            <a:custGeom>
              <a:avLst/>
              <a:gdLst/>
              <a:ahLst/>
              <a:cxnLst/>
              <a:rect l="l" t="t" r="r" b="b"/>
              <a:pathLst>
                <a:path w="12911" h="6477" extrusionOk="0">
                  <a:moveTo>
                    <a:pt x="1762" y="1"/>
                  </a:moveTo>
                  <a:cubicBezTo>
                    <a:pt x="1762" y="1"/>
                    <a:pt x="407" y="3998"/>
                    <a:pt x="163" y="4783"/>
                  </a:cubicBezTo>
                  <a:cubicBezTo>
                    <a:pt x="1" y="5325"/>
                    <a:pt x="42" y="5799"/>
                    <a:pt x="313" y="6070"/>
                  </a:cubicBezTo>
                  <a:cubicBezTo>
                    <a:pt x="570" y="6328"/>
                    <a:pt x="1545" y="6368"/>
                    <a:pt x="1545" y="6368"/>
                  </a:cubicBezTo>
                  <a:lnTo>
                    <a:pt x="12911" y="6476"/>
                  </a:lnTo>
                  <a:cubicBezTo>
                    <a:pt x="12911" y="6476"/>
                    <a:pt x="12761" y="5921"/>
                    <a:pt x="12884" y="4986"/>
                  </a:cubicBezTo>
                  <a:lnTo>
                    <a:pt x="10283" y="4363"/>
                  </a:lnTo>
                  <a:lnTo>
                    <a:pt x="7830" y="3727"/>
                  </a:lnTo>
                  <a:lnTo>
                    <a:pt x="5067" y="2819"/>
                  </a:lnTo>
                  <a:lnTo>
                    <a:pt x="3049" y="1993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2588707" y="2670700"/>
              <a:ext cx="32225" cy="49150"/>
            </a:xfrm>
            <a:custGeom>
              <a:avLst/>
              <a:gdLst/>
              <a:ahLst/>
              <a:cxnLst/>
              <a:rect l="l" t="t" r="r" b="b"/>
              <a:pathLst>
                <a:path w="1289" h="1966" extrusionOk="0">
                  <a:moveTo>
                    <a:pt x="1" y="1"/>
                  </a:moveTo>
                  <a:lnTo>
                    <a:pt x="557" y="1599"/>
                  </a:lnTo>
                  <a:lnTo>
                    <a:pt x="1288" y="19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2865125" y="2772300"/>
              <a:ext cx="54825" cy="60000"/>
            </a:xfrm>
            <a:custGeom>
              <a:avLst/>
              <a:gdLst/>
              <a:ahLst/>
              <a:cxnLst/>
              <a:rect l="l" t="t" r="r" b="b"/>
              <a:pathLst>
                <a:path w="2193" h="2400" extrusionOk="0">
                  <a:moveTo>
                    <a:pt x="1959" y="0"/>
                  </a:moveTo>
                  <a:cubicBezTo>
                    <a:pt x="1956" y="0"/>
                    <a:pt x="1954" y="1"/>
                    <a:pt x="1951" y="1"/>
                  </a:cubicBezTo>
                  <a:cubicBezTo>
                    <a:pt x="1843" y="380"/>
                    <a:pt x="1666" y="855"/>
                    <a:pt x="1504" y="949"/>
                  </a:cubicBezTo>
                  <a:cubicBezTo>
                    <a:pt x="1434" y="990"/>
                    <a:pt x="1291" y="1008"/>
                    <a:pt x="1093" y="1008"/>
                  </a:cubicBezTo>
                  <a:cubicBezTo>
                    <a:pt x="831" y="1008"/>
                    <a:pt x="472" y="976"/>
                    <a:pt x="55" y="922"/>
                  </a:cubicBezTo>
                  <a:cubicBezTo>
                    <a:pt x="55" y="922"/>
                    <a:pt x="1" y="1112"/>
                    <a:pt x="1" y="1613"/>
                  </a:cubicBezTo>
                  <a:cubicBezTo>
                    <a:pt x="1" y="1979"/>
                    <a:pt x="55" y="2399"/>
                    <a:pt x="55" y="2399"/>
                  </a:cubicBezTo>
                  <a:cubicBezTo>
                    <a:pt x="149" y="2385"/>
                    <a:pt x="434" y="2372"/>
                    <a:pt x="529" y="2372"/>
                  </a:cubicBezTo>
                  <a:cubicBezTo>
                    <a:pt x="827" y="2372"/>
                    <a:pt x="1011" y="2384"/>
                    <a:pt x="1220" y="2384"/>
                  </a:cubicBezTo>
                  <a:cubicBezTo>
                    <a:pt x="1325" y="2384"/>
                    <a:pt x="1437" y="2381"/>
                    <a:pt x="1572" y="2372"/>
                  </a:cubicBezTo>
                  <a:cubicBezTo>
                    <a:pt x="1694" y="2372"/>
                    <a:pt x="1816" y="2318"/>
                    <a:pt x="1883" y="2237"/>
                  </a:cubicBezTo>
                  <a:cubicBezTo>
                    <a:pt x="1937" y="2182"/>
                    <a:pt x="1951" y="2074"/>
                    <a:pt x="1964" y="1993"/>
                  </a:cubicBezTo>
                  <a:cubicBezTo>
                    <a:pt x="2072" y="1322"/>
                    <a:pt x="2193" y="0"/>
                    <a:pt x="1959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3070000" y="2444150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1166" y="1"/>
                  </a:moveTo>
                  <a:cubicBezTo>
                    <a:pt x="882" y="41"/>
                    <a:pt x="557" y="122"/>
                    <a:pt x="232" y="176"/>
                  </a:cubicBezTo>
                  <a:cubicBezTo>
                    <a:pt x="163" y="176"/>
                    <a:pt x="96" y="190"/>
                    <a:pt x="55" y="245"/>
                  </a:cubicBezTo>
                  <a:cubicBezTo>
                    <a:pt x="1" y="299"/>
                    <a:pt x="15" y="380"/>
                    <a:pt x="15" y="447"/>
                  </a:cubicBezTo>
                  <a:cubicBezTo>
                    <a:pt x="28" y="556"/>
                    <a:pt x="55" y="651"/>
                    <a:pt x="82" y="745"/>
                  </a:cubicBezTo>
                  <a:cubicBezTo>
                    <a:pt x="123" y="868"/>
                    <a:pt x="191" y="1003"/>
                    <a:pt x="313" y="1043"/>
                  </a:cubicBezTo>
                  <a:cubicBezTo>
                    <a:pt x="337" y="1051"/>
                    <a:pt x="362" y="1055"/>
                    <a:pt x="387" y="1055"/>
                  </a:cubicBezTo>
                  <a:cubicBezTo>
                    <a:pt x="448" y="1055"/>
                    <a:pt x="512" y="1035"/>
                    <a:pt x="570" y="1016"/>
                  </a:cubicBezTo>
                  <a:cubicBezTo>
                    <a:pt x="1003" y="895"/>
                    <a:pt x="1139" y="881"/>
                    <a:pt x="1572" y="759"/>
                  </a:cubicBezTo>
                  <a:lnTo>
                    <a:pt x="1166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3067975" y="2423825"/>
              <a:ext cx="30175" cy="29475"/>
            </a:xfrm>
            <a:custGeom>
              <a:avLst/>
              <a:gdLst/>
              <a:ahLst/>
              <a:cxnLst/>
              <a:rect l="l" t="t" r="r" b="b"/>
              <a:pathLst>
                <a:path w="1207" h="117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936" y="28"/>
                    <a:pt x="624" y="55"/>
                    <a:pt x="340" y="82"/>
                  </a:cubicBezTo>
                  <a:cubicBezTo>
                    <a:pt x="217" y="95"/>
                    <a:pt x="82" y="136"/>
                    <a:pt x="28" y="245"/>
                  </a:cubicBezTo>
                  <a:cubicBezTo>
                    <a:pt x="1" y="312"/>
                    <a:pt x="1" y="380"/>
                    <a:pt x="1" y="447"/>
                  </a:cubicBezTo>
                  <a:cubicBezTo>
                    <a:pt x="14" y="631"/>
                    <a:pt x="78" y="1005"/>
                    <a:pt x="192" y="1005"/>
                  </a:cubicBezTo>
                  <a:cubicBezTo>
                    <a:pt x="196" y="1005"/>
                    <a:pt x="200" y="1004"/>
                    <a:pt x="204" y="1003"/>
                  </a:cubicBezTo>
                  <a:lnTo>
                    <a:pt x="461" y="1179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3066025" y="2401800"/>
              <a:ext cx="34850" cy="29150"/>
            </a:xfrm>
            <a:custGeom>
              <a:avLst/>
              <a:gdLst/>
              <a:ahLst/>
              <a:cxnLst/>
              <a:rect l="l" t="t" r="r" b="b"/>
              <a:pathLst>
                <a:path w="1394" h="1166" extrusionOk="0">
                  <a:moveTo>
                    <a:pt x="1393" y="1"/>
                  </a:moveTo>
                  <a:cubicBezTo>
                    <a:pt x="1169" y="129"/>
                    <a:pt x="986" y="149"/>
                    <a:pt x="825" y="149"/>
                  </a:cubicBezTo>
                  <a:cubicBezTo>
                    <a:pt x="755" y="149"/>
                    <a:pt x="690" y="145"/>
                    <a:pt x="626" y="145"/>
                  </a:cubicBezTo>
                  <a:cubicBezTo>
                    <a:pt x="587" y="145"/>
                    <a:pt x="550" y="146"/>
                    <a:pt x="512" y="150"/>
                  </a:cubicBezTo>
                  <a:cubicBezTo>
                    <a:pt x="404" y="163"/>
                    <a:pt x="255" y="191"/>
                    <a:pt x="160" y="245"/>
                  </a:cubicBezTo>
                  <a:cubicBezTo>
                    <a:pt x="120" y="259"/>
                    <a:pt x="79" y="299"/>
                    <a:pt x="66" y="326"/>
                  </a:cubicBezTo>
                  <a:cubicBezTo>
                    <a:pt x="52" y="367"/>
                    <a:pt x="39" y="407"/>
                    <a:pt x="39" y="434"/>
                  </a:cubicBezTo>
                  <a:cubicBezTo>
                    <a:pt x="1" y="683"/>
                    <a:pt x="55" y="1012"/>
                    <a:pt x="211" y="1012"/>
                  </a:cubicBezTo>
                  <a:cubicBezTo>
                    <a:pt x="225" y="1012"/>
                    <a:pt x="240" y="1009"/>
                    <a:pt x="255" y="1003"/>
                  </a:cubicBezTo>
                  <a:lnTo>
                    <a:pt x="418" y="1166"/>
                  </a:lnTo>
                  <a:lnTo>
                    <a:pt x="702" y="84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9"/>
            <p:cNvSpPr/>
            <p:nvPr/>
          </p:nvSpPr>
          <p:spPr>
            <a:xfrm>
              <a:off x="3065350" y="2384950"/>
              <a:ext cx="27525" cy="21775"/>
            </a:xfrm>
            <a:custGeom>
              <a:avLst/>
              <a:gdLst/>
              <a:ahLst/>
              <a:cxnLst/>
              <a:rect l="l" t="t" r="r" b="b"/>
              <a:pathLst>
                <a:path w="1101" h="871" extrusionOk="0">
                  <a:moveTo>
                    <a:pt x="689" y="1"/>
                  </a:moveTo>
                  <a:cubicBezTo>
                    <a:pt x="628" y="1"/>
                    <a:pt x="567" y="9"/>
                    <a:pt x="512" y="12"/>
                  </a:cubicBezTo>
                  <a:cubicBezTo>
                    <a:pt x="404" y="25"/>
                    <a:pt x="255" y="66"/>
                    <a:pt x="160" y="120"/>
                  </a:cubicBezTo>
                  <a:cubicBezTo>
                    <a:pt x="120" y="133"/>
                    <a:pt x="79" y="160"/>
                    <a:pt x="66" y="201"/>
                  </a:cubicBezTo>
                  <a:cubicBezTo>
                    <a:pt x="51" y="241"/>
                    <a:pt x="38" y="269"/>
                    <a:pt x="38" y="310"/>
                  </a:cubicBezTo>
                  <a:cubicBezTo>
                    <a:pt x="0" y="549"/>
                    <a:pt x="80" y="870"/>
                    <a:pt x="244" y="870"/>
                  </a:cubicBezTo>
                  <a:cubicBezTo>
                    <a:pt x="256" y="870"/>
                    <a:pt x="269" y="868"/>
                    <a:pt x="282" y="865"/>
                  </a:cubicBezTo>
                  <a:lnTo>
                    <a:pt x="1027" y="797"/>
                  </a:lnTo>
                  <a:cubicBezTo>
                    <a:pt x="1101" y="94"/>
                    <a:pt x="898" y="1"/>
                    <a:pt x="689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9"/>
            <p:cNvSpPr/>
            <p:nvPr/>
          </p:nvSpPr>
          <p:spPr>
            <a:xfrm>
              <a:off x="3072400" y="2393600"/>
              <a:ext cx="56225" cy="109575"/>
            </a:xfrm>
            <a:custGeom>
              <a:avLst/>
              <a:gdLst/>
              <a:ahLst/>
              <a:cxnLst/>
              <a:rect l="l" t="t" r="r" b="b"/>
              <a:pathLst>
                <a:path w="2249" h="4383" extrusionOk="0">
                  <a:moveTo>
                    <a:pt x="1806" y="0"/>
                  </a:moveTo>
                  <a:cubicBezTo>
                    <a:pt x="1626" y="0"/>
                    <a:pt x="1355" y="121"/>
                    <a:pt x="1219" y="208"/>
                  </a:cubicBezTo>
                  <a:cubicBezTo>
                    <a:pt x="1030" y="329"/>
                    <a:pt x="853" y="397"/>
                    <a:pt x="745" y="397"/>
                  </a:cubicBezTo>
                  <a:lnTo>
                    <a:pt x="54" y="668"/>
                  </a:lnTo>
                  <a:lnTo>
                    <a:pt x="311" y="2903"/>
                  </a:lnTo>
                  <a:lnTo>
                    <a:pt x="244" y="3540"/>
                  </a:lnTo>
                  <a:lnTo>
                    <a:pt x="0" y="4353"/>
                  </a:lnTo>
                  <a:cubicBezTo>
                    <a:pt x="0" y="4353"/>
                    <a:pt x="442" y="4382"/>
                    <a:pt x="720" y="4382"/>
                  </a:cubicBezTo>
                  <a:cubicBezTo>
                    <a:pt x="765" y="4382"/>
                    <a:pt x="806" y="4382"/>
                    <a:pt x="840" y="4380"/>
                  </a:cubicBezTo>
                  <a:cubicBezTo>
                    <a:pt x="962" y="4366"/>
                    <a:pt x="1449" y="4285"/>
                    <a:pt x="1449" y="4285"/>
                  </a:cubicBezTo>
                  <a:lnTo>
                    <a:pt x="1503" y="4163"/>
                  </a:lnTo>
                  <a:cubicBezTo>
                    <a:pt x="1856" y="2930"/>
                    <a:pt x="1991" y="1860"/>
                    <a:pt x="2222" y="587"/>
                  </a:cubicBezTo>
                  <a:cubicBezTo>
                    <a:pt x="2249" y="410"/>
                    <a:pt x="2114" y="18"/>
                    <a:pt x="1856" y="4"/>
                  </a:cubicBezTo>
                  <a:cubicBezTo>
                    <a:pt x="1840" y="1"/>
                    <a:pt x="1824" y="0"/>
                    <a:pt x="1806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3075425" y="2463450"/>
              <a:ext cx="32550" cy="29150"/>
            </a:xfrm>
            <a:custGeom>
              <a:avLst/>
              <a:gdLst/>
              <a:ahLst/>
              <a:cxnLst/>
              <a:rect l="l" t="t" r="r" b="b"/>
              <a:pathLst>
                <a:path w="1302" h="1166" extrusionOk="0">
                  <a:moveTo>
                    <a:pt x="1301" y="0"/>
                  </a:moveTo>
                  <a:lnTo>
                    <a:pt x="163" y="298"/>
                  </a:lnTo>
                  <a:lnTo>
                    <a:pt x="1" y="1165"/>
                  </a:lnTo>
                  <a:cubicBezTo>
                    <a:pt x="28" y="1152"/>
                    <a:pt x="1301" y="0"/>
                    <a:pt x="1301" y="0"/>
                  </a:cubicBezTo>
                  <a:close/>
                </a:path>
              </a:pathLst>
            </a:custGeom>
            <a:solidFill>
              <a:srgbClr val="EFCFB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2798400" y="2330375"/>
              <a:ext cx="65050" cy="153775"/>
            </a:xfrm>
            <a:custGeom>
              <a:avLst/>
              <a:gdLst/>
              <a:ahLst/>
              <a:cxnLst/>
              <a:rect l="l" t="t" r="r" b="b"/>
              <a:pathLst>
                <a:path w="2602" h="6151" extrusionOk="0">
                  <a:moveTo>
                    <a:pt x="2263" y="0"/>
                  </a:moveTo>
                  <a:lnTo>
                    <a:pt x="909" y="569"/>
                  </a:lnTo>
                  <a:cubicBezTo>
                    <a:pt x="773" y="2262"/>
                    <a:pt x="407" y="3915"/>
                    <a:pt x="1" y="5554"/>
                  </a:cubicBezTo>
                  <a:lnTo>
                    <a:pt x="2602" y="615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2840075" y="2326975"/>
              <a:ext cx="47750" cy="156500"/>
            </a:xfrm>
            <a:custGeom>
              <a:avLst/>
              <a:gdLst/>
              <a:ahLst/>
              <a:cxnLst/>
              <a:rect l="l" t="t" r="r" b="b"/>
              <a:pathLst>
                <a:path w="1910" h="6260" extrusionOk="0">
                  <a:moveTo>
                    <a:pt x="0" y="1"/>
                  </a:moveTo>
                  <a:lnTo>
                    <a:pt x="461" y="6259"/>
                  </a:lnTo>
                  <a:lnTo>
                    <a:pt x="1910" y="5622"/>
                  </a:lnTo>
                  <a:cubicBezTo>
                    <a:pt x="1572" y="3983"/>
                    <a:pt x="1341" y="2331"/>
                    <a:pt x="1220" y="66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2784175" y="2451925"/>
              <a:ext cx="131775" cy="44200"/>
            </a:xfrm>
            <a:custGeom>
              <a:avLst/>
              <a:gdLst/>
              <a:ahLst/>
              <a:cxnLst/>
              <a:rect l="l" t="t" r="r" b="b"/>
              <a:pathLst>
                <a:path w="5271" h="1768" extrusionOk="0">
                  <a:moveTo>
                    <a:pt x="909" y="1"/>
                  </a:moveTo>
                  <a:lnTo>
                    <a:pt x="434" y="177"/>
                  </a:lnTo>
                  <a:lnTo>
                    <a:pt x="69" y="326"/>
                  </a:lnTo>
                  <a:lnTo>
                    <a:pt x="1" y="949"/>
                  </a:lnTo>
                  <a:cubicBezTo>
                    <a:pt x="1" y="949"/>
                    <a:pt x="272" y="1166"/>
                    <a:pt x="407" y="1234"/>
                  </a:cubicBezTo>
                  <a:cubicBezTo>
                    <a:pt x="542" y="1301"/>
                    <a:pt x="1071" y="1613"/>
                    <a:pt x="1694" y="1708"/>
                  </a:cubicBezTo>
                  <a:cubicBezTo>
                    <a:pt x="1903" y="1747"/>
                    <a:pt x="2187" y="1767"/>
                    <a:pt x="2492" y="1767"/>
                  </a:cubicBezTo>
                  <a:cubicBezTo>
                    <a:pt x="2821" y="1767"/>
                    <a:pt x="3174" y="1744"/>
                    <a:pt x="3483" y="1695"/>
                  </a:cubicBezTo>
                  <a:cubicBezTo>
                    <a:pt x="3943" y="1613"/>
                    <a:pt x="4552" y="1328"/>
                    <a:pt x="4891" y="976"/>
                  </a:cubicBezTo>
                  <a:cubicBezTo>
                    <a:pt x="5135" y="719"/>
                    <a:pt x="5271" y="516"/>
                    <a:pt x="5271" y="516"/>
                  </a:cubicBezTo>
                  <a:lnTo>
                    <a:pt x="4525" y="286"/>
                  </a:lnTo>
                  <a:lnTo>
                    <a:pt x="3808" y="123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2821775" y="2344250"/>
              <a:ext cx="48800" cy="14225"/>
            </a:xfrm>
            <a:custGeom>
              <a:avLst/>
              <a:gdLst/>
              <a:ahLst/>
              <a:cxnLst/>
              <a:rect l="l" t="t" r="r" b="b"/>
              <a:pathLst>
                <a:path w="1952" h="569" extrusionOk="0">
                  <a:moveTo>
                    <a:pt x="1952" y="0"/>
                  </a:moveTo>
                  <a:lnTo>
                    <a:pt x="1952" y="0"/>
                  </a:lnTo>
                  <a:cubicBezTo>
                    <a:pt x="1951" y="0"/>
                    <a:pt x="1328" y="190"/>
                    <a:pt x="949" y="204"/>
                  </a:cubicBezTo>
                  <a:cubicBezTo>
                    <a:pt x="911" y="207"/>
                    <a:pt x="873" y="208"/>
                    <a:pt x="835" y="208"/>
                  </a:cubicBezTo>
                  <a:cubicBezTo>
                    <a:pt x="402" y="208"/>
                    <a:pt x="1" y="14"/>
                    <a:pt x="1" y="14"/>
                  </a:cubicBezTo>
                  <a:lnTo>
                    <a:pt x="1" y="14"/>
                  </a:lnTo>
                  <a:cubicBezTo>
                    <a:pt x="1" y="14"/>
                    <a:pt x="312" y="569"/>
                    <a:pt x="908" y="569"/>
                  </a:cubicBezTo>
                  <a:cubicBezTo>
                    <a:pt x="1666" y="569"/>
                    <a:pt x="1952" y="0"/>
                    <a:pt x="1952" y="0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2791024" y="2052522"/>
              <a:ext cx="160470" cy="174223"/>
            </a:xfrm>
            <a:custGeom>
              <a:avLst/>
              <a:gdLst/>
              <a:ahLst/>
              <a:cxnLst/>
              <a:rect l="l" t="t" r="r" b="b"/>
              <a:pathLst>
                <a:path w="6354" h="7088" extrusionOk="0">
                  <a:moveTo>
                    <a:pt x="830" y="0"/>
                  </a:moveTo>
                  <a:cubicBezTo>
                    <a:pt x="820" y="0"/>
                    <a:pt x="810" y="1"/>
                    <a:pt x="800" y="3"/>
                  </a:cubicBezTo>
                  <a:cubicBezTo>
                    <a:pt x="745" y="17"/>
                    <a:pt x="705" y="84"/>
                    <a:pt x="664" y="138"/>
                  </a:cubicBezTo>
                  <a:cubicBezTo>
                    <a:pt x="447" y="490"/>
                    <a:pt x="218" y="857"/>
                    <a:pt x="109" y="1276"/>
                  </a:cubicBezTo>
                  <a:cubicBezTo>
                    <a:pt x="1" y="1682"/>
                    <a:pt x="14" y="2143"/>
                    <a:pt x="245" y="2495"/>
                  </a:cubicBezTo>
                  <a:lnTo>
                    <a:pt x="5853" y="7088"/>
                  </a:lnTo>
                  <a:lnTo>
                    <a:pt x="6354" y="6248"/>
                  </a:lnTo>
                  <a:cubicBezTo>
                    <a:pt x="6218" y="5232"/>
                    <a:pt x="6070" y="4202"/>
                    <a:pt x="5690" y="3254"/>
                  </a:cubicBezTo>
                  <a:cubicBezTo>
                    <a:pt x="5297" y="2305"/>
                    <a:pt x="4634" y="1426"/>
                    <a:pt x="3698" y="1005"/>
                  </a:cubicBezTo>
                  <a:cubicBezTo>
                    <a:pt x="2832" y="613"/>
                    <a:pt x="1789" y="626"/>
                    <a:pt x="1003" y="84"/>
                  </a:cubicBezTo>
                  <a:cubicBezTo>
                    <a:pt x="956" y="37"/>
                    <a:pt x="898" y="0"/>
                    <a:pt x="83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2739825" y="2067725"/>
              <a:ext cx="59625" cy="143450"/>
            </a:xfrm>
            <a:custGeom>
              <a:avLst/>
              <a:gdLst/>
              <a:ahLst/>
              <a:cxnLst/>
              <a:rect l="l" t="t" r="r" b="b"/>
              <a:pathLst>
                <a:path w="2385" h="5738" extrusionOk="0">
                  <a:moveTo>
                    <a:pt x="2165" y="0"/>
                  </a:moveTo>
                  <a:cubicBezTo>
                    <a:pt x="2069" y="0"/>
                    <a:pt x="1968" y="38"/>
                    <a:pt x="1897" y="102"/>
                  </a:cubicBezTo>
                  <a:cubicBezTo>
                    <a:pt x="1762" y="224"/>
                    <a:pt x="1693" y="413"/>
                    <a:pt x="1612" y="576"/>
                  </a:cubicBezTo>
                  <a:cubicBezTo>
                    <a:pt x="1368" y="1064"/>
                    <a:pt x="949" y="1457"/>
                    <a:pt x="664" y="1918"/>
                  </a:cubicBezTo>
                  <a:cubicBezTo>
                    <a:pt x="1" y="2960"/>
                    <a:pt x="41" y="4288"/>
                    <a:pt x="95" y="5534"/>
                  </a:cubicBezTo>
                  <a:lnTo>
                    <a:pt x="109" y="5534"/>
                  </a:lnTo>
                  <a:lnTo>
                    <a:pt x="353" y="5738"/>
                  </a:lnTo>
                  <a:lnTo>
                    <a:pt x="366" y="5657"/>
                  </a:lnTo>
                  <a:cubicBezTo>
                    <a:pt x="366" y="5657"/>
                    <a:pt x="515" y="4315"/>
                    <a:pt x="962" y="3529"/>
                  </a:cubicBezTo>
                  <a:cubicBezTo>
                    <a:pt x="962" y="3529"/>
                    <a:pt x="1247" y="2987"/>
                    <a:pt x="1491" y="2676"/>
                  </a:cubicBezTo>
                  <a:cubicBezTo>
                    <a:pt x="1707" y="2378"/>
                    <a:pt x="2141" y="1958"/>
                    <a:pt x="2141" y="1958"/>
                  </a:cubicBezTo>
                  <a:lnTo>
                    <a:pt x="2371" y="1795"/>
                  </a:lnTo>
                  <a:cubicBezTo>
                    <a:pt x="2371" y="1795"/>
                    <a:pt x="2154" y="1457"/>
                    <a:pt x="2154" y="1037"/>
                  </a:cubicBezTo>
                  <a:cubicBezTo>
                    <a:pt x="2154" y="630"/>
                    <a:pt x="2385" y="102"/>
                    <a:pt x="2385" y="102"/>
                  </a:cubicBezTo>
                  <a:cubicBezTo>
                    <a:pt x="2333" y="31"/>
                    <a:pt x="2251" y="0"/>
                    <a:pt x="216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2871225" y="2101075"/>
              <a:ext cx="71475" cy="123975"/>
            </a:xfrm>
            <a:custGeom>
              <a:avLst/>
              <a:gdLst/>
              <a:ahLst/>
              <a:cxnLst/>
              <a:rect l="l" t="t" r="r" b="b"/>
              <a:pathLst>
                <a:path w="2859" h="4959" extrusionOk="0">
                  <a:moveTo>
                    <a:pt x="1" y="1"/>
                  </a:moveTo>
                  <a:lnTo>
                    <a:pt x="2858" y="4959"/>
                  </a:lnTo>
                  <a:cubicBezTo>
                    <a:pt x="2858" y="2602"/>
                    <a:pt x="1639" y="611"/>
                    <a:pt x="1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2747275" y="2091375"/>
              <a:ext cx="201200" cy="158075"/>
            </a:xfrm>
            <a:custGeom>
              <a:avLst/>
              <a:gdLst/>
              <a:ahLst/>
              <a:cxnLst/>
              <a:rect l="l" t="t" r="r" b="b"/>
              <a:pathLst>
                <a:path w="8048" h="6323" extrusionOk="0">
                  <a:moveTo>
                    <a:pt x="4843" y="1"/>
                  </a:moveTo>
                  <a:cubicBezTo>
                    <a:pt x="4750" y="1"/>
                    <a:pt x="4643" y="51"/>
                    <a:pt x="4531" y="122"/>
                  </a:cubicBezTo>
                  <a:lnTo>
                    <a:pt x="4531" y="122"/>
                  </a:lnTo>
                  <a:lnTo>
                    <a:pt x="4904" y="9"/>
                  </a:lnTo>
                  <a:cubicBezTo>
                    <a:pt x="4885" y="3"/>
                    <a:pt x="4864" y="1"/>
                    <a:pt x="4843" y="1"/>
                  </a:cubicBezTo>
                  <a:close/>
                  <a:moveTo>
                    <a:pt x="4531" y="122"/>
                  </a:moveTo>
                  <a:lnTo>
                    <a:pt x="2033" y="876"/>
                  </a:lnTo>
                  <a:cubicBezTo>
                    <a:pt x="1545" y="1201"/>
                    <a:pt x="1193" y="1608"/>
                    <a:pt x="853" y="2164"/>
                  </a:cubicBezTo>
                  <a:cubicBezTo>
                    <a:pt x="515" y="2719"/>
                    <a:pt x="272" y="3369"/>
                    <a:pt x="122" y="4087"/>
                  </a:cubicBezTo>
                  <a:cubicBezTo>
                    <a:pt x="41" y="4494"/>
                    <a:pt x="1" y="4927"/>
                    <a:pt x="1" y="5374"/>
                  </a:cubicBezTo>
                  <a:lnTo>
                    <a:pt x="1" y="5916"/>
                  </a:lnTo>
                  <a:lnTo>
                    <a:pt x="7505" y="6322"/>
                  </a:lnTo>
                  <a:lnTo>
                    <a:pt x="8047" y="5292"/>
                  </a:lnTo>
                  <a:lnTo>
                    <a:pt x="5026" y="280"/>
                  </a:lnTo>
                  <a:lnTo>
                    <a:pt x="4037" y="477"/>
                  </a:lnTo>
                  <a:lnTo>
                    <a:pt x="4037" y="477"/>
                  </a:lnTo>
                  <a:cubicBezTo>
                    <a:pt x="4186" y="380"/>
                    <a:pt x="4363" y="228"/>
                    <a:pt x="4531" y="122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2748950" y="2232825"/>
              <a:ext cx="198500" cy="116550"/>
            </a:xfrm>
            <a:custGeom>
              <a:avLst/>
              <a:gdLst/>
              <a:ahLst/>
              <a:cxnLst/>
              <a:rect l="l" t="t" r="r" b="b"/>
              <a:pathLst>
                <a:path w="7940" h="4662" extrusionOk="0">
                  <a:moveTo>
                    <a:pt x="7939" y="1"/>
                  </a:moveTo>
                  <a:lnTo>
                    <a:pt x="1" y="41"/>
                  </a:lnTo>
                  <a:cubicBezTo>
                    <a:pt x="82" y="1450"/>
                    <a:pt x="597" y="2263"/>
                    <a:pt x="909" y="2737"/>
                  </a:cubicBezTo>
                  <a:cubicBezTo>
                    <a:pt x="1220" y="3211"/>
                    <a:pt x="1532" y="3550"/>
                    <a:pt x="1816" y="3807"/>
                  </a:cubicBezTo>
                  <a:cubicBezTo>
                    <a:pt x="2074" y="4051"/>
                    <a:pt x="2683" y="4444"/>
                    <a:pt x="3225" y="4592"/>
                  </a:cubicBezTo>
                  <a:cubicBezTo>
                    <a:pt x="3410" y="4640"/>
                    <a:pt x="3598" y="4662"/>
                    <a:pt x="3786" y="4662"/>
                  </a:cubicBezTo>
                  <a:cubicBezTo>
                    <a:pt x="4246" y="4662"/>
                    <a:pt x="4704" y="4529"/>
                    <a:pt x="5108" y="4309"/>
                  </a:cubicBezTo>
                  <a:cubicBezTo>
                    <a:pt x="5690" y="3996"/>
                    <a:pt x="6151" y="3523"/>
                    <a:pt x="6544" y="3008"/>
                  </a:cubicBezTo>
                  <a:cubicBezTo>
                    <a:pt x="7072" y="2263"/>
                    <a:pt x="7465" y="1423"/>
                    <a:pt x="7668" y="543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2941000" y="2206075"/>
              <a:ext cx="19975" cy="40125"/>
            </a:xfrm>
            <a:custGeom>
              <a:avLst/>
              <a:gdLst/>
              <a:ahLst/>
              <a:cxnLst/>
              <a:rect l="l" t="t" r="r" b="b"/>
              <a:pathLst>
                <a:path w="799" h="1605" extrusionOk="0">
                  <a:moveTo>
                    <a:pt x="325" y="0"/>
                  </a:moveTo>
                  <a:cubicBezTo>
                    <a:pt x="217" y="0"/>
                    <a:pt x="109" y="54"/>
                    <a:pt x="27" y="150"/>
                  </a:cubicBezTo>
                  <a:lnTo>
                    <a:pt x="0" y="1586"/>
                  </a:lnTo>
                  <a:cubicBezTo>
                    <a:pt x="38" y="1598"/>
                    <a:pt x="78" y="1604"/>
                    <a:pt x="118" y="1604"/>
                  </a:cubicBezTo>
                  <a:cubicBezTo>
                    <a:pt x="248" y="1604"/>
                    <a:pt x="384" y="1540"/>
                    <a:pt x="488" y="1436"/>
                  </a:cubicBezTo>
                  <a:cubicBezTo>
                    <a:pt x="609" y="1315"/>
                    <a:pt x="691" y="1125"/>
                    <a:pt x="745" y="935"/>
                  </a:cubicBezTo>
                  <a:cubicBezTo>
                    <a:pt x="786" y="800"/>
                    <a:pt x="799" y="650"/>
                    <a:pt x="786" y="502"/>
                  </a:cubicBezTo>
                  <a:cubicBezTo>
                    <a:pt x="772" y="366"/>
                    <a:pt x="732" y="217"/>
                    <a:pt x="636" y="123"/>
                  </a:cubicBezTo>
                  <a:cubicBezTo>
                    <a:pt x="555" y="41"/>
                    <a:pt x="434" y="0"/>
                    <a:pt x="325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2942000" y="2206025"/>
              <a:ext cx="16275" cy="19375"/>
            </a:xfrm>
            <a:custGeom>
              <a:avLst/>
              <a:gdLst/>
              <a:ahLst/>
              <a:cxnLst/>
              <a:rect l="l" t="t" r="r" b="b"/>
              <a:pathLst>
                <a:path w="651" h="775" extrusionOk="0">
                  <a:moveTo>
                    <a:pt x="641" y="194"/>
                  </a:moveTo>
                  <a:lnTo>
                    <a:pt x="651" y="206"/>
                  </a:lnTo>
                  <a:cubicBezTo>
                    <a:pt x="651" y="206"/>
                    <a:pt x="647" y="201"/>
                    <a:pt x="641" y="194"/>
                  </a:cubicBezTo>
                  <a:close/>
                  <a:moveTo>
                    <a:pt x="278" y="1"/>
                  </a:moveTo>
                  <a:cubicBezTo>
                    <a:pt x="271" y="1"/>
                    <a:pt x="264" y="1"/>
                    <a:pt x="258" y="2"/>
                  </a:cubicBezTo>
                  <a:cubicBezTo>
                    <a:pt x="190" y="2"/>
                    <a:pt x="0" y="125"/>
                    <a:pt x="0" y="125"/>
                  </a:cubicBezTo>
                  <a:lnTo>
                    <a:pt x="27" y="775"/>
                  </a:lnTo>
                  <a:cubicBezTo>
                    <a:pt x="27" y="775"/>
                    <a:pt x="69" y="233"/>
                    <a:pt x="285" y="138"/>
                  </a:cubicBezTo>
                  <a:cubicBezTo>
                    <a:pt x="343" y="112"/>
                    <a:pt x="393" y="102"/>
                    <a:pt x="437" y="102"/>
                  </a:cubicBezTo>
                  <a:cubicBezTo>
                    <a:pt x="549" y="102"/>
                    <a:pt x="617" y="167"/>
                    <a:pt x="641" y="194"/>
                  </a:cubicBezTo>
                  <a:lnTo>
                    <a:pt x="641" y="194"/>
                  </a:lnTo>
                  <a:lnTo>
                    <a:pt x="542" y="70"/>
                  </a:lnTo>
                  <a:cubicBezTo>
                    <a:pt x="542" y="70"/>
                    <a:pt x="368" y="1"/>
                    <a:pt x="278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2729325" y="2206075"/>
              <a:ext cx="20000" cy="40450"/>
            </a:xfrm>
            <a:custGeom>
              <a:avLst/>
              <a:gdLst/>
              <a:ahLst/>
              <a:cxnLst/>
              <a:rect l="l" t="t" r="r" b="b"/>
              <a:pathLst>
                <a:path w="800" h="1618" extrusionOk="0">
                  <a:moveTo>
                    <a:pt x="488" y="0"/>
                  </a:moveTo>
                  <a:cubicBezTo>
                    <a:pt x="379" y="0"/>
                    <a:pt x="258" y="41"/>
                    <a:pt x="177" y="123"/>
                  </a:cubicBezTo>
                  <a:cubicBezTo>
                    <a:pt x="81" y="231"/>
                    <a:pt x="27" y="366"/>
                    <a:pt x="14" y="515"/>
                  </a:cubicBezTo>
                  <a:cubicBezTo>
                    <a:pt x="0" y="650"/>
                    <a:pt x="27" y="800"/>
                    <a:pt x="68" y="948"/>
                  </a:cubicBezTo>
                  <a:cubicBezTo>
                    <a:pt x="108" y="1138"/>
                    <a:pt x="190" y="1315"/>
                    <a:pt x="325" y="1450"/>
                  </a:cubicBezTo>
                  <a:cubicBezTo>
                    <a:pt x="419" y="1554"/>
                    <a:pt x="552" y="1617"/>
                    <a:pt x="682" y="1617"/>
                  </a:cubicBezTo>
                  <a:cubicBezTo>
                    <a:pt x="722" y="1617"/>
                    <a:pt x="762" y="1611"/>
                    <a:pt x="800" y="1599"/>
                  </a:cubicBezTo>
                  <a:lnTo>
                    <a:pt x="786" y="150"/>
                  </a:lnTo>
                  <a:cubicBezTo>
                    <a:pt x="705" y="68"/>
                    <a:pt x="596" y="14"/>
                    <a:pt x="488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2733050" y="2206025"/>
              <a:ext cx="15925" cy="19375"/>
            </a:xfrm>
            <a:custGeom>
              <a:avLst/>
              <a:gdLst/>
              <a:ahLst/>
              <a:cxnLst/>
              <a:rect l="l" t="t" r="r" b="b"/>
              <a:pathLst>
                <a:path w="637" h="775" extrusionOk="0">
                  <a:moveTo>
                    <a:pt x="1" y="206"/>
                  </a:moveTo>
                  <a:cubicBezTo>
                    <a:pt x="1" y="206"/>
                    <a:pt x="1" y="206"/>
                    <a:pt x="1" y="206"/>
                  </a:cubicBezTo>
                  <a:lnTo>
                    <a:pt x="1" y="206"/>
                  </a:lnTo>
                  <a:close/>
                  <a:moveTo>
                    <a:pt x="362" y="1"/>
                  </a:moveTo>
                  <a:cubicBezTo>
                    <a:pt x="281" y="1"/>
                    <a:pt x="95" y="70"/>
                    <a:pt x="95" y="70"/>
                  </a:cubicBezTo>
                  <a:lnTo>
                    <a:pt x="1" y="206"/>
                  </a:lnTo>
                  <a:lnTo>
                    <a:pt x="1" y="206"/>
                  </a:lnTo>
                  <a:cubicBezTo>
                    <a:pt x="3" y="202"/>
                    <a:pt x="74" y="102"/>
                    <a:pt x="214" y="102"/>
                  </a:cubicBezTo>
                  <a:cubicBezTo>
                    <a:pt x="258" y="102"/>
                    <a:pt x="309" y="112"/>
                    <a:pt x="366" y="138"/>
                  </a:cubicBezTo>
                  <a:cubicBezTo>
                    <a:pt x="583" y="233"/>
                    <a:pt x="610" y="775"/>
                    <a:pt x="610" y="775"/>
                  </a:cubicBezTo>
                  <a:lnTo>
                    <a:pt x="637" y="165"/>
                  </a:lnTo>
                  <a:cubicBezTo>
                    <a:pt x="637" y="165"/>
                    <a:pt x="447" y="2"/>
                    <a:pt x="380" y="2"/>
                  </a:cubicBezTo>
                  <a:cubicBezTo>
                    <a:pt x="375" y="1"/>
                    <a:pt x="369" y="1"/>
                    <a:pt x="362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2755725" y="2225400"/>
              <a:ext cx="57275" cy="52175"/>
            </a:xfrm>
            <a:custGeom>
              <a:avLst/>
              <a:gdLst/>
              <a:ahLst/>
              <a:cxnLst/>
              <a:rect l="l" t="t" r="r" b="b"/>
              <a:pathLst>
                <a:path w="2291" h="2087" extrusionOk="0">
                  <a:moveTo>
                    <a:pt x="1153" y="0"/>
                  </a:moveTo>
                  <a:cubicBezTo>
                    <a:pt x="899" y="0"/>
                    <a:pt x="646" y="85"/>
                    <a:pt x="461" y="257"/>
                  </a:cubicBezTo>
                  <a:cubicBezTo>
                    <a:pt x="55" y="609"/>
                    <a:pt x="1" y="1313"/>
                    <a:pt x="367" y="1720"/>
                  </a:cubicBezTo>
                  <a:lnTo>
                    <a:pt x="421" y="1788"/>
                  </a:lnTo>
                  <a:cubicBezTo>
                    <a:pt x="627" y="1985"/>
                    <a:pt x="862" y="2087"/>
                    <a:pt x="1119" y="2087"/>
                  </a:cubicBezTo>
                  <a:cubicBezTo>
                    <a:pt x="1251" y="2087"/>
                    <a:pt x="1389" y="2060"/>
                    <a:pt x="1532" y="2005"/>
                  </a:cubicBezTo>
                  <a:cubicBezTo>
                    <a:pt x="1667" y="1963"/>
                    <a:pt x="1776" y="1882"/>
                    <a:pt x="1870" y="1801"/>
                  </a:cubicBezTo>
                  <a:cubicBezTo>
                    <a:pt x="2277" y="1422"/>
                    <a:pt x="2291" y="731"/>
                    <a:pt x="1924" y="325"/>
                  </a:cubicBezTo>
                  <a:cubicBezTo>
                    <a:pt x="1730" y="109"/>
                    <a:pt x="1441" y="0"/>
                    <a:pt x="11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2876300" y="2225575"/>
              <a:ext cx="57275" cy="51875"/>
            </a:xfrm>
            <a:custGeom>
              <a:avLst/>
              <a:gdLst/>
              <a:ahLst/>
              <a:cxnLst/>
              <a:rect l="l" t="t" r="r" b="b"/>
              <a:pathLst>
                <a:path w="2291" h="2075" extrusionOk="0">
                  <a:moveTo>
                    <a:pt x="1165" y="1"/>
                  </a:moveTo>
                  <a:cubicBezTo>
                    <a:pt x="975" y="1"/>
                    <a:pt x="786" y="50"/>
                    <a:pt x="623" y="155"/>
                  </a:cubicBezTo>
                  <a:cubicBezTo>
                    <a:pt x="163" y="453"/>
                    <a:pt x="0" y="1131"/>
                    <a:pt x="285" y="1591"/>
                  </a:cubicBezTo>
                  <a:cubicBezTo>
                    <a:pt x="476" y="1900"/>
                    <a:pt x="849" y="2075"/>
                    <a:pt x="1214" y="2075"/>
                  </a:cubicBezTo>
                  <a:cubicBezTo>
                    <a:pt x="1393" y="2075"/>
                    <a:pt x="1569" y="2033"/>
                    <a:pt x="1721" y="1943"/>
                  </a:cubicBezTo>
                  <a:lnTo>
                    <a:pt x="1803" y="1889"/>
                  </a:lnTo>
                  <a:cubicBezTo>
                    <a:pt x="2141" y="1631"/>
                    <a:pt x="2290" y="1279"/>
                    <a:pt x="2209" y="833"/>
                  </a:cubicBezTo>
                  <a:cubicBezTo>
                    <a:pt x="2182" y="710"/>
                    <a:pt x="2128" y="575"/>
                    <a:pt x="2059" y="466"/>
                  </a:cubicBezTo>
                  <a:cubicBezTo>
                    <a:pt x="1866" y="168"/>
                    <a:pt x="1514" y="1"/>
                    <a:pt x="1165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2830600" y="2173225"/>
              <a:ext cx="25750" cy="80950"/>
            </a:xfrm>
            <a:custGeom>
              <a:avLst/>
              <a:gdLst/>
              <a:ahLst/>
              <a:cxnLst/>
              <a:rect l="l" t="t" r="r" b="b"/>
              <a:pathLst>
                <a:path w="1030" h="3238" extrusionOk="0">
                  <a:moveTo>
                    <a:pt x="596" y="1"/>
                  </a:moveTo>
                  <a:lnTo>
                    <a:pt x="0" y="3238"/>
                  </a:lnTo>
                  <a:lnTo>
                    <a:pt x="1030" y="323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2872925" y="2139650"/>
              <a:ext cx="41775" cy="15775"/>
            </a:xfrm>
            <a:custGeom>
              <a:avLst/>
              <a:gdLst/>
              <a:ahLst/>
              <a:cxnLst/>
              <a:rect l="l" t="t" r="r" b="b"/>
              <a:pathLst>
                <a:path w="1671" h="631" extrusionOk="0">
                  <a:moveTo>
                    <a:pt x="57" y="1"/>
                  </a:moveTo>
                  <a:cubicBezTo>
                    <a:pt x="0" y="1"/>
                    <a:pt x="4" y="98"/>
                    <a:pt x="68" y="110"/>
                  </a:cubicBezTo>
                  <a:cubicBezTo>
                    <a:pt x="610" y="179"/>
                    <a:pt x="1098" y="354"/>
                    <a:pt x="1558" y="625"/>
                  </a:cubicBezTo>
                  <a:cubicBezTo>
                    <a:pt x="1567" y="629"/>
                    <a:pt x="1577" y="631"/>
                    <a:pt x="1585" y="631"/>
                  </a:cubicBezTo>
                  <a:cubicBezTo>
                    <a:pt x="1638" y="631"/>
                    <a:pt x="1670" y="565"/>
                    <a:pt x="1612" y="531"/>
                  </a:cubicBezTo>
                  <a:cubicBezTo>
                    <a:pt x="1138" y="260"/>
                    <a:pt x="623" y="70"/>
                    <a:pt x="68" y="2"/>
                  </a:cubicBezTo>
                  <a:cubicBezTo>
                    <a:pt x="64" y="1"/>
                    <a:pt x="61" y="1"/>
                    <a:pt x="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2775900" y="2140325"/>
              <a:ext cx="42525" cy="12725"/>
            </a:xfrm>
            <a:custGeom>
              <a:avLst/>
              <a:gdLst/>
              <a:ahLst/>
              <a:cxnLst/>
              <a:rect l="l" t="t" r="r" b="b"/>
              <a:pathLst>
                <a:path w="1701" h="509" extrusionOk="0">
                  <a:moveTo>
                    <a:pt x="1643" y="1"/>
                  </a:moveTo>
                  <a:cubicBezTo>
                    <a:pt x="1640" y="1"/>
                    <a:pt x="1636" y="1"/>
                    <a:pt x="1632" y="2"/>
                  </a:cubicBezTo>
                  <a:cubicBezTo>
                    <a:pt x="1077" y="16"/>
                    <a:pt x="548" y="152"/>
                    <a:pt x="48" y="408"/>
                  </a:cubicBezTo>
                  <a:cubicBezTo>
                    <a:pt x="0" y="432"/>
                    <a:pt x="36" y="509"/>
                    <a:pt x="82" y="509"/>
                  </a:cubicBezTo>
                  <a:cubicBezTo>
                    <a:pt x="89" y="509"/>
                    <a:pt x="95" y="507"/>
                    <a:pt x="102" y="504"/>
                  </a:cubicBezTo>
                  <a:cubicBezTo>
                    <a:pt x="590" y="246"/>
                    <a:pt x="1090" y="110"/>
                    <a:pt x="1632" y="97"/>
                  </a:cubicBezTo>
                  <a:cubicBezTo>
                    <a:pt x="1697" y="97"/>
                    <a:pt x="1700" y="1"/>
                    <a:pt x="16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2881400" y="2181350"/>
              <a:ext cx="13825" cy="12175"/>
            </a:xfrm>
            <a:custGeom>
              <a:avLst/>
              <a:gdLst/>
              <a:ahLst/>
              <a:cxnLst/>
              <a:rect l="l" t="t" r="r" b="b"/>
              <a:pathLst>
                <a:path w="553" h="487" extrusionOk="0">
                  <a:moveTo>
                    <a:pt x="298" y="0"/>
                  </a:moveTo>
                  <a:cubicBezTo>
                    <a:pt x="264" y="0"/>
                    <a:pt x="231" y="9"/>
                    <a:pt x="203" y="28"/>
                  </a:cubicBezTo>
                  <a:cubicBezTo>
                    <a:pt x="67" y="122"/>
                    <a:pt x="0" y="326"/>
                    <a:pt x="190" y="447"/>
                  </a:cubicBezTo>
                  <a:lnTo>
                    <a:pt x="230" y="474"/>
                  </a:lnTo>
                  <a:cubicBezTo>
                    <a:pt x="257" y="483"/>
                    <a:pt x="283" y="486"/>
                    <a:pt x="308" y="486"/>
                  </a:cubicBezTo>
                  <a:cubicBezTo>
                    <a:pt x="448" y="486"/>
                    <a:pt x="553" y="366"/>
                    <a:pt x="542" y="217"/>
                  </a:cubicBezTo>
                  <a:cubicBezTo>
                    <a:pt x="531" y="93"/>
                    <a:pt x="410" y="0"/>
                    <a:pt x="29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2793650" y="2181200"/>
              <a:ext cx="13875" cy="12100"/>
            </a:xfrm>
            <a:custGeom>
              <a:avLst/>
              <a:gdLst/>
              <a:ahLst/>
              <a:cxnLst/>
              <a:rect l="l" t="t" r="r" b="b"/>
              <a:pathLst>
                <a:path w="555" h="484" extrusionOk="0">
                  <a:moveTo>
                    <a:pt x="310" y="0"/>
                  </a:moveTo>
                  <a:cubicBezTo>
                    <a:pt x="274" y="0"/>
                    <a:pt x="238" y="11"/>
                    <a:pt x="205" y="34"/>
                  </a:cubicBezTo>
                  <a:cubicBezTo>
                    <a:pt x="69" y="115"/>
                    <a:pt x="1" y="318"/>
                    <a:pt x="191" y="440"/>
                  </a:cubicBezTo>
                  <a:lnTo>
                    <a:pt x="232" y="467"/>
                  </a:lnTo>
                  <a:cubicBezTo>
                    <a:pt x="261" y="479"/>
                    <a:pt x="290" y="484"/>
                    <a:pt x="318" y="484"/>
                  </a:cubicBezTo>
                  <a:cubicBezTo>
                    <a:pt x="453" y="484"/>
                    <a:pt x="555" y="359"/>
                    <a:pt x="543" y="223"/>
                  </a:cubicBezTo>
                  <a:cubicBezTo>
                    <a:pt x="533" y="100"/>
                    <a:pt x="422" y="0"/>
                    <a:pt x="31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2832600" y="2281725"/>
              <a:ext cx="23550" cy="8925"/>
            </a:xfrm>
            <a:custGeom>
              <a:avLst/>
              <a:gdLst/>
              <a:ahLst/>
              <a:cxnLst/>
              <a:rect l="l" t="t" r="r" b="b"/>
              <a:pathLst>
                <a:path w="942" h="357" extrusionOk="0">
                  <a:moveTo>
                    <a:pt x="864" y="0"/>
                  </a:moveTo>
                  <a:cubicBezTo>
                    <a:pt x="849" y="0"/>
                    <a:pt x="835" y="7"/>
                    <a:pt x="827" y="23"/>
                  </a:cubicBezTo>
                  <a:cubicBezTo>
                    <a:pt x="736" y="174"/>
                    <a:pt x="590" y="254"/>
                    <a:pt x="441" y="254"/>
                  </a:cubicBezTo>
                  <a:cubicBezTo>
                    <a:pt x="324" y="254"/>
                    <a:pt x="205" y="205"/>
                    <a:pt x="110" y="104"/>
                  </a:cubicBezTo>
                  <a:cubicBezTo>
                    <a:pt x="100" y="91"/>
                    <a:pt x="88" y="86"/>
                    <a:pt x="76" y="86"/>
                  </a:cubicBezTo>
                  <a:cubicBezTo>
                    <a:pt x="38" y="86"/>
                    <a:pt x="0" y="140"/>
                    <a:pt x="41" y="171"/>
                  </a:cubicBezTo>
                  <a:cubicBezTo>
                    <a:pt x="155" y="296"/>
                    <a:pt x="299" y="356"/>
                    <a:pt x="443" y="356"/>
                  </a:cubicBezTo>
                  <a:cubicBezTo>
                    <a:pt x="626" y="356"/>
                    <a:pt x="808" y="259"/>
                    <a:pt x="922" y="77"/>
                  </a:cubicBezTo>
                  <a:cubicBezTo>
                    <a:pt x="942" y="38"/>
                    <a:pt x="900" y="0"/>
                    <a:pt x="86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2796833" y="2079881"/>
              <a:ext cx="85564" cy="37509"/>
            </a:xfrm>
            <a:custGeom>
              <a:avLst/>
              <a:gdLst/>
              <a:ahLst/>
              <a:cxnLst/>
              <a:rect l="l" t="t" r="r" b="b"/>
              <a:pathLst>
                <a:path w="3388" h="1526" extrusionOk="0">
                  <a:moveTo>
                    <a:pt x="1409" y="0"/>
                  </a:moveTo>
                  <a:lnTo>
                    <a:pt x="1" y="746"/>
                  </a:lnTo>
                  <a:lnTo>
                    <a:pt x="28" y="1409"/>
                  </a:lnTo>
                  <a:cubicBezTo>
                    <a:pt x="132" y="1493"/>
                    <a:pt x="268" y="1525"/>
                    <a:pt x="416" y="1525"/>
                  </a:cubicBezTo>
                  <a:cubicBezTo>
                    <a:pt x="676" y="1525"/>
                    <a:pt x="974" y="1428"/>
                    <a:pt x="1207" y="1342"/>
                  </a:cubicBezTo>
                  <a:cubicBezTo>
                    <a:pt x="1451" y="1274"/>
                    <a:pt x="1680" y="1179"/>
                    <a:pt x="1911" y="1084"/>
                  </a:cubicBezTo>
                  <a:cubicBezTo>
                    <a:pt x="2116" y="1002"/>
                    <a:pt x="2429" y="920"/>
                    <a:pt x="2687" y="920"/>
                  </a:cubicBezTo>
                  <a:cubicBezTo>
                    <a:pt x="2770" y="920"/>
                    <a:pt x="2848" y="929"/>
                    <a:pt x="2914" y="949"/>
                  </a:cubicBezTo>
                  <a:lnTo>
                    <a:pt x="3306" y="1125"/>
                  </a:lnTo>
                  <a:lnTo>
                    <a:pt x="3387" y="353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2838725" y="2095475"/>
              <a:ext cx="112775" cy="113475"/>
            </a:xfrm>
            <a:custGeom>
              <a:avLst/>
              <a:gdLst/>
              <a:ahLst/>
              <a:cxnLst/>
              <a:rect l="l" t="t" r="r" b="b"/>
              <a:pathLst>
                <a:path w="4511" h="4539" extrusionOk="0">
                  <a:moveTo>
                    <a:pt x="1252" y="0"/>
                  </a:moveTo>
                  <a:cubicBezTo>
                    <a:pt x="1006" y="0"/>
                    <a:pt x="727" y="56"/>
                    <a:pt x="420" y="212"/>
                  </a:cubicBezTo>
                  <a:cubicBezTo>
                    <a:pt x="271" y="279"/>
                    <a:pt x="0" y="483"/>
                    <a:pt x="0" y="483"/>
                  </a:cubicBezTo>
                  <a:cubicBezTo>
                    <a:pt x="0" y="483"/>
                    <a:pt x="542" y="252"/>
                    <a:pt x="894" y="212"/>
                  </a:cubicBezTo>
                  <a:cubicBezTo>
                    <a:pt x="965" y="200"/>
                    <a:pt x="1028" y="196"/>
                    <a:pt x="1081" y="196"/>
                  </a:cubicBezTo>
                  <a:cubicBezTo>
                    <a:pt x="1222" y="196"/>
                    <a:pt x="1301" y="225"/>
                    <a:pt x="1301" y="225"/>
                  </a:cubicBezTo>
                  <a:cubicBezTo>
                    <a:pt x="1301" y="225"/>
                    <a:pt x="2113" y="564"/>
                    <a:pt x="2547" y="1024"/>
                  </a:cubicBezTo>
                  <a:cubicBezTo>
                    <a:pt x="3062" y="1566"/>
                    <a:pt x="3468" y="2121"/>
                    <a:pt x="3698" y="2798"/>
                  </a:cubicBezTo>
                  <a:cubicBezTo>
                    <a:pt x="3847" y="3205"/>
                    <a:pt x="4010" y="3665"/>
                    <a:pt x="4131" y="4492"/>
                  </a:cubicBezTo>
                  <a:cubicBezTo>
                    <a:pt x="4136" y="4526"/>
                    <a:pt x="4131" y="4539"/>
                    <a:pt x="4132" y="4539"/>
                  </a:cubicBezTo>
                  <a:cubicBezTo>
                    <a:pt x="4133" y="4539"/>
                    <a:pt x="4154" y="4495"/>
                    <a:pt x="4294" y="4451"/>
                  </a:cubicBezTo>
                  <a:cubicBezTo>
                    <a:pt x="4352" y="4427"/>
                    <a:pt x="4419" y="4422"/>
                    <a:pt x="4463" y="4422"/>
                  </a:cubicBezTo>
                  <a:cubicBezTo>
                    <a:pt x="4492" y="4422"/>
                    <a:pt x="4511" y="4424"/>
                    <a:pt x="4511" y="4424"/>
                  </a:cubicBezTo>
                  <a:cubicBezTo>
                    <a:pt x="4511" y="4424"/>
                    <a:pt x="4416" y="3638"/>
                    <a:pt x="4362" y="3327"/>
                  </a:cubicBezTo>
                  <a:cubicBezTo>
                    <a:pt x="4294" y="3015"/>
                    <a:pt x="3969" y="1946"/>
                    <a:pt x="3535" y="1417"/>
                  </a:cubicBezTo>
                  <a:cubicBezTo>
                    <a:pt x="3102" y="902"/>
                    <a:pt x="2628" y="441"/>
                    <a:pt x="2208" y="252"/>
                  </a:cubicBezTo>
                  <a:cubicBezTo>
                    <a:pt x="1995" y="158"/>
                    <a:pt x="1670" y="0"/>
                    <a:pt x="125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2556275" y="2279982"/>
              <a:ext cx="160475" cy="143800"/>
            </a:xfrm>
            <a:custGeom>
              <a:avLst/>
              <a:gdLst/>
              <a:ahLst/>
              <a:cxnLst/>
              <a:rect l="l" t="t" r="r" b="b"/>
              <a:pathLst>
                <a:path w="6419" h="5752" extrusionOk="0">
                  <a:moveTo>
                    <a:pt x="6009" y="0"/>
                  </a:moveTo>
                  <a:cubicBezTo>
                    <a:pt x="5959" y="0"/>
                    <a:pt x="5907" y="3"/>
                    <a:pt x="5852" y="8"/>
                  </a:cubicBezTo>
                  <a:cubicBezTo>
                    <a:pt x="5636" y="22"/>
                    <a:pt x="1626" y="212"/>
                    <a:pt x="380" y="320"/>
                  </a:cubicBezTo>
                  <a:cubicBezTo>
                    <a:pt x="95" y="347"/>
                    <a:pt x="0" y="429"/>
                    <a:pt x="68" y="862"/>
                  </a:cubicBezTo>
                  <a:cubicBezTo>
                    <a:pt x="284" y="2338"/>
                    <a:pt x="515" y="4262"/>
                    <a:pt x="718" y="5576"/>
                  </a:cubicBezTo>
                  <a:lnTo>
                    <a:pt x="6136" y="5752"/>
                  </a:lnTo>
                  <a:cubicBezTo>
                    <a:pt x="6218" y="4411"/>
                    <a:pt x="6299" y="2027"/>
                    <a:pt x="6407" y="360"/>
                  </a:cubicBezTo>
                  <a:cubicBezTo>
                    <a:pt x="6419" y="69"/>
                    <a:pt x="6245" y="0"/>
                    <a:pt x="60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2800775" y="2627350"/>
              <a:ext cx="136850" cy="170200"/>
            </a:xfrm>
            <a:custGeom>
              <a:avLst/>
              <a:gdLst/>
              <a:ahLst/>
              <a:cxnLst/>
              <a:rect l="l" t="t" r="r" b="b"/>
              <a:pathLst>
                <a:path w="5474" h="6808" extrusionOk="0">
                  <a:moveTo>
                    <a:pt x="935" y="1"/>
                  </a:moveTo>
                  <a:lnTo>
                    <a:pt x="1" y="6097"/>
                  </a:lnTo>
                  <a:lnTo>
                    <a:pt x="2507" y="6693"/>
                  </a:lnTo>
                  <a:cubicBezTo>
                    <a:pt x="2507" y="6693"/>
                    <a:pt x="3146" y="6808"/>
                    <a:pt x="3647" y="6808"/>
                  </a:cubicBezTo>
                  <a:cubicBezTo>
                    <a:pt x="3790" y="6808"/>
                    <a:pt x="3921" y="6798"/>
                    <a:pt x="4024" y="6774"/>
                  </a:cubicBezTo>
                  <a:cubicBezTo>
                    <a:pt x="4268" y="6707"/>
                    <a:pt x="4525" y="5813"/>
                    <a:pt x="4525" y="5813"/>
                  </a:cubicBezTo>
                  <a:cubicBezTo>
                    <a:pt x="4959" y="3794"/>
                    <a:pt x="5122" y="3239"/>
                    <a:pt x="5447" y="1695"/>
                  </a:cubicBezTo>
                  <a:cubicBezTo>
                    <a:pt x="5474" y="1586"/>
                    <a:pt x="5474" y="1464"/>
                    <a:pt x="5420" y="1370"/>
                  </a:cubicBezTo>
                  <a:cubicBezTo>
                    <a:pt x="5351" y="1261"/>
                    <a:pt x="5216" y="1207"/>
                    <a:pt x="5080" y="1166"/>
                  </a:cubicBezTo>
                  <a:cubicBezTo>
                    <a:pt x="3672" y="705"/>
                    <a:pt x="2127" y="340"/>
                    <a:pt x="9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2537625" y="2411925"/>
              <a:ext cx="155125" cy="153825"/>
            </a:xfrm>
            <a:custGeom>
              <a:avLst/>
              <a:gdLst/>
              <a:ahLst/>
              <a:cxnLst/>
              <a:rect l="l" t="t" r="r" b="b"/>
              <a:pathLst>
                <a:path w="6205" h="6153" extrusionOk="0">
                  <a:moveTo>
                    <a:pt x="5851" y="0"/>
                  </a:moveTo>
                  <a:cubicBezTo>
                    <a:pt x="5831" y="0"/>
                    <a:pt x="5809" y="1"/>
                    <a:pt x="5786" y="2"/>
                  </a:cubicBezTo>
                  <a:cubicBezTo>
                    <a:pt x="3970" y="125"/>
                    <a:pt x="2168" y="219"/>
                    <a:pt x="353" y="369"/>
                  </a:cubicBezTo>
                  <a:cubicBezTo>
                    <a:pt x="245" y="382"/>
                    <a:pt x="109" y="396"/>
                    <a:pt x="55" y="490"/>
                  </a:cubicBezTo>
                  <a:cubicBezTo>
                    <a:pt x="1" y="571"/>
                    <a:pt x="28" y="680"/>
                    <a:pt x="42" y="775"/>
                  </a:cubicBezTo>
                  <a:cubicBezTo>
                    <a:pt x="123" y="1059"/>
                    <a:pt x="177" y="1330"/>
                    <a:pt x="245" y="1615"/>
                  </a:cubicBezTo>
                  <a:lnTo>
                    <a:pt x="1342" y="6058"/>
                  </a:lnTo>
                  <a:lnTo>
                    <a:pt x="4756" y="6152"/>
                  </a:lnTo>
                  <a:lnTo>
                    <a:pt x="5934" y="5435"/>
                  </a:lnTo>
                  <a:lnTo>
                    <a:pt x="6084" y="409"/>
                  </a:lnTo>
                  <a:cubicBezTo>
                    <a:pt x="6084" y="217"/>
                    <a:pt x="6205" y="0"/>
                    <a:pt x="585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2793650" y="2527475"/>
              <a:ext cx="106725" cy="113125"/>
            </a:xfrm>
            <a:custGeom>
              <a:avLst/>
              <a:gdLst/>
              <a:ahLst/>
              <a:cxnLst/>
              <a:rect l="l" t="t" r="r" b="b"/>
              <a:pathLst>
                <a:path w="4269" h="4525" extrusionOk="0">
                  <a:moveTo>
                    <a:pt x="462" y="0"/>
                  </a:moveTo>
                  <a:cubicBezTo>
                    <a:pt x="340" y="40"/>
                    <a:pt x="299" y="95"/>
                    <a:pt x="272" y="217"/>
                  </a:cubicBezTo>
                  <a:cubicBezTo>
                    <a:pt x="178" y="623"/>
                    <a:pt x="55" y="1476"/>
                    <a:pt x="1" y="1788"/>
                  </a:cubicBezTo>
                  <a:lnTo>
                    <a:pt x="178" y="3739"/>
                  </a:lnTo>
                  <a:lnTo>
                    <a:pt x="3225" y="4525"/>
                  </a:lnTo>
                  <a:cubicBezTo>
                    <a:pt x="3483" y="3712"/>
                    <a:pt x="3889" y="2574"/>
                    <a:pt x="4214" y="1422"/>
                  </a:cubicBezTo>
                  <a:cubicBezTo>
                    <a:pt x="4269" y="1232"/>
                    <a:pt x="4269" y="989"/>
                    <a:pt x="4133" y="840"/>
                  </a:cubicBezTo>
                  <a:cubicBezTo>
                    <a:pt x="4038" y="745"/>
                    <a:pt x="3902" y="705"/>
                    <a:pt x="3781" y="678"/>
                  </a:cubicBezTo>
                  <a:cubicBezTo>
                    <a:pt x="2724" y="461"/>
                    <a:pt x="1668" y="230"/>
                    <a:pt x="611" y="13"/>
                  </a:cubicBezTo>
                  <a:cubicBezTo>
                    <a:pt x="557" y="0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2629075" y="2422625"/>
              <a:ext cx="161225" cy="148225"/>
            </a:xfrm>
            <a:custGeom>
              <a:avLst/>
              <a:gdLst/>
              <a:ahLst/>
              <a:cxnLst/>
              <a:rect l="l" t="t" r="r" b="b"/>
              <a:pathLst>
                <a:path w="6449" h="5929" extrusionOk="0">
                  <a:moveTo>
                    <a:pt x="1414" y="0"/>
                  </a:moveTo>
                  <a:cubicBezTo>
                    <a:pt x="994" y="0"/>
                    <a:pt x="632" y="2"/>
                    <a:pt x="380" y="8"/>
                  </a:cubicBezTo>
                  <a:cubicBezTo>
                    <a:pt x="96" y="8"/>
                    <a:pt x="0" y="103"/>
                    <a:pt x="42" y="564"/>
                  </a:cubicBezTo>
                  <a:cubicBezTo>
                    <a:pt x="150" y="2162"/>
                    <a:pt x="244" y="4234"/>
                    <a:pt x="340" y="5670"/>
                  </a:cubicBezTo>
                  <a:lnTo>
                    <a:pt x="5785" y="5928"/>
                  </a:lnTo>
                  <a:cubicBezTo>
                    <a:pt x="5948" y="4505"/>
                    <a:pt x="6165" y="2229"/>
                    <a:pt x="6394" y="455"/>
                  </a:cubicBezTo>
                  <a:cubicBezTo>
                    <a:pt x="6448" y="76"/>
                    <a:pt x="6178" y="35"/>
                    <a:pt x="5880" y="35"/>
                  </a:cubicBezTo>
                  <a:cubicBezTo>
                    <a:pt x="5696" y="35"/>
                    <a:pt x="3093" y="0"/>
                    <a:pt x="141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2528628" y="2535575"/>
              <a:ext cx="149400" cy="207975"/>
            </a:xfrm>
            <a:custGeom>
              <a:avLst/>
              <a:gdLst/>
              <a:ahLst/>
              <a:cxnLst/>
              <a:rect l="l" t="t" r="r" b="b"/>
              <a:pathLst>
                <a:path w="5976" h="8319" extrusionOk="0">
                  <a:moveTo>
                    <a:pt x="3581" y="1"/>
                  </a:moveTo>
                  <a:cubicBezTo>
                    <a:pt x="3561" y="1"/>
                    <a:pt x="3541" y="5"/>
                    <a:pt x="3523" y="14"/>
                  </a:cubicBezTo>
                  <a:lnTo>
                    <a:pt x="123" y="1559"/>
                  </a:lnTo>
                  <a:cubicBezTo>
                    <a:pt x="42" y="1600"/>
                    <a:pt x="0" y="1708"/>
                    <a:pt x="55" y="1789"/>
                  </a:cubicBezTo>
                  <a:lnTo>
                    <a:pt x="3672" y="7371"/>
                  </a:lnTo>
                  <a:cubicBezTo>
                    <a:pt x="3672" y="7371"/>
                    <a:pt x="4431" y="7709"/>
                    <a:pt x="4810" y="7871"/>
                  </a:cubicBezTo>
                  <a:cubicBezTo>
                    <a:pt x="5175" y="8007"/>
                    <a:pt x="5975" y="8319"/>
                    <a:pt x="5975" y="8319"/>
                  </a:cubicBezTo>
                  <a:lnTo>
                    <a:pt x="3739" y="123"/>
                  </a:lnTo>
                  <a:cubicBezTo>
                    <a:pt x="3718" y="50"/>
                    <a:pt x="3649" y="1"/>
                    <a:pt x="35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2628400" y="2563700"/>
              <a:ext cx="202900" cy="216075"/>
            </a:xfrm>
            <a:custGeom>
              <a:avLst/>
              <a:gdLst/>
              <a:ahLst/>
              <a:cxnLst/>
              <a:rect l="l" t="t" r="r" b="b"/>
              <a:pathLst>
                <a:path w="8116" h="8643" extrusionOk="0">
                  <a:moveTo>
                    <a:pt x="0" y="0"/>
                  </a:moveTo>
                  <a:lnTo>
                    <a:pt x="136" y="502"/>
                  </a:lnTo>
                  <a:lnTo>
                    <a:pt x="1965" y="7194"/>
                  </a:lnTo>
                  <a:cubicBezTo>
                    <a:pt x="1965" y="7194"/>
                    <a:pt x="3970" y="7857"/>
                    <a:pt x="4647" y="8047"/>
                  </a:cubicBezTo>
                  <a:cubicBezTo>
                    <a:pt x="5202" y="8209"/>
                    <a:pt x="6896" y="8643"/>
                    <a:pt x="6896" y="8643"/>
                  </a:cubicBezTo>
                  <a:cubicBezTo>
                    <a:pt x="7302" y="6408"/>
                    <a:pt x="7993" y="1450"/>
                    <a:pt x="8074" y="881"/>
                  </a:cubicBezTo>
                  <a:cubicBezTo>
                    <a:pt x="8115" y="502"/>
                    <a:pt x="7763" y="475"/>
                    <a:pt x="7194" y="421"/>
                  </a:cubicBezTo>
                  <a:cubicBezTo>
                    <a:pt x="4729" y="163"/>
                    <a:pt x="3008" y="150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2716125" y="2421875"/>
              <a:ext cx="6450" cy="147525"/>
            </a:xfrm>
            <a:custGeom>
              <a:avLst/>
              <a:gdLst/>
              <a:ahLst/>
              <a:cxnLst/>
              <a:rect l="l" t="t" r="r" b="b"/>
              <a:pathLst>
                <a:path w="258" h="5901" extrusionOk="0">
                  <a:moveTo>
                    <a:pt x="203" y="1"/>
                  </a:moveTo>
                  <a:cubicBezTo>
                    <a:pt x="176" y="1"/>
                    <a:pt x="149" y="18"/>
                    <a:pt x="149" y="52"/>
                  </a:cubicBezTo>
                  <a:cubicBezTo>
                    <a:pt x="95" y="1989"/>
                    <a:pt x="55" y="3912"/>
                    <a:pt x="0" y="5850"/>
                  </a:cubicBezTo>
                  <a:cubicBezTo>
                    <a:pt x="0" y="5883"/>
                    <a:pt x="27" y="5900"/>
                    <a:pt x="55" y="5900"/>
                  </a:cubicBezTo>
                  <a:cubicBezTo>
                    <a:pt x="82" y="5900"/>
                    <a:pt x="109" y="5883"/>
                    <a:pt x="109" y="5850"/>
                  </a:cubicBezTo>
                  <a:cubicBezTo>
                    <a:pt x="163" y="3912"/>
                    <a:pt x="203" y="1989"/>
                    <a:pt x="257" y="52"/>
                  </a:cubicBezTo>
                  <a:cubicBezTo>
                    <a:pt x="257" y="18"/>
                    <a:pt x="230" y="1"/>
                    <a:pt x="20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2698500" y="2421550"/>
              <a:ext cx="3075" cy="146150"/>
            </a:xfrm>
            <a:custGeom>
              <a:avLst/>
              <a:gdLst/>
              <a:ahLst/>
              <a:cxnLst/>
              <a:rect l="l" t="t" r="r" b="b"/>
              <a:pathLst>
                <a:path w="123" h="5846" extrusionOk="0">
                  <a:moveTo>
                    <a:pt x="48" y="0"/>
                  </a:moveTo>
                  <a:cubicBezTo>
                    <a:pt x="24" y="0"/>
                    <a:pt x="1" y="17"/>
                    <a:pt x="1" y="51"/>
                  </a:cubicBezTo>
                  <a:cubicBezTo>
                    <a:pt x="1" y="1961"/>
                    <a:pt x="14" y="3871"/>
                    <a:pt x="14" y="5795"/>
                  </a:cubicBezTo>
                  <a:cubicBezTo>
                    <a:pt x="14" y="5829"/>
                    <a:pt x="41" y="5846"/>
                    <a:pt x="68" y="5846"/>
                  </a:cubicBezTo>
                  <a:cubicBezTo>
                    <a:pt x="95" y="5846"/>
                    <a:pt x="122" y="5829"/>
                    <a:pt x="122" y="5795"/>
                  </a:cubicBezTo>
                  <a:cubicBezTo>
                    <a:pt x="109" y="3871"/>
                    <a:pt x="109" y="1961"/>
                    <a:pt x="95" y="51"/>
                  </a:cubicBezTo>
                  <a:cubicBezTo>
                    <a:pt x="95" y="17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2637550" y="2248432"/>
              <a:ext cx="31850" cy="35950"/>
            </a:xfrm>
            <a:custGeom>
              <a:avLst/>
              <a:gdLst/>
              <a:ahLst/>
              <a:cxnLst/>
              <a:rect l="l" t="t" r="r" b="b"/>
              <a:pathLst>
                <a:path w="1274" h="1438" extrusionOk="0">
                  <a:moveTo>
                    <a:pt x="840" y="143"/>
                  </a:moveTo>
                  <a:cubicBezTo>
                    <a:pt x="1029" y="143"/>
                    <a:pt x="1122" y="228"/>
                    <a:pt x="1111" y="390"/>
                  </a:cubicBezTo>
                  <a:cubicBezTo>
                    <a:pt x="1097" y="674"/>
                    <a:pt x="786" y="837"/>
                    <a:pt x="597" y="986"/>
                  </a:cubicBezTo>
                  <a:cubicBezTo>
                    <a:pt x="434" y="1095"/>
                    <a:pt x="257" y="1203"/>
                    <a:pt x="122" y="1351"/>
                  </a:cubicBezTo>
                  <a:cubicBezTo>
                    <a:pt x="116" y="1356"/>
                    <a:pt x="112" y="1361"/>
                    <a:pt x="109" y="1366"/>
                  </a:cubicBezTo>
                  <a:lnTo>
                    <a:pt x="109" y="1366"/>
                  </a:lnTo>
                  <a:cubicBezTo>
                    <a:pt x="110" y="1113"/>
                    <a:pt x="151" y="860"/>
                    <a:pt x="271" y="634"/>
                  </a:cubicBezTo>
                  <a:cubicBezTo>
                    <a:pt x="339" y="512"/>
                    <a:pt x="407" y="403"/>
                    <a:pt x="501" y="309"/>
                  </a:cubicBezTo>
                  <a:cubicBezTo>
                    <a:pt x="555" y="255"/>
                    <a:pt x="610" y="200"/>
                    <a:pt x="678" y="159"/>
                  </a:cubicBezTo>
                  <a:cubicBezTo>
                    <a:pt x="738" y="148"/>
                    <a:pt x="792" y="143"/>
                    <a:pt x="840" y="143"/>
                  </a:cubicBezTo>
                  <a:close/>
                  <a:moveTo>
                    <a:pt x="873" y="1"/>
                  </a:moveTo>
                  <a:cubicBezTo>
                    <a:pt x="660" y="1"/>
                    <a:pt x="450" y="198"/>
                    <a:pt x="326" y="363"/>
                  </a:cubicBezTo>
                  <a:cubicBezTo>
                    <a:pt x="95" y="647"/>
                    <a:pt x="1" y="1013"/>
                    <a:pt x="1" y="1378"/>
                  </a:cubicBezTo>
                  <a:cubicBezTo>
                    <a:pt x="1" y="1413"/>
                    <a:pt x="28" y="1430"/>
                    <a:pt x="55" y="1430"/>
                  </a:cubicBezTo>
                  <a:cubicBezTo>
                    <a:pt x="76" y="1430"/>
                    <a:pt x="98" y="1419"/>
                    <a:pt x="106" y="1397"/>
                  </a:cubicBezTo>
                  <a:lnTo>
                    <a:pt x="106" y="1397"/>
                  </a:lnTo>
                  <a:cubicBezTo>
                    <a:pt x="112" y="1419"/>
                    <a:pt x="134" y="1438"/>
                    <a:pt x="157" y="1438"/>
                  </a:cubicBezTo>
                  <a:cubicBezTo>
                    <a:pt x="169" y="1438"/>
                    <a:pt x="180" y="1432"/>
                    <a:pt x="190" y="1420"/>
                  </a:cubicBezTo>
                  <a:cubicBezTo>
                    <a:pt x="474" y="1149"/>
                    <a:pt x="908" y="986"/>
                    <a:pt x="1124" y="661"/>
                  </a:cubicBezTo>
                  <a:cubicBezTo>
                    <a:pt x="1247" y="484"/>
                    <a:pt x="1274" y="200"/>
                    <a:pt x="1070" y="65"/>
                  </a:cubicBezTo>
                  <a:cubicBezTo>
                    <a:pt x="1006" y="20"/>
                    <a:pt x="939" y="1"/>
                    <a:pt x="8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2598950" y="2242507"/>
              <a:ext cx="41450" cy="42325"/>
            </a:xfrm>
            <a:custGeom>
              <a:avLst/>
              <a:gdLst/>
              <a:ahLst/>
              <a:cxnLst/>
              <a:rect l="l" t="t" r="r" b="b"/>
              <a:pathLst>
                <a:path w="1658" h="1693" extrusionOk="0">
                  <a:moveTo>
                    <a:pt x="436" y="1"/>
                  </a:moveTo>
                  <a:cubicBezTo>
                    <a:pt x="354" y="1"/>
                    <a:pt x="274" y="25"/>
                    <a:pt x="203" y="85"/>
                  </a:cubicBezTo>
                  <a:cubicBezTo>
                    <a:pt x="0" y="261"/>
                    <a:pt x="82" y="573"/>
                    <a:pt x="217" y="749"/>
                  </a:cubicBezTo>
                  <a:cubicBezTo>
                    <a:pt x="501" y="1155"/>
                    <a:pt x="1043" y="1263"/>
                    <a:pt x="1341" y="1670"/>
                  </a:cubicBezTo>
                  <a:cubicBezTo>
                    <a:pt x="1353" y="1686"/>
                    <a:pt x="1369" y="1692"/>
                    <a:pt x="1386" y="1692"/>
                  </a:cubicBezTo>
                  <a:cubicBezTo>
                    <a:pt x="1426" y="1692"/>
                    <a:pt x="1465" y="1654"/>
                    <a:pt x="1436" y="1615"/>
                  </a:cubicBezTo>
                  <a:cubicBezTo>
                    <a:pt x="1301" y="1440"/>
                    <a:pt x="1151" y="1290"/>
                    <a:pt x="976" y="1169"/>
                  </a:cubicBezTo>
                  <a:cubicBezTo>
                    <a:pt x="759" y="1034"/>
                    <a:pt x="95" y="749"/>
                    <a:pt x="190" y="396"/>
                  </a:cubicBezTo>
                  <a:cubicBezTo>
                    <a:pt x="271" y="302"/>
                    <a:pt x="365" y="207"/>
                    <a:pt x="461" y="112"/>
                  </a:cubicBezTo>
                  <a:cubicBezTo>
                    <a:pt x="528" y="139"/>
                    <a:pt x="596" y="152"/>
                    <a:pt x="678" y="180"/>
                  </a:cubicBezTo>
                  <a:cubicBezTo>
                    <a:pt x="745" y="207"/>
                    <a:pt x="813" y="275"/>
                    <a:pt x="867" y="329"/>
                  </a:cubicBezTo>
                  <a:cubicBezTo>
                    <a:pt x="976" y="437"/>
                    <a:pt x="1070" y="573"/>
                    <a:pt x="1138" y="708"/>
                  </a:cubicBezTo>
                  <a:cubicBezTo>
                    <a:pt x="1287" y="1006"/>
                    <a:pt x="1382" y="1332"/>
                    <a:pt x="1545" y="1630"/>
                  </a:cubicBezTo>
                  <a:cubicBezTo>
                    <a:pt x="1557" y="1647"/>
                    <a:pt x="1575" y="1655"/>
                    <a:pt x="1591" y="1655"/>
                  </a:cubicBezTo>
                  <a:cubicBezTo>
                    <a:pt x="1626" y="1655"/>
                    <a:pt x="1657" y="1621"/>
                    <a:pt x="1639" y="1575"/>
                  </a:cubicBezTo>
                  <a:cubicBezTo>
                    <a:pt x="1409" y="1169"/>
                    <a:pt x="1314" y="667"/>
                    <a:pt x="1003" y="315"/>
                  </a:cubicBezTo>
                  <a:cubicBezTo>
                    <a:pt x="875" y="169"/>
                    <a:pt x="649" y="1"/>
                    <a:pt x="4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2712725" y="2376000"/>
              <a:ext cx="45750" cy="47800"/>
            </a:xfrm>
            <a:custGeom>
              <a:avLst/>
              <a:gdLst/>
              <a:ahLst/>
              <a:cxnLst/>
              <a:rect l="l" t="t" r="r" b="b"/>
              <a:pathLst>
                <a:path w="1830" h="1912" extrusionOk="0">
                  <a:moveTo>
                    <a:pt x="1249" y="0"/>
                  </a:moveTo>
                  <a:cubicBezTo>
                    <a:pt x="975" y="0"/>
                    <a:pt x="716" y="205"/>
                    <a:pt x="543" y="410"/>
                  </a:cubicBezTo>
                  <a:cubicBezTo>
                    <a:pt x="204" y="816"/>
                    <a:pt x="28" y="1331"/>
                    <a:pt x="1" y="1860"/>
                  </a:cubicBezTo>
                  <a:cubicBezTo>
                    <a:pt x="1" y="1893"/>
                    <a:pt x="24" y="1910"/>
                    <a:pt x="50" y="1910"/>
                  </a:cubicBezTo>
                  <a:cubicBezTo>
                    <a:pt x="75" y="1910"/>
                    <a:pt x="102" y="1893"/>
                    <a:pt x="109" y="1860"/>
                  </a:cubicBezTo>
                  <a:cubicBezTo>
                    <a:pt x="122" y="1466"/>
                    <a:pt x="231" y="1101"/>
                    <a:pt x="420" y="762"/>
                  </a:cubicBezTo>
                  <a:cubicBezTo>
                    <a:pt x="516" y="614"/>
                    <a:pt x="624" y="464"/>
                    <a:pt x="759" y="329"/>
                  </a:cubicBezTo>
                  <a:cubicBezTo>
                    <a:pt x="881" y="214"/>
                    <a:pt x="1098" y="112"/>
                    <a:pt x="1284" y="112"/>
                  </a:cubicBezTo>
                  <a:cubicBezTo>
                    <a:pt x="1471" y="112"/>
                    <a:pt x="1626" y="214"/>
                    <a:pt x="1626" y="505"/>
                  </a:cubicBezTo>
                  <a:cubicBezTo>
                    <a:pt x="1626" y="925"/>
                    <a:pt x="1179" y="1141"/>
                    <a:pt x="854" y="1331"/>
                  </a:cubicBezTo>
                  <a:cubicBezTo>
                    <a:pt x="610" y="1481"/>
                    <a:pt x="366" y="1629"/>
                    <a:pt x="136" y="1819"/>
                  </a:cubicBezTo>
                  <a:cubicBezTo>
                    <a:pt x="93" y="1852"/>
                    <a:pt x="137" y="1911"/>
                    <a:pt x="184" y="1911"/>
                  </a:cubicBezTo>
                  <a:cubicBezTo>
                    <a:pt x="196" y="1911"/>
                    <a:pt x="207" y="1908"/>
                    <a:pt x="218" y="1900"/>
                  </a:cubicBezTo>
                  <a:cubicBezTo>
                    <a:pt x="637" y="1548"/>
                    <a:pt x="1260" y="1358"/>
                    <a:pt x="1599" y="925"/>
                  </a:cubicBezTo>
                  <a:cubicBezTo>
                    <a:pt x="1789" y="668"/>
                    <a:pt x="1829" y="261"/>
                    <a:pt x="1518" y="72"/>
                  </a:cubicBezTo>
                  <a:cubicBezTo>
                    <a:pt x="1429" y="22"/>
                    <a:pt x="1338" y="0"/>
                    <a:pt x="12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2668025" y="2366525"/>
              <a:ext cx="39850" cy="57225"/>
            </a:xfrm>
            <a:custGeom>
              <a:avLst/>
              <a:gdLst/>
              <a:ahLst/>
              <a:cxnLst/>
              <a:rect l="l" t="t" r="r" b="b"/>
              <a:pathLst>
                <a:path w="1594" h="2289" extrusionOk="0">
                  <a:moveTo>
                    <a:pt x="561" y="1"/>
                  </a:moveTo>
                  <a:cubicBezTo>
                    <a:pt x="472" y="1"/>
                    <a:pt x="376" y="31"/>
                    <a:pt x="272" y="98"/>
                  </a:cubicBezTo>
                  <a:cubicBezTo>
                    <a:pt x="1" y="288"/>
                    <a:pt x="41" y="680"/>
                    <a:pt x="149" y="938"/>
                  </a:cubicBezTo>
                  <a:cubicBezTo>
                    <a:pt x="393" y="1520"/>
                    <a:pt x="1070" y="1710"/>
                    <a:pt x="1368" y="2266"/>
                  </a:cubicBezTo>
                  <a:cubicBezTo>
                    <a:pt x="1376" y="2282"/>
                    <a:pt x="1390" y="2288"/>
                    <a:pt x="1405" y="2288"/>
                  </a:cubicBezTo>
                  <a:cubicBezTo>
                    <a:pt x="1441" y="2288"/>
                    <a:pt x="1483" y="2250"/>
                    <a:pt x="1464" y="2212"/>
                  </a:cubicBezTo>
                  <a:cubicBezTo>
                    <a:pt x="1314" y="1954"/>
                    <a:pt x="1152" y="1751"/>
                    <a:pt x="908" y="1574"/>
                  </a:cubicBezTo>
                  <a:cubicBezTo>
                    <a:pt x="570" y="1318"/>
                    <a:pt x="190" y="1074"/>
                    <a:pt x="163" y="586"/>
                  </a:cubicBezTo>
                  <a:cubicBezTo>
                    <a:pt x="156" y="295"/>
                    <a:pt x="309" y="173"/>
                    <a:pt x="491" y="173"/>
                  </a:cubicBezTo>
                  <a:cubicBezTo>
                    <a:pt x="674" y="173"/>
                    <a:pt x="888" y="295"/>
                    <a:pt x="1003" y="491"/>
                  </a:cubicBezTo>
                  <a:cubicBezTo>
                    <a:pt x="1097" y="653"/>
                    <a:pt x="1152" y="843"/>
                    <a:pt x="1193" y="1020"/>
                  </a:cubicBezTo>
                  <a:cubicBezTo>
                    <a:pt x="1301" y="1426"/>
                    <a:pt x="1382" y="1832"/>
                    <a:pt x="1477" y="2239"/>
                  </a:cubicBezTo>
                  <a:cubicBezTo>
                    <a:pt x="1482" y="2266"/>
                    <a:pt x="1503" y="2278"/>
                    <a:pt x="1526" y="2278"/>
                  </a:cubicBezTo>
                  <a:cubicBezTo>
                    <a:pt x="1558" y="2278"/>
                    <a:pt x="1594" y="2252"/>
                    <a:pt x="1585" y="2212"/>
                  </a:cubicBezTo>
                  <a:cubicBezTo>
                    <a:pt x="1501" y="1863"/>
                    <a:pt x="1258" y="1"/>
                    <a:pt x="56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2848100" y="2512150"/>
              <a:ext cx="31600" cy="25400"/>
            </a:xfrm>
            <a:custGeom>
              <a:avLst/>
              <a:gdLst/>
              <a:ahLst/>
              <a:cxnLst/>
              <a:rect l="l" t="t" r="r" b="b"/>
              <a:pathLst>
                <a:path w="1264" h="1016" extrusionOk="0">
                  <a:moveTo>
                    <a:pt x="915" y="117"/>
                  </a:moveTo>
                  <a:cubicBezTo>
                    <a:pt x="1008" y="117"/>
                    <a:pt x="1079" y="172"/>
                    <a:pt x="1088" y="328"/>
                  </a:cubicBezTo>
                  <a:cubicBezTo>
                    <a:pt x="1115" y="572"/>
                    <a:pt x="763" y="667"/>
                    <a:pt x="586" y="722"/>
                  </a:cubicBezTo>
                  <a:cubicBezTo>
                    <a:pt x="430" y="774"/>
                    <a:pt x="274" y="826"/>
                    <a:pt x="130" y="902"/>
                  </a:cubicBezTo>
                  <a:lnTo>
                    <a:pt x="130" y="902"/>
                  </a:lnTo>
                  <a:cubicBezTo>
                    <a:pt x="186" y="711"/>
                    <a:pt x="276" y="543"/>
                    <a:pt x="411" y="396"/>
                  </a:cubicBezTo>
                  <a:cubicBezTo>
                    <a:pt x="490" y="308"/>
                    <a:pt x="741" y="117"/>
                    <a:pt x="915" y="117"/>
                  </a:cubicBezTo>
                  <a:close/>
                  <a:moveTo>
                    <a:pt x="844" y="1"/>
                  </a:moveTo>
                  <a:cubicBezTo>
                    <a:pt x="459" y="1"/>
                    <a:pt x="97" y="644"/>
                    <a:pt x="17" y="938"/>
                  </a:cubicBezTo>
                  <a:cubicBezTo>
                    <a:pt x="1" y="972"/>
                    <a:pt x="37" y="1001"/>
                    <a:pt x="70" y="1001"/>
                  </a:cubicBezTo>
                  <a:cubicBezTo>
                    <a:pt x="78" y="1001"/>
                    <a:pt x="86" y="999"/>
                    <a:pt x="93" y="995"/>
                  </a:cubicBezTo>
                  <a:lnTo>
                    <a:pt x="93" y="995"/>
                  </a:lnTo>
                  <a:cubicBezTo>
                    <a:pt x="102" y="1007"/>
                    <a:pt x="117" y="1016"/>
                    <a:pt x="134" y="1016"/>
                  </a:cubicBezTo>
                  <a:cubicBezTo>
                    <a:pt x="144" y="1016"/>
                    <a:pt x="155" y="1013"/>
                    <a:pt x="167" y="1006"/>
                  </a:cubicBezTo>
                  <a:cubicBezTo>
                    <a:pt x="438" y="857"/>
                    <a:pt x="803" y="830"/>
                    <a:pt x="1047" y="626"/>
                  </a:cubicBezTo>
                  <a:cubicBezTo>
                    <a:pt x="1197" y="491"/>
                    <a:pt x="1264" y="234"/>
                    <a:pt x="1074" y="84"/>
                  </a:cubicBezTo>
                  <a:cubicBezTo>
                    <a:pt x="998" y="26"/>
                    <a:pt x="921" y="1"/>
                    <a:pt x="84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2830925" y="2501675"/>
              <a:ext cx="21200" cy="35550"/>
            </a:xfrm>
            <a:custGeom>
              <a:avLst/>
              <a:gdLst/>
              <a:ahLst/>
              <a:cxnLst/>
              <a:rect l="l" t="t" r="r" b="b"/>
              <a:pathLst>
                <a:path w="848" h="1422" extrusionOk="0">
                  <a:moveTo>
                    <a:pt x="405" y="189"/>
                  </a:moveTo>
                  <a:cubicBezTo>
                    <a:pt x="463" y="189"/>
                    <a:pt x="504" y="227"/>
                    <a:pt x="529" y="301"/>
                  </a:cubicBezTo>
                  <a:cubicBezTo>
                    <a:pt x="556" y="341"/>
                    <a:pt x="569" y="382"/>
                    <a:pt x="583" y="422"/>
                  </a:cubicBezTo>
                  <a:cubicBezTo>
                    <a:pt x="596" y="530"/>
                    <a:pt x="596" y="639"/>
                    <a:pt x="610" y="747"/>
                  </a:cubicBezTo>
                  <a:cubicBezTo>
                    <a:pt x="610" y="899"/>
                    <a:pt x="610" y="1059"/>
                    <a:pt x="616" y="1214"/>
                  </a:cubicBezTo>
                  <a:lnTo>
                    <a:pt x="616" y="1214"/>
                  </a:lnTo>
                  <a:cubicBezTo>
                    <a:pt x="581" y="1131"/>
                    <a:pt x="536" y="1057"/>
                    <a:pt x="475" y="978"/>
                  </a:cubicBezTo>
                  <a:cubicBezTo>
                    <a:pt x="339" y="815"/>
                    <a:pt x="68" y="612"/>
                    <a:pt x="123" y="355"/>
                  </a:cubicBezTo>
                  <a:cubicBezTo>
                    <a:pt x="241" y="244"/>
                    <a:pt x="335" y="189"/>
                    <a:pt x="405" y="189"/>
                  </a:cubicBezTo>
                  <a:close/>
                  <a:moveTo>
                    <a:pt x="311" y="1"/>
                  </a:moveTo>
                  <a:cubicBezTo>
                    <a:pt x="298" y="1"/>
                    <a:pt x="285" y="1"/>
                    <a:pt x="271" y="3"/>
                  </a:cubicBezTo>
                  <a:cubicBezTo>
                    <a:pt x="68" y="30"/>
                    <a:pt x="0" y="247"/>
                    <a:pt x="14" y="436"/>
                  </a:cubicBezTo>
                  <a:cubicBezTo>
                    <a:pt x="54" y="828"/>
                    <a:pt x="448" y="1018"/>
                    <a:pt x="556" y="1384"/>
                  </a:cubicBezTo>
                  <a:cubicBezTo>
                    <a:pt x="566" y="1405"/>
                    <a:pt x="587" y="1414"/>
                    <a:pt x="607" y="1414"/>
                  </a:cubicBezTo>
                  <a:cubicBezTo>
                    <a:pt x="618" y="1414"/>
                    <a:pt x="629" y="1411"/>
                    <a:pt x="638" y="1407"/>
                  </a:cubicBezTo>
                  <a:lnTo>
                    <a:pt x="638" y="1407"/>
                  </a:lnTo>
                  <a:cubicBezTo>
                    <a:pt x="648" y="1417"/>
                    <a:pt x="663" y="1422"/>
                    <a:pt x="677" y="1422"/>
                  </a:cubicBezTo>
                  <a:cubicBezTo>
                    <a:pt x="704" y="1422"/>
                    <a:pt x="732" y="1404"/>
                    <a:pt x="732" y="1370"/>
                  </a:cubicBezTo>
                  <a:cubicBezTo>
                    <a:pt x="719" y="1079"/>
                    <a:pt x="848" y="1"/>
                    <a:pt x="3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2739825" y="2573275"/>
              <a:ext cx="7475" cy="188825"/>
            </a:xfrm>
            <a:custGeom>
              <a:avLst/>
              <a:gdLst/>
              <a:ahLst/>
              <a:cxnLst/>
              <a:rect l="l" t="t" r="r" b="b"/>
              <a:pathLst>
                <a:path w="299" h="7553" extrusionOk="0">
                  <a:moveTo>
                    <a:pt x="249" y="0"/>
                  </a:moveTo>
                  <a:cubicBezTo>
                    <a:pt x="224" y="0"/>
                    <a:pt x="197" y="17"/>
                    <a:pt x="190" y="51"/>
                  </a:cubicBezTo>
                  <a:cubicBezTo>
                    <a:pt x="82" y="2530"/>
                    <a:pt x="14" y="5023"/>
                    <a:pt x="1" y="7501"/>
                  </a:cubicBezTo>
                  <a:cubicBezTo>
                    <a:pt x="1" y="7535"/>
                    <a:pt x="28" y="7552"/>
                    <a:pt x="55" y="7552"/>
                  </a:cubicBezTo>
                  <a:cubicBezTo>
                    <a:pt x="82" y="7552"/>
                    <a:pt x="109" y="7535"/>
                    <a:pt x="109" y="7501"/>
                  </a:cubicBezTo>
                  <a:cubicBezTo>
                    <a:pt x="122" y="5023"/>
                    <a:pt x="190" y="2530"/>
                    <a:pt x="299" y="51"/>
                  </a:cubicBezTo>
                  <a:cubicBezTo>
                    <a:pt x="299" y="17"/>
                    <a:pt x="275" y="0"/>
                    <a:pt x="24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2578428" y="2508800"/>
              <a:ext cx="24725" cy="42150"/>
            </a:xfrm>
            <a:custGeom>
              <a:avLst/>
              <a:gdLst/>
              <a:ahLst/>
              <a:cxnLst/>
              <a:rect l="l" t="t" r="r" b="b"/>
              <a:pathLst>
                <a:path w="989" h="1686" extrusionOk="0">
                  <a:moveTo>
                    <a:pt x="497" y="148"/>
                  </a:moveTo>
                  <a:cubicBezTo>
                    <a:pt x="584" y="148"/>
                    <a:pt x="693" y="203"/>
                    <a:pt x="826" y="314"/>
                  </a:cubicBezTo>
                  <a:cubicBezTo>
                    <a:pt x="962" y="666"/>
                    <a:pt x="447" y="1248"/>
                    <a:pt x="311" y="1573"/>
                  </a:cubicBezTo>
                  <a:lnTo>
                    <a:pt x="311" y="1573"/>
                  </a:lnTo>
                  <a:cubicBezTo>
                    <a:pt x="199" y="1350"/>
                    <a:pt x="149" y="1102"/>
                    <a:pt x="163" y="842"/>
                  </a:cubicBezTo>
                  <a:cubicBezTo>
                    <a:pt x="163" y="720"/>
                    <a:pt x="190" y="585"/>
                    <a:pt x="230" y="462"/>
                  </a:cubicBezTo>
                  <a:cubicBezTo>
                    <a:pt x="244" y="395"/>
                    <a:pt x="284" y="327"/>
                    <a:pt x="325" y="260"/>
                  </a:cubicBezTo>
                  <a:cubicBezTo>
                    <a:pt x="368" y="186"/>
                    <a:pt x="425" y="148"/>
                    <a:pt x="497" y="148"/>
                  </a:cubicBezTo>
                  <a:close/>
                  <a:moveTo>
                    <a:pt x="576" y="1"/>
                  </a:moveTo>
                  <a:cubicBezTo>
                    <a:pt x="569" y="1"/>
                    <a:pt x="562" y="1"/>
                    <a:pt x="555" y="2"/>
                  </a:cubicBezTo>
                  <a:cubicBezTo>
                    <a:pt x="284" y="16"/>
                    <a:pt x="149" y="314"/>
                    <a:pt x="95" y="530"/>
                  </a:cubicBezTo>
                  <a:cubicBezTo>
                    <a:pt x="0" y="910"/>
                    <a:pt x="55" y="1302"/>
                    <a:pt x="230" y="1654"/>
                  </a:cubicBezTo>
                  <a:cubicBezTo>
                    <a:pt x="239" y="1677"/>
                    <a:pt x="255" y="1686"/>
                    <a:pt x="272" y="1686"/>
                  </a:cubicBezTo>
                  <a:cubicBezTo>
                    <a:pt x="298" y="1686"/>
                    <a:pt x="326" y="1663"/>
                    <a:pt x="330" y="1632"/>
                  </a:cubicBezTo>
                  <a:lnTo>
                    <a:pt x="330" y="1632"/>
                  </a:lnTo>
                  <a:cubicBezTo>
                    <a:pt x="339" y="1637"/>
                    <a:pt x="350" y="1640"/>
                    <a:pt x="361" y="1640"/>
                  </a:cubicBezTo>
                  <a:cubicBezTo>
                    <a:pt x="385" y="1640"/>
                    <a:pt x="409" y="1628"/>
                    <a:pt x="420" y="1600"/>
                  </a:cubicBezTo>
                  <a:cubicBezTo>
                    <a:pt x="569" y="1235"/>
                    <a:pt x="989" y="801"/>
                    <a:pt x="949" y="381"/>
                  </a:cubicBezTo>
                  <a:cubicBezTo>
                    <a:pt x="922" y="185"/>
                    <a:pt x="782" y="1"/>
                    <a:pt x="57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2533053" y="2524575"/>
              <a:ext cx="52550" cy="29575"/>
            </a:xfrm>
            <a:custGeom>
              <a:avLst/>
              <a:gdLst/>
              <a:ahLst/>
              <a:cxnLst/>
              <a:rect l="l" t="t" r="r" b="b"/>
              <a:pathLst>
                <a:path w="2102" h="1183" extrusionOk="0">
                  <a:moveTo>
                    <a:pt x="527" y="1"/>
                  </a:moveTo>
                  <a:cubicBezTo>
                    <a:pt x="386" y="1"/>
                    <a:pt x="250" y="41"/>
                    <a:pt x="163" y="156"/>
                  </a:cubicBezTo>
                  <a:cubicBezTo>
                    <a:pt x="0" y="387"/>
                    <a:pt x="163" y="671"/>
                    <a:pt x="365" y="794"/>
                  </a:cubicBezTo>
                  <a:cubicBezTo>
                    <a:pt x="799" y="1077"/>
                    <a:pt x="1382" y="942"/>
                    <a:pt x="1828" y="1173"/>
                  </a:cubicBezTo>
                  <a:cubicBezTo>
                    <a:pt x="1840" y="1180"/>
                    <a:pt x="1851" y="1183"/>
                    <a:pt x="1862" y="1183"/>
                  </a:cubicBezTo>
                  <a:cubicBezTo>
                    <a:pt x="1912" y="1183"/>
                    <a:pt x="1939" y="1114"/>
                    <a:pt x="1883" y="1092"/>
                  </a:cubicBezTo>
                  <a:cubicBezTo>
                    <a:pt x="1693" y="983"/>
                    <a:pt x="1490" y="915"/>
                    <a:pt x="1273" y="888"/>
                  </a:cubicBezTo>
                  <a:cubicBezTo>
                    <a:pt x="1111" y="861"/>
                    <a:pt x="961" y="861"/>
                    <a:pt x="799" y="834"/>
                  </a:cubicBezTo>
                  <a:lnTo>
                    <a:pt x="596" y="794"/>
                  </a:lnTo>
                  <a:cubicBezTo>
                    <a:pt x="298" y="712"/>
                    <a:pt x="244" y="496"/>
                    <a:pt x="434" y="116"/>
                  </a:cubicBezTo>
                  <a:cubicBezTo>
                    <a:pt x="482" y="97"/>
                    <a:pt x="532" y="88"/>
                    <a:pt x="584" y="88"/>
                  </a:cubicBezTo>
                  <a:cubicBezTo>
                    <a:pt x="894" y="88"/>
                    <a:pt x="1248" y="400"/>
                    <a:pt x="1422" y="563"/>
                  </a:cubicBezTo>
                  <a:cubicBezTo>
                    <a:pt x="1612" y="725"/>
                    <a:pt x="1788" y="915"/>
                    <a:pt x="2005" y="1064"/>
                  </a:cubicBezTo>
                  <a:cubicBezTo>
                    <a:pt x="2014" y="1071"/>
                    <a:pt x="2023" y="1074"/>
                    <a:pt x="2032" y="1074"/>
                  </a:cubicBezTo>
                  <a:cubicBezTo>
                    <a:pt x="2074" y="1074"/>
                    <a:pt x="2102" y="1003"/>
                    <a:pt x="2045" y="969"/>
                  </a:cubicBezTo>
                  <a:cubicBezTo>
                    <a:pt x="1666" y="698"/>
                    <a:pt x="1368" y="265"/>
                    <a:pt x="921" y="89"/>
                  </a:cubicBezTo>
                  <a:cubicBezTo>
                    <a:pt x="813" y="41"/>
                    <a:pt x="667" y="1"/>
                    <a:pt x="52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3009400" y="2504800"/>
              <a:ext cx="116575" cy="328150"/>
            </a:xfrm>
            <a:custGeom>
              <a:avLst/>
              <a:gdLst/>
              <a:ahLst/>
              <a:cxnLst/>
              <a:rect l="l" t="t" r="r" b="b"/>
              <a:pathLst>
                <a:path w="4663" h="13126" extrusionOk="0">
                  <a:moveTo>
                    <a:pt x="2443" y="1"/>
                  </a:moveTo>
                  <a:cubicBezTo>
                    <a:pt x="2420" y="1"/>
                    <a:pt x="2396" y="13"/>
                    <a:pt x="2385" y="40"/>
                  </a:cubicBezTo>
                  <a:cubicBezTo>
                    <a:pt x="1680" y="1841"/>
                    <a:pt x="1314" y="3833"/>
                    <a:pt x="935" y="5730"/>
                  </a:cubicBezTo>
                  <a:cubicBezTo>
                    <a:pt x="570" y="7599"/>
                    <a:pt x="203" y="9536"/>
                    <a:pt x="95" y="11446"/>
                  </a:cubicBezTo>
                  <a:cubicBezTo>
                    <a:pt x="82" y="11866"/>
                    <a:pt x="1" y="12408"/>
                    <a:pt x="312" y="12747"/>
                  </a:cubicBezTo>
                  <a:cubicBezTo>
                    <a:pt x="610" y="13072"/>
                    <a:pt x="1139" y="13072"/>
                    <a:pt x="1545" y="13085"/>
                  </a:cubicBezTo>
                  <a:cubicBezTo>
                    <a:pt x="1974" y="13101"/>
                    <a:pt x="2426" y="13125"/>
                    <a:pt x="2872" y="13125"/>
                  </a:cubicBezTo>
                  <a:cubicBezTo>
                    <a:pt x="3199" y="13125"/>
                    <a:pt x="3524" y="13112"/>
                    <a:pt x="3834" y="13072"/>
                  </a:cubicBezTo>
                  <a:cubicBezTo>
                    <a:pt x="4281" y="13004"/>
                    <a:pt x="4511" y="12787"/>
                    <a:pt x="4647" y="12368"/>
                  </a:cubicBezTo>
                  <a:cubicBezTo>
                    <a:pt x="4663" y="12327"/>
                    <a:pt x="4631" y="12301"/>
                    <a:pt x="4600" y="12301"/>
                  </a:cubicBezTo>
                  <a:cubicBezTo>
                    <a:pt x="4578" y="12301"/>
                    <a:pt x="4557" y="12313"/>
                    <a:pt x="4552" y="12340"/>
                  </a:cubicBezTo>
                  <a:cubicBezTo>
                    <a:pt x="4341" y="12951"/>
                    <a:pt x="3814" y="12992"/>
                    <a:pt x="3263" y="12992"/>
                  </a:cubicBezTo>
                  <a:cubicBezTo>
                    <a:pt x="3178" y="12992"/>
                    <a:pt x="3093" y="12991"/>
                    <a:pt x="3008" y="12991"/>
                  </a:cubicBezTo>
                  <a:cubicBezTo>
                    <a:pt x="2951" y="12989"/>
                    <a:pt x="2894" y="12989"/>
                    <a:pt x="2837" y="12989"/>
                  </a:cubicBezTo>
                  <a:cubicBezTo>
                    <a:pt x="2522" y="12989"/>
                    <a:pt x="2201" y="13004"/>
                    <a:pt x="1881" y="13004"/>
                  </a:cubicBezTo>
                  <a:cubicBezTo>
                    <a:pt x="1579" y="13004"/>
                    <a:pt x="1278" y="12991"/>
                    <a:pt x="989" y="12937"/>
                  </a:cubicBezTo>
                  <a:cubicBezTo>
                    <a:pt x="230" y="12801"/>
                    <a:pt x="176" y="12259"/>
                    <a:pt x="203" y="11582"/>
                  </a:cubicBezTo>
                  <a:cubicBezTo>
                    <a:pt x="230" y="10918"/>
                    <a:pt x="326" y="10240"/>
                    <a:pt x="407" y="9577"/>
                  </a:cubicBezTo>
                  <a:cubicBezTo>
                    <a:pt x="637" y="7870"/>
                    <a:pt x="935" y="6163"/>
                    <a:pt x="1301" y="4469"/>
                  </a:cubicBezTo>
                  <a:cubicBezTo>
                    <a:pt x="1626" y="2993"/>
                    <a:pt x="1937" y="1462"/>
                    <a:pt x="2493" y="67"/>
                  </a:cubicBezTo>
                  <a:cubicBezTo>
                    <a:pt x="2509" y="27"/>
                    <a:pt x="2477" y="1"/>
                    <a:pt x="24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2597150" y="2707725"/>
              <a:ext cx="268900" cy="88350"/>
            </a:xfrm>
            <a:custGeom>
              <a:avLst/>
              <a:gdLst/>
              <a:ahLst/>
              <a:cxnLst/>
              <a:rect l="l" t="t" r="r" b="b"/>
              <a:pathLst>
                <a:path w="10756" h="3534" extrusionOk="0">
                  <a:moveTo>
                    <a:pt x="72" y="0"/>
                  </a:moveTo>
                  <a:cubicBezTo>
                    <a:pt x="30" y="0"/>
                    <a:pt x="0" y="71"/>
                    <a:pt x="45" y="105"/>
                  </a:cubicBezTo>
                  <a:cubicBezTo>
                    <a:pt x="3309" y="1906"/>
                    <a:pt x="7075" y="2692"/>
                    <a:pt x="10666" y="3532"/>
                  </a:cubicBezTo>
                  <a:cubicBezTo>
                    <a:pt x="10670" y="3533"/>
                    <a:pt x="10675" y="3533"/>
                    <a:pt x="10679" y="3533"/>
                  </a:cubicBezTo>
                  <a:cubicBezTo>
                    <a:pt x="10736" y="3533"/>
                    <a:pt x="10755" y="3450"/>
                    <a:pt x="10693" y="3438"/>
                  </a:cubicBezTo>
                  <a:cubicBezTo>
                    <a:pt x="7102" y="2598"/>
                    <a:pt x="3350" y="1812"/>
                    <a:pt x="99" y="10"/>
                  </a:cubicBezTo>
                  <a:cubicBezTo>
                    <a:pt x="90" y="3"/>
                    <a:pt x="81" y="0"/>
                    <a:pt x="7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3093050" y="2285550"/>
              <a:ext cx="52950" cy="117225"/>
            </a:xfrm>
            <a:custGeom>
              <a:avLst/>
              <a:gdLst/>
              <a:ahLst/>
              <a:cxnLst/>
              <a:rect l="l" t="t" r="r" b="b"/>
              <a:pathLst>
                <a:path w="2118" h="4689" extrusionOk="0">
                  <a:moveTo>
                    <a:pt x="2044" y="0"/>
                  </a:moveTo>
                  <a:cubicBezTo>
                    <a:pt x="2031" y="0"/>
                    <a:pt x="2018" y="5"/>
                    <a:pt x="2005" y="18"/>
                  </a:cubicBezTo>
                  <a:cubicBezTo>
                    <a:pt x="719" y="1210"/>
                    <a:pt x="0" y="2863"/>
                    <a:pt x="95" y="4638"/>
                  </a:cubicBezTo>
                  <a:cubicBezTo>
                    <a:pt x="95" y="4672"/>
                    <a:pt x="123" y="4688"/>
                    <a:pt x="150" y="4688"/>
                  </a:cubicBezTo>
                  <a:cubicBezTo>
                    <a:pt x="177" y="4688"/>
                    <a:pt x="204" y="4672"/>
                    <a:pt x="204" y="4638"/>
                  </a:cubicBezTo>
                  <a:cubicBezTo>
                    <a:pt x="108" y="2890"/>
                    <a:pt x="813" y="1278"/>
                    <a:pt x="2086" y="86"/>
                  </a:cubicBezTo>
                  <a:cubicBezTo>
                    <a:pt x="2118" y="55"/>
                    <a:pt x="2085" y="0"/>
                    <a:pt x="204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3082675" y="2323950"/>
              <a:ext cx="13950" cy="77125"/>
            </a:xfrm>
            <a:custGeom>
              <a:avLst/>
              <a:gdLst/>
              <a:ahLst/>
              <a:cxnLst/>
              <a:rect l="l" t="t" r="r" b="b"/>
              <a:pathLst>
                <a:path w="558" h="3085" extrusionOk="0">
                  <a:moveTo>
                    <a:pt x="60" y="1"/>
                  </a:moveTo>
                  <a:cubicBezTo>
                    <a:pt x="31" y="1"/>
                    <a:pt x="1" y="27"/>
                    <a:pt x="9" y="68"/>
                  </a:cubicBezTo>
                  <a:cubicBezTo>
                    <a:pt x="212" y="1043"/>
                    <a:pt x="361" y="2045"/>
                    <a:pt x="456" y="3034"/>
                  </a:cubicBezTo>
                  <a:cubicBezTo>
                    <a:pt x="456" y="3068"/>
                    <a:pt x="483" y="3085"/>
                    <a:pt x="509" y="3085"/>
                  </a:cubicBezTo>
                  <a:cubicBezTo>
                    <a:pt x="534" y="3085"/>
                    <a:pt x="558" y="3068"/>
                    <a:pt x="551" y="3034"/>
                  </a:cubicBezTo>
                  <a:cubicBezTo>
                    <a:pt x="456" y="2031"/>
                    <a:pt x="321" y="1029"/>
                    <a:pt x="104" y="40"/>
                  </a:cubicBezTo>
                  <a:cubicBezTo>
                    <a:pt x="98" y="13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3090325" y="2237325"/>
              <a:ext cx="9500" cy="164425"/>
            </a:xfrm>
            <a:custGeom>
              <a:avLst/>
              <a:gdLst/>
              <a:ahLst/>
              <a:cxnLst/>
              <a:rect l="l" t="t" r="r" b="b"/>
              <a:pathLst>
                <a:path w="380" h="6577" extrusionOk="0">
                  <a:moveTo>
                    <a:pt x="55" y="0"/>
                  </a:moveTo>
                  <a:cubicBezTo>
                    <a:pt x="28" y="0"/>
                    <a:pt x="1" y="17"/>
                    <a:pt x="1" y="51"/>
                  </a:cubicBezTo>
                  <a:cubicBezTo>
                    <a:pt x="217" y="2205"/>
                    <a:pt x="272" y="4358"/>
                    <a:pt x="177" y="6526"/>
                  </a:cubicBezTo>
                  <a:cubicBezTo>
                    <a:pt x="177" y="6560"/>
                    <a:pt x="204" y="6577"/>
                    <a:pt x="232" y="6577"/>
                  </a:cubicBezTo>
                  <a:cubicBezTo>
                    <a:pt x="259" y="6577"/>
                    <a:pt x="286" y="6560"/>
                    <a:pt x="286" y="6526"/>
                  </a:cubicBezTo>
                  <a:cubicBezTo>
                    <a:pt x="380" y="4358"/>
                    <a:pt x="326" y="2205"/>
                    <a:pt x="109" y="51"/>
                  </a:cubicBezTo>
                  <a:cubicBezTo>
                    <a:pt x="109" y="17"/>
                    <a:pt x="82" y="0"/>
                    <a:pt x="5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3018875" y="2258175"/>
              <a:ext cx="92150" cy="78075"/>
            </a:xfrm>
            <a:custGeom>
              <a:avLst/>
              <a:gdLst/>
              <a:ahLst/>
              <a:cxnLst/>
              <a:rect l="l" t="t" r="r" b="b"/>
              <a:pathLst>
                <a:path w="3686" h="3123" extrusionOk="0">
                  <a:moveTo>
                    <a:pt x="2434" y="0"/>
                  </a:moveTo>
                  <a:cubicBezTo>
                    <a:pt x="2422" y="0"/>
                    <a:pt x="2410" y="1"/>
                    <a:pt x="2398" y="2"/>
                  </a:cubicBezTo>
                  <a:cubicBezTo>
                    <a:pt x="2263" y="16"/>
                    <a:pt x="2154" y="84"/>
                    <a:pt x="2073" y="179"/>
                  </a:cubicBezTo>
                  <a:cubicBezTo>
                    <a:pt x="1900" y="339"/>
                    <a:pt x="1784" y="555"/>
                    <a:pt x="1744" y="788"/>
                  </a:cubicBezTo>
                  <a:lnTo>
                    <a:pt x="1744" y="788"/>
                  </a:lnTo>
                  <a:cubicBezTo>
                    <a:pt x="1754" y="577"/>
                    <a:pt x="1590" y="366"/>
                    <a:pt x="1383" y="341"/>
                  </a:cubicBezTo>
                  <a:cubicBezTo>
                    <a:pt x="1368" y="340"/>
                    <a:pt x="1353" y="339"/>
                    <a:pt x="1339" y="339"/>
                  </a:cubicBezTo>
                  <a:cubicBezTo>
                    <a:pt x="1112" y="339"/>
                    <a:pt x="908" y="531"/>
                    <a:pt x="908" y="748"/>
                  </a:cubicBezTo>
                  <a:cubicBezTo>
                    <a:pt x="896" y="970"/>
                    <a:pt x="1063" y="1169"/>
                    <a:pt x="1267" y="1213"/>
                  </a:cubicBezTo>
                  <a:lnTo>
                    <a:pt x="1267" y="1213"/>
                  </a:lnTo>
                  <a:cubicBezTo>
                    <a:pt x="1100" y="1191"/>
                    <a:pt x="941" y="1180"/>
                    <a:pt x="773" y="1167"/>
                  </a:cubicBezTo>
                  <a:cubicBezTo>
                    <a:pt x="705" y="1161"/>
                    <a:pt x="634" y="1154"/>
                    <a:pt x="563" y="1154"/>
                  </a:cubicBezTo>
                  <a:cubicBezTo>
                    <a:pt x="492" y="1154"/>
                    <a:pt x="421" y="1161"/>
                    <a:pt x="353" y="1181"/>
                  </a:cubicBezTo>
                  <a:cubicBezTo>
                    <a:pt x="231" y="1208"/>
                    <a:pt x="109" y="1317"/>
                    <a:pt x="82" y="1452"/>
                  </a:cubicBezTo>
                  <a:cubicBezTo>
                    <a:pt x="55" y="1601"/>
                    <a:pt x="149" y="1750"/>
                    <a:pt x="285" y="1817"/>
                  </a:cubicBezTo>
                  <a:cubicBezTo>
                    <a:pt x="368" y="1859"/>
                    <a:pt x="461" y="1876"/>
                    <a:pt x="556" y="1876"/>
                  </a:cubicBezTo>
                  <a:cubicBezTo>
                    <a:pt x="615" y="1876"/>
                    <a:pt x="675" y="1869"/>
                    <a:pt x="732" y="1859"/>
                  </a:cubicBezTo>
                  <a:cubicBezTo>
                    <a:pt x="935" y="1832"/>
                    <a:pt x="1139" y="1763"/>
                    <a:pt x="1314" y="1669"/>
                  </a:cubicBezTo>
                  <a:lnTo>
                    <a:pt x="1314" y="1669"/>
                  </a:lnTo>
                  <a:cubicBezTo>
                    <a:pt x="881" y="1926"/>
                    <a:pt x="339" y="2088"/>
                    <a:pt x="109" y="2536"/>
                  </a:cubicBezTo>
                  <a:cubicBezTo>
                    <a:pt x="14" y="2712"/>
                    <a:pt x="1" y="2955"/>
                    <a:pt x="163" y="3064"/>
                  </a:cubicBezTo>
                  <a:cubicBezTo>
                    <a:pt x="218" y="3107"/>
                    <a:pt x="282" y="3122"/>
                    <a:pt x="348" y="3122"/>
                  </a:cubicBezTo>
                  <a:cubicBezTo>
                    <a:pt x="429" y="3122"/>
                    <a:pt x="515" y="3100"/>
                    <a:pt x="597" y="3078"/>
                  </a:cubicBezTo>
                  <a:cubicBezTo>
                    <a:pt x="1125" y="2874"/>
                    <a:pt x="1572" y="2441"/>
                    <a:pt x="1775" y="1913"/>
                  </a:cubicBezTo>
                  <a:lnTo>
                    <a:pt x="1802" y="1940"/>
                  </a:lnTo>
                  <a:cubicBezTo>
                    <a:pt x="1789" y="2197"/>
                    <a:pt x="1789" y="2468"/>
                    <a:pt x="1910" y="2699"/>
                  </a:cubicBezTo>
                  <a:cubicBezTo>
                    <a:pt x="2001" y="2891"/>
                    <a:pt x="2207" y="3056"/>
                    <a:pt x="2414" y="3056"/>
                  </a:cubicBezTo>
                  <a:cubicBezTo>
                    <a:pt x="2454" y="3056"/>
                    <a:pt x="2494" y="3050"/>
                    <a:pt x="2534" y="3037"/>
                  </a:cubicBezTo>
                  <a:cubicBezTo>
                    <a:pt x="2777" y="2955"/>
                    <a:pt x="2900" y="2671"/>
                    <a:pt x="2873" y="2413"/>
                  </a:cubicBezTo>
                  <a:cubicBezTo>
                    <a:pt x="2838" y="2128"/>
                    <a:pt x="2649" y="1870"/>
                    <a:pt x="2386" y="1749"/>
                  </a:cubicBezTo>
                  <a:lnTo>
                    <a:pt x="2386" y="1749"/>
                  </a:lnTo>
                  <a:cubicBezTo>
                    <a:pt x="2544" y="1795"/>
                    <a:pt x="2710" y="1817"/>
                    <a:pt x="2874" y="1817"/>
                  </a:cubicBezTo>
                  <a:cubicBezTo>
                    <a:pt x="2979" y="1817"/>
                    <a:pt x="3083" y="1808"/>
                    <a:pt x="3184" y="1790"/>
                  </a:cubicBezTo>
                  <a:cubicBezTo>
                    <a:pt x="3346" y="1763"/>
                    <a:pt x="3509" y="1709"/>
                    <a:pt x="3590" y="1561"/>
                  </a:cubicBezTo>
                  <a:cubicBezTo>
                    <a:pt x="3686" y="1398"/>
                    <a:pt x="3604" y="1154"/>
                    <a:pt x="3442" y="1046"/>
                  </a:cubicBezTo>
                  <a:cubicBezTo>
                    <a:pt x="3324" y="957"/>
                    <a:pt x="3177" y="926"/>
                    <a:pt x="3033" y="926"/>
                  </a:cubicBezTo>
                  <a:cubicBezTo>
                    <a:pt x="2978" y="926"/>
                    <a:pt x="2925" y="930"/>
                    <a:pt x="2873" y="937"/>
                  </a:cubicBezTo>
                  <a:cubicBezTo>
                    <a:pt x="2642" y="965"/>
                    <a:pt x="2425" y="1046"/>
                    <a:pt x="2223" y="1167"/>
                  </a:cubicBezTo>
                  <a:cubicBezTo>
                    <a:pt x="2412" y="965"/>
                    <a:pt x="2561" y="721"/>
                    <a:pt x="2669" y="477"/>
                  </a:cubicBezTo>
                  <a:cubicBezTo>
                    <a:pt x="2710" y="369"/>
                    <a:pt x="2737" y="260"/>
                    <a:pt x="2696" y="165"/>
                  </a:cubicBezTo>
                  <a:cubicBezTo>
                    <a:pt x="2660" y="55"/>
                    <a:pt x="2546" y="0"/>
                    <a:pt x="24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3056150" y="2286350"/>
              <a:ext cx="15600" cy="15250"/>
            </a:xfrm>
            <a:custGeom>
              <a:avLst/>
              <a:gdLst/>
              <a:ahLst/>
              <a:cxnLst/>
              <a:rect l="l" t="t" r="r" b="b"/>
              <a:pathLst>
                <a:path w="624" h="610" extrusionOk="0">
                  <a:moveTo>
                    <a:pt x="325" y="0"/>
                  </a:moveTo>
                  <a:cubicBezTo>
                    <a:pt x="176" y="13"/>
                    <a:pt x="67" y="122"/>
                    <a:pt x="27" y="257"/>
                  </a:cubicBezTo>
                  <a:cubicBezTo>
                    <a:pt x="0" y="379"/>
                    <a:pt x="40" y="515"/>
                    <a:pt x="148" y="569"/>
                  </a:cubicBezTo>
                  <a:cubicBezTo>
                    <a:pt x="190" y="596"/>
                    <a:pt x="244" y="609"/>
                    <a:pt x="284" y="609"/>
                  </a:cubicBezTo>
                  <a:cubicBezTo>
                    <a:pt x="365" y="609"/>
                    <a:pt x="461" y="596"/>
                    <a:pt x="515" y="542"/>
                  </a:cubicBezTo>
                  <a:cubicBezTo>
                    <a:pt x="582" y="488"/>
                    <a:pt x="623" y="392"/>
                    <a:pt x="596" y="325"/>
                  </a:cubicBezTo>
                  <a:lnTo>
                    <a:pt x="609" y="244"/>
                  </a:lnTo>
                  <a:cubicBezTo>
                    <a:pt x="596" y="108"/>
                    <a:pt x="461" y="0"/>
                    <a:pt x="325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3093725" y="2326400"/>
              <a:ext cx="98575" cy="74700"/>
            </a:xfrm>
            <a:custGeom>
              <a:avLst/>
              <a:gdLst/>
              <a:ahLst/>
              <a:cxnLst/>
              <a:rect l="l" t="t" r="r" b="b"/>
              <a:pathLst>
                <a:path w="3943" h="2988" extrusionOk="0">
                  <a:moveTo>
                    <a:pt x="2608" y="1"/>
                  </a:moveTo>
                  <a:cubicBezTo>
                    <a:pt x="2531" y="1"/>
                    <a:pt x="2454" y="26"/>
                    <a:pt x="2384" y="64"/>
                  </a:cubicBezTo>
                  <a:cubicBezTo>
                    <a:pt x="2263" y="145"/>
                    <a:pt x="2182" y="253"/>
                    <a:pt x="2100" y="362"/>
                  </a:cubicBezTo>
                  <a:cubicBezTo>
                    <a:pt x="2002" y="497"/>
                    <a:pt x="1893" y="632"/>
                    <a:pt x="1793" y="767"/>
                  </a:cubicBezTo>
                  <a:lnTo>
                    <a:pt x="1793" y="767"/>
                  </a:lnTo>
                  <a:cubicBezTo>
                    <a:pt x="1906" y="588"/>
                    <a:pt x="1870" y="323"/>
                    <a:pt x="1707" y="186"/>
                  </a:cubicBezTo>
                  <a:cubicBezTo>
                    <a:pt x="1631" y="122"/>
                    <a:pt x="1530" y="90"/>
                    <a:pt x="1429" y="90"/>
                  </a:cubicBezTo>
                  <a:cubicBezTo>
                    <a:pt x="1295" y="90"/>
                    <a:pt x="1161" y="145"/>
                    <a:pt x="1084" y="253"/>
                  </a:cubicBezTo>
                  <a:cubicBezTo>
                    <a:pt x="960" y="427"/>
                    <a:pt x="1006" y="702"/>
                    <a:pt x="1169" y="831"/>
                  </a:cubicBezTo>
                  <a:lnTo>
                    <a:pt x="1169" y="831"/>
                  </a:lnTo>
                  <a:cubicBezTo>
                    <a:pt x="980" y="713"/>
                    <a:pt x="764" y="645"/>
                    <a:pt x="546" y="645"/>
                  </a:cubicBezTo>
                  <a:cubicBezTo>
                    <a:pt x="526" y="645"/>
                    <a:pt x="507" y="646"/>
                    <a:pt x="488" y="647"/>
                  </a:cubicBezTo>
                  <a:cubicBezTo>
                    <a:pt x="366" y="660"/>
                    <a:pt x="231" y="687"/>
                    <a:pt x="136" y="768"/>
                  </a:cubicBezTo>
                  <a:cubicBezTo>
                    <a:pt x="41" y="864"/>
                    <a:pt x="0" y="999"/>
                    <a:pt x="54" y="1107"/>
                  </a:cubicBezTo>
                  <a:cubicBezTo>
                    <a:pt x="109" y="1202"/>
                    <a:pt x="204" y="1256"/>
                    <a:pt x="312" y="1297"/>
                  </a:cubicBezTo>
                  <a:cubicBezTo>
                    <a:pt x="569" y="1378"/>
                    <a:pt x="840" y="1433"/>
                    <a:pt x="1111" y="1446"/>
                  </a:cubicBezTo>
                  <a:cubicBezTo>
                    <a:pt x="894" y="1500"/>
                    <a:pt x="692" y="1608"/>
                    <a:pt x="515" y="1758"/>
                  </a:cubicBezTo>
                  <a:cubicBezTo>
                    <a:pt x="352" y="1879"/>
                    <a:pt x="231" y="2056"/>
                    <a:pt x="204" y="2245"/>
                  </a:cubicBezTo>
                  <a:cubicBezTo>
                    <a:pt x="177" y="2448"/>
                    <a:pt x="285" y="2679"/>
                    <a:pt x="488" y="2719"/>
                  </a:cubicBezTo>
                  <a:cubicBezTo>
                    <a:pt x="512" y="2726"/>
                    <a:pt x="537" y="2729"/>
                    <a:pt x="562" y="2729"/>
                  </a:cubicBezTo>
                  <a:cubicBezTo>
                    <a:pt x="690" y="2729"/>
                    <a:pt x="822" y="2649"/>
                    <a:pt x="935" y="2570"/>
                  </a:cubicBezTo>
                  <a:cubicBezTo>
                    <a:pt x="1140" y="2411"/>
                    <a:pt x="1316" y="2195"/>
                    <a:pt x="1431" y="1945"/>
                  </a:cubicBezTo>
                  <a:lnTo>
                    <a:pt x="1431" y="1945"/>
                  </a:lnTo>
                  <a:cubicBezTo>
                    <a:pt x="1348" y="2226"/>
                    <a:pt x="1415" y="2541"/>
                    <a:pt x="1599" y="2760"/>
                  </a:cubicBezTo>
                  <a:cubicBezTo>
                    <a:pt x="1724" y="2894"/>
                    <a:pt x="1902" y="2988"/>
                    <a:pt x="2072" y="2988"/>
                  </a:cubicBezTo>
                  <a:cubicBezTo>
                    <a:pt x="2143" y="2988"/>
                    <a:pt x="2212" y="2972"/>
                    <a:pt x="2276" y="2936"/>
                  </a:cubicBezTo>
                  <a:cubicBezTo>
                    <a:pt x="2507" y="2800"/>
                    <a:pt x="2561" y="2489"/>
                    <a:pt x="2466" y="2245"/>
                  </a:cubicBezTo>
                  <a:cubicBezTo>
                    <a:pt x="2371" y="2001"/>
                    <a:pt x="2168" y="1812"/>
                    <a:pt x="1978" y="1649"/>
                  </a:cubicBezTo>
                  <a:lnTo>
                    <a:pt x="1978" y="1608"/>
                  </a:lnTo>
                  <a:cubicBezTo>
                    <a:pt x="2211" y="1698"/>
                    <a:pt x="2460" y="1743"/>
                    <a:pt x="2709" y="1743"/>
                  </a:cubicBezTo>
                  <a:cubicBezTo>
                    <a:pt x="3023" y="1743"/>
                    <a:pt x="3337" y="1671"/>
                    <a:pt x="3618" y="1527"/>
                  </a:cubicBezTo>
                  <a:cubicBezTo>
                    <a:pt x="3753" y="1460"/>
                    <a:pt x="3889" y="1351"/>
                    <a:pt x="3916" y="1202"/>
                  </a:cubicBezTo>
                  <a:cubicBezTo>
                    <a:pt x="3943" y="1012"/>
                    <a:pt x="3753" y="864"/>
                    <a:pt x="3563" y="809"/>
                  </a:cubicBezTo>
                  <a:cubicBezTo>
                    <a:pt x="3474" y="785"/>
                    <a:pt x="3384" y="774"/>
                    <a:pt x="3293" y="774"/>
                  </a:cubicBezTo>
                  <a:cubicBezTo>
                    <a:pt x="2892" y="774"/>
                    <a:pt x="2487" y="985"/>
                    <a:pt x="2100" y="1107"/>
                  </a:cubicBezTo>
                  <a:cubicBezTo>
                    <a:pt x="2290" y="1039"/>
                    <a:pt x="2480" y="945"/>
                    <a:pt x="2642" y="809"/>
                  </a:cubicBezTo>
                  <a:cubicBezTo>
                    <a:pt x="2751" y="714"/>
                    <a:pt x="2859" y="593"/>
                    <a:pt x="2899" y="457"/>
                  </a:cubicBezTo>
                  <a:cubicBezTo>
                    <a:pt x="2940" y="308"/>
                    <a:pt x="2899" y="132"/>
                    <a:pt x="2778" y="51"/>
                  </a:cubicBezTo>
                  <a:cubicBezTo>
                    <a:pt x="2725" y="15"/>
                    <a:pt x="2666" y="1"/>
                    <a:pt x="260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3125225" y="2352000"/>
              <a:ext cx="16950" cy="15025"/>
            </a:xfrm>
            <a:custGeom>
              <a:avLst/>
              <a:gdLst/>
              <a:ahLst/>
              <a:cxnLst/>
              <a:rect l="l" t="t" r="r" b="b"/>
              <a:pathLst>
                <a:path w="678" h="601" extrusionOk="0">
                  <a:moveTo>
                    <a:pt x="335" y="0"/>
                  </a:moveTo>
                  <a:cubicBezTo>
                    <a:pt x="254" y="0"/>
                    <a:pt x="172" y="28"/>
                    <a:pt x="109" y="83"/>
                  </a:cubicBezTo>
                  <a:cubicBezTo>
                    <a:pt x="14" y="178"/>
                    <a:pt x="1" y="354"/>
                    <a:pt x="95" y="463"/>
                  </a:cubicBezTo>
                  <a:lnTo>
                    <a:pt x="149" y="503"/>
                  </a:lnTo>
                  <a:cubicBezTo>
                    <a:pt x="196" y="562"/>
                    <a:pt x="264" y="601"/>
                    <a:pt x="335" y="601"/>
                  </a:cubicBezTo>
                  <a:cubicBezTo>
                    <a:pt x="345" y="601"/>
                    <a:pt x="355" y="600"/>
                    <a:pt x="366" y="598"/>
                  </a:cubicBezTo>
                  <a:cubicBezTo>
                    <a:pt x="447" y="584"/>
                    <a:pt x="528" y="530"/>
                    <a:pt x="582" y="476"/>
                  </a:cubicBezTo>
                  <a:cubicBezTo>
                    <a:pt x="610" y="436"/>
                    <a:pt x="637" y="394"/>
                    <a:pt x="651" y="340"/>
                  </a:cubicBezTo>
                  <a:cubicBezTo>
                    <a:pt x="678" y="232"/>
                    <a:pt x="597" y="111"/>
                    <a:pt x="501" y="42"/>
                  </a:cubicBezTo>
                  <a:cubicBezTo>
                    <a:pt x="451" y="14"/>
                    <a:pt x="393" y="0"/>
                    <a:pt x="33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3014150" y="2344500"/>
              <a:ext cx="71825" cy="76650"/>
            </a:xfrm>
            <a:custGeom>
              <a:avLst/>
              <a:gdLst/>
              <a:ahLst/>
              <a:cxnLst/>
              <a:rect l="l" t="t" r="r" b="b"/>
              <a:pathLst>
                <a:path w="2873" h="3066" extrusionOk="0">
                  <a:moveTo>
                    <a:pt x="1704" y="0"/>
                  </a:moveTo>
                  <a:cubicBezTo>
                    <a:pt x="1638" y="0"/>
                    <a:pt x="1573" y="27"/>
                    <a:pt x="1517" y="71"/>
                  </a:cubicBezTo>
                  <a:cubicBezTo>
                    <a:pt x="1219" y="288"/>
                    <a:pt x="1124" y="709"/>
                    <a:pt x="1205" y="1061"/>
                  </a:cubicBezTo>
                  <a:lnTo>
                    <a:pt x="1178" y="1061"/>
                  </a:lnTo>
                  <a:cubicBezTo>
                    <a:pt x="1138" y="952"/>
                    <a:pt x="1043" y="871"/>
                    <a:pt x="949" y="790"/>
                  </a:cubicBezTo>
                  <a:cubicBezTo>
                    <a:pt x="880" y="736"/>
                    <a:pt x="813" y="681"/>
                    <a:pt x="732" y="667"/>
                  </a:cubicBezTo>
                  <a:cubicBezTo>
                    <a:pt x="695" y="657"/>
                    <a:pt x="658" y="650"/>
                    <a:pt x="623" y="650"/>
                  </a:cubicBezTo>
                  <a:cubicBezTo>
                    <a:pt x="567" y="650"/>
                    <a:pt x="516" y="667"/>
                    <a:pt x="474" y="709"/>
                  </a:cubicBezTo>
                  <a:cubicBezTo>
                    <a:pt x="393" y="776"/>
                    <a:pt x="380" y="911"/>
                    <a:pt x="434" y="1007"/>
                  </a:cubicBezTo>
                  <a:cubicBezTo>
                    <a:pt x="474" y="1101"/>
                    <a:pt x="569" y="1169"/>
                    <a:pt x="663" y="1223"/>
                  </a:cubicBezTo>
                  <a:cubicBezTo>
                    <a:pt x="806" y="1294"/>
                    <a:pt x="959" y="1334"/>
                    <a:pt x="1122" y="1334"/>
                  </a:cubicBezTo>
                  <a:cubicBezTo>
                    <a:pt x="1123" y="1334"/>
                    <a:pt x="1123" y="1334"/>
                    <a:pt x="1123" y="1334"/>
                  </a:cubicBezTo>
                  <a:lnTo>
                    <a:pt x="1123" y="1334"/>
                  </a:lnTo>
                  <a:cubicBezTo>
                    <a:pt x="918" y="1348"/>
                    <a:pt x="726" y="1424"/>
                    <a:pt x="555" y="1521"/>
                  </a:cubicBezTo>
                  <a:cubicBezTo>
                    <a:pt x="393" y="1603"/>
                    <a:pt x="230" y="1697"/>
                    <a:pt x="136" y="1846"/>
                  </a:cubicBezTo>
                  <a:cubicBezTo>
                    <a:pt x="40" y="1995"/>
                    <a:pt x="0" y="2199"/>
                    <a:pt x="95" y="2347"/>
                  </a:cubicBezTo>
                  <a:cubicBezTo>
                    <a:pt x="173" y="2475"/>
                    <a:pt x="329" y="2538"/>
                    <a:pt x="481" y="2538"/>
                  </a:cubicBezTo>
                  <a:cubicBezTo>
                    <a:pt x="539" y="2538"/>
                    <a:pt x="598" y="2529"/>
                    <a:pt x="650" y="2510"/>
                  </a:cubicBezTo>
                  <a:cubicBezTo>
                    <a:pt x="853" y="2455"/>
                    <a:pt x="1016" y="2293"/>
                    <a:pt x="1151" y="2144"/>
                  </a:cubicBezTo>
                  <a:cubicBezTo>
                    <a:pt x="1219" y="2076"/>
                    <a:pt x="1274" y="2009"/>
                    <a:pt x="1328" y="1928"/>
                  </a:cubicBezTo>
                  <a:lnTo>
                    <a:pt x="1328" y="1928"/>
                  </a:lnTo>
                  <a:cubicBezTo>
                    <a:pt x="1247" y="2063"/>
                    <a:pt x="1151" y="2199"/>
                    <a:pt x="1124" y="2347"/>
                  </a:cubicBezTo>
                  <a:cubicBezTo>
                    <a:pt x="1084" y="2483"/>
                    <a:pt x="1084" y="2632"/>
                    <a:pt x="1124" y="2768"/>
                  </a:cubicBezTo>
                  <a:cubicBezTo>
                    <a:pt x="1138" y="2835"/>
                    <a:pt x="1165" y="2903"/>
                    <a:pt x="1219" y="2957"/>
                  </a:cubicBezTo>
                  <a:cubicBezTo>
                    <a:pt x="1287" y="3039"/>
                    <a:pt x="1409" y="3066"/>
                    <a:pt x="1517" y="3066"/>
                  </a:cubicBezTo>
                  <a:cubicBezTo>
                    <a:pt x="1788" y="3052"/>
                    <a:pt x="2032" y="2835"/>
                    <a:pt x="2086" y="2564"/>
                  </a:cubicBezTo>
                  <a:cubicBezTo>
                    <a:pt x="2140" y="2357"/>
                    <a:pt x="2090" y="2133"/>
                    <a:pt x="1970" y="1954"/>
                  </a:cubicBezTo>
                  <a:lnTo>
                    <a:pt x="1970" y="1954"/>
                  </a:lnTo>
                  <a:cubicBezTo>
                    <a:pt x="2049" y="2045"/>
                    <a:pt x="2136" y="2128"/>
                    <a:pt x="2249" y="2185"/>
                  </a:cubicBezTo>
                  <a:cubicBezTo>
                    <a:pt x="2312" y="2214"/>
                    <a:pt x="2388" y="2230"/>
                    <a:pt x="2464" y="2230"/>
                  </a:cubicBezTo>
                  <a:cubicBezTo>
                    <a:pt x="2566" y="2230"/>
                    <a:pt x="2667" y="2200"/>
                    <a:pt x="2737" y="2130"/>
                  </a:cubicBezTo>
                  <a:cubicBezTo>
                    <a:pt x="2858" y="2009"/>
                    <a:pt x="2872" y="1805"/>
                    <a:pt x="2791" y="1643"/>
                  </a:cubicBezTo>
                  <a:cubicBezTo>
                    <a:pt x="2723" y="1521"/>
                    <a:pt x="2601" y="1413"/>
                    <a:pt x="2452" y="1372"/>
                  </a:cubicBezTo>
                  <a:cubicBezTo>
                    <a:pt x="2395" y="1358"/>
                    <a:pt x="2336" y="1352"/>
                    <a:pt x="2275" y="1352"/>
                  </a:cubicBezTo>
                  <a:cubicBezTo>
                    <a:pt x="2223" y="1352"/>
                    <a:pt x="2170" y="1356"/>
                    <a:pt x="2118" y="1364"/>
                  </a:cubicBezTo>
                  <a:lnTo>
                    <a:pt x="2118" y="1364"/>
                  </a:lnTo>
                  <a:cubicBezTo>
                    <a:pt x="2342" y="1296"/>
                    <a:pt x="2537" y="1143"/>
                    <a:pt x="2655" y="938"/>
                  </a:cubicBezTo>
                  <a:cubicBezTo>
                    <a:pt x="2695" y="884"/>
                    <a:pt x="2723" y="817"/>
                    <a:pt x="2723" y="749"/>
                  </a:cubicBezTo>
                  <a:cubicBezTo>
                    <a:pt x="2723" y="654"/>
                    <a:pt x="2655" y="573"/>
                    <a:pt x="2574" y="519"/>
                  </a:cubicBezTo>
                  <a:cubicBezTo>
                    <a:pt x="2513" y="492"/>
                    <a:pt x="2452" y="478"/>
                    <a:pt x="2391" y="478"/>
                  </a:cubicBezTo>
                  <a:cubicBezTo>
                    <a:pt x="2357" y="478"/>
                    <a:pt x="2323" y="482"/>
                    <a:pt x="2289" y="492"/>
                  </a:cubicBezTo>
                  <a:cubicBezTo>
                    <a:pt x="2073" y="535"/>
                    <a:pt x="1900" y="699"/>
                    <a:pt x="1791" y="894"/>
                  </a:cubicBezTo>
                  <a:lnTo>
                    <a:pt x="1791" y="894"/>
                  </a:lnTo>
                  <a:cubicBezTo>
                    <a:pt x="1887" y="676"/>
                    <a:pt x="1962" y="437"/>
                    <a:pt x="1897" y="207"/>
                  </a:cubicBezTo>
                  <a:cubicBezTo>
                    <a:pt x="1883" y="125"/>
                    <a:pt x="1828" y="31"/>
                    <a:pt x="1747" y="4"/>
                  </a:cubicBezTo>
                  <a:cubicBezTo>
                    <a:pt x="1733" y="2"/>
                    <a:pt x="1719" y="0"/>
                    <a:pt x="170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3046975" y="2374250"/>
              <a:ext cx="13250" cy="12775"/>
            </a:xfrm>
            <a:custGeom>
              <a:avLst/>
              <a:gdLst/>
              <a:ahLst/>
              <a:cxnLst/>
              <a:rect l="l" t="t" r="r" b="b"/>
              <a:pathLst>
                <a:path w="530" h="511" extrusionOk="0">
                  <a:moveTo>
                    <a:pt x="255" y="0"/>
                  </a:moveTo>
                  <a:cubicBezTo>
                    <a:pt x="173" y="0"/>
                    <a:pt x="90" y="59"/>
                    <a:pt x="55" y="128"/>
                  </a:cubicBezTo>
                  <a:cubicBezTo>
                    <a:pt x="1" y="223"/>
                    <a:pt x="15" y="331"/>
                    <a:pt x="55" y="426"/>
                  </a:cubicBezTo>
                  <a:lnTo>
                    <a:pt x="123" y="480"/>
                  </a:lnTo>
                  <a:cubicBezTo>
                    <a:pt x="164" y="500"/>
                    <a:pt x="211" y="511"/>
                    <a:pt x="259" y="511"/>
                  </a:cubicBezTo>
                  <a:cubicBezTo>
                    <a:pt x="306" y="511"/>
                    <a:pt x="353" y="500"/>
                    <a:pt x="394" y="480"/>
                  </a:cubicBezTo>
                  <a:cubicBezTo>
                    <a:pt x="475" y="440"/>
                    <a:pt x="530" y="344"/>
                    <a:pt x="502" y="250"/>
                  </a:cubicBezTo>
                  <a:cubicBezTo>
                    <a:pt x="502" y="209"/>
                    <a:pt x="488" y="182"/>
                    <a:pt x="461" y="142"/>
                  </a:cubicBezTo>
                  <a:cubicBezTo>
                    <a:pt x="434" y="87"/>
                    <a:pt x="380" y="33"/>
                    <a:pt x="299" y="6"/>
                  </a:cubicBezTo>
                  <a:cubicBezTo>
                    <a:pt x="284" y="2"/>
                    <a:pt x="269" y="0"/>
                    <a:pt x="25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3115075" y="2248375"/>
              <a:ext cx="56550" cy="59425"/>
            </a:xfrm>
            <a:custGeom>
              <a:avLst/>
              <a:gdLst/>
              <a:ahLst/>
              <a:cxnLst/>
              <a:rect l="l" t="t" r="r" b="b"/>
              <a:pathLst>
                <a:path w="2262" h="2377" extrusionOk="0">
                  <a:moveTo>
                    <a:pt x="1102" y="0"/>
                  </a:moveTo>
                  <a:cubicBezTo>
                    <a:pt x="1015" y="0"/>
                    <a:pt x="931" y="76"/>
                    <a:pt x="894" y="164"/>
                  </a:cubicBezTo>
                  <a:cubicBezTo>
                    <a:pt x="853" y="259"/>
                    <a:pt x="867" y="367"/>
                    <a:pt x="894" y="462"/>
                  </a:cubicBezTo>
                  <a:cubicBezTo>
                    <a:pt x="916" y="574"/>
                    <a:pt x="957" y="685"/>
                    <a:pt x="1016" y="781"/>
                  </a:cubicBezTo>
                  <a:lnTo>
                    <a:pt x="1016" y="781"/>
                  </a:lnTo>
                  <a:cubicBezTo>
                    <a:pt x="844" y="521"/>
                    <a:pt x="695" y="209"/>
                    <a:pt x="407" y="83"/>
                  </a:cubicBezTo>
                  <a:cubicBezTo>
                    <a:pt x="360" y="67"/>
                    <a:pt x="307" y="58"/>
                    <a:pt x="256" y="58"/>
                  </a:cubicBezTo>
                  <a:cubicBezTo>
                    <a:pt x="174" y="58"/>
                    <a:pt x="96" y="83"/>
                    <a:pt x="54" y="150"/>
                  </a:cubicBezTo>
                  <a:cubicBezTo>
                    <a:pt x="0" y="246"/>
                    <a:pt x="27" y="354"/>
                    <a:pt x="81" y="448"/>
                  </a:cubicBezTo>
                  <a:cubicBezTo>
                    <a:pt x="244" y="788"/>
                    <a:pt x="555" y="1059"/>
                    <a:pt x="921" y="1153"/>
                  </a:cubicBezTo>
                  <a:lnTo>
                    <a:pt x="907" y="1180"/>
                  </a:lnTo>
                  <a:cubicBezTo>
                    <a:pt x="732" y="1194"/>
                    <a:pt x="555" y="1207"/>
                    <a:pt x="407" y="1302"/>
                  </a:cubicBezTo>
                  <a:cubicBezTo>
                    <a:pt x="257" y="1384"/>
                    <a:pt x="149" y="1586"/>
                    <a:pt x="230" y="1749"/>
                  </a:cubicBezTo>
                  <a:cubicBezTo>
                    <a:pt x="287" y="1874"/>
                    <a:pt x="429" y="1932"/>
                    <a:pt x="569" y="1932"/>
                  </a:cubicBezTo>
                  <a:cubicBezTo>
                    <a:pt x="596" y="1932"/>
                    <a:pt x="624" y="1930"/>
                    <a:pt x="650" y="1926"/>
                  </a:cubicBezTo>
                  <a:cubicBezTo>
                    <a:pt x="847" y="1890"/>
                    <a:pt x="1014" y="1737"/>
                    <a:pt x="1075" y="1558"/>
                  </a:cubicBezTo>
                  <a:lnTo>
                    <a:pt x="1075" y="1558"/>
                  </a:lnTo>
                  <a:cubicBezTo>
                    <a:pt x="1041" y="1733"/>
                    <a:pt x="1040" y="1917"/>
                    <a:pt x="1097" y="2101"/>
                  </a:cubicBezTo>
                  <a:cubicBezTo>
                    <a:pt x="1124" y="2209"/>
                    <a:pt x="1178" y="2318"/>
                    <a:pt x="1273" y="2359"/>
                  </a:cubicBezTo>
                  <a:cubicBezTo>
                    <a:pt x="1300" y="2371"/>
                    <a:pt x="1328" y="2376"/>
                    <a:pt x="1356" y="2376"/>
                  </a:cubicBezTo>
                  <a:cubicBezTo>
                    <a:pt x="1456" y="2376"/>
                    <a:pt x="1559" y="2308"/>
                    <a:pt x="1612" y="2224"/>
                  </a:cubicBezTo>
                  <a:cubicBezTo>
                    <a:pt x="1680" y="2101"/>
                    <a:pt x="1680" y="1966"/>
                    <a:pt x="1653" y="1830"/>
                  </a:cubicBezTo>
                  <a:cubicBezTo>
                    <a:pt x="1612" y="1682"/>
                    <a:pt x="1544" y="1546"/>
                    <a:pt x="1449" y="1424"/>
                  </a:cubicBezTo>
                  <a:lnTo>
                    <a:pt x="1449" y="1424"/>
                  </a:lnTo>
                  <a:cubicBezTo>
                    <a:pt x="1599" y="1532"/>
                    <a:pt x="1761" y="1613"/>
                    <a:pt x="1937" y="1668"/>
                  </a:cubicBezTo>
                  <a:cubicBezTo>
                    <a:pt x="1978" y="1676"/>
                    <a:pt x="2024" y="1689"/>
                    <a:pt x="2069" y="1689"/>
                  </a:cubicBezTo>
                  <a:cubicBezTo>
                    <a:pt x="2098" y="1689"/>
                    <a:pt x="2127" y="1684"/>
                    <a:pt x="2153" y="1668"/>
                  </a:cubicBezTo>
                  <a:cubicBezTo>
                    <a:pt x="2222" y="1641"/>
                    <a:pt x="2262" y="1546"/>
                    <a:pt x="2249" y="1451"/>
                  </a:cubicBezTo>
                  <a:cubicBezTo>
                    <a:pt x="2222" y="1370"/>
                    <a:pt x="2168" y="1302"/>
                    <a:pt x="2099" y="1248"/>
                  </a:cubicBezTo>
                  <a:cubicBezTo>
                    <a:pt x="1991" y="1152"/>
                    <a:pt x="1840" y="1087"/>
                    <a:pt x="1684" y="1074"/>
                  </a:cubicBezTo>
                  <a:lnTo>
                    <a:pt x="1684" y="1074"/>
                  </a:lnTo>
                  <a:cubicBezTo>
                    <a:pt x="1825" y="1063"/>
                    <a:pt x="1951" y="932"/>
                    <a:pt x="1951" y="801"/>
                  </a:cubicBezTo>
                  <a:cubicBezTo>
                    <a:pt x="1951" y="638"/>
                    <a:pt x="1801" y="503"/>
                    <a:pt x="1639" y="503"/>
                  </a:cubicBezTo>
                  <a:cubicBezTo>
                    <a:pt x="1490" y="517"/>
                    <a:pt x="1355" y="665"/>
                    <a:pt x="1355" y="828"/>
                  </a:cubicBezTo>
                  <a:cubicBezTo>
                    <a:pt x="1355" y="692"/>
                    <a:pt x="1355" y="571"/>
                    <a:pt x="1368" y="448"/>
                  </a:cubicBezTo>
                  <a:cubicBezTo>
                    <a:pt x="1368" y="354"/>
                    <a:pt x="1368" y="259"/>
                    <a:pt x="1328" y="164"/>
                  </a:cubicBezTo>
                  <a:cubicBezTo>
                    <a:pt x="1301" y="83"/>
                    <a:pt x="1219" y="2"/>
                    <a:pt x="1124" y="2"/>
                  </a:cubicBezTo>
                  <a:cubicBezTo>
                    <a:pt x="1117" y="1"/>
                    <a:pt x="1110" y="0"/>
                    <a:pt x="110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3141125" y="2272375"/>
              <a:ext cx="10550" cy="9700"/>
            </a:xfrm>
            <a:custGeom>
              <a:avLst/>
              <a:gdLst/>
              <a:ahLst/>
              <a:cxnLst/>
              <a:rect l="l" t="t" r="r" b="b"/>
              <a:pathLst>
                <a:path w="422" h="388" extrusionOk="0">
                  <a:moveTo>
                    <a:pt x="186" y="1"/>
                  </a:moveTo>
                  <a:cubicBezTo>
                    <a:pt x="113" y="1"/>
                    <a:pt x="38" y="39"/>
                    <a:pt x="15" y="99"/>
                  </a:cubicBezTo>
                  <a:cubicBezTo>
                    <a:pt x="1" y="126"/>
                    <a:pt x="1" y="166"/>
                    <a:pt x="1" y="193"/>
                  </a:cubicBezTo>
                  <a:cubicBezTo>
                    <a:pt x="1" y="247"/>
                    <a:pt x="28" y="301"/>
                    <a:pt x="69" y="342"/>
                  </a:cubicBezTo>
                  <a:cubicBezTo>
                    <a:pt x="89" y="372"/>
                    <a:pt x="132" y="388"/>
                    <a:pt x="175" y="388"/>
                  </a:cubicBezTo>
                  <a:cubicBezTo>
                    <a:pt x="189" y="388"/>
                    <a:pt x="204" y="386"/>
                    <a:pt x="217" y="382"/>
                  </a:cubicBezTo>
                  <a:lnTo>
                    <a:pt x="272" y="382"/>
                  </a:lnTo>
                  <a:cubicBezTo>
                    <a:pt x="353" y="369"/>
                    <a:pt x="421" y="274"/>
                    <a:pt x="407" y="180"/>
                  </a:cubicBezTo>
                  <a:cubicBezTo>
                    <a:pt x="394" y="84"/>
                    <a:pt x="313" y="17"/>
                    <a:pt x="217" y="3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3054425" y="2199625"/>
              <a:ext cx="66075" cy="49500"/>
            </a:xfrm>
            <a:custGeom>
              <a:avLst/>
              <a:gdLst/>
              <a:ahLst/>
              <a:cxnLst/>
              <a:rect l="l" t="t" r="r" b="b"/>
              <a:pathLst>
                <a:path w="2643" h="1980" extrusionOk="0">
                  <a:moveTo>
                    <a:pt x="1308" y="0"/>
                  </a:moveTo>
                  <a:cubicBezTo>
                    <a:pt x="1265" y="0"/>
                    <a:pt x="1221" y="10"/>
                    <a:pt x="1180" y="28"/>
                  </a:cubicBezTo>
                  <a:cubicBezTo>
                    <a:pt x="1084" y="68"/>
                    <a:pt x="1017" y="164"/>
                    <a:pt x="976" y="258"/>
                  </a:cubicBezTo>
                  <a:cubicBezTo>
                    <a:pt x="895" y="475"/>
                    <a:pt x="1017" y="746"/>
                    <a:pt x="1220" y="841"/>
                  </a:cubicBezTo>
                  <a:cubicBezTo>
                    <a:pt x="1071" y="773"/>
                    <a:pt x="922" y="706"/>
                    <a:pt x="759" y="651"/>
                  </a:cubicBezTo>
                  <a:cubicBezTo>
                    <a:pt x="674" y="613"/>
                    <a:pt x="581" y="575"/>
                    <a:pt x="490" y="575"/>
                  </a:cubicBezTo>
                  <a:cubicBezTo>
                    <a:pt x="453" y="575"/>
                    <a:pt x="416" y="581"/>
                    <a:pt x="380" y="597"/>
                  </a:cubicBezTo>
                  <a:cubicBezTo>
                    <a:pt x="245" y="664"/>
                    <a:pt x="204" y="854"/>
                    <a:pt x="272" y="990"/>
                  </a:cubicBezTo>
                  <a:cubicBezTo>
                    <a:pt x="340" y="1125"/>
                    <a:pt x="488" y="1206"/>
                    <a:pt x="638" y="1220"/>
                  </a:cubicBezTo>
                  <a:cubicBezTo>
                    <a:pt x="681" y="1228"/>
                    <a:pt x="725" y="1232"/>
                    <a:pt x="769" y="1232"/>
                  </a:cubicBezTo>
                  <a:cubicBezTo>
                    <a:pt x="820" y="1232"/>
                    <a:pt x="871" y="1227"/>
                    <a:pt x="922" y="1220"/>
                  </a:cubicBezTo>
                  <a:lnTo>
                    <a:pt x="922" y="1220"/>
                  </a:lnTo>
                  <a:cubicBezTo>
                    <a:pt x="809" y="1239"/>
                    <a:pt x="693" y="1261"/>
                    <a:pt x="584" y="1288"/>
                  </a:cubicBezTo>
                  <a:cubicBezTo>
                    <a:pt x="448" y="1302"/>
                    <a:pt x="313" y="1329"/>
                    <a:pt x="190" y="1410"/>
                  </a:cubicBezTo>
                  <a:cubicBezTo>
                    <a:pt x="82" y="1491"/>
                    <a:pt x="1" y="1627"/>
                    <a:pt x="42" y="1762"/>
                  </a:cubicBezTo>
                  <a:cubicBezTo>
                    <a:pt x="69" y="1857"/>
                    <a:pt x="163" y="1938"/>
                    <a:pt x="272" y="1965"/>
                  </a:cubicBezTo>
                  <a:cubicBezTo>
                    <a:pt x="309" y="1975"/>
                    <a:pt x="347" y="1980"/>
                    <a:pt x="387" y="1980"/>
                  </a:cubicBezTo>
                  <a:cubicBezTo>
                    <a:pt x="451" y="1980"/>
                    <a:pt x="517" y="1969"/>
                    <a:pt x="584" y="1952"/>
                  </a:cubicBezTo>
                  <a:cubicBezTo>
                    <a:pt x="895" y="1884"/>
                    <a:pt x="1180" y="1721"/>
                    <a:pt x="1397" y="1477"/>
                  </a:cubicBezTo>
                  <a:lnTo>
                    <a:pt x="1397" y="1477"/>
                  </a:lnTo>
                  <a:lnTo>
                    <a:pt x="1382" y="1518"/>
                  </a:lnTo>
                  <a:cubicBezTo>
                    <a:pt x="1342" y="1640"/>
                    <a:pt x="1397" y="1789"/>
                    <a:pt x="1505" y="1844"/>
                  </a:cubicBezTo>
                  <a:cubicBezTo>
                    <a:pt x="1549" y="1868"/>
                    <a:pt x="1599" y="1880"/>
                    <a:pt x="1648" y="1880"/>
                  </a:cubicBezTo>
                  <a:cubicBezTo>
                    <a:pt x="1733" y="1880"/>
                    <a:pt x="1814" y="1844"/>
                    <a:pt x="1857" y="1775"/>
                  </a:cubicBezTo>
                  <a:cubicBezTo>
                    <a:pt x="1924" y="1667"/>
                    <a:pt x="1897" y="1504"/>
                    <a:pt x="1789" y="1437"/>
                  </a:cubicBezTo>
                  <a:lnTo>
                    <a:pt x="1789" y="1437"/>
                  </a:lnTo>
                  <a:cubicBezTo>
                    <a:pt x="1843" y="1447"/>
                    <a:pt x="1897" y="1452"/>
                    <a:pt x="1950" y="1452"/>
                  </a:cubicBezTo>
                  <a:cubicBezTo>
                    <a:pt x="2112" y="1452"/>
                    <a:pt x="2270" y="1407"/>
                    <a:pt x="2412" y="1315"/>
                  </a:cubicBezTo>
                  <a:cubicBezTo>
                    <a:pt x="2534" y="1233"/>
                    <a:pt x="2643" y="1098"/>
                    <a:pt x="2616" y="949"/>
                  </a:cubicBezTo>
                  <a:cubicBezTo>
                    <a:pt x="2589" y="800"/>
                    <a:pt x="2412" y="706"/>
                    <a:pt x="2264" y="706"/>
                  </a:cubicBezTo>
                  <a:cubicBezTo>
                    <a:pt x="2101" y="719"/>
                    <a:pt x="1966" y="800"/>
                    <a:pt x="1816" y="881"/>
                  </a:cubicBezTo>
                  <a:cubicBezTo>
                    <a:pt x="1979" y="760"/>
                    <a:pt x="2114" y="597"/>
                    <a:pt x="2195" y="408"/>
                  </a:cubicBezTo>
                  <a:cubicBezTo>
                    <a:pt x="2222" y="339"/>
                    <a:pt x="2264" y="258"/>
                    <a:pt x="2222" y="177"/>
                  </a:cubicBezTo>
                  <a:cubicBezTo>
                    <a:pt x="2195" y="110"/>
                    <a:pt x="2114" y="68"/>
                    <a:pt x="2047" y="68"/>
                  </a:cubicBezTo>
                  <a:cubicBezTo>
                    <a:pt x="2036" y="67"/>
                    <a:pt x="2026" y="66"/>
                    <a:pt x="2015" y="66"/>
                  </a:cubicBezTo>
                  <a:cubicBezTo>
                    <a:pt x="1945" y="66"/>
                    <a:pt x="1877" y="101"/>
                    <a:pt x="1830" y="137"/>
                  </a:cubicBezTo>
                  <a:cubicBezTo>
                    <a:pt x="1695" y="233"/>
                    <a:pt x="1615" y="371"/>
                    <a:pt x="1550" y="516"/>
                  </a:cubicBezTo>
                  <a:lnTo>
                    <a:pt x="1550" y="516"/>
                  </a:lnTo>
                  <a:cubicBezTo>
                    <a:pt x="1567" y="469"/>
                    <a:pt x="1580" y="419"/>
                    <a:pt x="1586" y="366"/>
                  </a:cubicBezTo>
                  <a:cubicBezTo>
                    <a:pt x="1599" y="245"/>
                    <a:pt x="1559" y="123"/>
                    <a:pt x="1464" y="55"/>
                  </a:cubicBezTo>
                  <a:cubicBezTo>
                    <a:pt x="1418" y="17"/>
                    <a:pt x="1364" y="0"/>
                    <a:pt x="130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3086275" y="2223675"/>
              <a:ext cx="13225" cy="8825"/>
            </a:xfrm>
            <a:custGeom>
              <a:avLst/>
              <a:gdLst/>
              <a:ahLst/>
              <a:cxnLst/>
              <a:rect l="l" t="t" r="r" b="b"/>
              <a:pathLst>
                <a:path w="529" h="353" extrusionOk="0">
                  <a:moveTo>
                    <a:pt x="271" y="0"/>
                  </a:moveTo>
                  <a:lnTo>
                    <a:pt x="204" y="28"/>
                  </a:lnTo>
                  <a:cubicBezTo>
                    <a:pt x="150" y="42"/>
                    <a:pt x="95" y="69"/>
                    <a:pt x="54" y="109"/>
                  </a:cubicBezTo>
                  <a:cubicBezTo>
                    <a:pt x="14" y="150"/>
                    <a:pt x="0" y="217"/>
                    <a:pt x="27" y="271"/>
                  </a:cubicBezTo>
                  <a:cubicBezTo>
                    <a:pt x="54" y="340"/>
                    <a:pt x="136" y="353"/>
                    <a:pt x="204" y="353"/>
                  </a:cubicBezTo>
                  <a:cubicBezTo>
                    <a:pt x="285" y="353"/>
                    <a:pt x="366" y="353"/>
                    <a:pt x="421" y="299"/>
                  </a:cubicBezTo>
                  <a:cubicBezTo>
                    <a:pt x="488" y="258"/>
                    <a:pt x="529" y="177"/>
                    <a:pt x="488" y="109"/>
                  </a:cubicBezTo>
                  <a:cubicBezTo>
                    <a:pt x="461" y="28"/>
                    <a:pt x="352" y="15"/>
                    <a:pt x="271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2896625" y="2828750"/>
              <a:ext cx="30125" cy="25175"/>
            </a:xfrm>
            <a:custGeom>
              <a:avLst/>
              <a:gdLst/>
              <a:ahLst/>
              <a:cxnLst/>
              <a:rect l="l" t="t" r="r" b="b"/>
              <a:pathLst>
                <a:path w="1205" h="1007" extrusionOk="0">
                  <a:moveTo>
                    <a:pt x="997" y="0"/>
                  </a:moveTo>
                  <a:cubicBezTo>
                    <a:pt x="967" y="0"/>
                    <a:pt x="937" y="10"/>
                    <a:pt x="908" y="33"/>
                  </a:cubicBezTo>
                  <a:cubicBezTo>
                    <a:pt x="623" y="249"/>
                    <a:pt x="352" y="506"/>
                    <a:pt x="95" y="777"/>
                  </a:cubicBezTo>
                  <a:cubicBezTo>
                    <a:pt x="1" y="872"/>
                    <a:pt x="92" y="1006"/>
                    <a:pt x="195" y="1006"/>
                  </a:cubicBezTo>
                  <a:cubicBezTo>
                    <a:pt x="226" y="1006"/>
                    <a:pt x="257" y="995"/>
                    <a:pt x="285" y="967"/>
                  </a:cubicBezTo>
                  <a:cubicBezTo>
                    <a:pt x="529" y="696"/>
                    <a:pt x="813" y="439"/>
                    <a:pt x="1098" y="222"/>
                  </a:cubicBezTo>
                  <a:cubicBezTo>
                    <a:pt x="1205" y="137"/>
                    <a:pt x="1109" y="0"/>
                    <a:pt x="99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4219775" y="1613750"/>
              <a:ext cx="13900" cy="10875"/>
            </a:xfrm>
            <a:custGeom>
              <a:avLst/>
              <a:gdLst/>
              <a:ahLst/>
              <a:cxnLst/>
              <a:rect l="l" t="t" r="r" b="b"/>
              <a:pathLst>
                <a:path w="556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6" y="434"/>
                    <a:pt x="556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2810600" y="168045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6" y="434"/>
                    <a:pt x="556" y="1"/>
                    <a:pt x="271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2748275" y="2336100"/>
              <a:ext cx="13925" cy="10550"/>
            </a:xfrm>
            <a:custGeom>
              <a:avLst/>
              <a:gdLst/>
              <a:ahLst/>
              <a:cxnLst/>
              <a:rect l="l" t="t" r="r" b="b"/>
              <a:pathLst>
                <a:path w="557" h="422" extrusionOk="0">
                  <a:moveTo>
                    <a:pt x="272" y="1"/>
                  </a:moveTo>
                  <a:cubicBezTo>
                    <a:pt x="1" y="1"/>
                    <a:pt x="1" y="421"/>
                    <a:pt x="272" y="421"/>
                  </a:cubicBezTo>
                  <a:cubicBezTo>
                    <a:pt x="557" y="421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3067650" y="196020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85" y="0"/>
                  </a:moveTo>
                  <a:cubicBezTo>
                    <a:pt x="1" y="0"/>
                    <a:pt x="1" y="434"/>
                    <a:pt x="285" y="434"/>
                  </a:cubicBezTo>
                  <a:cubicBezTo>
                    <a:pt x="555" y="434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2575550" y="1489125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2" y="1"/>
                  </a:moveTo>
                  <a:cubicBezTo>
                    <a:pt x="1" y="1"/>
                    <a:pt x="1" y="420"/>
                    <a:pt x="272" y="420"/>
                  </a:cubicBezTo>
                  <a:cubicBezTo>
                    <a:pt x="543" y="420"/>
                    <a:pt x="543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2547800" y="28129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56" y="421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3245800" y="2738125"/>
              <a:ext cx="13550" cy="10850"/>
            </a:xfrm>
            <a:custGeom>
              <a:avLst/>
              <a:gdLst/>
              <a:ahLst/>
              <a:cxnLst/>
              <a:rect l="l" t="t" r="r" b="b"/>
              <a:pathLst>
                <a:path w="542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3788325" y="2638200"/>
              <a:ext cx="13900" cy="10525"/>
            </a:xfrm>
            <a:custGeom>
              <a:avLst/>
              <a:gdLst/>
              <a:ahLst/>
              <a:cxnLst/>
              <a:rect l="l" t="t" r="r" b="b"/>
              <a:pathLst>
                <a:path w="556" h="421" extrusionOk="0">
                  <a:moveTo>
                    <a:pt x="285" y="0"/>
                  </a:moveTo>
                  <a:cubicBezTo>
                    <a:pt x="14" y="0"/>
                    <a:pt x="1" y="421"/>
                    <a:pt x="285" y="421"/>
                  </a:cubicBezTo>
                  <a:cubicBezTo>
                    <a:pt x="555" y="421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4149675" y="27235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85" y="0"/>
                  </a:moveTo>
                  <a:cubicBezTo>
                    <a:pt x="0" y="0"/>
                    <a:pt x="0" y="421"/>
                    <a:pt x="285" y="421"/>
                  </a:cubicBezTo>
                  <a:cubicBezTo>
                    <a:pt x="556" y="421"/>
                    <a:pt x="556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4180825" y="1960200"/>
              <a:ext cx="13925" cy="10850"/>
            </a:xfrm>
            <a:custGeom>
              <a:avLst/>
              <a:gdLst/>
              <a:ahLst/>
              <a:cxnLst/>
              <a:rect l="l" t="t" r="r" b="b"/>
              <a:pathLst>
                <a:path w="557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6" y="434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3790675" y="151080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7" y="434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2718475" y="1902625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2" y="0"/>
                  </a:moveTo>
                  <a:cubicBezTo>
                    <a:pt x="1" y="0"/>
                    <a:pt x="1" y="421"/>
                    <a:pt x="272" y="421"/>
                  </a:cubicBezTo>
                  <a:cubicBezTo>
                    <a:pt x="557" y="421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2969450" y="1401750"/>
              <a:ext cx="13875" cy="10875"/>
            </a:xfrm>
            <a:custGeom>
              <a:avLst/>
              <a:gdLst/>
              <a:ahLst/>
              <a:cxnLst/>
              <a:rect l="l" t="t" r="r" b="b"/>
              <a:pathLst>
                <a:path w="555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5" y="434"/>
                    <a:pt x="555" y="1"/>
                    <a:pt x="271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3341975" y="151655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2498700" y="2165100"/>
              <a:ext cx="13575" cy="10850"/>
            </a:xfrm>
            <a:custGeom>
              <a:avLst/>
              <a:gdLst/>
              <a:ahLst/>
              <a:cxnLst/>
              <a:rect l="l" t="t" r="r" b="b"/>
              <a:pathLst>
                <a:path w="543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3633225" y="2784175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2522050" y="1683525"/>
              <a:ext cx="13925" cy="10500"/>
            </a:xfrm>
            <a:custGeom>
              <a:avLst/>
              <a:gdLst/>
              <a:ahLst/>
              <a:cxnLst/>
              <a:rect l="l" t="t" r="r" b="b"/>
              <a:pathLst>
                <a:path w="557" h="420" extrusionOk="0">
                  <a:moveTo>
                    <a:pt x="272" y="0"/>
                  </a:moveTo>
                  <a:cubicBezTo>
                    <a:pt x="1" y="0"/>
                    <a:pt x="1" y="420"/>
                    <a:pt x="272" y="420"/>
                  </a:cubicBezTo>
                  <a:cubicBezTo>
                    <a:pt x="557" y="420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4172375" y="2257550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42" y="421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2810375" y="2703550"/>
              <a:ext cx="115625" cy="26500"/>
            </a:xfrm>
            <a:custGeom>
              <a:avLst/>
              <a:gdLst/>
              <a:ahLst/>
              <a:cxnLst/>
              <a:rect l="l" t="t" r="r" b="b"/>
              <a:pathLst>
                <a:path w="4625" h="1060" extrusionOk="0">
                  <a:moveTo>
                    <a:pt x="79" y="0"/>
                  </a:moveTo>
                  <a:cubicBezTo>
                    <a:pt x="20" y="0"/>
                    <a:pt x="0" y="97"/>
                    <a:pt x="63" y="110"/>
                  </a:cubicBezTo>
                  <a:cubicBezTo>
                    <a:pt x="1554" y="421"/>
                    <a:pt x="3044" y="746"/>
                    <a:pt x="4534" y="1058"/>
                  </a:cubicBezTo>
                  <a:cubicBezTo>
                    <a:pt x="4538" y="1059"/>
                    <a:pt x="4542" y="1059"/>
                    <a:pt x="4546" y="1059"/>
                  </a:cubicBezTo>
                  <a:cubicBezTo>
                    <a:pt x="4605" y="1059"/>
                    <a:pt x="4625" y="975"/>
                    <a:pt x="4561" y="950"/>
                  </a:cubicBezTo>
                  <a:cubicBezTo>
                    <a:pt x="3071" y="638"/>
                    <a:pt x="1581" y="327"/>
                    <a:pt x="91" y="1"/>
                  </a:cubicBezTo>
                  <a:cubicBezTo>
                    <a:pt x="86" y="1"/>
                    <a:pt x="83" y="0"/>
                    <a:pt x="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8F7F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70857" y="1664944"/>
            <a:ext cx="7402200" cy="4497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8">
  <p:cSld name="CUSTOM_28">
    <p:spTree>
      <p:nvGrpSpPr>
        <p:cNvPr id="1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3" name="Google Shape;4963;p41"/>
          <p:cNvGrpSpPr/>
          <p:nvPr/>
        </p:nvGrpSpPr>
        <p:grpSpPr>
          <a:xfrm>
            <a:off x="88932" y="-1795353"/>
            <a:ext cx="9953278" cy="8973480"/>
            <a:chOff x="229625" y="3497125"/>
            <a:chExt cx="1936850" cy="1640850"/>
          </a:xfrm>
        </p:grpSpPr>
        <p:sp>
          <p:nvSpPr>
            <p:cNvPr id="4964" name="Google Shape;4964;p41"/>
            <p:cNvSpPr/>
            <p:nvPr/>
          </p:nvSpPr>
          <p:spPr>
            <a:xfrm>
              <a:off x="1129625" y="3497125"/>
              <a:ext cx="1022625" cy="900450"/>
            </a:xfrm>
            <a:custGeom>
              <a:avLst/>
              <a:gdLst/>
              <a:ahLst/>
              <a:cxnLst/>
              <a:rect l="l" t="t" r="r" b="b"/>
              <a:pathLst>
                <a:path w="40905" h="36018" extrusionOk="0">
                  <a:moveTo>
                    <a:pt x="31461" y="1"/>
                  </a:moveTo>
                  <a:cubicBezTo>
                    <a:pt x="20430" y="1"/>
                    <a:pt x="2757" y="5695"/>
                    <a:pt x="1038" y="15034"/>
                  </a:cubicBezTo>
                  <a:cubicBezTo>
                    <a:pt x="1" y="19220"/>
                    <a:pt x="2968" y="23285"/>
                    <a:pt x="6887" y="23285"/>
                  </a:cubicBezTo>
                  <a:cubicBezTo>
                    <a:pt x="7115" y="23285"/>
                    <a:pt x="7347" y="23271"/>
                    <a:pt x="7580" y="23243"/>
                  </a:cubicBezTo>
                  <a:cubicBezTo>
                    <a:pt x="11639" y="22595"/>
                    <a:pt x="16535" y="19482"/>
                    <a:pt x="20964" y="19482"/>
                  </a:cubicBezTo>
                  <a:cubicBezTo>
                    <a:pt x="22832" y="19482"/>
                    <a:pt x="24617" y="20036"/>
                    <a:pt x="26220" y="21563"/>
                  </a:cubicBezTo>
                  <a:cubicBezTo>
                    <a:pt x="29309" y="24666"/>
                    <a:pt x="28496" y="27849"/>
                    <a:pt x="33021" y="29745"/>
                  </a:cubicBezTo>
                  <a:cubicBezTo>
                    <a:pt x="37193" y="31506"/>
                    <a:pt x="39266" y="31141"/>
                    <a:pt x="40905" y="36018"/>
                  </a:cubicBezTo>
                  <a:lnTo>
                    <a:pt x="36692" y="580"/>
                  </a:lnTo>
                  <a:cubicBezTo>
                    <a:pt x="35260" y="190"/>
                    <a:pt x="33471" y="1"/>
                    <a:pt x="3146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1"/>
            <p:cNvSpPr/>
            <p:nvPr/>
          </p:nvSpPr>
          <p:spPr>
            <a:xfrm>
              <a:off x="1730950" y="3989800"/>
              <a:ext cx="435525" cy="395600"/>
            </a:xfrm>
            <a:custGeom>
              <a:avLst/>
              <a:gdLst/>
              <a:ahLst/>
              <a:cxnLst/>
              <a:rect l="l" t="t" r="r" b="b"/>
              <a:pathLst>
                <a:path w="17421" h="15824" extrusionOk="0">
                  <a:moveTo>
                    <a:pt x="16324" y="1"/>
                  </a:moveTo>
                  <a:cubicBezTo>
                    <a:pt x="11420" y="922"/>
                    <a:pt x="7194" y="2846"/>
                    <a:pt x="3956" y="6774"/>
                  </a:cubicBezTo>
                  <a:cubicBezTo>
                    <a:pt x="719" y="10716"/>
                    <a:pt x="0" y="15823"/>
                    <a:pt x="0" y="15823"/>
                  </a:cubicBezTo>
                  <a:cubicBezTo>
                    <a:pt x="0" y="15823"/>
                    <a:pt x="1911" y="9578"/>
                    <a:pt x="4268" y="6923"/>
                  </a:cubicBezTo>
                  <a:cubicBezTo>
                    <a:pt x="8467" y="2236"/>
                    <a:pt x="15864" y="583"/>
                    <a:pt x="16066" y="543"/>
                  </a:cubicBezTo>
                  <a:cubicBezTo>
                    <a:pt x="17421" y="272"/>
                    <a:pt x="16324" y="1"/>
                    <a:pt x="1632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1"/>
            <p:cNvSpPr/>
            <p:nvPr/>
          </p:nvSpPr>
          <p:spPr>
            <a:xfrm>
              <a:off x="1661850" y="4369125"/>
              <a:ext cx="71825" cy="91775"/>
            </a:xfrm>
            <a:custGeom>
              <a:avLst/>
              <a:gdLst/>
              <a:ahLst/>
              <a:cxnLst/>
              <a:rect l="l" t="t" r="r" b="b"/>
              <a:pathLst>
                <a:path w="2873" h="3671" extrusionOk="0">
                  <a:moveTo>
                    <a:pt x="2872" y="0"/>
                  </a:moveTo>
                  <a:cubicBezTo>
                    <a:pt x="1" y="2289"/>
                    <a:pt x="96" y="3671"/>
                    <a:pt x="96" y="3671"/>
                  </a:cubicBezTo>
                  <a:cubicBezTo>
                    <a:pt x="99" y="3671"/>
                    <a:pt x="103" y="3671"/>
                    <a:pt x="107" y="3671"/>
                  </a:cubicBezTo>
                  <a:cubicBezTo>
                    <a:pt x="756" y="3671"/>
                    <a:pt x="2872" y="0"/>
                    <a:pt x="287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1"/>
            <p:cNvSpPr/>
            <p:nvPr/>
          </p:nvSpPr>
          <p:spPr>
            <a:xfrm>
              <a:off x="1661525" y="4358275"/>
              <a:ext cx="74850" cy="48450"/>
            </a:xfrm>
            <a:custGeom>
              <a:avLst/>
              <a:gdLst/>
              <a:ahLst/>
              <a:cxnLst/>
              <a:rect l="l" t="t" r="r" b="b"/>
              <a:pathLst>
                <a:path w="2994" h="1938" extrusionOk="0">
                  <a:moveTo>
                    <a:pt x="2994" y="1"/>
                  </a:moveTo>
                  <a:cubicBezTo>
                    <a:pt x="1436" y="624"/>
                    <a:pt x="1" y="1937"/>
                    <a:pt x="1" y="1937"/>
                  </a:cubicBezTo>
                  <a:cubicBezTo>
                    <a:pt x="7" y="1937"/>
                    <a:pt x="13" y="1937"/>
                    <a:pt x="19" y="1937"/>
                  </a:cubicBezTo>
                  <a:cubicBezTo>
                    <a:pt x="1703" y="1937"/>
                    <a:pt x="2994" y="1"/>
                    <a:pt x="299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1"/>
            <p:cNvSpPr/>
            <p:nvPr/>
          </p:nvSpPr>
          <p:spPr>
            <a:xfrm>
              <a:off x="1650325" y="4345400"/>
              <a:ext cx="94175" cy="41725"/>
            </a:xfrm>
            <a:custGeom>
              <a:avLst/>
              <a:gdLst/>
              <a:ahLst/>
              <a:cxnLst/>
              <a:rect l="l" t="t" r="r" b="b"/>
              <a:pathLst>
                <a:path w="3767" h="1669" extrusionOk="0">
                  <a:moveTo>
                    <a:pt x="3767" y="1"/>
                  </a:moveTo>
                  <a:cubicBezTo>
                    <a:pt x="2589" y="353"/>
                    <a:pt x="1" y="1666"/>
                    <a:pt x="1" y="1666"/>
                  </a:cubicBezTo>
                  <a:cubicBezTo>
                    <a:pt x="29" y="1668"/>
                    <a:pt x="58" y="1668"/>
                    <a:pt x="87" y="1668"/>
                  </a:cubicBezTo>
                  <a:cubicBezTo>
                    <a:pt x="1552" y="1668"/>
                    <a:pt x="3767" y="1"/>
                    <a:pt x="376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1"/>
            <p:cNvSpPr/>
            <p:nvPr/>
          </p:nvSpPr>
          <p:spPr>
            <a:xfrm>
              <a:off x="1644250" y="4330150"/>
              <a:ext cx="105000" cy="27000"/>
            </a:xfrm>
            <a:custGeom>
              <a:avLst/>
              <a:gdLst/>
              <a:ahLst/>
              <a:cxnLst/>
              <a:rect l="l" t="t" r="r" b="b"/>
              <a:pathLst>
                <a:path w="4200" h="1080" extrusionOk="0">
                  <a:moveTo>
                    <a:pt x="4172" y="1"/>
                  </a:moveTo>
                  <a:cubicBezTo>
                    <a:pt x="2637" y="1"/>
                    <a:pt x="0" y="1057"/>
                    <a:pt x="0" y="1057"/>
                  </a:cubicBezTo>
                  <a:cubicBezTo>
                    <a:pt x="127" y="1072"/>
                    <a:pt x="258" y="1080"/>
                    <a:pt x="392" y="1080"/>
                  </a:cubicBezTo>
                  <a:cubicBezTo>
                    <a:pt x="2055" y="1080"/>
                    <a:pt x="4200" y="1"/>
                    <a:pt x="4200" y="1"/>
                  </a:cubicBezTo>
                  <a:cubicBezTo>
                    <a:pt x="4190" y="1"/>
                    <a:pt x="4181" y="1"/>
                    <a:pt x="41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1"/>
            <p:cNvSpPr/>
            <p:nvPr/>
          </p:nvSpPr>
          <p:spPr>
            <a:xfrm>
              <a:off x="1640850" y="4308100"/>
              <a:ext cx="113900" cy="22225"/>
            </a:xfrm>
            <a:custGeom>
              <a:avLst/>
              <a:gdLst/>
              <a:ahLst/>
              <a:cxnLst/>
              <a:rect l="l" t="t" r="r" b="b"/>
              <a:pathLst>
                <a:path w="4556" h="889" extrusionOk="0">
                  <a:moveTo>
                    <a:pt x="3507" y="0"/>
                  </a:moveTo>
                  <a:cubicBezTo>
                    <a:pt x="2102" y="0"/>
                    <a:pt x="1" y="639"/>
                    <a:pt x="1" y="639"/>
                  </a:cubicBezTo>
                  <a:cubicBezTo>
                    <a:pt x="469" y="819"/>
                    <a:pt x="981" y="888"/>
                    <a:pt x="1484" y="888"/>
                  </a:cubicBezTo>
                  <a:cubicBezTo>
                    <a:pt x="3063" y="888"/>
                    <a:pt x="4555" y="206"/>
                    <a:pt x="4350" y="124"/>
                  </a:cubicBezTo>
                  <a:cubicBezTo>
                    <a:pt x="4132" y="36"/>
                    <a:pt x="3839" y="0"/>
                    <a:pt x="35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1"/>
            <p:cNvSpPr/>
            <p:nvPr/>
          </p:nvSpPr>
          <p:spPr>
            <a:xfrm>
              <a:off x="1637825" y="4281050"/>
              <a:ext cx="117525" cy="19375"/>
            </a:xfrm>
            <a:custGeom>
              <a:avLst/>
              <a:gdLst/>
              <a:ahLst/>
              <a:cxnLst/>
              <a:rect l="l" t="t" r="r" b="b"/>
              <a:pathLst>
                <a:path w="4701" h="775" extrusionOk="0">
                  <a:moveTo>
                    <a:pt x="0" y="1"/>
                  </a:moveTo>
                  <a:cubicBezTo>
                    <a:pt x="1107" y="632"/>
                    <a:pt x="2414" y="775"/>
                    <a:pt x="3368" y="775"/>
                  </a:cubicBezTo>
                  <a:cubicBezTo>
                    <a:pt x="4154" y="775"/>
                    <a:pt x="4700" y="678"/>
                    <a:pt x="4700" y="678"/>
                  </a:cubicBezTo>
                  <a:cubicBezTo>
                    <a:pt x="3237" y="10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1"/>
            <p:cNvSpPr/>
            <p:nvPr/>
          </p:nvSpPr>
          <p:spPr>
            <a:xfrm>
              <a:off x="1634075" y="4264050"/>
              <a:ext cx="131425" cy="20150"/>
            </a:xfrm>
            <a:custGeom>
              <a:avLst/>
              <a:gdLst/>
              <a:ahLst/>
              <a:cxnLst/>
              <a:rect l="l" t="t" r="r" b="b"/>
              <a:pathLst>
                <a:path w="5257" h="806" extrusionOk="0">
                  <a:moveTo>
                    <a:pt x="2510" y="0"/>
                  </a:moveTo>
                  <a:cubicBezTo>
                    <a:pt x="1161" y="0"/>
                    <a:pt x="1" y="260"/>
                    <a:pt x="1" y="260"/>
                  </a:cubicBezTo>
                  <a:cubicBezTo>
                    <a:pt x="1424" y="681"/>
                    <a:pt x="2562" y="806"/>
                    <a:pt x="3410" y="806"/>
                  </a:cubicBezTo>
                  <a:cubicBezTo>
                    <a:pt x="4637" y="806"/>
                    <a:pt x="5257" y="545"/>
                    <a:pt x="5257" y="545"/>
                  </a:cubicBezTo>
                  <a:cubicBezTo>
                    <a:pt x="4465" y="125"/>
                    <a:pt x="3442" y="0"/>
                    <a:pt x="251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1"/>
            <p:cNvSpPr/>
            <p:nvPr/>
          </p:nvSpPr>
          <p:spPr>
            <a:xfrm>
              <a:off x="1700800" y="4377575"/>
              <a:ext cx="33900" cy="86025"/>
            </a:xfrm>
            <a:custGeom>
              <a:avLst/>
              <a:gdLst/>
              <a:ahLst/>
              <a:cxnLst/>
              <a:rect l="l" t="t" r="r" b="b"/>
              <a:pathLst>
                <a:path w="1356" h="3441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301" y="0"/>
                    <a:pt x="1" y="2073"/>
                    <a:pt x="718" y="3441"/>
                  </a:cubicBezTo>
                  <a:cubicBezTo>
                    <a:pt x="718" y="3441"/>
                    <a:pt x="1356" y="1829"/>
                    <a:pt x="130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1"/>
            <p:cNvSpPr/>
            <p:nvPr/>
          </p:nvSpPr>
          <p:spPr>
            <a:xfrm>
              <a:off x="1729575" y="4358275"/>
              <a:ext cx="26800" cy="91100"/>
            </a:xfrm>
            <a:custGeom>
              <a:avLst/>
              <a:gdLst/>
              <a:ahLst/>
              <a:cxnLst/>
              <a:rect l="l" t="t" r="r" b="b"/>
              <a:pathLst>
                <a:path w="1072" h="3644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72" y="1"/>
                    <a:pt x="1" y="2587"/>
                    <a:pt x="909" y="3644"/>
                  </a:cubicBezTo>
                  <a:cubicBezTo>
                    <a:pt x="909" y="3644"/>
                    <a:pt x="1072" y="1707"/>
                    <a:pt x="2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1"/>
            <p:cNvSpPr/>
            <p:nvPr/>
          </p:nvSpPr>
          <p:spPr>
            <a:xfrm>
              <a:off x="1738075" y="4325400"/>
              <a:ext cx="38275" cy="88775"/>
            </a:xfrm>
            <a:custGeom>
              <a:avLst/>
              <a:gdLst/>
              <a:ahLst/>
              <a:cxnLst/>
              <a:rect l="l" t="t" r="r" b="b"/>
              <a:pathLst>
                <a:path w="1531" h="3551" extrusionOk="0">
                  <a:moveTo>
                    <a:pt x="488" y="1"/>
                  </a:moveTo>
                  <a:cubicBezTo>
                    <a:pt x="488" y="1"/>
                    <a:pt x="0" y="2412"/>
                    <a:pt x="1530" y="3550"/>
                  </a:cubicBezTo>
                  <a:cubicBezTo>
                    <a:pt x="1530" y="3550"/>
                    <a:pt x="1300" y="1654"/>
                    <a:pt x="48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1"/>
            <p:cNvSpPr/>
            <p:nvPr/>
          </p:nvSpPr>
          <p:spPr>
            <a:xfrm>
              <a:off x="1753300" y="4299350"/>
              <a:ext cx="43375" cy="91100"/>
            </a:xfrm>
            <a:custGeom>
              <a:avLst/>
              <a:gdLst/>
              <a:ahLst/>
              <a:cxnLst/>
              <a:rect l="l" t="t" r="r" b="b"/>
              <a:pathLst>
                <a:path w="1735" h="364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79" y="2587"/>
                    <a:pt x="1734" y="3644"/>
                  </a:cubicBezTo>
                  <a:cubicBezTo>
                    <a:pt x="1734" y="3644"/>
                    <a:pt x="610" y="1043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1"/>
            <p:cNvSpPr/>
            <p:nvPr/>
          </p:nvSpPr>
          <p:spPr>
            <a:xfrm>
              <a:off x="1768550" y="4270900"/>
              <a:ext cx="50150" cy="101625"/>
            </a:xfrm>
            <a:custGeom>
              <a:avLst/>
              <a:gdLst/>
              <a:ahLst/>
              <a:cxnLst/>
              <a:rect l="l" t="t" r="r" b="b"/>
              <a:pathLst>
                <a:path w="2006" h="4065" extrusionOk="0">
                  <a:moveTo>
                    <a:pt x="0" y="1"/>
                  </a:moveTo>
                  <a:cubicBezTo>
                    <a:pt x="0" y="1"/>
                    <a:pt x="434" y="2927"/>
                    <a:pt x="2005" y="4064"/>
                  </a:cubicBezTo>
                  <a:cubicBezTo>
                    <a:pt x="2005" y="4064"/>
                    <a:pt x="1165" y="1084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1"/>
            <p:cNvSpPr/>
            <p:nvPr/>
          </p:nvSpPr>
          <p:spPr>
            <a:xfrm>
              <a:off x="1783100" y="4240075"/>
              <a:ext cx="48450" cy="105000"/>
            </a:xfrm>
            <a:custGeom>
              <a:avLst/>
              <a:gdLst/>
              <a:ahLst/>
              <a:cxnLst/>
              <a:rect l="l" t="t" r="r" b="b"/>
              <a:pathLst>
                <a:path w="1938" h="4200" extrusionOk="0">
                  <a:moveTo>
                    <a:pt x="0" y="0"/>
                  </a:moveTo>
                  <a:cubicBezTo>
                    <a:pt x="0" y="0"/>
                    <a:pt x="123" y="2439"/>
                    <a:pt x="1938" y="4200"/>
                  </a:cubicBezTo>
                  <a:cubicBezTo>
                    <a:pt x="1938" y="4200"/>
                    <a:pt x="1098" y="1396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1"/>
            <p:cNvSpPr/>
            <p:nvPr/>
          </p:nvSpPr>
          <p:spPr>
            <a:xfrm>
              <a:off x="1636800" y="4234575"/>
              <a:ext cx="146325" cy="14700"/>
            </a:xfrm>
            <a:custGeom>
              <a:avLst/>
              <a:gdLst/>
              <a:ahLst/>
              <a:cxnLst/>
              <a:rect l="l" t="t" r="r" b="b"/>
              <a:pathLst>
                <a:path w="5853" h="588" extrusionOk="0">
                  <a:moveTo>
                    <a:pt x="3840" y="1"/>
                  </a:moveTo>
                  <a:cubicBezTo>
                    <a:pt x="1961" y="1"/>
                    <a:pt x="0" y="397"/>
                    <a:pt x="0" y="397"/>
                  </a:cubicBezTo>
                  <a:cubicBezTo>
                    <a:pt x="1048" y="537"/>
                    <a:pt x="1957" y="587"/>
                    <a:pt x="2727" y="587"/>
                  </a:cubicBezTo>
                  <a:cubicBezTo>
                    <a:pt x="4795" y="587"/>
                    <a:pt x="5852" y="220"/>
                    <a:pt x="5852" y="220"/>
                  </a:cubicBezTo>
                  <a:cubicBezTo>
                    <a:pt x="5270" y="59"/>
                    <a:pt x="4561" y="1"/>
                    <a:pt x="384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1"/>
            <p:cNvSpPr/>
            <p:nvPr/>
          </p:nvSpPr>
          <p:spPr>
            <a:xfrm>
              <a:off x="1781050" y="4202825"/>
              <a:ext cx="70150" cy="128700"/>
            </a:xfrm>
            <a:custGeom>
              <a:avLst/>
              <a:gdLst/>
              <a:ahLst/>
              <a:cxnLst/>
              <a:rect l="l" t="t" r="r" b="b"/>
              <a:pathLst>
                <a:path w="2806" h="5148" extrusionOk="0">
                  <a:moveTo>
                    <a:pt x="828" y="0"/>
                  </a:moveTo>
                  <a:cubicBezTo>
                    <a:pt x="828" y="0"/>
                    <a:pt x="1" y="2276"/>
                    <a:pt x="2806" y="5148"/>
                  </a:cubicBezTo>
                  <a:cubicBezTo>
                    <a:pt x="2806" y="5148"/>
                    <a:pt x="1478" y="921"/>
                    <a:pt x="82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1"/>
            <p:cNvSpPr/>
            <p:nvPr/>
          </p:nvSpPr>
          <p:spPr>
            <a:xfrm>
              <a:off x="1813250" y="4173700"/>
              <a:ext cx="54875" cy="134800"/>
            </a:xfrm>
            <a:custGeom>
              <a:avLst/>
              <a:gdLst/>
              <a:ahLst/>
              <a:cxnLst/>
              <a:rect l="l" t="t" r="r" b="b"/>
              <a:pathLst>
                <a:path w="2195" h="5392" extrusionOk="0">
                  <a:moveTo>
                    <a:pt x="407" y="0"/>
                  </a:moveTo>
                  <a:lnTo>
                    <a:pt x="407" y="0"/>
                  </a:lnTo>
                  <a:cubicBezTo>
                    <a:pt x="407" y="0"/>
                    <a:pt x="0" y="3943"/>
                    <a:pt x="2195" y="5392"/>
                  </a:cubicBezTo>
                  <a:cubicBezTo>
                    <a:pt x="2195" y="5392"/>
                    <a:pt x="1287" y="1450"/>
                    <a:pt x="4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1"/>
            <p:cNvSpPr/>
            <p:nvPr/>
          </p:nvSpPr>
          <p:spPr>
            <a:xfrm>
              <a:off x="1838625" y="4150650"/>
              <a:ext cx="64375" cy="146025"/>
            </a:xfrm>
            <a:custGeom>
              <a:avLst/>
              <a:gdLst/>
              <a:ahLst/>
              <a:cxnLst/>
              <a:rect l="l" t="t" r="r" b="b"/>
              <a:pathLst>
                <a:path w="2575" h="5841" extrusionOk="0">
                  <a:moveTo>
                    <a:pt x="69" y="1"/>
                  </a:moveTo>
                  <a:cubicBezTo>
                    <a:pt x="69" y="1"/>
                    <a:pt x="1" y="3740"/>
                    <a:pt x="2575" y="5840"/>
                  </a:cubicBezTo>
                  <a:cubicBezTo>
                    <a:pt x="2575" y="5840"/>
                    <a:pt x="584" y="882"/>
                    <a:pt x="6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1"/>
            <p:cNvSpPr/>
            <p:nvPr/>
          </p:nvSpPr>
          <p:spPr>
            <a:xfrm>
              <a:off x="1852175" y="4130025"/>
              <a:ext cx="86400" cy="146650"/>
            </a:xfrm>
            <a:custGeom>
              <a:avLst/>
              <a:gdLst/>
              <a:ahLst/>
              <a:cxnLst/>
              <a:rect l="l" t="t" r="r" b="b"/>
              <a:pathLst>
                <a:path w="3456" h="5866" extrusionOk="0">
                  <a:moveTo>
                    <a:pt x="421" y="0"/>
                  </a:moveTo>
                  <a:lnTo>
                    <a:pt x="421" y="0"/>
                  </a:lnTo>
                  <a:cubicBezTo>
                    <a:pt x="1" y="4402"/>
                    <a:pt x="3456" y="5865"/>
                    <a:pt x="3456" y="5865"/>
                  </a:cubicBezTo>
                  <a:cubicBezTo>
                    <a:pt x="2006" y="4064"/>
                    <a:pt x="421" y="0"/>
                    <a:pt x="42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1"/>
            <p:cNvSpPr/>
            <p:nvPr/>
          </p:nvSpPr>
          <p:spPr>
            <a:xfrm>
              <a:off x="1633400" y="4199725"/>
              <a:ext cx="164300" cy="22925"/>
            </a:xfrm>
            <a:custGeom>
              <a:avLst/>
              <a:gdLst/>
              <a:ahLst/>
              <a:cxnLst/>
              <a:rect l="l" t="t" r="r" b="b"/>
              <a:pathLst>
                <a:path w="6572" h="917" extrusionOk="0">
                  <a:moveTo>
                    <a:pt x="2941" y="0"/>
                  </a:moveTo>
                  <a:cubicBezTo>
                    <a:pt x="1813" y="0"/>
                    <a:pt x="686" y="179"/>
                    <a:pt x="1" y="761"/>
                  </a:cubicBezTo>
                  <a:cubicBezTo>
                    <a:pt x="1" y="761"/>
                    <a:pt x="1523" y="916"/>
                    <a:pt x="3158" y="916"/>
                  </a:cubicBezTo>
                  <a:cubicBezTo>
                    <a:pt x="4462" y="916"/>
                    <a:pt x="5838" y="818"/>
                    <a:pt x="6571" y="463"/>
                  </a:cubicBezTo>
                  <a:cubicBezTo>
                    <a:pt x="6571" y="463"/>
                    <a:pt x="4754" y="0"/>
                    <a:pt x="294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1"/>
            <p:cNvSpPr/>
            <p:nvPr/>
          </p:nvSpPr>
          <p:spPr>
            <a:xfrm>
              <a:off x="1629700" y="4170925"/>
              <a:ext cx="188300" cy="21575"/>
            </a:xfrm>
            <a:custGeom>
              <a:avLst/>
              <a:gdLst/>
              <a:ahLst/>
              <a:cxnLst/>
              <a:rect l="l" t="t" r="r" b="b"/>
              <a:pathLst>
                <a:path w="7532" h="863" extrusionOk="0">
                  <a:moveTo>
                    <a:pt x="2612" y="1"/>
                  </a:moveTo>
                  <a:cubicBezTo>
                    <a:pt x="1595" y="1"/>
                    <a:pt x="640" y="155"/>
                    <a:pt x="0" y="599"/>
                  </a:cubicBezTo>
                  <a:cubicBezTo>
                    <a:pt x="0" y="599"/>
                    <a:pt x="3226" y="863"/>
                    <a:pt x="5706" y="863"/>
                  </a:cubicBezTo>
                  <a:cubicBezTo>
                    <a:pt x="6403" y="863"/>
                    <a:pt x="7041" y="842"/>
                    <a:pt x="7532" y="788"/>
                  </a:cubicBezTo>
                  <a:cubicBezTo>
                    <a:pt x="7532" y="788"/>
                    <a:pt x="4914" y="1"/>
                    <a:pt x="26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1"/>
            <p:cNvSpPr/>
            <p:nvPr/>
          </p:nvSpPr>
          <p:spPr>
            <a:xfrm>
              <a:off x="1634075" y="4121775"/>
              <a:ext cx="190025" cy="47650"/>
            </a:xfrm>
            <a:custGeom>
              <a:avLst/>
              <a:gdLst/>
              <a:ahLst/>
              <a:cxnLst/>
              <a:rect l="l" t="t" r="r" b="b"/>
              <a:pathLst>
                <a:path w="7601" h="1906" extrusionOk="0">
                  <a:moveTo>
                    <a:pt x="1544" y="1"/>
                  </a:moveTo>
                  <a:cubicBezTo>
                    <a:pt x="939" y="1"/>
                    <a:pt x="401" y="114"/>
                    <a:pt x="1" y="397"/>
                  </a:cubicBezTo>
                  <a:cubicBezTo>
                    <a:pt x="141" y="512"/>
                    <a:pt x="5539" y="1906"/>
                    <a:pt x="7306" y="1906"/>
                  </a:cubicBezTo>
                  <a:cubicBezTo>
                    <a:pt x="7420" y="1906"/>
                    <a:pt x="7519" y="1900"/>
                    <a:pt x="7601" y="1888"/>
                  </a:cubicBezTo>
                  <a:cubicBezTo>
                    <a:pt x="7601" y="1888"/>
                    <a:pt x="4011" y="1"/>
                    <a:pt x="154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1"/>
            <p:cNvSpPr/>
            <p:nvPr/>
          </p:nvSpPr>
          <p:spPr>
            <a:xfrm>
              <a:off x="1619525" y="4079150"/>
              <a:ext cx="224550" cy="68950"/>
            </a:xfrm>
            <a:custGeom>
              <a:avLst/>
              <a:gdLst/>
              <a:ahLst/>
              <a:cxnLst/>
              <a:rect l="l" t="t" r="r" b="b"/>
              <a:pathLst>
                <a:path w="8982" h="2758" extrusionOk="0">
                  <a:moveTo>
                    <a:pt x="1419" y="1"/>
                  </a:moveTo>
                  <a:cubicBezTo>
                    <a:pt x="918" y="1"/>
                    <a:pt x="439" y="63"/>
                    <a:pt x="1" y="206"/>
                  </a:cubicBezTo>
                  <a:cubicBezTo>
                    <a:pt x="615" y="624"/>
                    <a:pt x="6655" y="2757"/>
                    <a:pt x="8542" y="2757"/>
                  </a:cubicBezTo>
                  <a:cubicBezTo>
                    <a:pt x="8736" y="2757"/>
                    <a:pt x="8886" y="2735"/>
                    <a:pt x="8982" y="2685"/>
                  </a:cubicBezTo>
                  <a:cubicBezTo>
                    <a:pt x="8982" y="2685"/>
                    <a:pt x="4715" y="1"/>
                    <a:pt x="141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1"/>
            <p:cNvSpPr/>
            <p:nvPr/>
          </p:nvSpPr>
          <p:spPr>
            <a:xfrm>
              <a:off x="1876225" y="4120850"/>
              <a:ext cx="86725" cy="161600"/>
            </a:xfrm>
            <a:custGeom>
              <a:avLst/>
              <a:gdLst/>
              <a:ahLst/>
              <a:cxnLst/>
              <a:rect l="l" t="t" r="r" b="b"/>
              <a:pathLst>
                <a:path w="3469" h="6464" extrusionOk="0">
                  <a:moveTo>
                    <a:pt x="55" y="1"/>
                  </a:moveTo>
                  <a:lnTo>
                    <a:pt x="55" y="1"/>
                  </a:lnTo>
                  <a:cubicBezTo>
                    <a:pt x="1" y="2033"/>
                    <a:pt x="3333" y="6463"/>
                    <a:pt x="3333" y="6463"/>
                  </a:cubicBezTo>
                  <a:cubicBezTo>
                    <a:pt x="3469" y="4742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1"/>
            <p:cNvSpPr/>
            <p:nvPr/>
          </p:nvSpPr>
          <p:spPr>
            <a:xfrm>
              <a:off x="1887075" y="4104950"/>
              <a:ext cx="91100" cy="158850"/>
            </a:xfrm>
            <a:custGeom>
              <a:avLst/>
              <a:gdLst/>
              <a:ahLst/>
              <a:cxnLst/>
              <a:rect l="l" t="t" r="r" b="b"/>
              <a:pathLst>
                <a:path w="3644" h="6354" extrusionOk="0">
                  <a:moveTo>
                    <a:pt x="0" y="1"/>
                  </a:moveTo>
                  <a:cubicBezTo>
                    <a:pt x="1" y="1"/>
                    <a:pt x="2032" y="4403"/>
                    <a:pt x="3644" y="6354"/>
                  </a:cubicBezTo>
                  <a:cubicBezTo>
                    <a:pt x="3644" y="6354"/>
                    <a:pt x="1720" y="976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1"/>
            <p:cNvSpPr/>
            <p:nvPr/>
          </p:nvSpPr>
          <p:spPr>
            <a:xfrm>
              <a:off x="1660850" y="4040250"/>
              <a:ext cx="201875" cy="89800"/>
            </a:xfrm>
            <a:custGeom>
              <a:avLst/>
              <a:gdLst/>
              <a:ahLst/>
              <a:cxnLst/>
              <a:rect l="l" t="t" r="r" b="b"/>
              <a:pathLst>
                <a:path w="8075" h="3592" extrusionOk="0">
                  <a:moveTo>
                    <a:pt x="0" y="1"/>
                  </a:moveTo>
                  <a:cubicBezTo>
                    <a:pt x="2168" y="1559"/>
                    <a:pt x="8074" y="3591"/>
                    <a:pt x="8074" y="3591"/>
                  </a:cubicBezTo>
                  <a:cubicBezTo>
                    <a:pt x="6394" y="14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1"/>
            <p:cNvSpPr/>
            <p:nvPr/>
          </p:nvSpPr>
          <p:spPr>
            <a:xfrm>
              <a:off x="1672350" y="4015550"/>
              <a:ext cx="208300" cy="98925"/>
            </a:xfrm>
            <a:custGeom>
              <a:avLst/>
              <a:gdLst/>
              <a:ahLst/>
              <a:cxnLst/>
              <a:rect l="l" t="t" r="r" b="b"/>
              <a:pathLst>
                <a:path w="8332" h="3957" extrusionOk="0">
                  <a:moveTo>
                    <a:pt x="1" y="0"/>
                  </a:moveTo>
                  <a:cubicBezTo>
                    <a:pt x="4932" y="1585"/>
                    <a:pt x="8332" y="3956"/>
                    <a:pt x="8332" y="3956"/>
                  </a:cubicBezTo>
                  <a:cubicBezTo>
                    <a:pt x="6503" y="27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1"/>
            <p:cNvSpPr/>
            <p:nvPr/>
          </p:nvSpPr>
          <p:spPr>
            <a:xfrm>
              <a:off x="1917550" y="4082925"/>
              <a:ext cx="73175" cy="180550"/>
            </a:xfrm>
            <a:custGeom>
              <a:avLst/>
              <a:gdLst/>
              <a:ahLst/>
              <a:cxnLst/>
              <a:rect l="l" t="t" r="r" b="b"/>
              <a:pathLst>
                <a:path w="2927" h="7222" extrusionOk="0">
                  <a:moveTo>
                    <a:pt x="1" y="1"/>
                  </a:moveTo>
                  <a:cubicBezTo>
                    <a:pt x="1" y="1"/>
                    <a:pt x="1626" y="4796"/>
                    <a:pt x="2927" y="7222"/>
                  </a:cubicBezTo>
                  <a:cubicBezTo>
                    <a:pt x="2927" y="7222"/>
                    <a:pt x="2060" y="1965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1"/>
            <p:cNvSpPr/>
            <p:nvPr/>
          </p:nvSpPr>
          <p:spPr>
            <a:xfrm>
              <a:off x="1939900" y="4063650"/>
              <a:ext cx="69125" cy="204575"/>
            </a:xfrm>
            <a:custGeom>
              <a:avLst/>
              <a:gdLst/>
              <a:ahLst/>
              <a:cxnLst/>
              <a:rect l="l" t="t" r="r" b="b"/>
              <a:pathLst>
                <a:path w="2765" h="8183" extrusionOk="0">
                  <a:moveTo>
                    <a:pt x="1" y="0"/>
                  </a:moveTo>
                  <a:cubicBezTo>
                    <a:pt x="1" y="0"/>
                    <a:pt x="2141" y="5934"/>
                    <a:pt x="2249" y="8182"/>
                  </a:cubicBezTo>
                  <a:cubicBezTo>
                    <a:pt x="2249" y="8182"/>
                    <a:pt x="2764" y="2749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1"/>
            <p:cNvSpPr/>
            <p:nvPr/>
          </p:nvSpPr>
          <p:spPr>
            <a:xfrm>
              <a:off x="1975450" y="4048050"/>
              <a:ext cx="46750" cy="223875"/>
            </a:xfrm>
            <a:custGeom>
              <a:avLst/>
              <a:gdLst/>
              <a:ahLst/>
              <a:cxnLst/>
              <a:rect l="l" t="t" r="r" b="b"/>
              <a:pathLst>
                <a:path w="1870" h="8955" extrusionOk="0">
                  <a:moveTo>
                    <a:pt x="1" y="1"/>
                  </a:moveTo>
                  <a:cubicBezTo>
                    <a:pt x="1" y="1"/>
                    <a:pt x="584" y="5704"/>
                    <a:pt x="1776" y="8955"/>
                  </a:cubicBezTo>
                  <a:cubicBezTo>
                    <a:pt x="1776" y="8955"/>
                    <a:pt x="1870" y="2819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1"/>
            <p:cNvSpPr/>
            <p:nvPr/>
          </p:nvSpPr>
          <p:spPr>
            <a:xfrm>
              <a:off x="1681850" y="3991650"/>
              <a:ext cx="217100" cy="106875"/>
            </a:xfrm>
            <a:custGeom>
              <a:avLst/>
              <a:gdLst/>
              <a:ahLst/>
              <a:cxnLst/>
              <a:rect l="l" t="t" r="r" b="b"/>
              <a:pathLst>
                <a:path w="8684" h="4275" extrusionOk="0">
                  <a:moveTo>
                    <a:pt x="1793" y="0"/>
                  </a:moveTo>
                  <a:cubicBezTo>
                    <a:pt x="732" y="0"/>
                    <a:pt x="0" y="171"/>
                    <a:pt x="0" y="171"/>
                  </a:cubicBezTo>
                  <a:cubicBezTo>
                    <a:pt x="172" y="154"/>
                    <a:pt x="345" y="146"/>
                    <a:pt x="518" y="146"/>
                  </a:cubicBezTo>
                  <a:cubicBezTo>
                    <a:pt x="4480" y="146"/>
                    <a:pt x="8683" y="4275"/>
                    <a:pt x="8683" y="4275"/>
                  </a:cubicBezTo>
                  <a:cubicBezTo>
                    <a:pt x="7063" y="626"/>
                    <a:pt x="3824" y="0"/>
                    <a:pt x="1793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1"/>
            <p:cNvSpPr/>
            <p:nvPr/>
          </p:nvSpPr>
          <p:spPr>
            <a:xfrm>
              <a:off x="1711650" y="3947475"/>
              <a:ext cx="210350" cy="134900"/>
            </a:xfrm>
            <a:custGeom>
              <a:avLst/>
              <a:gdLst/>
              <a:ahLst/>
              <a:cxnLst/>
              <a:rect l="l" t="t" r="r" b="b"/>
              <a:pathLst>
                <a:path w="8414" h="5396" extrusionOk="0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5245" y="1691"/>
                    <a:pt x="8357" y="5395"/>
                    <a:pt x="8412" y="5395"/>
                  </a:cubicBezTo>
                  <a:cubicBezTo>
                    <a:pt x="8413" y="5395"/>
                    <a:pt x="8413" y="5394"/>
                    <a:pt x="8412" y="5392"/>
                  </a:cubicBezTo>
                  <a:cubicBezTo>
                    <a:pt x="6239" y="27"/>
                    <a:pt x="123" y="0"/>
                    <a:pt x="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1"/>
            <p:cNvSpPr/>
            <p:nvPr/>
          </p:nvSpPr>
          <p:spPr>
            <a:xfrm>
              <a:off x="1743125" y="3929100"/>
              <a:ext cx="211025" cy="144725"/>
            </a:xfrm>
            <a:custGeom>
              <a:avLst/>
              <a:gdLst/>
              <a:ahLst/>
              <a:cxnLst/>
              <a:rect l="l" t="t" r="r" b="b"/>
              <a:pathLst>
                <a:path w="8441" h="5789" extrusionOk="0">
                  <a:moveTo>
                    <a:pt x="837" y="1"/>
                  </a:moveTo>
                  <a:cubicBezTo>
                    <a:pt x="323" y="1"/>
                    <a:pt x="1" y="45"/>
                    <a:pt x="1" y="45"/>
                  </a:cubicBezTo>
                  <a:cubicBezTo>
                    <a:pt x="6680" y="1074"/>
                    <a:pt x="7966" y="5788"/>
                    <a:pt x="7966" y="5788"/>
                  </a:cubicBezTo>
                  <a:cubicBezTo>
                    <a:pt x="7966" y="5788"/>
                    <a:pt x="8441" y="4298"/>
                    <a:pt x="5880" y="1819"/>
                  </a:cubicBezTo>
                  <a:cubicBezTo>
                    <a:pt x="4252" y="239"/>
                    <a:pt x="2029" y="1"/>
                    <a:pt x="83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1"/>
            <p:cNvSpPr/>
            <p:nvPr/>
          </p:nvSpPr>
          <p:spPr>
            <a:xfrm>
              <a:off x="1998825" y="4033825"/>
              <a:ext cx="59950" cy="244550"/>
            </a:xfrm>
            <a:custGeom>
              <a:avLst/>
              <a:gdLst/>
              <a:ahLst/>
              <a:cxnLst/>
              <a:rect l="l" t="t" r="r" b="b"/>
              <a:pathLst>
                <a:path w="2398" h="9782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" y="2967"/>
                    <a:pt x="1829" y="9782"/>
                    <a:pt x="1829" y="9782"/>
                  </a:cubicBezTo>
                  <a:cubicBezTo>
                    <a:pt x="2398" y="5866"/>
                    <a:pt x="191" y="1"/>
                    <a:pt x="19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1"/>
            <p:cNvSpPr/>
            <p:nvPr/>
          </p:nvSpPr>
          <p:spPr>
            <a:xfrm>
              <a:off x="2022550" y="4027750"/>
              <a:ext cx="104650" cy="236725"/>
            </a:xfrm>
            <a:custGeom>
              <a:avLst/>
              <a:gdLst/>
              <a:ahLst/>
              <a:cxnLst/>
              <a:rect l="l" t="t" r="r" b="b"/>
              <a:pathLst>
                <a:path w="4186" h="9469" extrusionOk="0">
                  <a:moveTo>
                    <a:pt x="0" y="0"/>
                  </a:moveTo>
                  <a:cubicBezTo>
                    <a:pt x="1883" y="4633"/>
                    <a:pt x="1924" y="9469"/>
                    <a:pt x="1924" y="9469"/>
                  </a:cubicBezTo>
                  <a:cubicBezTo>
                    <a:pt x="4185" y="493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1"/>
            <p:cNvSpPr/>
            <p:nvPr/>
          </p:nvSpPr>
          <p:spPr>
            <a:xfrm>
              <a:off x="1797325" y="3892950"/>
              <a:ext cx="183925" cy="163600"/>
            </a:xfrm>
            <a:custGeom>
              <a:avLst/>
              <a:gdLst/>
              <a:ahLst/>
              <a:cxnLst/>
              <a:rect l="l" t="t" r="r" b="b"/>
              <a:pathLst>
                <a:path w="7357" h="6544" extrusionOk="0">
                  <a:moveTo>
                    <a:pt x="364" y="1"/>
                  </a:moveTo>
                  <a:cubicBezTo>
                    <a:pt x="133" y="1"/>
                    <a:pt x="0" y="14"/>
                    <a:pt x="0" y="14"/>
                  </a:cubicBezTo>
                  <a:cubicBezTo>
                    <a:pt x="5297" y="1856"/>
                    <a:pt x="6896" y="6543"/>
                    <a:pt x="6896" y="6543"/>
                  </a:cubicBezTo>
                  <a:cubicBezTo>
                    <a:pt x="7356" y="5812"/>
                    <a:pt x="6719" y="3577"/>
                    <a:pt x="5433" y="2141"/>
                  </a:cubicBezTo>
                  <a:cubicBezTo>
                    <a:pt x="3673" y="198"/>
                    <a:pt x="1269" y="1"/>
                    <a:pt x="36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1"/>
            <p:cNvSpPr/>
            <p:nvPr/>
          </p:nvSpPr>
          <p:spPr>
            <a:xfrm>
              <a:off x="1834250" y="3851275"/>
              <a:ext cx="182900" cy="194100"/>
            </a:xfrm>
            <a:custGeom>
              <a:avLst/>
              <a:gdLst/>
              <a:ahLst/>
              <a:cxnLst/>
              <a:rect l="l" t="t" r="r" b="b"/>
              <a:pathLst>
                <a:path w="7316" h="7764" extrusionOk="0">
                  <a:moveTo>
                    <a:pt x="0" y="1"/>
                  </a:moveTo>
                  <a:cubicBezTo>
                    <a:pt x="5838" y="2616"/>
                    <a:pt x="6488" y="7764"/>
                    <a:pt x="6488" y="7764"/>
                  </a:cubicBezTo>
                  <a:cubicBezTo>
                    <a:pt x="6488" y="7764"/>
                    <a:pt x="7315" y="5474"/>
                    <a:pt x="5988" y="3631"/>
                  </a:cubicBezTo>
                  <a:cubicBezTo>
                    <a:pt x="3739" y="4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1"/>
            <p:cNvSpPr/>
            <p:nvPr/>
          </p:nvSpPr>
          <p:spPr>
            <a:xfrm>
              <a:off x="1857600" y="3828400"/>
              <a:ext cx="188000" cy="199375"/>
            </a:xfrm>
            <a:custGeom>
              <a:avLst/>
              <a:gdLst/>
              <a:ahLst/>
              <a:cxnLst/>
              <a:rect l="l" t="t" r="r" b="b"/>
              <a:pathLst>
                <a:path w="7520" h="7975" extrusionOk="0">
                  <a:moveTo>
                    <a:pt x="286" y="0"/>
                  </a:moveTo>
                  <a:cubicBezTo>
                    <a:pt x="104" y="0"/>
                    <a:pt x="0" y="9"/>
                    <a:pt x="0" y="9"/>
                  </a:cubicBezTo>
                  <a:cubicBezTo>
                    <a:pt x="6638" y="1404"/>
                    <a:pt x="6598" y="7974"/>
                    <a:pt x="6598" y="7974"/>
                  </a:cubicBezTo>
                  <a:cubicBezTo>
                    <a:pt x="7004" y="6782"/>
                    <a:pt x="7519" y="4994"/>
                    <a:pt x="5975" y="2826"/>
                  </a:cubicBezTo>
                  <a:cubicBezTo>
                    <a:pt x="4111" y="217"/>
                    <a:pt x="1202" y="0"/>
                    <a:pt x="2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1"/>
            <p:cNvSpPr/>
            <p:nvPr/>
          </p:nvSpPr>
          <p:spPr>
            <a:xfrm>
              <a:off x="1494900" y="3688300"/>
              <a:ext cx="460925" cy="470525"/>
            </a:xfrm>
            <a:custGeom>
              <a:avLst/>
              <a:gdLst/>
              <a:ahLst/>
              <a:cxnLst/>
              <a:rect l="l" t="t" r="r" b="b"/>
              <a:pathLst>
                <a:path w="18437" h="18821" extrusionOk="0">
                  <a:moveTo>
                    <a:pt x="5053" y="0"/>
                  </a:moveTo>
                  <a:cubicBezTo>
                    <a:pt x="5038" y="0"/>
                    <a:pt x="5025" y="2"/>
                    <a:pt x="5013" y="5"/>
                  </a:cubicBezTo>
                  <a:cubicBezTo>
                    <a:pt x="2723" y="587"/>
                    <a:pt x="1870" y="2172"/>
                    <a:pt x="1870" y="2172"/>
                  </a:cubicBezTo>
                  <a:lnTo>
                    <a:pt x="3644" y="2239"/>
                  </a:lnTo>
                  <a:cubicBezTo>
                    <a:pt x="5405" y="2307"/>
                    <a:pt x="2141" y="2958"/>
                    <a:pt x="1084" y="3458"/>
                  </a:cubicBezTo>
                  <a:cubicBezTo>
                    <a:pt x="28" y="3973"/>
                    <a:pt x="759" y="6384"/>
                    <a:pt x="759" y="6384"/>
                  </a:cubicBezTo>
                  <a:cubicBezTo>
                    <a:pt x="759" y="6384"/>
                    <a:pt x="3075" y="5111"/>
                    <a:pt x="4281" y="4800"/>
                  </a:cubicBezTo>
                  <a:cubicBezTo>
                    <a:pt x="4505" y="4745"/>
                    <a:pt x="4712" y="4721"/>
                    <a:pt x="4895" y="4721"/>
                  </a:cubicBezTo>
                  <a:cubicBezTo>
                    <a:pt x="5694" y="4721"/>
                    <a:pt x="6012" y="5175"/>
                    <a:pt x="5107" y="5396"/>
                  </a:cubicBezTo>
                  <a:cubicBezTo>
                    <a:pt x="3983" y="5667"/>
                    <a:pt x="976" y="6493"/>
                    <a:pt x="488" y="6845"/>
                  </a:cubicBezTo>
                  <a:cubicBezTo>
                    <a:pt x="1" y="7184"/>
                    <a:pt x="826" y="8687"/>
                    <a:pt x="826" y="8687"/>
                  </a:cubicBezTo>
                  <a:cubicBezTo>
                    <a:pt x="826" y="8687"/>
                    <a:pt x="3116" y="7577"/>
                    <a:pt x="3848" y="7184"/>
                  </a:cubicBezTo>
                  <a:cubicBezTo>
                    <a:pt x="4349" y="6900"/>
                    <a:pt x="4956" y="6544"/>
                    <a:pt x="5457" y="6544"/>
                  </a:cubicBezTo>
                  <a:cubicBezTo>
                    <a:pt x="5673" y="6544"/>
                    <a:pt x="5869" y="6610"/>
                    <a:pt x="6028" y="6778"/>
                  </a:cubicBezTo>
                  <a:cubicBezTo>
                    <a:pt x="6570" y="7333"/>
                    <a:pt x="1545" y="8498"/>
                    <a:pt x="949" y="9162"/>
                  </a:cubicBezTo>
                  <a:cubicBezTo>
                    <a:pt x="353" y="9825"/>
                    <a:pt x="1843" y="12155"/>
                    <a:pt x="1843" y="12155"/>
                  </a:cubicBezTo>
                  <a:cubicBezTo>
                    <a:pt x="5147" y="10101"/>
                    <a:pt x="6132" y="10042"/>
                    <a:pt x="6236" y="10042"/>
                  </a:cubicBezTo>
                  <a:cubicBezTo>
                    <a:pt x="6242" y="10042"/>
                    <a:pt x="6245" y="10042"/>
                    <a:pt x="6245" y="10042"/>
                  </a:cubicBezTo>
                  <a:cubicBezTo>
                    <a:pt x="5771" y="10963"/>
                    <a:pt x="2006" y="12535"/>
                    <a:pt x="1897" y="12724"/>
                  </a:cubicBezTo>
                  <a:cubicBezTo>
                    <a:pt x="1477" y="13470"/>
                    <a:pt x="3156" y="15908"/>
                    <a:pt x="3156" y="15908"/>
                  </a:cubicBezTo>
                  <a:lnTo>
                    <a:pt x="4213" y="15177"/>
                  </a:lnTo>
                  <a:lnTo>
                    <a:pt x="4213" y="15177"/>
                  </a:lnTo>
                  <a:cubicBezTo>
                    <a:pt x="4213" y="15177"/>
                    <a:pt x="3306" y="16030"/>
                    <a:pt x="3387" y="16396"/>
                  </a:cubicBezTo>
                  <a:cubicBezTo>
                    <a:pt x="3631" y="17534"/>
                    <a:pt x="7370" y="18820"/>
                    <a:pt x="7370" y="18820"/>
                  </a:cubicBezTo>
                  <a:cubicBezTo>
                    <a:pt x="7641" y="18576"/>
                    <a:pt x="7979" y="15379"/>
                    <a:pt x="8074" y="14635"/>
                  </a:cubicBezTo>
                  <a:cubicBezTo>
                    <a:pt x="8141" y="14061"/>
                    <a:pt x="8279" y="13829"/>
                    <a:pt x="8419" y="13829"/>
                  </a:cubicBezTo>
                  <a:cubicBezTo>
                    <a:pt x="8507" y="13829"/>
                    <a:pt x="8597" y="13922"/>
                    <a:pt x="8670" y="14079"/>
                  </a:cubicBezTo>
                  <a:cubicBezTo>
                    <a:pt x="8860" y="14472"/>
                    <a:pt x="8101" y="18522"/>
                    <a:pt x="8101" y="18522"/>
                  </a:cubicBezTo>
                  <a:cubicBezTo>
                    <a:pt x="8101" y="18522"/>
                    <a:pt x="9496" y="17953"/>
                    <a:pt x="9592" y="17696"/>
                  </a:cubicBezTo>
                  <a:cubicBezTo>
                    <a:pt x="9677" y="17463"/>
                    <a:pt x="9552" y="15961"/>
                    <a:pt x="9747" y="15961"/>
                  </a:cubicBezTo>
                  <a:cubicBezTo>
                    <a:pt x="9768" y="15961"/>
                    <a:pt x="9792" y="15978"/>
                    <a:pt x="9821" y="16017"/>
                  </a:cubicBezTo>
                  <a:cubicBezTo>
                    <a:pt x="10119" y="16409"/>
                    <a:pt x="10282" y="17547"/>
                    <a:pt x="10702" y="17872"/>
                  </a:cubicBezTo>
                  <a:cubicBezTo>
                    <a:pt x="10829" y="17966"/>
                    <a:pt x="10980" y="18007"/>
                    <a:pt x="11149" y="18007"/>
                  </a:cubicBezTo>
                  <a:cubicBezTo>
                    <a:pt x="12322" y="18007"/>
                    <a:pt x="14319" y="16030"/>
                    <a:pt x="14319" y="16030"/>
                  </a:cubicBezTo>
                  <a:cubicBezTo>
                    <a:pt x="14861" y="15393"/>
                    <a:pt x="14116" y="14093"/>
                    <a:pt x="13262" y="12453"/>
                  </a:cubicBezTo>
                  <a:cubicBezTo>
                    <a:pt x="12422" y="10788"/>
                    <a:pt x="11609" y="10584"/>
                    <a:pt x="11651" y="9975"/>
                  </a:cubicBezTo>
                  <a:cubicBezTo>
                    <a:pt x="11661" y="9745"/>
                    <a:pt x="11748" y="9640"/>
                    <a:pt x="11874" y="9640"/>
                  </a:cubicBezTo>
                  <a:cubicBezTo>
                    <a:pt x="12083" y="9640"/>
                    <a:pt x="12400" y="9927"/>
                    <a:pt x="12653" y="10408"/>
                  </a:cubicBezTo>
                  <a:cubicBezTo>
                    <a:pt x="13059" y="11194"/>
                    <a:pt x="15240" y="14973"/>
                    <a:pt x="15240" y="14973"/>
                  </a:cubicBezTo>
                  <a:cubicBezTo>
                    <a:pt x="15240" y="14973"/>
                    <a:pt x="16838" y="13145"/>
                    <a:pt x="16865" y="12968"/>
                  </a:cubicBezTo>
                  <a:cubicBezTo>
                    <a:pt x="16880" y="12792"/>
                    <a:pt x="16161" y="11722"/>
                    <a:pt x="15348" y="10381"/>
                  </a:cubicBezTo>
                  <a:cubicBezTo>
                    <a:pt x="14535" y="9040"/>
                    <a:pt x="14698" y="9446"/>
                    <a:pt x="14279" y="8674"/>
                  </a:cubicBezTo>
                  <a:cubicBezTo>
                    <a:pt x="14089" y="8326"/>
                    <a:pt x="14101" y="8135"/>
                    <a:pt x="14251" y="8135"/>
                  </a:cubicBezTo>
                  <a:cubicBezTo>
                    <a:pt x="14434" y="8135"/>
                    <a:pt x="14824" y="8420"/>
                    <a:pt x="15308" y="9054"/>
                  </a:cubicBezTo>
                  <a:cubicBezTo>
                    <a:pt x="16188" y="10205"/>
                    <a:pt x="17353" y="11640"/>
                    <a:pt x="17353" y="11640"/>
                  </a:cubicBezTo>
                  <a:cubicBezTo>
                    <a:pt x="18437" y="9677"/>
                    <a:pt x="18003" y="8430"/>
                    <a:pt x="17421" y="7604"/>
                  </a:cubicBezTo>
                  <a:cubicBezTo>
                    <a:pt x="16798" y="6669"/>
                    <a:pt x="14224" y="4204"/>
                    <a:pt x="14550" y="4163"/>
                  </a:cubicBezTo>
                  <a:cubicBezTo>
                    <a:pt x="14623" y="4155"/>
                    <a:pt x="14697" y="4151"/>
                    <a:pt x="14771" y="4151"/>
                  </a:cubicBezTo>
                  <a:cubicBezTo>
                    <a:pt x="16222" y="4151"/>
                    <a:pt x="17828" y="5586"/>
                    <a:pt x="17828" y="5586"/>
                  </a:cubicBezTo>
                  <a:cubicBezTo>
                    <a:pt x="16998" y="3105"/>
                    <a:pt x="15838" y="2254"/>
                    <a:pt x="14695" y="2254"/>
                  </a:cubicBezTo>
                  <a:cubicBezTo>
                    <a:pt x="14234" y="2254"/>
                    <a:pt x="13776" y="2393"/>
                    <a:pt x="13343" y="2619"/>
                  </a:cubicBezTo>
                  <a:cubicBezTo>
                    <a:pt x="12634" y="2996"/>
                    <a:pt x="12196" y="3096"/>
                    <a:pt x="11931" y="3096"/>
                  </a:cubicBezTo>
                  <a:cubicBezTo>
                    <a:pt x="11635" y="3096"/>
                    <a:pt x="11555" y="2971"/>
                    <a:pt x="11555" y="2971"/>
                  </a:cubicBezTo>
                  <a:cubicBezTo>
                    <a:pt x="11311" y="2293"/>
                    <a:pt x="14942" y="993"/>
                    <a:pt x="14942" y="993"/>
                  </a:cubicBezTo>
                  <a:cubicBezTo>
                    <a:pt x="13867" y="393"/>
                    <a:pt x="12971" y="164"/>
                    <a:pt x="12232" y="164"/>
                  </a:cubicBezTo>
                  <a:cubicBezTo>
                    <a:pt x="9850" y="164"/>
                    <a:pt x="9077" y="2537"/>
                    <a:pt x="9077" y="2537"/>
                  </a:cubicBezTo>
                  <a:cubicBezTo>
                    <a:pt x="9019" y="2843"/>
                    <a:pt x="8941" y="2924"/>
                    <a:pt x="8874" y="2924"/>
                  </a:cubicBezTo>
                  <a:cubicBezTo>
                    <a:pt x="8798" y="2924"/>
                    <a:pt x="8738" y="2822"/>
                    <a:pt x="8738" y="2822"/>
                  </a:cubicBezTo>
                  <a:cubicBezTo>
                    <a:pt x="7594" y="1533"/>
                    <a:pt x="5554" y="0"/>
                    <a:pt x="505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1"/>
            <p:cNvSpPr/>
            <p:nvPr/>
          </p:nvSpPr>
          <p:spPr>
            <a:xfrm>
              <a:off x="1569400" y="3665850"/>
              <a:ext cx="298375" cy="406950"/>
            </a:xfrm>
            <a:custGeom>
              <a:avLst/>
              <a:gdLst/>
              <a:ahLst/>
              <a:cxnLst/>
              <a:rect l="l" t="t" r="r" b="b"/>
              <a:pathLst>
                <a:path w="11935" h="16278" extrusionOk="0">
                  <a:moveTo>
                    <a:pt x="4482" y="0"/>
                  </a:moveTo>
                  <a:cubicBezTo>
                    <a:pt x="4374" y="0"/>
                    <a:pt x="4263" y="133"/>
                    <a:pt x="4092" y="334"/>
                  </a:cubicBezTo>
                  <a:cubicBezTo>
                    <a:pt x="3861" y="605"/>
                    <a:pt x="5176" y="1268"/>
                    <a:pt x="5961" y="4573"/>
                  </a:cubicBezTo>
                  <a:cubicBezTo>
                    <a:pt x="5618" y="4478"/>
                    <a:pt x="4460" y="4190"/>
                    <a:pt x="3068" y="4190"/>
                  </a:cubicBezTo>
                  <a:cubicBezTo>
                    <a:pt x="2093" y="4190"/>
                    <a:pt x="1005" y="4331"/>
                    <a:pt x="1" y="4777"/>
                  </a:cubicBezTo>
                  <a:lnTo>
                    <a:pt x="1" y="4777"/>
                  </a:lnTo>
                  <a:cubicBezTo>
                    <a:pt x="1" y="4777"/>
                    <a:pt x="1490" y="4419"/>
                    <a:pt x="3135" y="4419"/>
                  </a:cubicBezTo>
                  <a:cubicBezTo>
                    <a:pt x="4149" y="4419"/>
                    <a:pt x="5221" y="4555"/>
                    <a:pt x="6043" y="4994"/>
                  </a:cubicBezTo>
                  <a:lnTo>
                    <a:pt x="6083" y="5156"/>
                  </a:lnTo>
                  <a:cubicBezTo>
                    <a:pt x="6245" y="5996"/>
                    <a:pt x="6272" y="6930"/>
                    <a:pt x="6218" y="7865"/>
                  </a:cubicBezTo>
                  <a:cubicBezTo>
                    <a:pt x="3292" y="8136"/>
                    <a:pt x="339" y="10412"/>
                    <a:pt x="339" y="10412"/>
                  </a:cubicBezTo>
                  <a:cubicBezTo>
                    <a:pt x="3314" y="8679"/>
                    <a:pt x="5573" y="8242"/>
                    <a:pt x="6124" y="8242"/>
                  </a:cubicBezTo>
                  <a:cubicBezTo>
                    <a:pt x="6151" y="8242"/>
                    <a:pt x="6173" y="8243"/>
                    <a:pt x="6191" y="8245"/>
                  </a:cubicBezTo>
                  <a:cubicBezTo>
                    <a:pt x="6151" y="8827"/>
                    <a:pt x="6070" y="9410"/>
                    <a:pt x="5974" y="9965"/>
                  </a:cubicBezTo>
                  <a:cubicBezTo>
                    <a:pt x="4796" y="10683"/>
                    <a:pt x="1816" y="13839"/>
                    <a:pt x="1816" y="13839"/>
                  </a:cubicBezTo>
                  <a:cubicBezTo>
                    <a:pt x="3455" y="12282"/>
                    <a:pt x="5528" y="10656"/>
                    <a:pt x="5893" y="10371"/>
                  </a:cubicBezTo>
                  <a:lnTo>
                    <a:pt x="5893" y="10371"/>
                  </a:lnTo>
                  <a:cubicBezTo>
                    <a:pt x="5311" y="12593"/>
                    <a:pt x="4309" y="16277"/>
                    <a:pt x="4309" y="16277"/>
                  </a:cubicBezTo>
                  <a:cubicBezTo>
                    <a:pt x="4701" y="15397"/>
                    <a:pt x="5514" y="12647"/>
                    <a:pt x="5758" y="11834"/>
                  </a:cubicBezTo>
                  <a:cubicBezTo>
                    <a:pt x="6666" y="12945"/>
                    <a:pt x="7735" y="16102"/>
                    <a:pt x="7735" y="16102"/>
                  </a:cubicBezTo>
                  <a:cubicBezTo>
                    <a:pt x="7560" y="14489"/>
                    <a:pt x="6083" y="11658"/>
                    <a:pt x="5907" y="11415"/>
                  </a:cubicBezTo>
                  <a:cubicBezTo>
                    <a:pt x="6070" y="10859"/>
                    <a:pt x="6137" y="10425"/>
                    <a:pt x="6232" y="9897"/>
                  </a:cubicBezTo>
                  <a:cubicBezTo>
                    <a:pt x="8115" y="10710"/>
                    <a:pt x="9402" y="13230"/>
                    <a:pt x="9402" y="13230"/>
                  </a:cubicBezTo>
                  <a:cubicBezTo>
                    <a:pt x="8846" y="11130"/>
                    <a:pt x="6814" y="9856"/>
                    <a:pt x="6286" y="9558"/>
                  </a:cubicBezTo>
                  <a:cubicBezTo>
                    <a:pt x="6476" y="8462"/>
                    <a:pt x="6543" y="7459"/>
                    <a:pt x="6516" y="6538"/>
                  </a:cubicBezTo>
                  <a:cubicBezTo>
                    <a:pt x="6633" y="6524"/>
                    <a:pt x="6757" y="6518"/>
                    <a:pt x="6887" y="6518"/>
                  </a:cubicBezTo>
                  <a:cubicBezTo>
                    <a:pt x="8798" y="6518"/>
                    <a:pt x="11935" y="7920"/>
                    <a:pt x="11935" y="7920"/>
                  </a:cubicBezTo>
                  <a:cubicBezTo>
                    <a:pt x="9957" y="6388"/>
                    <a:pt x="6530" y="6159"/>
                    <a:pt x="6530" y="6159"/>
                  </a:cubicBezTo>
                  <a:cubicBezTo>
                    <a:pt x="6516" y="6145"/>
                    <a:pt x="6516" y="6145"/>
                    <a:pt x="6503" y="6145"/>
                  </a:cubicBezTo>
                  <a:cubicBezTo>
                    <a:pt x="6314" y="2243"/>
                    <a:pt x="4620" y="76"/>
                    <a:pt x="4620" y="76"/>
                  </a:cubicBezTo>
                  <a:cubicBezTo>
                    <a:pt x="4572" y="24"/>
                    <a:pt x="4527" y="0"/>
                    <a:pt x="4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1"/>
            <p:cNvSpPr/>
            <p:nvPr/>
          </p:nvSpPr>
          <p:spPr>
            <a:xfrm>
              <a:off x="284850" y="4908600"/>
              <a:ext cx="188675" cy="188650"/>
            </a:xfrm>
            <a:custGeom>
              <a:avLst/>
              <a:gdLst/>
              <a:ahLst/>
              <a:cxnLst/>
              <a:rect l="l" t="t" r="r" b="b"/>
              <a:pathLst>
                <a:path w="7547" h="7546" extrusionOk="0">
                  <a:moveTo>
                    <a:pt x="6205" y="0"/>
                  </a:moveTo>
                  <a:lnTo>
                    <a:pt x="0" y="1342"/>
                  </a:lnTo>
                  <a:lnTo>
                    <a:pt x="1355" y="7546"/>
                  </a:lnTo>
                  <a:lnTo>
                    <a:pt x="7546" y="6191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1"/>
            <p:cNvSpPr/>
            <p:nvPr/>
          </p:nvSpPr>
          <p:spPr>
            <a:xfrm>
              <a:off x="281125" y="4866150"/>
              <a:ext cx="170725" cy="217550"/>
            </a:xfrm>
            <a:custGeom>
              <a:avLst/>
              <a:gdLst/>
              <a:ahLst/>
              <a:cxnLst/>
              <a:rect l="l" t="t" r="r" b="b"/>
              <a:pathLst>
                <a:path w="6829" h="8702" extrusionOk="0">
                  <a:moveTo>
                    <a:pt x="4188" y="861"/>
                  </a:moveTo>
                  <a:cubicBezTo>
                    <a:pt x="4360" y="861"/>
                    <a:pt x="4459" y="1030"/>
                    <a:pt x="4376" y="1279"/>
                  </a:cubicBezTo>
                  <a:cubicBezTo>
                    <a:pt x="4213" y="1725"/>
                    <a:pt x="3672" y="1996"/>
                    <a:pt x="3225" y="2173"/>
                  </a:cubicBezTo>
                  <a:cubicBezTo>
                    <a:pt x="3198" y="1875"/>
                    <a:pt x="3346" y="1617"/>
                    <a:pt x="3536" y="1373"/>
                  </a:cubicBezTo>
                  <a:cubicBezTo>
                    <a:pt x="3659" y="1210"/>
                    <a:pt x="3821" y="1008"/>
                    <a:pt x="4011" y="912"/>
                  </a:cubicBezTo>
                  <a:cubicBezTo>
                    <a:pt x="4075" y="877"/>
                    <a:pt x="4135" y="861"/>
                    <a:pt x="4188" y="861"/>
                  </a:cubicBezTo>
                  <a:close/>
                  <a:moveTo>
                    <a:pt x="2163" y="1557"/>
                  </a:moveTo>
                  <a:cubicBezTo>
                    <a:pt x="2320" y="1557"/>
                    <a:pt x="2464" y="1721"/>
                    <a:pt x="2575" y="1806"/>
                  </a:cubicBezTo>
                  <a:cubicBezTo>
                    <a:pt x="2575" y="1820"/>
                    <a:pt x="2588" y="1820"/>
                    <a:pt x="2602" y="1820"/>
                  </a:cubicBezTo>
                  <a:cubicBezTo>
                    <a:pt x="2696" y="1929"/>
                    <a:pt x="2792" y="2050"/>
                    <a:pt x="2859" y="2186"/>
                  </a:cubicBezTo>
                  <a:cubicBezTo>
                    <a:pt x="2777" y="2173"/>
                    <a:pt x="2696" y="2173"/>
                    <a:pt x="2615" y="2159"/>
                  </a:cubicBezTo>
                  <a:cubicBezTo>
                    <a:pt x="2466" y="2132"/>
                    <a:pt x="2181" y="2064"/>
                    <a:pt x="2006" y="1942"/>
                  </a:cubicBezTo>
                  <a:cubicBezTo>
                    <a:pt x="1979" y="1793"/>
                    <a:pt x="1938" y="1617"/>
                    <a:pt x="2114" y="1563"/>
                  </a:cubicBezTo>
                  <a:cubicBezTo>
                    <a:pt x="2131" y="1559"/>
                    <a:pt x="2147" y="1557"/>
                    <a:pt x="2163" y="1557"/>
                  </a:cubicBezTo>
                  <a:close/>
                  <a:moveTo>
                    <a:pt x="6142" y="1"/>
                  </a:moveTo>
                  <a:cubicBezTo>
                    <a:pt x="6070" y="1"/>
                    <a:pt x="6002" y="46"/>
                    <a:pt x="6002" y="141"/>
                  </a:cubicBezTo>
                  <a:cubicBezTo>
                    <a:pt x="5989" y="1075"/>
                    <a:pt x="4905" y="1685"/>
                    <a:pt x="4132" y="2037"/>
                  </a:cubicBezTo>
                  <a:cubicBezTo>
                    <a:pt x="4227" y="1969"/>
                    <a:pt x="4309" y="1888"/>
                    <a:pt x="4390" y="1806"/>
                  </a:cubicBezTo>
                  <a:cubicBezTo>
                    <a:pt x="4647" y="1522"/>
                    <a:pt x="4986" y="954"/>
                    <a:pt x="4593" y="628"/>
                  </a:cubicBezTo>
                  <a:cubicBezTo>
                    <a:pt x="4490" y="548"/>
                    <a:pt x="4379" y="515"/>
                    <a:pt x="4266" y="515"/>
                  </a:cubicBezTo>
                  <a:cubicBezTo>
                    <a:pt x="3978" y="515"/>
                    <a:pt x="3681" y="732"/>
                    <a:pt x="3496" y="926"/>
                  </a:cubicBezTo>
                  <a:cubicBezTo>
                    <a:pt x="3265" y="1170"/>
                    <a:pt x="3062" y="1441"/>
                    <a:pt x="2954" y="1752"/>
                  </a:cubicBezTo>
                  <a:cubicBezTo>
                    <a:pt x="2805" y="1550"/>
                    <a:pt x="2615" y="1373"/>
                    <a:pt x="2398" y="1237"/>
                  </a:cubicBezTo>
                  <a:cubicBezTo>
                    <a:pt x="2263" y="1156"/>
                    <a:pt x="2097" y="1095"/>
                    <a:pt x="1941" y="1095"/>
                  </a:cubicBezTo>
                  <a:cubicBezTo>
                    <a:pt x="1786" y="1095"/>
                    <a:pt x="1640" y="1156"/>
                    <a:pt x="1545" y="1319"/>
                  </a:cubicBezTo>
                  <a:cubicBezTo>
                    <a:pt x="1369" y="1617"/>
                    <a:pt x="1572" y="1969"/>
                    <a:pt x="1816" y="2159"/>
                  </a:cubicBezTo>
                  <a:cubicBezTo>
                    <a:pt x="1938" y="2267"/>
                    <a:pt x="2073" y="2335"/>
                    <a:pt x="2236" y="2389"/>
                  </a:cubicBezTo>
                  <a:cubicBezTo>
                    <a:pt x="1965" y="2375"/>
                    <a:pt x="1694" y="2335"/>
                    <a:pt x="1423" y="2200"/>
                  </a:cubicBezTo>
                  <a:cubicBezTo>
                    <a:pt x="908" y="1969"/>
                    <a:pt x="624" y="1590"/>
                    <a:pt x="272" y="1183"/>
                  </a:cubicBezTo>
                  <a:cubicBezTo>
                    <a:pt x="242" y="1150"/>
                    <a:pt x="209" y="1136"/>
                    <a:pt x="178" y="1136"/>
                  </a:cubicBezTo>
                  <a:cubicBezTo>
                    <a:pt x="96" y="1136"/>
                    <a:pt x="25" y="1234"/>
                    <a:pt x="55" y="1333"/>
                  </a:cubicBezTo>
                  <a:cubicBezTo>
                    <a:pt x="272" y="1915"/>
                    <a:pt x="895" y="2389"/>
                    <a:pt x="1572" y="2592"/>
                  </a:cubicBezTo>
                  <a:lnTo>
                    <a:pt x="1" y="2944"/>
                  </a:lnTo>
                  <a:lnTo>
                    <a:pt x="366" y="4665"/>
                  </a:lnTo>
                  <a:lnTo>
                    <a:pt x="3563" y="3974"/>
                  </a:lnTo>
                  <a:cubicBezTo>
                    <a:pt x="3713" y="4732"/>
                    <a:pt x="3861" y="5505"/>
                    <a:pt x="4011" y="6264"/>
                  </a:cubicBezTo>
                  <a:cubicBezTo>
                    <a:pt x="4159" y="7035"/>
                    <a:pt x="4268" y="7835"/>
                    <a:pt x="4471" y="8594"/>
                  </a:cubicBezTo>
                  <a:cubicBezTo>
                    <a:pt x="4488" y="8668"/>
                    <a:pt x="4545" y="8701"/>
                    <a:pt x="4603" y="8701"/>
                  </a:cubicBezTo>
                  <a:cubicBezTo>
                    <a:pt x="4681" y="8701"/>
                    <a:pt x="4763" y="8641"/>
                    <a:pt x="4755" y="8540"/>
                  </a:cubicBezTo>
                  <a:cubicBezTo>
                    <a:pt x="4647" y="7754"/>
                    <a:pt x="4471" y="6968"/>
                    <a:pt x="4322" y="6195"/>
                  </a:cubicBezTo>
                  <a:cubicBezTo>
                    <a:pt x="4173" y="5424"/>
                    <a:pt x="4024" y="4665"/>
                    <a:pt x="3875" y="3907"/>
                  </a:cubicBezTo>
                  <a:lnTo>
                    <a:pt x="6828" y="3256"/>
                  </a:lnTo>
                  <a:lnTo>
                    <a:pt x="6449" y="1535"/>
                  </a:lnTo>
                  <a:lnTo>
                    <a:pt x="5176" y="1820"/>
                  </a:lnTo>
                  <a:cubicBezTo>
                    <a:pt x="5324" y="1712"/>
                    <a:pt x="5460" y="1604"/>
                    <a:pt x="5595" y="1481"/>
                  </a:cubicBezTo>
                  <a:cubicBezTo>
                    <a:pt x="5961" y="1143"/>
                    <a:pt x="6327" y="696"/>
                    <a:pt x="6314" y="168"/>
                  </a:cubicBezTo>
                  <a:cubicBezTo>
                    <a:pt x="6314" y="59"/>
                    <a:pt x="6225" y="1"/>
                    <a:pt x="614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1"/>
            <p:cNvSpPr/>
            <p:nvPr/>
          </p:nvSpPr>
          <p:spPr>
            <a:xfrm>
              <a:off x="597775" y="4908600"/>
              <a:ext cx="189000" cy="188650"/>
            </a:xfrm>
            <a:custGeom>
              <a:avLst/>
              <a:gdLst/>
              <a:ahLst/>
              <a:cxnLst/>
              <a:rect l="l" t="t" r="r" b="b"/>
              <a:pathLst>
                <a:path w="7560" h="7546" extrusionOk="0">
                  <a:moveTo>
                    <a:pt x="1355" y="0"/>
                  </a:moveTo>
                  <a:lnTo>
                    <a:pt x="0" y="6191"/>
                  </a:lnTo>
                  <a:lnTo>
                    <a:pt x="6205" y="7546"/>
                  </a:lnTo>
                  <a:lnTo>
                    <a:pt x="7559" y="1342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1"/>
            <p:cNvSpPr/>
            <p:nvPr/>
          </p:nvSpPr>
          <p:spPr>
            <a:xfrm>
              <a:off x="619800" y="4866150"/>
              <a:ext cx="170700" cy="217550"/>
            </a:xfrm>
            <a:custGeom>
              <a:avLst/>
              <a:gdLst/>
              <a:ahLst/>
              <a:cxnLst/>
              <a:rect l="l" t="t" r="r" b="b"/>
              <a:pathLst>
                <a:path w="6828" h="8702" extrusionOk="0">
                  <a:moveTo>
                    <a:pt x="2641" y="861"/>
                  </a:moveTo>
                  <a:cubicBezTo>
                    <a:pt x="2694" y="861"/>
                    <a:pt x="2754" y="877"/>
                    <a:pt x="2818" y="912"/>
                  </a:cubicBezTo>
                  <a:cubicBezTo>
                    <a:pt x="3008" y="1008"/>
                    <a:pt x="3170" y="1210"/>
                    <a:pt x="3292" y="1373"/>
                  </a:cubicBezTo>
                  <a:cubicBezTo>
                    <a:pt x="3468" y="1617"/>
                    <a:pt x="3617" y="1875"/>
                    <a:pt x="3604" y="2173"/>
                  </a:cubicBezTo>
                  <a:cubicBezTo>
                    <a:pt x="3143" y="1996"/>
                    <a:pt x="2614" y="1725"/>
                    <a:pt x="2452" y="1279"/>
                  </a:cubicBezTo>
                  <a:cubicBezTo>
                    <a:pt x="2369" y="1030"/>
                    <a:pt x="2468" y="861"/>
                    <a:pt x="2641" y="861"/>
                  </a:cubicBezTo>
                  <a:close/>
                  <a:moveTo>
                    <a:pt x="4655" y="1557"/>
                  </a:moveTo>
                  <a:cubicBezTo>
                    <a:pt x="4670" y="1557"/>
                    <a:pt x="4685" y="1559"/>
                    <a:pt x="4701" y="1563"/>
                  </a:cubicBezTo>
                  <a:cubicBezTo>
                    <a:pt x="4890" y="1617"/>
                    <a:pt x="4850" y="1793"/>
                    <a:pt x="4823" y="1942"/>
                  </a:cubicBezTo>
                  <a:cubicBezTo>
                    <a:pt x="4646" y="2064"/>
                    <a:pt x="4362" y="2132"/>
                    <a:pt x="4213" y="2159"/>
                  </a:cubicBezTo>
                  <a:cubicBezTo>
                    <a:pt x="4132" y="2173"/>
                    <a:pt x="4050" y="2173"/>
                    <a:pt x="3969" y="2186"/>
                  </a:cubicBezTo>
                  <a:cubicBezTo>
                    <a:pt x="4037" y="2050"/>
                    <a:pt x="4119" y="1929"/>
                    <a:pt x="4227" y="1820"/>
                  </a:cubicBezTo>
                  <a:cubicBezTo>
                    <a:pt x="4240" y="1820"/>
                    <a:pt x="4254" y="1820"/>
                    <a:pt x="4254" y="1806"/>
                  </a:cubicBezTo>
                  <a:cubicBezTo>
                    <a:pt x="4364" y="1721"/>
                    <a:pt x="4508" y="1557"/>
                    <a:pt x="4655" y="1557"/>
                  </a:cubicBezTo>
                  <a:close/>
                  <a:moveTo>
                    <a:pt x="686" y="1"/>
                  </a:moveTo>
                  <a:cubicBezTo>
                    <a:pt x="604" y="1"/>
                    <a:pt x="515" y="59"/>
                    <a:pt x="515" y="168"/>
                  </a:cubicBezTo>
                  <a:cubicBezTo>
                    <a:pt x="501" y="696"/>
                    <a:pt x="867" y="1143"/>
                    <a:pt x="1233" y="1481"/>
                  </a:cubicBezTo>
                  <a:cubicBezTo>
                    <a:pt x="1368" y="1604"/>
                    <a:pt x="1504" y="1712"/>
                    <a:pt x="1653" y="1820"/>
                  </a:cubicBezTo>
                  <a:lnTo>
                    <a:pt x="380" y="1535"/>
                  </a:lnTo>
                  <a:lnTo>
                    <a:pt x="0" y="3256"/>
                  </a:lnTo>
                  <a:lnTo>
                    <a:pt x="2940" y="3907"/>
                  </a:lnTo>
                  <a:cubicBezTo>
                    <a:pt x="2804" y="4665"/>
                    <a:pt x="2656" y="5424"/>
                    <a:pt x="2506" y="6195"/>
                  </a:cubicBezTo>
                  <a:cubicBezTo>
                    <a:pt x="2358" y="6968"/>
                    <a:pt x="2168" y="7754"/>
                    <a:pt x="2073" y="8540"/>
                  </a:cubicBezTo>
                  <a:cubicBezTo>
                    <a:pt x="2065" y="8641"/>
                    <a:pt x="2143" y="8701"/>
                    <a:pt x="2220" y="8701"/>
                  </a:cubicBezTo>
                  <a:cubicBezTo>
                    <a:pt x="2277" y="8701"/>
                    <a:pt x="2335" y="8668"/>
                    <a:pt x="2358" y="8594"/>
                  </a:cubicBezTo>
                  <a:cubicBezTo>
                    <a:pt x="2560" y="7835"/>
                    <a:pt x="2669" y="7035"/>
                    <a:pt x="2818" y="6264"/>
                  </a:cubicBezTo>
                  <a:cubicBezTo>
                    <a:pt x="2967" y="5505"/>
                    <a:pt x="3116" y="4732"/>
                    <a:pt x="3265" y="3974"/>
                  </a:cubicBezTo>
                  <a:lnTo>
                    <a:pt x="6462" y="4665"/>
                  </a:lnTo>
                  <a:lnTo>
                    <a:pt x="6828" y="2944"/>
                  </a:lnTo>
                  <a:lnTo>
                    <a:pt x="5256" y="2592"/>
                  </a:lnTo>
                  <a:cubicBezTo>
                    <a:pt x="5934" y="2389"/>
                    <a:pt x="6557" y="1915"/>
                    <a:pt x="6760" y="1333"/>
                  </a:cubicBezTo>
                  <a:cubicBezTo>
                    <a:pt x="6799" y="1234"/>
                    <a:pt x="6724" y="1136"/>
                    <a:pt x="6644" y="1136"/>
                  </a:cubicBezTo>
                  <a:cubicBezTo>
                    <a:pt x="6614" y="1136"/>
                    <a:pt x="6583" y="1150"/>
                    <a:pt x="6557" y="1183"/>
                  </a:cubicBezTo>
                  <a:cubicBezTo>
                    <a:pt x="6205" y="1590"/>
                    <a:pt x="5920" y="1969"/>
                    <a:pt x="5405" y="2200"/>
                  </a:cubicBezTo>
                  <a:cubicBezTo>
                    <a:pt x="5134" y="2335"/>
                    <a:pt x="4863" y="2375"/>
                    <a:pt x="4592" y="2389"/>
                  </a:cubicBezTo>
                  <a:cubicBezTo>
                    <a:pt x="4742" y="2335"/>
                    <a:pt x="4890" y="2267"/>
                    <a:pt x="5013" y="2159"/>
                  </a:cubicBezTo>
                  <a:cubicBezTo>
                    <a:pt x="5256" y="1969"/>
                    <a:pt x="5459" y="1617"/>
                    <a:pt x="5284" y="1319"/>
                  </a:cubicBezTo>
                  <a:cubicBezTo>
                    <a:pt x="5189" y="1156"/>
                    <a:pt x="5040" y="1095"/>
                    <a:pt x="4882" y="1095"/>
                  </a:cubicBezTo>
                  <a:cubicBezTo>
                    <a:pt x="4725" y="1095"/>
                    <a:pt x="4559" y="1156"/>
                    <a:pt x="4430" y="1237"/>
                  </a:cubicBezTo>
                  <a:cubicBezTo>
                    <a:pt x="4213" y="1373"/>
                    <a:pt x="4023" y="1550"/>
                    <a:pt x="3861" y="1752"/>
                  </a:cubicBezTo>
                  <a:cubicBezTo>
                    <a:pt x="3766" y="1441"/>
                    <a:pt x="3563" y="1170"/>
                    <a:pt x="3333" y="926"/>
                  </a:cubicBezTo>
                  <a:cubicBezTo>
                    <a:pt x="3147" y="732"/>
                    <a:pt x="2850" y="515"/>
                    <a:pt x="2562" y="515"/>
                  </a:cubicBezTo>
                  <a:cubicBezTo>
                    <a:pt x="2449" y="515"/>
                    <a:pt x="2338" y="548"/>
                    <a:pt x="2235" y="628"/>
                  </a:cubicBezTo>
                  <a:cubicBezTo>
                    <a:pt x="1843" y="954"/>
                    <a:pt x="2168" y="1522"/>
                    <a:pt x="2439" y="1806"/>
                  </a:cubicBezTo>
                  <a:cubicBezTo>
                    <a:pt x="2520" y="1888"/>
                    <a:pt x="2601" y="1969"/>
                    <a:pt x="2696" y="2037"/>
                  </a:cubicBezTo>
                  <a:cubicBezTo>
                    <a:pt x="1924" y="1685"/>
                    <a:pt x="840" y="1075"/>
                    <a:pt x="826" y="141"/>
                  </a:cubicBezTo>
                  <a:cubicBezTo>
                    <a:pt x="826" y="46"/>
                    <a:pt x="758" y="1"/>
                    <a:pt x="68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1"/>
            <p:cNvSpPr/>
            <p:nvPr/>
          </p:nvSpPr>
          <p:spPr>
            <a:xfrm>
              <a:off x="514450" y="5042025"/>
              <a:ext cx="30875" cy="24075"/>
            </a:xfrm>
            <a:custGeom>
              <a:avLst/>
              <a:gdLst/>
              <a:ahLst/>
              <a:cxnLst/>
              <a:rect l="l" t="t" r="r" b="b"/>
              <a:pathLst>
                <a:path w="1235" h="963" extrusionOk="0">
                  <a:moveTo>
                    <a:pt x="624" y="0"/>
                  </a:moveTo>
                  <a:cubicBezTo>
                    <a:pt x="1" y="0"/>
                    <a:pt x="1" y="963"/>
                    <a:pt x="624" y="963"/>
                  </a:cubicBezTo>
                  <a:cubicBezTo>
                    <a:pt x="1234" y="963"/>
                    <a:pt x="1234" y="0"/>
                    <a:pt x="624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1"/>
            <p:cNvSpPr/>
            <p:nvPr/>
          </p:nvSpPr>
          <p:spPr>
            <a:xfrm>
              <a:off x="396950" y="5064375"/>
              <a:ext cx="19325" cy="14600"/>
            </a:xfrm>
            <a:custGeom>
              <a:avLst/>
              <a:gdLst/>
              <a:ahLst/>
              <a:cxnLst/>
              <a:rect l="l" t="t" r="r" b="b"/>
              <a:pathLst>
                <a:path w="773" h="584" extrusionOk="0">
                  <a:moveTo>
                    <a:pt x="393" y="0"/>
                  </a:moveTo>
                  <a:cubicBezTo>
                    <a:pt x="1" y="0"/>
                    <a:pt x="1" y="583"/>
                    <a:pt x="393" y="583"/>
                  </a:cubicBezTo>
                  <a:cubicBezTo>
                    <a:pt x="772" y="583"/>
                    <a:pt x="772" y="0"/>
                    <a:pt x="393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1"/>
            <p:cNvSpPr/>
            <p:nvPr/>
          </p:nvSpPr>
          <p:spPr>
            <a:xfrm>
              <a:off x="245575" y="4412000"/>
              <a:ext cx="132100" cy="128500"/>
            </a:xfrm>
            <a:custGeom>
              <a:avLst/>
              <a:gdLst/>
              <a:ahLst/>
              <a:cxnLst/>
              <a:rect l="l" t="t" r="r" b="b"/>
              <a:pathLst>
                <a:path w="5284" h="5140" extrusionOk="0">
                  <a:moveTo>
                    <a:pt x="2779" y="0"/>
                  </a:moveTo>
                  <a:cubicBezTo>
                    <a:pt x="2212" y="0"/>
                    <a:pt x="1638" y="217"/>
                    <a:pt x="1192" y="615"/>
                  </a:cubicBezTo>
                  <a:cubicBezTo>
                    <a:pt x="231" y="1482"/>
                    <a:pt x="0" y="3039"/>
                    <a:pt x="935" y="4015"/>
                  </a:cubicBezTo>
                  <a:cubicBezTo>
                    <a:pt x="1667" y="4773"/>
                    <a:pt x="2913" y="5140"/>
                    <a:pt x="3956" y="5140"/>
                  </a:cubicBezTo>
                  <a:cubicBezTo>
                    <a:pt x="4308" y="4665"/>
                    <a:pt x="4728" y="4245"/>
                    <a:pt x="5202" y="3893"/>
                  </a:cubicBezTo>
                  <a:cubicBezTo>
                    <a:pt x="5283" y="2782"/>
                    <a:pt x="5081" y="1495"/>
                    <a:pt x="4295" y="655"/>
                  </a:cubicBezTo>
                  <a:cubicBezTo>
                    <a:pt x="3880" y="207"/>
                    <a:pt x="3333" y="0"/>
                    <a:pt x="2779" y="0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1"/>
            <p:cNvSpPr/>
            <p:nvPr/>
          </p:nvSpPr>
          <p:spPr>
            <a:xfrm>
              <a:off x="412850" y="4826625"/>
              <a:ext cx="240175" cy="294900"/>
            </a:xfrm>
            <a:custGeom>
              <a:avLst/>
              <a:gdLst/>
              <a:ahLst/>
              <a:cxnLst/>
              <a:rect l="l" t="t" r="r" b="b"/>
              <a:pathLst>
                <a:path w="9607" h="11796" extrusionOk="0">
                  <a:moveTo>
                    <a:pt x="2806" y="1"/>
                  </a:moveTo>
                  <a:cubicBezTo>
                    <a:pt x="1356" y="1220"/>
                    <a:pt x="855" y="3103"/>
                    <a:pt x="543" y="4946"/>
                  </a:cubicBezTo>
                  <a:cubicBezTo>
                    <a:pt x="164" y="7126"/>
                    <a:pt x="82" y="9348"/>
                    <a:pt x="1" y="11569"/>
                  </a:cubicBezTo>
                  <a:cubicBezTo>
                    <a:pt x="1042" y="11617"/>
                    <a:pt x="4164" y="11795"/>
                    <a:pt x="6564" y="11795"/>
                  </a:cubicBezTo>
                  <a:cubicBezTo>
                    <a:pt x="8257" y="11795"/>
                    <a:pt x="9590" y="11707"/>
                    <a:pt x="9579" y="11421"/>
                  </a:cubicBezTo>
                  <a:lnTo>
                    <a:pt x="9579" y="11380"/>
                  </a:lnTo>
                  <a:lnTo>
                    <a:pt x="9579" y="11353"/>
                  </a:lnTo>
                  <a:cubicBezTo>
                    <a:pt x="9525" y="10404"/>
                    <a:pt x="9606" y="9443"/>
                    <a:pt x="9552" y="8495"/>
                  </a:cubicBezTo>
                  <a:cubicBezTo>
                    <a:pt x="9511" y="7478"/>
                    <a:pt x="9402" y="6476"/>
                    <a:pt x="9200" y="5501"/>
                  </a:cubicBezTo>
                  <a:cubicBezTo>
                    <a:pt x="8833" y="3618"/>
                    <a:pt x="8116" y="1911"/>
                    <a:pt x="7249" y="218"/>
                  </a:cubicBezTo>
                  <a:cubicBezTo>
                    <a:pt x="6937" y="205"/>
                    <a:pt x="6626" y="177"/>
                    <a:pt x="6314" y="123"/>
                  </a:cubicBezTo>
                  <a:cubicBezTo>
                    <a:pt x="5909" y="152"/>
                    <a:pt x="5498" y="167"/>
                    <a:pt x="5084" y="167"/>
                  </a:cubicBezTo>
                  <a:cubicBezTo>
                    <a:pt x="4322" y="167"/>
                    <a:pt x="3552" y="115"/>
                    <a:pt x="2806" y="1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1"/>
            <p:cNvSpPr/>
            <p:nvPr/>
          </p:nvSpPr>
          <p:spPr>
            <a:xfrm>
              <a:off x="229625" y="4396250"/>
              <a:ext cx="620125" cy="741725"/>
            </a:xfrm>
            <a:custGeom>
              <a:avLst/>
              <a:gdLst/>
              <a:ahLst/>
              <a:cxnLst/>
              <a:rect l="l" t="t" r="r" b="b"/>
              <a:pathLst>
                <a:path w="24805" h="29669" extrusionOk="0">
                  <a:moveTo>
                    <a:pt x="3432" y="0"/>
                  </a:moveTo>
                  <a:cubicBezTo>
                    <a:pt x="2657" y="0"/>
                    <a:pt x="1878" y="319"/>
                    <a:pt x="1302" y="879"/>
                  </a:cubicBezTo>
                  <a:cubicBezTo>
                    <a:pt x="259" y="1908"/>
                    <a:pt x="1" y="3575"/>
                    <a:pt x="882" y="4780"/>
                  </a:cubicBezTo>
                  <a:cubicBezTo>
                    <a:pt x="1499" y="5629"/>
                    <a:pt x="2875" y="6345"/>
                    <a:pt x="4045" y="6345"/>
                  </a:cubicBezTo>
                  <a:cubicBezTo>
                    <a:pt x="4107" y="6345"/>
                    <a:pt x="4168" y="6343"/>
                    <a:pt x="4228" y="6338"/>
                  </a:cubicBezTo>
                  <a:lnTo>
                    <a:pt x="4228" y="6338"/>
                  </a:lnTo>
                  <a:cubicBezTo>
                    <a:pt x="3957" y="6812"/>
                    <a:pt x="3741" y="7327"/>
                    <a:pt x="3632" y="7896"/>
                  </a:cubicBezTo>
                  <a:cubicBezTo>
                    <a:pt x="3280" y="9590"/>
                    <a:pt x="3470" y="11499"/>
                    <a:pt x="4160" y="13085"/>
                  </a:cubicBezTo>
                  <a:cubicBezTo>
                    <a:pt x="5190" y="15455"/>
                    <a:pt x="7249" y="16620"/>
                    <a:pt x="9552" y="17107"/>
                  </a:cubicBezTo>
                  <a:cubicBezTo>
                    <a:pt x="8278" y="18097"/>
                    <a:pt x="7736" y="19777"/>
                    <a:pt x="7425" y="21348"/>
                  </a:cubicBezTo>
                  <a:cubicBezTo>
                    <a:pt x="6911" y="23813"/>
                    <a:pt x="6815" y="26333"/>
                    <a:pt x="6721" y="28839"/>
                  </a:cubicBezTo>
                  <a:cubicBezTo>
                    <a:pt x="6721" y="29031"/>
                    <a:pt x="6853" y="29120"/>
                    <a:pt x="6999" y="29120"/>
                  </a:cubicBezTo>
                  <a:cubicBezTo>
                    <a:pt x="7028" y="29120"/>
                    <a:pt x="7057" y="29116"/>
                    <a:pt x="7086" y="29110"/>
                  </a:cubicBezTo>
                  <a:cubicBezTo>
                    <a:pt x="9145" y="29503"/>
                    <a:pt x="11258" y="29597"/>
                    <a:pt x="13345" y="29624"/>
                  </a:cubicBezTo>
                  <a:cubicBezTo>
                    <a:pt x="13568" y="29629"/>
                    <a:pt x="14130" y="29669"/>
                    <a:pt x="14772" y="29669"/>
                  </a:cubicBezTo>
                  <a:cubicBezTo>
                    <a:pt x="16043" y="29669"/>
                    <a:pt x="17630" y="29513"/>
                    <a:pt x="17531" y="28622"/>
                  </a:cubicBezTo>
                  <a:cubicBezTo>
                    <a:pt x="17531" y="28582"/>
                    <a:pt x="17517" y="28541"/>
                    <a:pt x="17504" y="28501"/>
                  </a:cubicBezTo>
                  <a:cubicBezTo>
                    <a:pt x="17761" y="26563"/>
                    <a:pt x="17504" y="24423"/>
                    <a:pt x="17138" y="22526"/>
                  </a:cubicBezTo>
                  <a:cubicBezTo>
                    <a:pt x="16785" y="20725"/>
                    <a:pt x="16189" y="18910"/>
                    <a:pt x="15093" y="17433"/>
                  </a:cubicBezTo>
                  <a:cubicBezTo>
                    <a:pt x="18019" y="17324"/>
                    <a:pt x="20565" y="15496"/>
                    <a:pt x="21080" y="12366"/>
                  </a:cubicBezTo>
                  <a:cubicBezTo>
                    <a:pt x="21364" y="10605"/>
                    <a:pt x="21364" y="8668"/>
                    <a:pt x="20620" y="7016"/>
                  </a:cubicBezTo>
                  <a:cubicBezTo>
                    <a:pt x="20593" y="6948"/>
                    <a:pt x="20551" y="6880"/>
                    <a:pt x="20524" y="6826"/>
                  </a:cubicBezTo>
                  <a:cubicBezTo>
                    <a:pt x="21839" y="6772"/>
                    <a:pt x="23546" y="6053"/>
                    <a:pt x="24115" y="4903"/>
                  </a:cubicBezTo>
                  <a:cubicBezTo>
                    <a:pt x="24805" y="3521"/>
                    <a:pt x="24073" y="1962"/>
                    <a:pt x="22923" y="1095"/>
                  </a:cubicBezTo>
                  <a:cubicBezTo>
                    <a:pt x="22272" y="604"/>
                    <a:pt x="21537" y="290"/>
                    <a:pt x="20807" y="290"/>
                  </a:cubicBezTo>
                  <a:cubicBezTo>
                    <a:pt x="20230" y="290"/>
                    <a:pt x="19656" y="486"/>
                    <a:pt x="19130" y="947"/>
                  </a:cubicBezTo>
                  <a:cubicBezTo>
                    <a:pt x="18276" y="1692"/>
                    <a:pt x="17707" y="3046"/>
                    <a:pt x="18005" y="4198"/>
                  </a:cubicBezTo>
                  <a:cubicBezTo>
                    <a:pt x="17721" y="4036"/>
                    <a:pt x="17436" y="3886"/>
                    <a:pt x="17125" y="3765"/>
                  </a:cubicBezTo>
                  <a:cubicBezTo>
                    <a:pt x="16204" y="3358"/>
                    <a:pt x="15201" y="3127"/>
                    <a:pt x="14185" y="2992"/>
                  </a:cubicBezTo>
                  <a:cubicBezTo>
                    <a:pt x="14497" y="2667"/>
                    <a:pt x="14795" y="2247"/>
                    <a:pt x="14605" y="1854"/>
                  </a:cubicBezTo>
                  <a:cubicBezTo>
                    <a:pt x="14566" y="1762"/>
                    <a:pt x="14458" y="1713"/>
                    <a:pt x="14352" y="1713"/>
                  </a:cubicBezTo>
                  <a:cubicBezTo>
                    <a:pt x="14271" y="1713"/>
                    <a:pt x="14191" y="1741"/>
                    <a:pt x="14144" y="1800"/>
                  </a:cubicBezTo>
                  <a:cubicBezTo>
                    <a:pt x="13901" y="2139"/>
                    <a:pt x="13575" y="2288"/>
                    <a:pt x="13196" y="2450"/>
                  </a:cubicBezTo>
                  <a:cubicBezTo>
                    <a:pt x="13142" y="2464"/>
                    <a:pt x="13061" y="2504"/>
                    <a:pt x="12965" y="2545"/>
                  </a:cubicBezTo>
                  <a:cubicBezTo>
                    <a:pt x="13196" y="2139"/>
                    <a:pt x="13290" y="1664"/>
                    <a:pt x="13223" y="1150"/>
                  </a:cubicBezTo>
                  <a:cubicBezTo>
                    <a:pt x="13198" y="993"/>
                    <a:pt x="13073" y="892"/>
                    <a:pt x="12945" y="892"/>
                  </a:cubicBezTo>
                  <a:cubicBezTo>
                    <a:pt x="12863" y="892"/>
                    <a:pt x="12780" y="933"/>
                    <a:pt x="12722" y="1028"/>
                  </a:cubicBezTo>
                  <a:cubicBezTo>
                    <a:pt x="12356" y="1597"/>
                    <a:pt x="11923" y="2098"/>
                    <a:pt x="11421" y="2504"/>
                  </a:cubicBezTo>
                  <a:cubicBezTo>
                    <a:pt x="11462" y="2288"/>
                    <a:pt x="11462" y="2044"/>
                    <a:pt x="11421" y="1800"/>
                  </a:cubicBezTo>
                  <a:cubicBezTo>
                    <a:pt x="11406" y="1689"/>
                    <a:pt x="11318" y="1626"/>
                    <a:pt x="11230" y="1626"/>
                  </a:cubicBezTo>
                  <a:cubicBezTo>
                    <a:pt x="11158" y="1626"/>
                    <a:pt x="11086" y="1668"/>
                    <a:pt x="11056" y="1760"/>
                  </a:cubicBezTo>
                  <a:cubicBezTo>
                    <a:pt x="10893" y="2193"/>
                    <a:pt x="10677" y="2573"/>
                    <a:pt x="10392" y="2911"/>
                  </a:cubicBezTo>
                  <a:cubicBezTo>
                    <a:pt x="9024" y="3033"/>
                    <a:pt x="7669" y="3371"/>
                    <a:pt x="6490" y="4076"/>
                  </a:cubicBezTo>
                  <a:cubicBezTo>
                    <a:pt x="6504" y="2762"/>
                    <a:pt x="6071" y="1258"/>
                    <a:pt x="4973" y="486"/>
                  </a:cubicBezTo>
                  <a:cubicBezTo>
                    <a:pt x="4507" y="153"/>
                    <a:pt x="3970" y="0"/>
                    <a:pt x="3432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1"/>
            <p:cNvSpPr/>
            <p:nvPr/>
          </p:nvSpPr>
          <p:spPr>
            <a:xfrm>
              <a:off x="268600" y="4427725"/>
              <a:ext cx="107025" cy="107000"/>
            </a:xfrm>
            <a:custGeom>
              <a:avLst/>
              <a:gdLst/>
              <a:ahLst/>
              <a:cxnLst/>
              <a:rect l="l" t="t" r="r" b="b"/>
              <a:pathLst>
                <a:path w="4281" h="4280" extrusionOk="0">
                  <a:moveTo>
                    <a:pt x="1826" y="0"/>
                  </a:moveTo>
                  <a:cubicBezTo>
                    <a:pt x="1473" y="0"/>
                    <a:pt x="1092" y="156"/>
                    <a:pt x="692" y="528"/>
                  </a:cubicBezTo>
                  <a:cubicBezTo>
                    <a:pt x="54" y="1124"/>
                    <a:pt x="0" y="2126"/>
                    <a:pt x="434" y="2858"/>
                  </a:cubicBezTo>
                  <a:cubicBezTo>
                    <a:pt x="963" y="3738"/>
                    <a:pt x="2249" y="4213"/>
                    <a:pt x="3224" y="4280"/>
                  </a:cubicBezTo>
                  <a:cubicBezTo>
                    <a:pt x="3265" y="4280"/>
                    <a:pt x="3306" y="4267"/>
                    <a:pt x="3320" y="4240"/>
                  </a:cubicBezTo>
                  <a:cubicBezTo>
                    <a:pt x="3340" y="4253"/>
                    <a:pt x="3366" y="4263"/>
                    <a:pt x="3393" y="4263"/>
                  </a:cubicBezTo>
                  <a:cubicBezTo>
                    <a:pt x="3421" y="4263"/>
                    <a:pt x="3448" y="4253"/>
                    <a:pt x="3468" y="4226"/>
                  </a:cubicBezTo>
                  <a:cubicBezTo>
                    <a:pt x="3699" y="3982"/>
                    <a:pt x="3874" y="3738"/>
                    <a:pt x="4187" y="3589"/>
                  </a:cubicBezTo>
                  <a:cubicBezTo>
                    <a:pt x="4254" y="3548"/>
                    <a:pt x="4281" y="3481"/>
                    <a:pt x="4268" y="3427"/>
                  </a:cubicBezTo>
                  <a:lnTo>
                    <a:pt x="4268" y="3346"/>
                  </a:lnTo>
                  <a:cubicBezTo>
                    <a:pt x="4086" y="2170"/>
                    <a:pt x="3146" y="0"/>
                    <a:pt x="18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1"/>
            <p:cNvSpPr/>
            <p:nvPr/>
          </p:nvSpPr>
          <p:spPr>
            <a:xfrm>
              <a:off x="690275" y="4447525"/>
              <a:ext cx="118850" cy="102150"/>
            </a:xfrm>
            <a:custGeom>
              <a:avLst/>
              <a:gdLst/>
              <a:ahLst/>
              <a:cxnLst/>
              <a:rect l="l" t="t" r="r" b="b"/>
              <a:pathLst>
                <a:path w="4754" h="4086" extrusionOk="0">
                  <a:moveTo>
                    <a:pt x="2651" y="1"/>
                  </a:moveTo>
                  <a:cubicBezTo>
                    <a:pt x="1300" y="1"/>
                    <a:pt x="0" y="1298"/>
                    <a:pt x="446" y="2770"/>
                  </a:cubicBezTo>
                  <a:cubicBezTo>
                    <a:pt x="446" y="2797"/>
                    <a:pt x="473" y="2810"/>
                    <a:pt x="487" y="2824"/>
                  </a:cubicBezTo>
                  <a:cubicBezTo>
                    <a:pt x="581" y="3041"/>
                    <a:pt x="758" y="3204"/>
                    <a:pt x="920" y="3366"/>
                  </a:cubicBezTo>
                  <a:cubicBezTo>
                    <a:pt x="1096" y="3542"/>
                    <a:pt x="1273" y="3732"/>
                    <a:pt x="1448" y="3908"/>
                  </a:cubicBezTo>
                  <a:lnTo>
                    <a:pt x="1462" y="3921"/>
                  </a:lnTo>
                  <a:cubicBezTo>
                    <a:pt x="1474" y="4009"/>
                    <a:pt x="1533" y="4085"/>
                    <a:pt x="1638" y="4085"/>
                  </a:cubicBezTo>
                  <a:cubicBezTo>
                    <a:pt x="1647" y="4085"/>
                    <a:pt x="1656" y="4085"/>
                    <a:pt x="1665" y="4084"/>
                  </a:cubicBezTo>
                  <a:cubicBezTo>
                    <a:pt x="2694" y="3975"/>
                    <a:pt x="3819" y="3488"/>
                    <a:pt x="4334" y="2539"/>
                  </a:cubicBezTo>
                  <a:cubicBezTo>
                    <a:pt x="4753" y="1781"/>
                    <a:pt x="4551" y="914"/>
                    <a:pt x="3859" y="399"/>
                  </a:cubicBezTo>
                  <a:cubicBezTo>
                    <a:pt x="3484" y="123"/>
                    <a:pt x="3065" y="1"/>
                    <a:pt x="26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1"/>
            <p:cNvSpPr/>
            <p:nvPr/>
          </p:nvSpPr>
          <p:spPr>
            <a:xfrm>
              <a:off x="434225" y="4636200"/>
              <a:ext cx="229625" cy="177325"/>
            </a:xfrm>
            <a:custGeom>
              <a:avLst/>
              <a:gdLst/>
              <a:ahLst/>
              <a:cxnLst/>
              <a:rect l="l" t="t" r="r" b="b"/>
              <a:pathLst>
                <a:path w="9185" h="7093" extrusionOk="0">
                  <a:moveTo>
                    <a:pt x="4650" y="1"/>
                  </a:moveTo>
                  <a:cubicBezTo>
                    <a:pt x="2317" y="1"/>
                    <a:pt x="0" y="1639"/>
                    <a:pt x="569" y="4312"/>
                  </a:cubicBezTo>
                  <a:cubicBezTo>
                    <a:pt x="867" y="5681"/>
                    <a:pt x="2059" y="6738"/>
                    <a:pt x="3414" y="6955"/>
                  </a:cubicBezTo>
                  <a:cubicBezTo>
                    <a:pt x="3441" y="6968"/>
                    <a:pt x="3468" y="6982"/>
                    <a:pt x="3508" y="6982"/>
                  </a:cubicBezTo>
                  <a:cubicBezTo>
                    <a:pt x="3883" y="7054"/>
                    <a:pt x="4267" y="7092"/>
                    <a:pt x="4650" y="7092"/>
                  </a:cubicBezTo>
                  <a:cubicBezTo>
                    <a:pt x="6051" y="7092"/>
                    <a:pt x="7430" y="6579"/>
                    <a:pt x="8249" y="5356"/>
                  </a:cubicBezTo>
                  <a:cubicBezTo>
                    <a:pt x="9185" y="3920"/>
                    <a:pt x="8724" y="2010"/>
                    <a:pt x="7436" y="953"/>
                  </a:cubicBezTo>
                  <a:cubicBezTo>
                    <a:pt x="6656" y="302"/>
                    <a:pt x="5651" y="1"/>
                    <a:pt x="465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1"/>
            <p:cNvSpPr/>
            <p:nvPr/>
          </p:nvSpPr>
          <p:spPr>
            <a:xfrm>
              <a:off x="354975" y="4662575"/>
              <a:ext cx="86700" cy="57375"/>
            </a:xfrm>
            <a:custGeom>
              <a:avLst/>
              <a:gdLst/>
              <a:ahLst/>
              <a:cxnLst/>
              <a:rect l="l" t="t" r="r" b="b"/>
              <a:pathLst>
                <a:path w="3468" h="2295" extrusionOk="0">
                  <a:moveTo>
                    <a:pt x="1452" y="0"/>
                  </a:moveTo>
                  <a:cubicBezTo>
                    <a:pt x="1093" y="0"/>
                    <a:pt x="727" y="72"/>
                    <a:pt x="461" y="291"/>
                  </a:cubicBezTo>
                  <a:cubicBezTo>
                    <a:pt x="352" y="386"/>
                    <a:pt x="257" y="508"/>
                    <a:pt x="203" y="629"/>
                  </a:cubicBezTo>
                  <a:cubicBezTo>
                    <a:pt x="0" y="927"/>
                    <a:pt x="54" y="1348"/>
                    <a:pt x="244" y="1646"/>
                  </a:cubicBezTo>
                  <a:cubicBezTo>
                    <a:pt x="525" y="2075"/>
                    <a:pt x="1057" y="2294"/>
                    <a:pt x="1583" y="2294"/>
                  </a:cubicBezTo>
                  <a:cubicBezTo>
                    <a:pt x="2020" y="2294"/>
                    <a:pt x="2454" y="2143"/>
                    <a:pt x="2736" y="1836"/>
                  </a:cubicBezTo>
                  <a:cubicBezTo>
                    <a:pt x="3468" y="1063"/>
                    <a:pt x="2791" y="156"/>
                    <a:pt x="1897" y="33"/>
                  </a:cubicBezTo>
                  <a:cubicBezTo>
                    <a:pt x="1755" y="13"/>
                    <a:pt x="1604" y="0"/>
                    <a:pt x="145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1"/>
            <p:cNvSpPr/>
            <p:nvPr/>
          </p:nvSpPr>
          <p:spPr>
            <a:xfrm>
              <a:off x="490000" y="4634825"/>
              <a:ext cx="120725" cy="147175"/>
            </a:xfrm>
            <a:custGeom>
              <a:avLst/>
              <a:gdLst/>
              <a:ahLst/>
              <a:cxnLst/>
              <a:rect l="l" t="t" r="r" b="b"/>
              <a:pathLst>
                <a:path w="4829" h="5887" extrusionOk="0">
                  <a:moveTo>
                    <a:pt x="2362" y="1"/>
                  </a:moveTo>
                  <a:cubicBezTo>
                    <a:pt x="2180" y="1"/>
                    <a:pt x="1997" y="11"/>
                    <a:pt x="1819" y="33"/>
                  </a:cubicBezTo>
                  <a:cubicBezTo>
                    <a:pt x="1710" y="33"/>
                    <a:pt x="1602" y="47"/>
                    <a:pt x="1508" y="60"/>
                  </a:cubicBezTo>
                  <a:cubicBezTo>
                    <a:pt x="1440" y="60"/>
                    <a:pt x="1372" y="60"/>
                    <a:pt x="1304" y="74"/>
                  </a:cubicBezTo>
                  <a:cubicBezTo>
                    <a:pt x="1291" y="60"/>
                    <a:pt x="1277" y="60"/>
                    <a:pt x="1264" y="60"/>
                  </a:cubicBezTo>
                  <a:cubicBezTo>
                    <a:pt x="1255" y="59"/>
                    <a:pt x="1247" y="59"/>
                    <a:pt x="1239" y="59"/>
                  </a:cubicBezTo>
                  <a:cubicBezTo>
                    <a:pt x="426" y="59"/>
                    <a:pt x="1225" y="1363"/>
                    <a:pt x="1399" y="1631"/>
                  </a:cubicBezTo>
                  <a:cubicBezTo>
                    <a:pt x="1656" y="2010"/>
                    <a:pt x="1941" y="2241"/>
                    <a:pt x="2239" y="2281"/>
                  </a:cubicBezTo>
                  <a:cubicBezTo>
                    <a:pt x="2185" y="3392"/>
                    <a:pt x="2252" y="4530"/>
                    <a:pt x="2279" y="5641"/>
                  </a:cubicBezTo>
                  <a:cubicBezTo>
                    <a:pt x="2279" y="5668"/>
                    <a:pt x="2294" y="5682"/>
                    <a:pt x="2307" y="5709"/>
                  </a:cubicBezTo>
                  <a:cubicBezTo>
                    <a:pt x="1481" y="5709"/>
                    <a:pt x="654" y="5465"/>
                    <a:pt x="99" y="4950"/>
                  </a:cubicBezTo>
                  <a:cubicBezTo>
                    <a:pt x="89" y="4940"/>
                    <a:pt x="77" y="4936"/>
                    <a:pt x="65" y="4936"/>
                  </a:cubicBezTo>
                  <a:cubicBezTo>
                    <a:pt x="31" y="4936"/>
                    <a:pt x="1" y="4974"/>
                    <a:pt x="31" y="5005"/>
                  </a:cubicBezTo>
                  <a:cubicBezTo>
                    <a:pt x="532" y="5736"/>
                    <a:pt x="1467" y="5845"/>
                    <a:pt x="2294" y="5885"/>
                  </a:cubicBezTo>
                  <a:cubicBezTo>
                    <a:pt x="2341" y="5886"/>
                    <a:pt x="2388" y="5887"/>
                    <a:pt x="2435" y="5887"/>
                  </a:cubicBezTo>
                  <a:cubicBezTo>
                    <a:pt x="3289" y="5887"/>
                    <a:pt x="4091" y="5650"/>
                    <a:pt x="4745" y="5072"/>
                  </a:cubicBezTo>
                  <a:cubicBezTo>
                    <a:pt x="4829" y="4999"/>
                    <a:pt x="4750" y="4893"/>
                    <a:pt x="4660" y="4893"/>
                  </a:cubicBezTo>
                  <a:cubicBezTo>
                    <a:pt x="4634" y="4893"/>
                    <a:pt x="4607" y="4902"/>
                    <a:pt x="4582" y="4923"/>
                  </a:cubicBezTo>
                  <a:cubicBezTo>
                    <a:pt x="4040" y="5397"/>
                    <a:pt x="3255" y="5668"/>
                    <a:pt x="2456" y="5695"/>
                  </a:cubicBezTo>
                  <a:cubicBezTo>
                    <a:pt x="2469" y="5682"/>
                    <a:pt x="2483" y="5655"/>
                    <a:pt x="2483" y="5641"/>
                  </a:cubicBezTo>
                  <a:cubicBezTo>
                    <a:pt x="2496" y="4530"/>
                    <a:pt x="2510" y="3379"/>
                    <a:pt x="2388" y="2281"/>
                  </a:cubicBezTo>
                  <a:cubicBezTo>
                    <a:pt x="2605" y="2268"/>
                    <a:pt x="2835" y="2160"/>
                    <a:pt x="3079" y="1956"/>
                  </a:cubicBezTo>
                  <a:cubicBezTo>
                    <a:pt x="3390" y="1672"/>
                    <a:pt x="4664" y="791"/>
                    <a:pt x="4000" y="303"/>
                  </a:cubicBezTo>
                  <a:cubicBezTo>
                    <a:pt x="3702" y="74"/>
                    <a:pt x="3173" y="60"/>
                    <a:pt x="2808" y="20"/>
                  </a:cubicBezTo>
                  <a:cubicBezTo>
                    <a:pt x="2662" y="7"/>
                    <a:pt x="2512" y="1"/>
                    <a:pt x="236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1"/>
            <p:cNvSpPr/>
            <p:nvPr/>
          </p:nvSpPr>
          <p:spPr>
            <a:xfrm>
              <a:off x="494825" y="4694200"/>
              <a:ext cx="10800" cy="11025"/>
            </a:xfrm>
            <a:custGeom>
              <a:avLst/>
              <a:gdLst/>
              <a:ahLst/>
              <a:cxnLst/>
              <a:rect l="l" t="t" r="r" b="b"/>
              <a:pathLst>
                <a:path w="432" h="441" extrusionOk="0">
                  <a:moveTo>
                    <a:pt x="181" y="1"/>
                  </a:moveTo>
                  <a:cubicBezTo>
                    <a:pt x="175" y="1"/>
                    <a:pt x="169" y="1"/>
                    <a:pt x="163" y="2"/>
                  </a:cubicBezTo>
                  <a:cubicBezTo>
                    <a:pt x="82" y="2"/>
                    <a:pt x="14" y="56"/>
                    <a:pt x="0" y="137"/>
                  </a:cubicBezTo>
                  <a:cubicBezTo>
                    <a:pt x="0" y="164"/>
                    <a:pt x="0" y="191"/>
                    <a:pt x="14" y="218"/>
                  </a:cubicBezTo>
                  <a:cubicBezTo>
                    <a:pt x="0" y="258"/>
                    <a:pt x="0" y="300"/>
                    <a:pt x="14" y="340"/>
                  </a:cubicBezTo>
                  <a:cubicBezTo>
                    <a:pt x="46" y="409"/>
                    <a:pt x="106" y="441"/>
                    <a:pt x="169" y="441"/>
                  </a:cubicBezTo>
                  <a:cubicBezTo>
                    <a:pt x="242" y="441"/>
                    <a:pt x="317" y="399"/>
                    <a:pt x="352" y="327"/>
                  </a:cubicBezTo>
                  <a:cubicBezTo>
                    <a:pt x="431" y="196"/>
                    <a:pt x="358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1"/>
            <p:cNvSpPr/>
            <p:nvPr/>
          </p:nvSpPr>
          <p:spPr>
            <a:xfrm>
              <a:off x="476525" y="4682975"/>
              <a:ext cx="11550" cy="9125"/>
            </a:xfrm>
            <a:custGeom>
              <a:avLst/>
              <a:gdLst/>
              <a:ahLst/>
              <a:cxnLst/>
              <a:rect l="l" t="t" r="r" b="b"/>
              <a:pathLst>
                <a:path w="462" h="365" extrusionOk="0">
                  <a:moveTo>
                    <a:pt x="214" y="1"/>
                  </a:moveTo>
                  <a:cubicBezTo>
                    <a:pt x="117" y="1"/>
                    <a:pt x="15" y="61"/>
                    <a:pt x="15" y="166"/>
                  </a:cubicBezTo>
                  <a:cubicBezTo>
                    <a:pt x="1" y="220"/>
                    <a:pt x="28" y="247"/>
                    <a:pt x="55" y="274"/>
                  </a:cubicBezTo>
                  <a:cubicBezTo>
                    <a:pt x="69" y="315"/>
                    <a:pt x="96" y="342"/>
                    <a:pt x="150" y="355"/>
                  </a:cubicBezTo>
                  <a:cubicBezTo>
                    <a:pt x="169" y="361"/>
                    <a:pt x="187" y="364"/>
                    <a:pt x="205" y="364"/>
                  </a:cubicBezTo>
                  <a:cubicBezTo>
                    <a:pt x="346" y="364"/>
                    <a:pt x="462" y="190"/>
                    <a:pt x="353" y="57"/>
                  </a:cubicBezTo>
                  <a:cubicBezTo>
                    <a:pt x="320" y="19"/>
                    <a:pt x="267" y="1"/>
                    <a:pt x="2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1"/>
            <p:cNvSpPr/>
            <p:nvPr/>
          </p:nvSpPr>
          <p:spPr>
            <a:xfrm>
              <a:off x="472475" y="4710800"/>
              <a:ext cx="9500" cy="10750"/>
            </a:xfrm>
            <a:custGeom>
              <a:avLst/>
              <a:gdLst/>
              <a:ahLst/>
              <a:cxnLst/>
              <a:rect l="l" t="t" r="r" b="b"/>
              <a:pathLst>
                <a:path w="380" h="430" extrusionOk="0">
                  <a:moveTo>
                    <a:pt x="177" y="1"/>
                  </a:moveTo>
                  <a:cubicBezTo>
                    <a:pt x="96" y="1"/>
                    <a:pt x="27" y="69"/>
                    <a:pt x="14" y="150"/>
                  </a:cubicBezTo>
                  <a:cubicBezTo>
                    <a:pt x="0" y="178"/>
                    <a:pt x="14" y="205"/>
                    <a:pt x="14" y="218"/>
                  </a:cubicBezTo>
                  <a:cubicBezTo>
                    <a:pt x="0" y="286"/>
                    <a:pt x="0" y="353"/>
                    <a:pt x="54" y="394"/>
                  </a:cubicBezTo>
                  <a:cubicBezTo>
                    <a:pt x="90" y="419"/>
                    <a:pt x="126" y="430"/>
                    <a:pt x="161" y="430"/>
                  </a:cubicBezTo>
                  <a:cubicBezTo>
                    <a:pt x="259" y="430"/>
                    <a:pt x="343" y="345"/>
                    <a:pt x="352" y="245"/>
                  </a:cubicBezTo>
                  <a:cubicBezTo>
                    <a:pt x="379" y="191"/>
                    <a:pt x="379" y="109"/>
                    <a:pt x="312" y="82"/>
                  </a:cubicBezTo>
                  <a:cubicBezTo>
                    <a:pt x="271" y="28"/>
                    <a:pt x="217" y="1"/>
                    <a:pt x="17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1"/>
            <p:cNvSpPr/>
            <p:nvPr/>
          </p:nvSpPr>
          <p:spPr>
            <a:xfrm>
              <a:off x="396275" y="4609525"/>
              <a:ext cx="22700" cy="38775"/>
            </a:xfrm>
            <a:custGeom>
              <a:avLst/>
              <a:gdLst/>
              <a:ahLst/>
              <a:cxnLst/>
              <a:rect l="l" t="t" r="r" b="b"/>
              <a:pathLst>
                <a:path w="908" h="1551" extrusionOk="0">
                  <a:moveTo>
                    <a:pt x="492" y="1"/>
                  </a:moveTo>
                  <a:cubicBezTo>
                    <a:pt x="330" y="1"/>
                    <a:pt x="168" y="85"/>
                    <a:pt x="176" y="246"/>
                  </a:cubicBezTo>
                  <a:cubicBezTo>
                    <a:pt x="41" y="571"/>
                    <a:pt x="1" y="1059"/>
                    <a:pt x="163" y="1343"/>
                  </a:cubicBezTo>
                  <a:cubicBezTo>
                    <a:pt x="239" y="1482"/>
                    <a:pt x="365" y="1550"/>
                    <a:pt x="489" y="1550"/>
                  </a:cubicBezTo>
                  <a:cubicBezTo>
                    <a:pt x="631" y="1550"/>
                    <a:pt x="769" y="1462"/>
                    <a:pt x="827" y="1288"/>
                  </a:cubicBezTo>
                  <a:cubicBezTo>
                    <a:pt x="908" y="1072"/>
                    <a:pt x="895" y="788"/>
                    <a:pt x="895" y="571"/>
                  </a:cubicBezTo>
                  <a:cubicBezTo>
                    <a:pt x="895" y="394"/>
                    <a:pt x="854" y="192"/>
                    <a:pt x="718" y="69"/>
                  </a:cubicBezTo>
                  <a:cubicBezTo>
                    <a:pt x="658" y="23"/>
                    <a:pt x="575" y="1"/>
                    <a:pt x="49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1"/>
            <p:cNvSpPr/>
            <p:nvPr/>
          </p:nvSpPr>
          <p:spPr>
            <a:xfrm>
              <a:off x="389500" y="4604475"/>
              <a:ext cx="9900" cy="15325"/>
            </a:xfrm>
            <a:custGeom>
              <a:avLst/>
              <a:gdLst/>
              <a:ahLst/>
              <a:cxnLst/>
              <a:rect l="l" t="t" r="r" b="b"/>
              <a:pathLst>
                <a:path w="396" h="613" extrusionOk="0">
                  <a:moveTo>
                    <a:pt x="282" y="1"/>
                  </a:moveTo>
                  <a:cubicBezTo>
                    <a:pt x="269" y="1"/>
                    <a:pt x="256" y="5"/>
                    <a:pt x="245" y="14"/>
                  </a:cubicBezTo>
                  <a:cubicBezTo>
                    <a:pt x="218" y="27"/>
                    <a:pt x="190" y="54"/>
                    <a:pt x="176" y="69"/>
                  </a:cubicBezTo>
                  <a:cubicBezTo>
                    <a:pt x="122" y="136"/>
                    <a:pt x="68" y="204"/>
                    <a:pt x="41" y="285"/>
                  </a:cubicBezTo>
                  <a:cubicBezTo>
                    <a:pt x="1" y="380"/>
                    <a:pt x="1" y="461"/>
                    <a:pt x="28" y="556"/>
                  </a:cubicBezTo>
                  <a:cubicBezTo>
                    <a:pt x="28" y="569"/>
                    <a:pt x="41" y="569"/>
                    <a:pt x="41" y="569"/>
                  </a:cubicBezTo>
                  <a:lnTo>
                    <a:pt x="41" y="596"/>
                  </a:lnTo>
                  <a:lnTo>
                    <a:pt x="55" y="596"/>
                  </a:lnTo>
                  <a:cubicBezTo>
                    <a:pt x="70" y="607"/>
                    <a:pt x="87" y="613"/>
                    <a:pt x="104" y="613"/>
                  </a:cubicBezTo>
                  <a:cubicBezTo>
                    <a:pt x="152" y="613"/>
                    <a:pt x="200" y="575"/>
                    <a:pt x="190" y="515"/>
                  </a:cubicBezTo>
                  <a:cubicBezTo>
                    <a:pt x="149" y="367"/>
                    <a:pt x="218" y="231"/>
                    <a:pt x="339" y="136"/>
                  </a:cubicBezTo>
                  <a:cubicBezTo>
                    <a:pt x="395" y="91"/>
                    <a:pt x="340" y="1"/>
                    <a:pt x="2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1"/>
            <p:cNvSpPr/>
            <p:nvPr/>
          </p:nvSpPr>
          <p:spPr>
            <a:xfrm>
              <a:off x="656375" y="4655725"/>
              <a:ext cx="86375" cy="57500"/>
            </a:xfrm>
            <a:custGeom>
              <a:avLst/>
              <a:gdLst/>
              <a:ahLst/>
              <a:cxnLst/>
              <a:rect l="l" t="t" r="r" b="b"/>
              <a:pathLst>
                <a:path w="3455" h="2300" extrusionOk="0">
                  <a:moveTo>
                    <a:pt x="2067" y="0"/>
                  </a:moveTo>
                  <a:cubicBezTo>
                    <a:pt x="1882" y="0"/>
                    <a:pt x="1698" y="21"/>
                    <a:pt x="1531" y="51"/>
                  </a:cubicBezTo>
                  <a:cubicBezTo>
                    <a:pt x="637" y="199"/>
                    <a:pt x="0" y="1134"/>
                    <a:pt x="759" y="1893"/>
                  </a:cubicBezTo>
                  <a:cubicBezTo>
                    <a:pt x="1039" y="2167"/>
                    <a:pt x="1439" y="2299"/>
                    <a:pt x="1845" y="2299"/>
                  </a:cubicBezTo>
                  <a:cubicBezTo>
                    <a:pt x="2402" y="2299"/>
                    <a:pt x="2970" y="2051"/>
                    <a:pt x="3252" y="1581"/>
                  </a:cubicBezTo>
                  <a:cubicBezTo>
                    <a:pt x="3427" y="1283"/>
                    <a:pt x="3454" y="863"/>
                    <a:pt x="3238" y="565"/>
                  </a:cubicBezTo>
                  <a:cubicBezTo>
                    <a:pt x="3170" y="443"/>
                    <a:pt x="3089" y="334"/>
                    <a:pt x="2967" y="253"/>
                  </a:cubicBezTo>
                  <a:cubicBezTo>
                    <a:pt x="2717" y="64"/>
                    <a:pt x="2390" y="0"/>
                    <a:pt x="206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1"/>
            <p:cNvSpPr/>
            <p:nvPr/>
          </p:nvSpPr>
          <p:spPr>
            <a:xfrm>
              <a:off x="593025" y="4691850"/>
              <a:ext cx="10875" cy="11175"/>
            </a:xfrm>
            <a:custGeom>
              <a:avLst/>
              <a:gdLst/>
              <a:ahLst/>
              <a:cxnLst/>
              <a:rect l="l" t="t" r="r" b="b"/>
              <a:pathLst>
                <a:path w="435" h="447" extrusionOk="0">
                  <a:moveTo>
                    <a:pt x="245" y="0"/>
                  </a:moveTo>
                  <a:cubicBezTo>
                    <a:pt x="69" y="0"/>
                    <a:pt x="1" y="204"/>
                    <a:pt x="82" y="339"/>
                  </a:cubicBezTo>
                  <a:cubicBezTo>
                    <a:pt x="124" y="409"/>
                    <a:pt x="194" y="446"/>
                    <a:pt x="259" y="446"/>
                  </a:cubicBezTo>
                  <a:cubicBezTo>
                    <a:pt x="322" y="446"/>
                    <a:pt x="381" y="412"/>
                    <a:pt x="407" y="339"/>
                  </a:cubicBezTo>
                  <a:cubicBezTo>
                    <a:pt x="421" y="298"/>
                    <a:pt x="434" y="258"/>
                    <a:pt x="421" y="217"/>
                  </a:cubicBezTo>
                  <a:lnTo>
                    <a:pt x="421" y="136"/>
                  </a:lnTo>
                  <a:cubicBezTo>
                    <a:pt x="407" y="54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1"/>
            <p:cNvSpPr/>
            <p:nvPr/>
          </p:nvSpPr>
          <p:spPr>
            <a:xfrm>
              <a:off x="609975" y="4679925"/>
              <a:ext cx="11525" cy="9150"/>
            </a:xfrm>
            <a:custGeom>
              <a:avLst/>
              <a:gdLst/>
              <a:ahLst/>
              <a:cxnLst/>
              <a:rect l="l" t="t" r="r" b="b"/>
              <a:pathLst>
                <a:path w="461" h="366" extrusionOk="0">
                  <a:moveTo>
                    <a:pt x="254" y="0"/>
                  </a:moveTo>
                  <a:cubicBezTo>
                    <a:pt x="193" y="0"/>
                    <a:pt x="133" y="23"/>
                    <a:pt x="95" y="71"/>
                  </a:cubicBezTo>
                  <a:cubicBezTo>
                    <a:pt x="0" y="203"/>
                    <a:pt x="125" y="365"/>
                    <a:pt x="267" y="365"/>
                  </a:cubicBezTo>
                  <a:cubicBezTo>
                    <a:pt x="286" y="365"/>
                    <a:pt x="306" y="362"/>
                    <a:pt x="325" y="356"/>
                  </a:cubicBezTo>
                  <a:cubicBezTo>
                    <a:pt x="366" y="342"/>
                    <a:pt x="393" y="315"/>
                    <a:pt x="406" y="275"/>
                  </a:cubicBezTo>
                  <a:cubicBezTo>
                    <a:pt x="434" y="248"/>
                    <a:pt x="461" y="206"/>
                    <a:pt x="448" y="152"/>
                  </a:cubicBezTo>
                  <a:cubicBezTo>
                    <a:pt x="439" y="54"/>
                    <a:pt x="346" y="0"/>
                    <a:pt x="25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1"/>
            <p:cNvSpPr/>
            <p:nvPr/>
          </p:nvSpPr>
          <p:spPr>
            <a:xfrm>
              <a:off x="617100" y="4707425"/>
              <a:ext cx="9825" cy="11075"/>
            </a:xfrm>
            <a:custGeom>
              <a:avLst/>
              <a:gdLst/>
              <a:ahLst/>
              <a:cxnLst/>
              <a:rect l="l" t="t" r="r" b="b"/>
              <a:pathLst>
                <a:path w="393" h="443" extrusionOk="0">
                  <a:moveTo>
                    <a:pt x="203" y="0"/>
                  </a:moveTo>
                  <a:cubicBezTo>
                    <a:pt x="163" y="0"/>
                    <a:pt x="108" y="42"/>
                    <a:pt x="81" y="96"/>
                  </a:cubicBezTo>
                  <a:cubicBezTo>
                    <a:pt x="0" y="123"/>
                    <a:pt x="0" y="204"/>
                    <a:pt x="27" y="258"/>
                  </a:cubicBezTo>
                  <a:cubicBezTo>
                    <a:pt x="47" y="358"/>
                    <a:pt x="140" y="443"/>
                    <a:pt x="237" y="443"/>
                  </a:cubicBezTo>
                  <a:cubicBezTo>
                    <a:pt x="271" y="443"/>
                    <a:pt x="306" y="432"/>
                    <a:pt x="338" y="407"/>
                  </a:cubicBezTo>
                  <a:cubicBezTo>
                    <a:pt x="392" y="353"/>
                    <a:pt x="392" y="285"/>
                    <a:pt x="379" y="217"/>
                  </a:cubicBezTo>
                  <a:lnTo>
                    <a:pt x="379" y="150"/>
                  </a:lnTo>
                  <a:cubicBezTo>
                    <a:pt x="352" y="69"/>
                    <a:pt x="284" y="0"/>
                    <a:pt x="2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1"/>
            <p:cNvSpPr/>
            <p:nvPr/>
          </p:nvSpPr>
          <p:spPr>
            <a:xfrm>
              <a:off x="676350" y="4603325"/>
              <a:ext cx="23050" cy="38825"/>
            </a:xfrm>
            <a:custGeom>
              <a:avLst/>
              <a:gdLst/>
              <a:ahLst/>
              <a:cxnLst/>
              <a:rect l="l" t="t" r="r" b="b"/>
              <a:pathLst>
                <a:path w="922" h="1553" extrusionOk="0">
                  <a:moveTo>
                    <a:pt x="421" y="1"/>
                  </a:moveTo>
                  <a:cubicBezTo>
                    <a:pt x="328" y="1"/>
                    <a:pt x="230" y="30"/>
                    <a:pt x="163" y="87"/>
                  </a:cubicBezTo>
                  <a:cubicBezTo>
                    <a:pt x="27" y="209"/>
                    <a:pt x="0" y="413"/>
                    <a:pt x="0" y="588"/>
                  </a:cubicBezTo>
                  <a:cubicBezTo>
                    <a:pt x="14" y="805"/>
                    <a:pt x="14" y="1090"/>
                    <a:pt x="96" y="1307"/>
                  </a:cubicBezTo>
                  <a:cubicBezTo>
                    <a:pt x="164" y="1471"/>
                    <a:pt x="298" y="1552"/>
                    <a:pt x="433" y="1552"/>
                  </a:cubicBezTo>
                  <a:cubicBezTo>
                    <a:pt x="565" y="1552"/>
                    <a:pt x="699" y="1474"/>
                    <a:pt x="773" y="1320"/>
                  </a:cubicBezTo>
                  <a:cubicBezTo>
                    <a:pt x="921" y="1049"/>
                    <a:pt x="867" y="561"/>
                    <a:pt x="705" y="236"/>
                  </a:cubicBezTo>
                  <a:cubicBezTo>
                    <a:pt x="713" y="77"/>
                    <a:pt x="572" y="1"/>
                    <a:pt x="42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1"/>
            <p:cNvSpPr/>
            <p:nvPr/>
          </p:nvSpPr>
          <p:spPr>
            <a:xfrm>
              <a:off x="695225" y="4597850"/>
              <a:ext cx="9950" cy="15175"/>
            </a:xfrm>
            <a:custGeom>
              <a:avLst/>
              <a:gdLst/>
              <a:ahLst/>
              <a:cxnLst/>
              <a:rect l="l" t="t" r="r" b="b"/>
              <a:pathLst>
                <a:path w="398" h="607" extrusionOk="0">
                  <a:moveTo>
                    <a:pt x="111" y="0"/>
                  </a:moveTo>
                  <a:cubicBezTo>
                    <a:pt x="52" y="0"/>
                    <a:pt x="0" y="95"/>
                    <a:pt x="58" y="130"/>
                  </a:cubicBezTo>
                  <a:cubicBezTo>
                    <a:pt x="166" y="225"/>
                    <a:pt x="248" y="361"/>
                    <a:pt x="221" y="509"/>
                  </a:cubicBezTo>
                  <a:cubicBezTo>
                    <a:pt x="211" y="569"/>
                    <a:pt x="259" y="607"/>
                    <a:pt x="307" y="607"/>
                  </a:cubicBezTo>
                  <a:cubicBezTo>
                    <a:pt x="324" y="607"/>
                    <a:pt x="341" y="601"/>
                    <a:pt x="356" y="590"/>
                  </a:cubicBezTo>
                  <a:lnTo>
                    <a:pt x="370" y="577"/>
                  </a:lnTo>
                  <a:lnTo>
                    <a:pt x="370" y="550"/>
                  </a:lnTo>
                  <a:lnTo>
                    <a:pt x="370" y="536"/>
                  </a:lnTo>
                  <a:cubicBezTo>
                    <a:pt x="397" y="442"/>
                    <a:pt x="397" y="361"/>
                    <a:pt x="356" y="265"/>
                  </a:cubicBezTo>
                  <a:cubicBezTo>
                    <a:pt x="316" y="184"/>
                    <a:pt x="275" y="117"/>
                    <a:pt x="208" y="63"/>
                  </a:cubicBezTo>
                  <a:cubicBezTo>
                    <a:pt x="193" y="49"/>
                    <a:pt x="166" y="36"/>
                    <a:pt x="139" y="8"/>
                  </a:cubicBezTo>
                  <a:cubicBezTo>
                    <a:pt x="130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1"/>
            <p:cNvSpPr/>
            <p:nvPr/>
          </p:nvSpPr>
          <p:spPr>
            <a:xfrm>
              <a:off x="263250" y="4429400"/>
              <a:ext cx="117500" cy="84300"/>
            </a:xfrm>
            <a:custGeom>
              <a:avLst/>
              <a:gdLst/>
              <a:ahLst/>
              <a:cxnLst/>
              <a:rect l="l" t="t" r="r" b="b"/>
              <a:pathLst>
                <a:path w="4700" h="3372" extrusionOk="0">
                  <a:moveTo>
                    <a:pt x="1849" y="0"/>
                  </a:moveTo>
                  <a:cubicBezTo>
                    <a:pt x="347" y="0"/>
                    <a:pt x="0" y="1805"/>
                    <a:pt x="783" y="2831"/>
                  </a:cubicBezTo>
                  <a:cubicBezTo>
                    <a:pt x="797" y="2854"/>
                    <a:pt x="824" y="2865"/>
                    <a:pt x="851" y="2865"/>
                  </a:cubicBezTo>
                  <a:cubicBezTo>
                    <a:pt x="904" y="2865"/>
                    <a:pt x="959" y="2826"/>
                    <a:pt x="933" y="2764"/>
                  </a:cubicBezTo>
                  <a:cubicBezTo>
                    <a:pt x="675" y="2208"/>
                    <a:pt x="472" y="1558"/>
                    <a:pt x="770" y="962"/>
                  </a:cubicBezTo>
                  <a:cubicBezTo>
                    <a:pt x="995" y="528"/>
                    <a:pt x="1400" y="347"/>
                    <a:pt x="1828" y="347"/>
                  </a:cubicBezTo>
                  <a:cubicBezTo>
                    <a:pt x="2123" y="347"/>
                    <a:pt x="2428" y="433"/>
                    <a:pt x="2694" y="582"/>
                  </a:cubicBezTo>
                  <a:cubicBezTo>
                    <a:pt x="3642" y="1138"/>
                    <a:pt x="4007" y="2343"/>
                    <a:pt x="4414" y="3292"/>
                  </a:cubicBezTo>
                  <a:cubicBezTo>
                    <a:pt x="4439" y="3348"/>
                    <a:pt x="4491" y="3372"/>
                    <a:pt x="4540" y="3372"/>
                  </a:cubicBezTo>
                  <a:cubicBezTo>
                    <a:pt x="4622" y="3372"/>
                    <a:pt x="4700" y="3309"/>
                    <a:pt x="4657" y="3224"/>
                  </a:cubicBezTo>
                  <a:cubicBezTo>
                    <a:pt x="4116" y="1964"/>
                    <a:pt x="3547" y="0"/>
                    <a:pt x="1867" y="0"/>
                  </a:cubicBezTo>
                  <a:cubicBezTo>
                    <a:pt x="1861" y="0"/>
                    <a:pt x="1855" y="0"/>
                    <a:pt x="18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1"/>
            <p:cNvSpPr/>
            <p:nvPr/>
          </p:nvSpPr>
          <p:spPr>
            <a:xfrm>
              <a:off x="693950" y="4448250"/>
              <a:ext cx="102225" cy="70550"/>
            </a:xfrm>
            <a:custGeom>
              <a:avLst/>
              <a:gdLst/>
              <a:ahLst/>
              <a:cxnLst/>
              <a:rect l="l" t="t" r="r" b="b"/>
              <a:pathLst>
                <a:path w="4089" h="2822" extrusionOk="0">
                  <a:moveTo>
                    <a:pt x="2441" y="0"/>
                  </a:moveTo>
                  <a:cubicBezTo>
                    <a:pt x="2011" y="0"/>
                    <a:pt x="1591" y="91"/>
                    <a:pt x="1301" y="249"/>
                  </a:cubicBezTo>
                  <a:cubicBezTo>
                    <a:pt x="434" y="722"/>
                    <a:pt x="1" y="1847"/>
                    <a:pt x="286" y="2768"/>
                  </a:cubicBezTo>
                  <a:cubicBezTo>
                    <a:pt x="298" y="2804"/>
                    <a:pt x="331" y="2822"/>
                    <a:pt x="364" y="2822"/>
                  </a:cubicBezTo>
                  <a:cubicBezTo>
                    <a:pt x="406" y="2822"/>
                    <a:pt x="448" y="2794"/>
                    <a:pt x="448" y="2741"/>
                  </a:cubicBezTo>
                  <a:cubicBezTo>
                    <a:pt x="434" y="1956"/>
                    <a:pt x="611" y="1089"/>
                    <a:pt x="1301" y="601"/>
                  </a:cubicBezTo>
                  <a:cubicBezTo>
                    <a:pt x="1616" y="381"/>
                    <a:pt x="2050" y="271"/>
                    <a:pt x="2492" y="271"/>
                  </a:cubicBezTo>
                  <a:cubicBezTo>
                    <a:pt x="3059" y="271"/>
                    <a:pt x="3639" y="452"/>
                    <a:pt x="3997" y="818"/>
                  </a:cubicBezTo>
                  <a:cubicBezTo>
                    <a:pt x="4007" y="828"/>
                    <a:pt x="4018" y="832"/>
                    <a:pt x="4029" y="832"/>
                  </a:cubicBezTo>
                  <a:cubicBezTo>
                    <a:pt x="4060" y="832"/>
                    <a:pt x="4088" y="794"/>
                    <a:pt x="4079" y="764"/>
                  </a:cubicBezTo>
                  <a:cubicBezTo>
                    <a:pt x="3821" y="225"/>
                    <a:pt x="3119" y="0"/>
                    <a:pt x="24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1"/>
            <p:cNvSpPr/>
            <p:nvPr/>
          </p:nvSpPr>
          <p:spPr>
            <a:xfrm>
              <a:off x="466375" y="4822250"/>
              <a:ext cx="140800" cy="17050"/>
            </a:xfrm>
            <a:custGeom>
              <a:avLst/>
              <a:gdLst/>
              <a:ahLst/>
              <a:cxnLst/>
              <a:rect l="l" t="t" r="r" b="b"/>
              <a:pathLst>
                <a:path w="5632" h="682" extrusionOk="0">
                  <a:moveTo>
                    <a:pt x="82" y="0"/>
                  </a:moveTo>
                  <a:cubicBezTo>
                    <a:pt x="27" y="0"/>
                    <a:pt x="0" y="67"/>
                    <a:pt x="55" y="81"/>
                  </a:cubicBezTo>
                  <a:cubicBezTo>
                    <a:pt x="1278" y="525"/>
                    <a:pt x="2653" y="682"/>
                    <a:pt x="3991" y="682"/>
                  </a:cubicBezTo>
                  <a:cubicBezTo>
                    <a:pt x="4489" y="682"/>
                    <a:pt x="4982" y="660"/>
                    <a:pt x="5460" y="623"/>
                  </a:cubicBezTo>
                  <a:cubicBezTo>
                    <a:pt x="5631" y="610"/>
                    <a:pt x="5623" y="365"/>
                    <a:pt x="5472" y="365"/>
                  </a:cubicBezTo>
                  <a:cubicBezTo>
                    <a:pt x="5468" y="365"/>
                    <a:pt x="5464" y="365"/>
                    <a:pt x="5460" y="365"/>
                  </a:cubicBezTo>
                  <a:cubicBezTo>
                    <a:pt x="5168" y="381"/>
                    <a:pt x="4878" y="387"/>
                    <a:pt x="4591" y="387"/>
                  </a:cubicBezTo>
                  <a:cubicBezTo>
                    <a:pt x="3069" y="387"/>
                    <a:pt x="1609" y="193"/>
                    <a:pt x="8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1"/>
            <p:cNvSpPr/>
            <p:nvPr/>
          </p:nvSpPr>
          <p:spPr>
            <a:xfrm>
              <a:off x="550025" y="4609850"/>
              <a:ext cx="6125" cy="15425"/>
            </a:xfrm>
            <a:custGeom>
              <a:avLst/>
              <a:gdLst/>
              <a:ahLst/>
              <a:cxnLst/>
              <a:rect l="l" t="t" r="r" b="b"/>
              <a:pathLst>
                <a:path w="245" h="617" extrusionOk="0">
                  <a:moveTo>
                    <a:pt x="127" y="0"/>
                  </a:moveTo>
                  <a:cubicBezTo>
                    <a:pt x="90" y="0"/>
                    <a:pt x="53" y="21"/>
                    <a:pt x="41" y="70"/>
                  </a:cubicBezTo>
                  <a:cubicBezTo>
                    <a:pt x="1" y="246"/>
                    <a:pt x="55" y="436"/>
                    <a:pt x="136" y="585"/>
                  </a:cubicBezTo>
                  <a:cubicBezTo>
                    <a:pt x="145" y="607"/>
                    <a:pt x="160" y="616"/>
                    <a:pt x="176" y="616"/>
                  </a:cubicBezTo>
                  <a:cubicBezTo>
                    <a:pt x="208" y="616"/>
                    <a:pt x="245" y="580"/>
                    <a:pt x="245" y="544"/>
                  </a:cubicBezTo>
                  <a:cubicBezTo>
                    <a:pt x="218" y="381"/>
                    <a:pt x="231" y="233"/>
                    <a:pt x="218" y="83"/>
                  </a:cubicBezTo>
                  <a:cubicBezTo>
                    <a:pt x="218" y="32"/>
                    <a:pt x="173" y="0"/>
                    <a:pt x="12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1"/>
            <p:cNvSpPr/>
            <p:nvPr/>
          </p:nvSpPr>
          <p:spPr>
            <a:xfrm>
              <a:off x="550350" y="4580475"/>
              <a:ext cx="4775" cy="15475"/>
            </a:xfrm>
            <a:custGeom>
              <a:avLst/>
              <a:gdLst/>
              <a:ahLst/>
              <a:cxnLst/>
              <a:rect l="l" t="t" r="r" b="b"/>
              <a:pathLst>
                <a:path w="191" h="619" extrusionOk="0">
                  <a:moveTo>
                    <a:pt x="93" y="1"/>
                  </a:moveTo>
                  <a:cubicBezTo>
                    <a:pt x="51" y="1"/>
                    <a:pt x="8" y="31"/>
                    <a:pt x="1" y="93"/>
                  </a:cubicBezTo>
                  <a:cubicBezTo>
                    <a:pt x="1" y="256"/>
                    <a:pt x="15" y="418"/>
                    <a:pt x="42" y="568"/>
                  </a:cubicBezTo>
                  <a:cubicBezTo>
                    <a:pt x="49" y="602"/>
                    <a:pt x="76" y="618"/>
                    <a:pt x="103" y="618"/>
                  </a:cubicBezTo>
                  <a:cubicBezTo>
                    <a:pt x="130" y="618"/>
                    <a:pt x="157" y="602"/>
                    <a:pt x="163" y="568"/>
                  </a:cubicBezTo>
                  <a:cubicBezTo>
                    <a:pt x="178" y="405"/>
                    <a:pt x="191" y="243"/>
                    <a:pt x="178" y="80"/>
                  </a:cubicBezTo>
                  <a:cubicBezTo>
                    <a:pt x="171" y="28"/>
                    <a:pt x="132" y="1"/>
                    <a:pt x="9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1"/>
            <p:cNvSpPr/>
            <p:nvPr/>
          </p:nvSpPr>
          <p:spPr>
            <a:xfrm>
              <a:off x="548675" y="4549050"/>
              <a:ext cx="4425" cy="17100"/>
            </a:xfrm>
            <a:custGeom>
              <a:avLst/>
              <a:gdLst/>
              <a:ahLst/>
              <a:cxnLst/>
              <a:rect l="l" t="t" r="r" b="b"/>
              <a:pathLst>
                <a:path w="177" h="684" extrusionOk="0">
                  <a:moveTo>
                    <a:pt x="85" y="1"/>
                  </a:moveTo>
                  <a:cubicBezTo>
                    <a:pt x="47" y="1"/>
                    <a:pt x="7" y="28"/>
                    <a:pt x="1" y="77"/>
                  </a:cubicBezTo>
                  <a:cubicBezTo>
                    <a:pt x="1" y="254"/>
                    <a:pt x="41" y="456"/>
                    <a:pt x="55" y="633"/>
                  </a:cubicBezTo>
                  <a:cubicBezTo>
                    <a:pt x="55" y="666"/>
                    <a:pt x="75" y="683"/>
                    <a:pt x="96" y="683"/>
                  </a:cubicBezTo>
                  <a:cubicBezTo>
                    <a:pt x="116" y="683"/>
                    <a:pt x="136" y="666"/>
                    <a:pt x="136" y="633"/>
                  </a:cubicBezTo>
                  <a:cubicBezTo>
                    <a:pt x="149" y="456"/>
                    <a:pt x="176" y="254"/>
                    <a:pt x="163" y="77"/>
                  </a:cubicBezTo>
                  <a:cubicBezTo>
                    <a:pt x="156" y="25"/>
                    <a:pt x="121" y="1"/>
                    <a:pt x="8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1"/>
            <p:cNvSpPr/>
            <p:nvPr/>
          </p:nvSpPr>
          <p:spPr>
            <a:xfrm>
              <a:off x="544950" y="4520450"/>
              <a:ext cx="6725" cy="13600"/>
            </a:xfrm>
            <a:custGeom>
              <a:avLst/>
              <a:gdLst/>
              <a:ahLst/>
              <a:cxnLst/>
              <a:rect l="l" t="t" r="r" b="b"/>
              <a:pathLst>
                <a:path w="269" h="544" extrusionOk="0">
                  <a:moveTo>
                    <a:pt x="106" y="0"/>
                  </a:moveTo>
                  <a:cubicBezTo>
                    <a:pt x="71" y="0"/>
                    <a:pt x="38" y="21"/>
                    <a:pt x="27" y="70"/>
                  </a:cubicBezTo>
                  <a:cubicBezTo>
                    <a:pt x="0" y="205"/>
                    <a:pt x="14" y="354"/>
                    <a:pt x="81" y="489"/>
                  </a:cubicBezTo>
                  <a:cubicBezTo>
                    <a:pt x="98" y="527"/>
                    <a:pt x="133" y="544"/>
                    <a:pt x="168" y="544"/>
                  </a:cubicBezTo>
                  <a:cubicBezTo>
                    <a:pt x="220" y="544"/>
                    <a:pt x="269" y="506"/>
                    <a:pt x="244" y="449"/>
                  </a:cubicBezTo>
                  <a:cubicBezTo>
                    <a:pt x="204" y="341"/>
                    <a:pt x="190" y="233"/>
                    <a:pt x="204" y="110"/>
                  </a:cubicBezTo>
                  <a:cubicBezTo>
                    <a:pt x="212" y="45"/>
                    <a:pt x="157" y="0"/>
                    <a:pt x="1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1"/>
            <p:cNvSpPr/>
            <p:nvPr/>
          </p:nvSpPr>
          <p:spPr>
            <a:xfrm>
              <a:off x="542900" y="4491900"/>
              <a:ext cx="5800" cy="15075"/>
            </a:xfrm>
            <a:custGeom>
              <a:avLst/>
              <a:gdLst/>
              <a:ahLst/>
              <a:cxnLst/>
              <a:rect l="l" t="t" r="r" b="b"/>
              <a:pathLst>
                <a:path w="232" h="603" extrusionOk="0">
                  <a:moveTo>
                    <a:pt x="128" y="0"/>
                  </a:moveTo>
                  <a:cubicBezTo>
                    <a:pt x="84" y="0"/>
                    <a:pt x="40" y="25"/>
                    <a:pt x="28" y="74"/>
                  </a:cubicBezTo>
                  <a:cubicBezTo>
                    <a:pt x="1" y="223"/>
                    <a:pt x="1" y="372"/>
                    <a:pt x="1" y="535"/>
                  </a:cubicBezTo>
                  <a:cubicBezTo>
                    <a:pt x="1" y="579"/>
                    <a:pt x="40" y="603"/>
                    <a:pt x="79" y="603"/>
                  </a:cubicBezTo>
                  <a:cubicBezTo>
                    <a:pt x="112" y="603"/>
                    <a:pt x="144" y="585"/>
                    <a:pt x="150" y="548"/>
                  </a:cubicBezTo>
                  <a:cubicBezTo>
                    <a:pt x="191" y="399"/>
                    <a:pt x="232" y="250"/>
                    <a:pt x="232" y="101"/>
                  </a:cubicBezTo>
                  <a:cubicBezTo>
                    <a:pt x="232" y="35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1"/>
            <p:cNvSpPr/>
            <p:nvPr/>
          </p:nvSpPr>
          <p:spPr>
            <a:xfrm>
              <a:off x="544075" y="4465700"/>
              <a:ext cx="4650" cy="14700"/>
            </a:xfrm>
            <a:custGeom>
              <a:avLst/>
              <a:gdLst/>
              <a:ahLst/>
              <a:cxnLst/>
              <a:rect l="l" t="t" r="r" b="b"/>
              <a:pathLst>
                <a:path w="186" h="588" extrusionOk="0">
                  <a:moveTo>
                    <a:pt x="105" y="1"/>
                  </a:moveTo>
                  <a:cubicBezTo>
                    <a:pt x="70" y="1"/>
                    <a:pt x="35" y="21"/>
                    <a:pt x="35" y="66"/>
                  </a:cubicBezTo>
                  <a:cubicBezTo>
                    <a:pt x="22" y="228"/>
                    <a:pt x="8" y="377"/>
                    <a:pt x="8" y="539"/>
                  </a:cubicBezTo>
                  <a:cubicBezTo>
                    <a:pt x="1" y="570"/>
                    <a:pt x="32" y="587"/>
                    <a:pt x="61" y="587"/>
                  </a:cubicBezTo>
                  <a:cubicBezTo>
                    <a:pt x="83" y="587"/>
                    <a:pt x="103" y="577"/>
                    <a:pt x="103" y="553"/>
                  </a:cubicBezTo>
                  <a:cubicBezTo>
                    <a:pt x="131" y="391"/>
                    <a:pt x="144" y="241"/>
                    <a:pt x="171" y="79"/>
                  </a:cubicBezTo>
                  <a:cubicBezTo>
                    <a:pt x="185" y="28"/>
                    <a:pt x="145" y="1"/>
                    <a:pt x="10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1"/>
            <p:cNvSpPr/>
            <p:nvPr/>
          </p:nvSpPr>
          <p:spPr>
            <a:xfrm>
              <a:off x="535800" y="4604600"/>
              <a:ext cx="4100" cy="17400"/>
            </a:xfrm>
            <a:custGeom>
              <a:avLst/>
              <a:gdLst/>
              <a:ahLst/>
              <a:cxnLst/>
              <a:rect l="l" t="t" r="r" b="b"/>
              <a:pathLst>
                <a:path w="164" h="696" extrusionOk="0">
                  <a:moveTo>
                    <a:pt x="81" y="0"/>
                  </a:moveTo>
                  <a:cubicBezTo>
                    <a:pt x="41" y="0"/>
                    <a:pt x="1" y="28"/>
                    <a:pt x="1" y="77"/>
                  </a:cubicBezTo>
                  <a:cubicBezTo>
                    <a:pt x="1" y="266"/>
                    <a:pt x="28" y="456"/>
                    <a:pt x="41" y="646"/>
                  </a:cubicBezTo>
                  <a:cubicBezTo>
                    <a:pt x="41" y="678"/>
                    <a:pt x="66" y="695"/>
                    <a:pt x="92" y="695"/>
                  </a:cubicBezTo>
                  <a:cubicBezTo>
                    <a:pt x="120" y="695"/>
                    <a:pt x="149" y="675"/>
                    <a:pt x="149" y="633"/>
                  </a:cubicBezTo>
                  <a:cubicBezTo>
                    <a:pt x="163" y="456"/>
                    <a:pt x="163" y="266"/>
                    <a:pt x="163" y="77"/>
                  </a:cubicBezTo>
                  <a:cubicBezTo>
                    <a:pt x="157" y="24"/>
                    <a:pt x="119" y="0"/>
                    <a:pt x="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1"/>
            <p:cNvSpPr/>
            <p:nvPr/>
          </p:nvSpPr>
          <p:spPr>
            <a:xfrm>
              <a:off x="532750" y="4575275"/>
              <a:ext cx="5450" cy="19225"/>
            </a:xfrm>
            <a:custGeom>
              <a:avLst/>
              <a:gdLst/>
              <a:ahLst/>
              <a:cxnLst/>
              <a:rect l="l" t="t" r="r" b="b"/>
              <a:pathLst>
                <a:path w="218" h="769" extrusionOk="0">
                  <a:moveTo>
                    <a:pt x="77" y="0"/>
                  </a:moveTo>
                  <a:cubicBezTo>
                    <a:pt x="38" y="0"/>
                    <a:pt x="0" y="24"/>
                    <a:pt x="0" y="72"/>
                  </a:cubicBezTo>
                  <a:cubicBezTo>
                    <a:pt x="15" y="301"/>
                    <a:pt x="69" y="532"/>
                    <a:pt x="150" y="749"/>
                  </a:cubicBezTo>
                  <a:cubicBezTo>
                    <a:pt x="155" y="763"/>
                    <a:pt x="164" y="769"/>
                    <a:pt x="174" y="769"/>
                  </a:cubicBezTo>
                  <a:cubicBezTo>
                    <a:pt x="194" y="769"/>
                    <a:pt x="217" y="748"/>
                    <a:pt x="217" y="722"/>
                  </a:cubicBezTo>
                  <a:cubicBezTo>
                    <a:pt x="177" y="505"/>
                    <a:pt x="163" y="288"/>
                    <a:pt x="163" y="72"/>
                  </a:cubicBezTo>
                  <a:cubicBezTo>
                    <a:pt x="157" y="24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1"/>
            <p:cNvSpPr/>
            <p:nvPr/>
          </p:nvSpPr>
          <p:spPr>
            <a:xfrm>
              <a:off x="530725" y="4546900"/>
              <a:ext cx="4750" cy="17900"/>
            </a:xfrm>
            <a:custGeom>
              <a:avLst/>
              <a:gdLst/>
              <a:ahLst/>
              <a:cxnLst/>
              <a:rect l="l" t="t" r="r" b="b"/>
              <a:pathLst>
                <a:path w="190" h="716" extrusionOk="0">
                  <a:moveTo>
                    <a:pt x="90" y="0"/>
                  </a:moveTo>
                  <a:cubicBezTo>
                    <a:pt x="51" y="0"/>
                    <a:pt x="14" y="27"/>
                    <a:pt x="14" y="82"/>
                  </a:cubicBezTo>
                  <a:cubicBezTo>
                    <a:pt x="0" y="271"/>
                    <a:pt x="27" y="461"/>
                    <a:pt x="27" y="651"/>
                  </a:cubicBezTo>
                  <a:cubicBezTo>
                    <a:pt x="34" y="695"/>
                    <a:pt x="67" y="716"/>
                    <a:pt x="100" y="716"/>
                  </a:cubicBezTo>
                  <a:cubicBezTo>
                    <a:pt x="138" y="716"/>
                    <a:pt x="177" y="688"/>
                    <a:pt x="177" y="638"/>
                  </a:cubicBezTo>
                  <a:cubicBezTo>
                    <a:pt x="177" y="461"/>
                    <a:pt x="190" y="271"/>
                    <a:pt x="177" y="82"/>
                  </a:cubicBezTo>
                  <a:cubicBezTo>
                    <a:pt x="170" y="27"/>
                    <a:pt x="129" y="0"/>
                    <a:pt x="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1"/>
            <p:cNvSpPr/>
            <p:nvPr/>
          </p:nvSpPr>
          <p:spPr>
            <a:xfrm>
              <a:off x="528675" y="4515075"/>
              <a:ext cx="5125" cy="16450"/>
            </a:xfrm>
            <a:custGeom>
              <a:avLst/>
              <a:gdLst/>
              <a:ahLst/>
              <a:cxnLst/>
              <a:rect l="l" t="t" r="r" b="b"/>
              <a:pathLst>
                <a:path w="205" h="658" extrusionOk="0">
                  <a:moveTo>
                    <a:pt x="96" y="0"/>
                  </a:moveTo>
                  <a:cubicBezTo>
                    <a:pt x="56" y="0"/>
                    <a:pt x="15" y="27"/>
                    <a:pt x="15" y="81"/>
                  </a:cubicBezTo>
                  <a:cubicBezTo>
                    <a:pt x="1" y="258"/>
                    <a:pt x="28" y="434"/>
                    <a:pt x="55" y="596"/>
                  </a:cubicBezTo>
                  <a:cubicBezTo>
                    <a:pt x="62" y="637"/>
                    <a:pt x="89" y="657"/>
                    <a:pt x="115" y="657"/>
                  </a:cubicBezTo>
                  <a:cubicBezTo>
                    <a:pt x="140" y="657"/>
                    <a:pt x="163" y="637"/>
                    <a:pt x="163" y="596"/>
                  </a:cubicBezTo>
                  <a:cubicBezTo>
                    <a:pt x="178" y="434"/>
                    <a:pt x="205" y="258"/>
                    <a:pt x="178" y="81"/>
                  </a:cubicBezTo>
                  <a:cubicBezTo>
                    <a:pt x="178" y="27"/>
                    <a:pt x="137" y="0"/>
                    <a:pt x="9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1"/>
            <p:cNvSpPr/>
            <p:nvPr/>
          </p:nvSpPr>
          <p:spPr>
            <a:xfrm>
              <a:off x="530050" y="4490850"/>
              <a:ext cx="3400" cy="12050"/>
            </a:xfrm>
            <a:custGeom>
              <a:avLst/>
              <a:gdLst/>
              <a:ahLst/>
              <a:cxnLst/>
              <a:rect l="l" t="t" r="r" b="b"/>
              <a:pathLst>
                <a:path w="136" h="482" extrusionOk="0">
                  <a:moveTo>
                    <a:pt x="68" y="1"/>
                  </a:moveTo>
                  <a:cubicBezTo>
                    <a:pt x="34" y="1"/>
                    <a:pt x="0" y="21"/>
                    <a:pt x="0" y="62"/>
                  </a:cubicBezTo>
                  <a:cubicBezTo>
                    <a:pt x="14" y="197"/>
                    <a:pt x="27" y="319"/>
                    <a:pt x="41" y="441"/>
                  </a:cubicBezTo>
                  <a:cubicBezTo>
                    <a:pt x="41" y="468"/>
                    <a:pt x="58" y="482"/>
                    <a:pt x="77" y="482"/>
                  </a:cubicBezTo>
                  <a:cubicBezTo>
                    <a:pt x="95" y="482"/>
                    <a:pt x="116" y="468"/>
                    <a:pt x="123" y="441"/>
                  </a:cubicBezTo>
                  <a:cubicBezTo>
                    <a:pt x="123" y="319"/>
                    <a:pt x="136" y="183"/>
                    <a:pt x="136" y="62"/>
                  </a:cubicBezTo>
                  <a:cubicBezTo>
                    <a:pt x="136" y="21"/>
                    <a:pt x="102" y="1"/>
                    <a:pt x="6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1"/>
            <p:cNvSpPr/>
            <p:nvPr/>
          </p:nvSpPr>
          <p:spPr>
            <a:xfrm>
              <a:off x="526650" y="4454625"/>
              <a:ext cx="6475" cy="20625"/>
            </a:xfrm>
            <a:custGeom>
              <a:avLst/>
              <a:gdLst/>
              <a:ahLst/>
              <a:cxnLst/>
              <a:rect l="l" t="t" r="r" b="b"/>
              <a:pathLst>
                <a:path w="259" h="825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19"/>
                    <a:pt x="42" y="549"/>
                    <a:pt x="69" y="765"/>
                  </a:cubicBezTo>
                  <a:cubicBezTo>
                    <a:pt x="75" y="804"/>
                    <a:pt x="107" y="825"/>
                    <a:pt x="139" y="825"/>
                  </a:cubicBezTo>
                  <a:cubicBezTo>
                    <a:pt x="174" y="825"/>
                    <a:pt x="211" y="801"/>
                    <a:pt x="217" y="752"/>
                  </a:cubicBezTo>
                  <a:cubicBezTo>
                    <a:pt x="231" y="549"/>
                    <a:pt x="259" y="305"/>
                    <a:pt x="231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1"/>
            <p:cNvSpPr/>
            <p:nvPr/>
          </p:nvSpPr>
          <p:spPr>
            <a:xfrm>
              <a:off x="518200" y="4598500"/>
              <a:ext cx="8200" cy="26650"/>
            </a:xfrm>
            <a:custGeom>
              <a:avLst/>
              <a:gdLst/>
              <a:ahLst/>
              <a:cxnLst/>
              <a:rect l="l" t="t" r="r" b="b"/>
              <a:pathLst>
                <a:path w="328" h="1066" extrusionOk="0">
                  <a:moveTo>
                    <a:pt x="119" y="1"/>
                  </a:moveTo>
                  <a:cubicBezTo>
                    <a:pt x="70" y="1"/>
                    <a:pt x="21" y="34"/>
                    <a:pt x="14" y="104"/>
                  </a:cubicBezTo>
                  <a:cubicBezTo>
                    <a:pt x="1" y="402"/>
                    <a:pt x="82" y="727"/>
                    <a:pt x="163" y="1012"/>
                  </a:cubicBezTo>
                  <a:cubicBezTo>
                    <a:pt x="174" y="1049"/>
                    <a:pt x="204" y="1066"/>
                    <a:pt x="234" y="1066"/>
                  </a:cubicBezTo>
                  <a:cubicBezTo>
                    <a:pt x="280" y="1066"/>
                    <a:pt x="328" y="1028"/>
                    <a:pt x="312" y="971"/>
                  </a:cubicBezTo>
                  <a:cubicBezTo>
                    <a:pt x="244" y="673"/>
                    <a:pt x="244" y="389"/>
                    <a:pt x="217" y="91"/>
                  </a:cubicBezTo>
                  <a:cubicBezTo>
                    <a:pt x="210" y="31"/>
                    <a:pt x="165" y="1"/>
                    <a:pt x="11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1"/>
            <p:cNvSpPr/>
            <p:nvPr/>
          </p:nvSpPr>
          <p:spPr>
            <a:xfrm>
              <a:off x="514125" y="4566975"/>
              <a:ext cx="5775" cy="20200"/>
            </a:xfrm>
            <a:custGeom>
              <a:avLst/>
              <a:gdLst/>
              <a:ahLst/>
              <a:cxnLst/>
              <a:rect l="l" t="t" r="r" b="b"/>
              <a:pathLst>
                <a:path w="231" h="808" extrusionOk="0">
                  <a:moveTo>
                    <a:pt x="126" y="0"/>
                  </a:moveTo>
                  <a:cubicBezTo>
                    <a:pt x="75" y="0"/>
                    <a:pt x="21" y="31"/>
                    <a:pt x="14" y="91"/>
                  </a:cubicBezTo>
                  <a:cubicBezTo>
                    <a:pt x="1" y="322"/>
                    <a:pt x="28" y="552"/>
                    <a:pt x="109" y="769"/>
                  </a:cubicBezTo>
                  <a:cubicBezTo>
                    <a:pt x="122" y="794"/>
                    <a:pt x="150" y="808"/>
                    <a:pt x="176" y="808"/>
                  </a:cubicBezTo>
                  <a:cubicBezTo>
                    <a:pt x="205" y="808"/>
                    <a:pt x="231" y="791"/>
                    <a:pt x="231" y="756"/>
                  </a:cubicBezTo>
                  <a:cubicBezTo>
                    <a:pt x="204" y="525"/>
                    <a:pt x="204" y="308"/>
                    <a:pt x="218" y="91"/>
                  </a:cubicBezTo>
                  <a:cubicBezTo>
                    <a:pt x="224" y="31"/>
                    <a:pt x="177" y="0"/>
                    <a:pt x="1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1"/>
            <p:cNvSpPr/>
            <p:nvPr/>
          </p:nvSpPr>
          <p:spPr>
            <a:xfrm>
              <a:off x="511225" y="4534125"/>
              <a:ext cx="5975" cy="20475"/>
            </a:xfrm>
            <a:custGeom>
              <a:avLst/>
              <a:gdLst/>
              <a:ahLst/>
              <a:cxnLst/>
              <a:rect l="l" t="t" r="r" b="b"/>
              <a:pathLst>
                <a:path w="239" h="819" extrusionOk="0">
                  <a:moveTo>
                    <a:pt x="107" y="0"/>
                  </a:moveTo>
                  <a:cubicBezTo>
                    <a:pt x="56" y="0"/>
                    <a:pt x="0" y="37"/>
                    <a:pt x="9" y="92"/>
                  </a:cubicBezTo>
                  <a:cubicBezTo>
                    <a:pt x="22" y="322"/>
                    <a:pt x="49" y="538"/>
                    <a:pt x="103" y="769"/>
                  </a:cubicBezTo>
                  <a:cubicBezTo>
                    <a:pt x="109" y="803"/>
                    <a:pt x="133" y="818"/>
                    <a:pt x="160" y="818"/>
                  </a:cubicBezTo>
                  <a:cubicBezTo>
                    <a:pt x="197" y="818"/>
                    <a:pt x="238" y="789"/>
                    <a:pt x="238" y="742"/>
                  </a:cubicBezTo>
                  <a:cubicBezTo>
                    <a:pt x="238" y="511"/>
                    <a:pt x="225" y="295"/>
                    <a:pt x="184" y="65"/>
                  </a:cubicBezTo>
                  <a:cubicBezTo>
                    <a:pt x="179" y="19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1"/>
            <p:cNvSpPr/>
            <p:nvPr/>
          </p:nvSpPr>
          <p:spPr>
            <a:xfrm>
              <a:off x="505650" y="4506825"/>
              <a:ext cx="6825" cy="13050"/>
            </a:xfrm>
            <a:custGeom>
              <a:avLst/>
              <a:gdLst/>
              <a:ahLst/>
              <a:cxnLst/>
              <a:rect l="l" t="t" r="r" b="b"/>
              <a:pathLst>
                <a:path w="273" h="522" extrusionOk="0">
                  <a:moveTo>
                    <a:pt x="109" y="0"/>
                  </a:moveTo>
                  <a:cubicBezTo>
                    <a:pt x="67" y="0"/>
                    <a:pt x="26" y="23"/>
                    <a:pt x="15" y="73"/>
                  </a:cubicBezTo>
                  <a:cubicBezTo>
                    <a:pt x="1" y="154"/>
                    <a:pt x="1" y="222"/>
                    <a:pt x="15" y="290"/>
                  </a:cubicBezTo>
                  <a:cubicBezTo>
                    <a:pt x="28" y="357"/>
                    <a:pt x="69" y="411"/>
                    <a:pt x="96" y="480"/>
                  </a:cubicBezTo>
                  <a:cubicBezTo>
                    <a:pt x="113" y="509"/>
                    <a:pt x="138" y="521"/>
                    <a:pt x="163" y="521"/>
                  </a:cubicBezTo>
                  <a:cubicBezTo>
                    <a:pt x="218" y="521"/>
                    <a:pt x="273" y="463"/>
                    <a:pt x="245" y="398"/>
                  </a:cubicBezTo>
                  <a:cubicBezTo>
                    <a:pt x="204" y="317"/>
                    <a:pt x="204" y="209"/>
                    <a:pt x="217" y="127"/>
                  </a:cubicBezTo>
                  <a:cubicBezTo>
                    <a:pt x="233" y="47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1"/>
            <p:cNvSpPr/>
            <p:nvPr/>
          </p:nvSpPr>
          <p:spPr>
            <a:xfrm>
              <a:off x="499725" y="4467900"/>
              <a:ext cx="7500" cy="20475"/>
            </a:xfrm>
            <a:custGeom>
              <a:avLst/>
              <a:gdLst/>
              <a:ahLst/>
              <a:cxnLst/>
              <a:rect l="l" t="t" r="r" b="b"/>
              <a:pathLst>
                <a:path w="300" h="819" extrusionOk="0">
                  <a:moveTo>
                    <a:pt x="113" y="1"/>
                  </a:moveTo>
                  <a:cubicBezTo>
                    <a:pt x="55" y="1"/>
                    <a:pt x="1" y="38"/>
                    <a:pt x="8" y="113"/>
                  </a:cubicBezTo>
                  <a:cubicBezTo>
                    <a:pt x="21" y="330"/>
                    <a:pt x="62" y="532"/>
                    <a:pt x="102" y="749"/>
                  </a:cubicBezTo>
                  <a:cubicBezTo>
                    <a:pt x="114" y="797"/>
                    <a:pt x="155" y="818"/>
                    <a:pt x="195" y="818"/>
                  </a:cubicBezTo>
                  <a:cubicBezTo>
                    <a:pt x="248" y="818"/>
                    <a:pt x="300" y="783"/>
                    <a:pt x="292" y="722"/>
                  </a:cubicBezTo>
                  <a:cubicBezTo>
                    <a:pt x="292" y="519"/>
                    <a:pt x="279" y="316"/>
                    <a:pt x="238" y="113"/>
                  </a:cubicBezTo>
                  <a:cubicBezTo>
                    <a:pt x="231" y="38"/>
                    <a:pt x="170" y="1"/>
                    <a:pt x="1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1"/>
            <p:cNvSpPr/>
            <p:nvPr/>
          </p:nvSpPr>
          <p:spPr>
            <a:xfrm>
              <a:off x="562900" y="4600925"/>
              <a:ext cx="6450" cy="23700"/>
            </a:xfrm>
            <a:custGeom>
              <a:avLst/>
              <a:gdLst/>
              <a:ahLst/>
              <a:cxnLst/>
              <a:rect l="l" t="t" r="r" b="b"/>
              <a:pathLst>
                <a:path w="258" h="948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59"/>
                    <a:pt x="28" y="603"/>
                    <a:pt x="55" y="861"/>
                  </a:cubicBezTo>
                  <a:cubicBezTo>
                    <a:pt x="55" y="920"/>
                    <a:pt x="96" y="947"/>
                    <a:pt x="139" y="947"/>
                  </a:cubicBezTo>
                  <a:cubicBezTo>
                    <a:pt x="184" y="947"/>
                    <a:pt x="230" y="917"/>
                    <a:pt x="230" y="861"/>
                  </a:cubicBezTo>
                  <a:cubicBezTo>
                    <a:pt x="244" y="603"/>
                    <a:pt x="257" y="346"/>
                    <a:pt x="230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1"/>
            <p:cNvSpPr/>
            <p:nvPr/>
          </p:nvSpPr>
          <p:spPr>
            <a:xfrm>
              <a:off x="563900" y="4574100"/>
              <a:ext cx="6475" cy="18350"/>
            </a:xfrm>
            <a:custGeom>
              <a:avLst/>
              <a:gdLst/>
              <a:ahLst/>
              <a:cxnLst/>
              <a:rect l="l" t="t" r="r" b="b"/>
              <a:pathLst>
                <a:path w="259" h="734" extrusionOk="0">
                  <a:moveTo>
                    <a:pt x="141" y="0"/>
                  </a:moveTo>
                  <a:cubicBezTo>
                    <a:pt x="110" y="0"/>
                    <a:pt x="81" y="15"/>
                    <a:pt x="69" y="50"/>
                  </a:cubicBezTo>
                  <a:cubicBezTo>
                    <a:pt x="1" y="213"/>
                    <a:pt x="15" y="471"/>
                    <a:pt x="28" y="660"/>
                  </a:cubicBezTo>
                  <a:cubicBezTo>
                    <a:pt x="36" y="706"/>
                    <a:pt x="77" y="734"/>
                    <a:pt x="116" y="734"/>
                  </a:cubicBezTo>
                  <a:cubicBezTo>
                    <a:pt x="148" y="734"/>
                    <a:pt x="178" y="716"/>
                    <a:pt x="190" y="673"/>
                  </a:cubicBezTo>
                  <a:cubicBezTo>
                    <a:pt x="217" y="565"/>
                    <a:pt x="232" y="471"/>
                    <a:pt x="232" y="362"/>
                  </a:cubicBezTo>
                  <a:cubicBezTo>
                    <a:pt x="245" y="254"/>
                    <a:pt x="259" y="159"/>
                    <a:pt x="232" y="64"/>
                  </a:cubicBezTo>
                  <a:cubicBezTo>
                    <a:pt x="224" y="26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1"/>
            <p:cNvSpPr/>
            <p:nvPr/>
          </p:nvSpPr>
          <p:spPr>
            <a:xfrm>
              <a:off x="567300" y="4533425"/>
              <a:ext cx="8750" cy="27650"/>
            </a:xfrm>
            <a:custGeom>
              <a:avLst/>
              <a:gdLst/>
              <a:ahLst/>
              <a:cxnLst/>
              <a:rect l="l" t="t" r="r" b="b"/>
              <a:pathLst>
                <a:path w="350" h="1106" extrusionOk="0">
                  <a:moveTo>
                    <a:pt x="216" y="0"/>
                  </a:moveTo>
                  <a:cubicBezTo>
                    <a:pt x="170" y="0"/>
                    <a:pt x="125" y="24"/>
                    <a:pt x="109" y="79"/>
                  </a:cubicBezTo>
                  <a:cubicBezTo>
                    <a:pt x="14" y="391"/>
                    <a:pt x="0" y="702"/>
                    <a:pt x="54" y="1014"/>
                  </a:cubicBezTo>
                  <a:cubicBezTo>
                    <a:pt x="61" y="1075"/>
                    <a:pt x="112" y="1105"/>
                    <a:pt x="160" y="1105"/>
                  </a:cubicBezTo>
                  <a:cubicBezTo>
                    <a:pt x="207" y="1105"/>
                    <a:pt x="251" y="1075"/>
                    <a:pt x="244" y="1014"/>
                  </a:cubicBezTo>
                  <a:cubicBezTo>
                    <a:pt x="217" y="716"/>
                    <a:pt x="258" y="431"/>
                    <a:pt x="325" y="133"/>
                  </a:cubicBezTo>
                  <a:cubicBezTo>
                    <a:pt x="350" y="52"/>
                    <a:pt x="283" y="0"/>
                    <a:pt x="21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1"/>
            <p:cNvSpPr/>
            <p:nvPr/>
          </p:nvSpPr>
          <p:spPr>
            <a:xfrm>
              <a:off x="570150" y="4500725"/>
              <a:ext cx="8075" cy="17275"/>
            </a:xfrm>
            <a:custGeom>
              <a:avLst/>
              <a:gdLst/>
              <a:ahLst/>
              <a:cxnLst/>
              <a:rect l="l" t="t" r="r" b="b"/>
              <a:pathLst>
                <a:path w="323" h="691" extrusionOk="0">
                  <a:moveTo>
                    <a:pt x="206" y="0"/>
                  </a:moveTo>
                  <a:cubicBezTo>
                    <a:pt x="167" y="0"/>
                    <a:pt x="128" y="23"/>
                    <a:pt x="117" y="73"/>
                  </a:cubicBezTo>
                  <a:cubicBezTo>
                    <a:pt x="76" y="249"/>
                    <a:pt x="36" y="426"/>
                    <a:pt x="9" y="601"/>
                  </a:cubicBezTo>
                  <a:cubicBezTo>
                    <a:pt x="0" y="658"/>
                    <a:pt x="45" y="690"/>
                    <a:pt x="88" y="690"/>
                  </a:cubicBezTo>
                  <a:cubicBezTo>
                    <a:pt x="117" y="690"/>
                    <a:pt x="146" y="675"/>
                    <a:pt x="157" y="642"/>
                  </a:cubicBezTo>
                  <a:cubicBezTo>
                    <a:pt x="211" y="466"/>
                    <a:pt x="266" y="303"/>
                    <a:pt x="307" y="128"/>
                  </a:cubicBezTo>
                  <a:cubicBezTo>
                    <a:pt x="323" y="48"/>
                    <a:pt x="263" y="0"/>
                    <a:pt x="2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1"/>
            <p:cNvSpPr/>
            <p:nvPr/>
          </p:nvSpPr>
          <p:spPr>
            <a:xfrm>
              <a:off x="572025" y="4470600"/>
              <a:ext cx="7475" cy="18800"/>
            </a:xfrm>
            <a:custGeom>
              <a:avLst/>
              <a:gdLst/>
              <a:ahLst/>
              <a:cxnLst/>
              <a:rect l="l" t="t" r="r" b="b"/>
              <a:pathLst>
                <a:path w="299" h="752" extrusionOk="0">
                  <a:moveTo>
                    <a:pt x="165" y="1"/>
                  </a:moveTo>
                  <a:cubicBezTo>
                    <a:pt x="112" y="1"/>
                    <a:pt x="60" y="32"/>
                    <a:pt x="42" y="99"/>
                  </a:cubicBezTo>
                  <a:cubicBezTo>
                    <a:pt x="1" y="276"/>
                    <a:pt x="15" y="466"/>
                    <a:pt x="15" y="641"/>
                  </a:cubicBezTo>
                  <a:cubicBezTo>
                    <a:pt x="7" y="714"/>
                    <a:pt x="63" y="752"/>
                    <a:pt x="121" y="752"/>
                  </a:cubicBezTo>
                  <a:cubicBezTo>
                    <a:pt x="169" y="752"/>
                    <a:pt x="219" y="725"/>
                    <a:pt x="232" y="668"/>
                  </a:cubicBezTo>
                  <a:cubicBezTo>
                    <a:pt x="259" y="493"/>
                    <a:pt x="299" y="303"/>
                    <a:pt x="299" y="126"/>
                  </a:cubicBezTo>
                  <a:cubicBezTo>
                    <a:pt x="292" y="45"/>
                    <a:pt x="228" y="1"/>
                    <a:pt x="16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1"/>
            <p:cNvSpPr/>
            <p:nvPr/>
          </p:nvSpPr>
          <p:spPr>
            <a:xfrm>
              <a:off x="580150" y="4602700"/>
              <a:ext cx="8525" cy="25050"/>
            </a:xfrm>
            <a:custGeom>
              <a:avLst/>
              <a:gdLst/>
              <a:ahLst/>
              <a:cxnLst/>
              <a:rect l="l" t="t" r="r" b="b"/>
              <a:pathLst>
                <a:path w="341" h="1002" extrusionOk="0">
                  <a:moveTo>
                    <a:pt x="234" y="0"/>
                  </a:moveTo>
                  <a:cubicBezTo>
                    <a:pt x="185" y="0"/>
                    <a:pt x="136" y="28"/>
                    <a:pt x="123" y="85"/>
                  </a:cubicBezTo>
                  <a:cubicBezTo>
                    <a:pt x="55" y="342"/>
                    <a:pt x="28" y="640"/>
                    <a:pt x="1" y="911"/>
                  </a:cubicBezTo>
                  <a:cubicBezTo>
                    <a:pt x="1" y="971"/>
                    <a:pt x="50" y="1002"/>
                    <a:pt x="99" y="1002"/>
                  </a:cubicBezTo>
                  <a:cubicBezTo>
                    <a:pt x="139" y="1002"/>
                    <a:pt x="178" y="981"/>
                    <a:pt x="191" y="938"/>
                  </a:cubicBezTo>
                  <a:cubicBezTo>
                    <a:pt x="259" y="667"/>
                    <a:pt x="313" y="383"/>
                    <a:pt x="340" y="98"/>
                  </a:cubicBezTo>
                  <a:cubicBezTo>
                    <a:pt x="340" y="34"/>
                    <a:pt x="287" y="0"/>
                    <a:pt x="23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1"/>
            <p:cNvSpPr/>
            <p:nvPr/>
          </p:nvSpPr>
          <p:spPr>
            <a:xfrm>
              <a:off x="586925" y="4576925"/>
              <a:ext cx="8500" cy="18325"/>
            </a:xfrm>
            <a:custGeom>
              <a:avLst/>
              <a:gdLst/>
              <a:ahLst/>
              <a:cxnLst/>
              <a:rect l="l" t="t" r="r" b="b"/>
              <a:pathLst>
                <a:path w="340" h="733" extrusionOk="0">
                  <a:moveTo>
                    <a:pt x="215" y="1"/>
                  </a:moveTo>
                  <a:cubicBezTo>
                    <a:pt x="185" y="1"/>
                    <a:pt x="154" y="14"/>
                    <a:pt x="136" y="46"/>
                  </a:cubicBezTo>
                  <a:cubicBezTo>
                    <a:pt x="55" y="222"/>
                    <a:pt x="1" y="466"/>
                    <a:pt x="28" y="669"/>
                  </a:cubicBezTo>
                  <a:cubicBezTo>
                    <a:pt x="28" y="707"/>
                    <a:pt x="63" y="733"/>
                    <a:pt x="98" y="733"/>
                  </a:cubicBezTo>
                  <a:cubicBezTo>
                    <a:pt x="125" y="733"/>
                    <a:pt x="152" y="718"/>
                    <a:pt x="163" y="683"/>
                  </a:cubicBezTo>
                  <a:cubicBezTo>
                    <a:pt x="178" y="588"/>
                    <a:pt x="191" y="493"/>
                    <a:pt x="218" y="398"/>
                  </a:cubicBezTo>
                  <a:cubicBezTo>
                    <a:pt x="245" y="304"/>
                    <a:pt x="286" y="208"/>
                    <a:pt x="313" y="127"/>
                  </a:cubicBezTo>
                  <a:cubicBezTo>
                    <a:pt x="340" y="55"/>
                    <a:pt x="276" y="1"/>
                    <a:pt x="2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1"/>
            <p:cNvSpPr/>
            <p:nvPr/>
          </p:nvSpPr>
          <p:spPr>
            <a:xfrm>
              <a:off x="593850" y="4540975"/>
              <a:ext cx="10450" cy="24275"/>
            </a:xfrm>
            <a:custGeom>
              <a:avLst/>
              <a:gdLst/>
              <a:ahLst/>
              <a:cxnLst/>
              <a:rect l="l" t="t" r="r" b="b"/>
              <a:pathLst>
                <a:path w="418" h="971" extrusionOk="0">
                  <a:moveTo>
                    <a:pt x="290" y="0"/>
                  </a:moveTo>
                  <a:cubicBezTo>
                    <a:pt x="246" y="0"/>
                    <a:pt x="201" y="27"/>
                    <a:pt x="184" y="89"/>
                  </a:cubicBezTo>
                  <a:cubicBezTo>
                    <a:pt x="103" y="333"/>
                    <a:pt x="63" y="590"/>
                    <a:pt x="9" y="848"/>
                  </a:cubicBezTo>
                  <a:cubicBezTo>
                    <a:pt x="0" y="921"/>
                    <a:pt x="62" y="970"/>
                    <a:pt x="121" y="970"/>
                  </a:cubicBezTo>
                  <a:cubicBezTo>
                    <a:pt x="159" y="970"/>
                    <a:pt x="196" y="949"/>
                    <a:pt x="212" y="902"/>
                  </a:cubicBezTo>
                  <a:cubicBezTo>
                    <a:pt x="280" y="644"/>
                    <a:pt x="361" y="400"/>
                    <a:pt x="401" y="143"/>
                  </a:cubicBezTo>
                  <a:cubicBezTo>
                    <a:pt x="417" y="55"/>
                    <a:pt x="354" y="0"/>
                    <a:pt x="2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1"/>
            <p:cNvSpPr/>
            <p:nvPr/>
          </p:nvSpPr>
          <p:spPr>
            <a:xfrm>
              <a:off x="598450" y="4512000"/>
              <a:ext cx="8100" cy="18550"/>
            </a:xfrm>
            <a:custGeom>
              <a:avLst/>
              <a:gdLst/>
              <a:ahLst/>
              <a:cxnLst/>
              <a:rect l="l" t="t" r="r" b="b"/>
              <a:pathLst>
                <a:path w="324" h="742" extrusionOk="0">
                  <a:moveTo>
                    <a:pt x="194" y="0"/>
                  </a:moveTo>
                  <a:cubicBezTo>
                    <a:pt x="153" y="0"/>
                    <a:pt x="112" y="21"/>
                    <a:pt x="96" y="69"/>
                  </a:cubicBezTo>
                  <a:cubicBezTo>
                    <a:pt x="28" y="258"/>
                    <a:pt x="0" y="462"/>
                    <a:pt x="15" y="665"/>
                  </a:cubicBezTo>
                  <a:cubicBezTo>
                    <a:pt x="15" y="717"/>
                    <a:pt x="49" y="741"/>
                    <a:pt x="87" y="741"/>
                  </a:cubicBezTo>
                  <a:cubicBezTo>
                    <a:pt x="127" y="741"/>
                    <a:pt x="170" y="714"/>
                    <a:pt x="177" y="665"/>
                  </a:cubicBezTo>
                  <a:cubicBezTo>
                    <a:pt x="190" y="475"/>
                    <a:pt x="231" y="300"/>
                    <a:pt x="299" y="123"/>
                  </a:cubicBezTo>
                  <a:cubicBezTo>
                    <a:pt x="323" y="49"/>
                    <a:pt x="258" y="0"/>
                    <a:pt x="19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1"/>
            <p:cNvSpPr/>
            <p:nvPr/>
          </p:nvSpPr>
          <p:spPr>
            <a:xfrm>
              <a:off x="600475" y="4479400"/>
              <a:ext cx="8725" cy="24125"/>
            </a:xfrm>
            <a:custGeom>
              <a:avLst/>
              <a:gdLst/>
              <a:ahLst/>
              <a:cxnLst/>
              <a:rect l="l" t="t" r="r" b="b"/>
              <a:pathLst>
                <a:path w="349" h="965" extrusionOk="0">
                  <a:moveTo>
                    <a:pt x="200" y="0"/>
                  </a:moveTo>
                  <a:cubicBezTo>
                    <a:pt x="163" y="0"/>
                    <a:pt x="128" y="21"/>
                    <a:pt x="109" y="72"/>
                  </a:cubicBezTo>
                  <a:cubicBezTo>
                    <a:pt x="1" y="316"/>
                    <a:pt x="1" y="641"/>
                    <a:pt x="55" y="899"/>
                  </a:cubicBezTo>
                  <a:cubicBezTo>
                    <a:pt x="61" y="946"/>
                    <a:pt x="90" y="965"/>
                    <a:pt x="121" y="965"/>
                  </a:cubicBezTo>
                  <a:cubicBezTo>
                    <a:pt x="163" y="965"/>
                    <a:pt x="210" y="931"/>
                    <a:pt x="218" y="885"/>
                  </a:cubicBezTo>
                  <a:cubicBezTo>
                    <a:pt x="232" y="750"/>
                    <a:pt x="245" y="628"/>
                    <a:pt x="259" y="506"/>
                  </a:cubicBezTo>
                  <a:cubicBezTo>
                    <a:pt x="286" y="384"/>
                    <a:pt x="326" y="276"/>
                    <a:pt x="340" y="154"/>
                  </a:cubicBezTo>
                  <a:cubicBezTo>
                    <a:pt x="348" y="74"/>
                    <a:pt x="270" y="0"/>
                    <a:pt x="20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1"/>
            <p:cNvSpPr/>
            <p:nvPr/>
          </p:nvSpPr>
          <p:spPr>
            <a:xfrm>
              <a:off x="578950" y="4561275"/>
              <a:ext cx="6875" cy="24700"/>
            </a:xfrm>
            <a:custGeom>
              <a:avLst/>
              <a:gdLst/>
              <a:ahLst/>
              <a:cxnLst/>
              <a:rect l="l" t="t" r="r" b="b"/>
              <a:pathLst>
                <a:path w="275" h="988" extrusionOk="0">
                  <a:moveTo>
                    <a:pt x="189" y="0"/>
                  </a:moveTo>
                  <a:cubicBezTo>
                    <a:pt x="162" y="0"/>
                    <a:pt x="136" y="16"/>
                    <a:pt x="130" y="49"/>
                  </a:cubicBezTo>
                  <a:lnTo>
                    <a:pt x="9" y="902"/>
                  </a:lnTo>
                  <a:cubicBezTo>
                    <a:pt x="0" y="953"/>
                    <a:pt x="43" y="987"/>
                    <a:pt x="81" y="987"/>
                  </a:cubicBezTo>
                  <a:cubicBezTo>
                    <a:pt x="104" y="987"/>
                    <a:pt x="125" y="974"/>
                    <a:pt x="130" y="943"/>
                  </a:cubicBezTo>
                  <a:cubicBezTo>
                    <a:pt x="184" y="659"/>
                    <a:pt x="226" y="374"/>
                    <a:pt x="266" y="90"/>
                  </a:cubicBezTo>
                  <a:cubicBezTo>
                    <a:pt x="274" y="33"/>
                    <a:pt x="230" y="0"/>
                    <a:pt x="18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1"/>
            <p:cNvSpPr/>
            <p:nvPr/>
          </p:nvSpPr>
          <p:spPr>
            <a:xfrm>
              <a:off x="581200" y="4525550"/>
              <a:ext cx="7175" cy="18075"/>
            </a:xfrm>
            <a:custGeom>
              <a:avLst/>
              <a:gdLst/>
              <a:ahLst/>
              <a:cxnLst/>
              <a:rect l="l" t="t" r="r" b="b"/>
              <a:pathLst>
                <a:path w="287" h="723" extrusionOk="0">
                  <a:moveTo>
                    <a:pt x="181" y="1"/>
                  </a:moveTo>
                  <a:cubicBezTo>
                    <a:pt x="141" y="1"/>
                    <a:pt x="99" y="22"/>
                    <a:pt x="81" y="69"/>
                  </a:cubicBezTo>
                  <a:cubicBezTo>
                    <a:pt x="13" y="258"/>
                    <a:pt x="0" y="462"/>
                    <a:pt x="13" y="652"/>
                  </a:cubicBezTo>
                  <a:cubicBezTo>
                    <a:pt x="20" y="699"/>
                    <a:pt x="58" y="722"/>
                    <a:pt x="93" y="722"/>
                  </a:cubicBezTo>
                  <a:cubicBezTo>
                    <a:pt x="129" y="722"/>
                    <a:pt x="163" y="699"/>
                    <a:pt x="163" y="652"/>
                  </a:cubicBezTo>
                  <a:cubicBezTo>
                    <a:pt x="176" y="462"/>
                    <a:pt x="217" y="285"/>
                    <a:pt x="271" y="110"/>
                  </a:cubicBezTo>
                  <a:cubicBezTo>
                    <a:pt x="287" y="40"/>
                    <a:pt x="235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1"/>
            <p:cNvSpPr/>
            <p:nvPr/>
          </p:nvSpPr>
          <p:spPr>
            <a:xfrm>
              <a:off x="584050" y="4498250"/>
              <a:ext cx="6700" cy="14825"/>
            </a:xfrm>
            <a:custGeom>
              <a:avLst/>
              <a:gdLst/>
              <a:ahLst/>
              <a:cxnLst/>
              <a:rect l="l" t="t" r="r" b="b"/>
              <a:pathLst>
                <a:path w="268" h="593" extrusionOk="0">
                  <a:moveTo>
                    <a:pt x="157" y="1"/>
                  </a:moveTo>
                  <a:cubicBezTo>
                    <a:pt x="121" y="1"/>
                    <a:pt x="87" y="21"/>
                    <a:pt x="76" y="64"/>
                  </a:cubicBezTo>
                  <a:cubicBezTo>
                    <a:pt x="49" y="212"/>
                    <a:pt x="22" y="362"/>
                    <a:pt x="8" y="525"/>
                  </a:cubicBezTo>
                  <a:cubicBezTo>
                    <a:pt x="1" y="568"/>
                    <a:pt x="37" y="592"/>
                    <a:pt x="76" y="592"/>
                  </a:cubicBezTo>
                  <a:cubicBezTo>
                    <a:pt x="109" y="592"/>
                    <a:pt x="145" y="575"/>
                    <a:pt x="157" y="538"/>
                  </a:cubicBezTo>
                  <a:cubicBezTo>
                    <a:pt x="197" y="402"/>
                    <a:pt x="224" y="254"/>
                    <a:pt x="251" y="118"/>
                  </a:cubicBezTo>
                  <a:cubicBezTo>
                    <a:pt x="268" y="45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1"/>
            <p:cNvSpPr/>
            <p:nvPr/>
          </p:nvSpPr>
          <p:spPr>
            <a:xfrm>
              <a:off x="556450" y="4509300"/>
              <a:ext cx="7900" cy="26450"/>
            </a:xfrm>
            <a:custGeom>
              <a:avLst/>
              <a:gdLst/>
              <a:ahLst/>
              <a:cxnLst/>
              <a:rect l="l" t="t" r="r" b="b"/>
              <a:pathLst>
                <a:path w="316" h="1058" extrusionOk="0">
                  <a:moveTo>
                    <a:pt x="193" y="0"/>
                  </a:moveTo>
                  <a:cubicBezTo>
                    <a:pt x="156" y="0"/>
                    <a:pt x="120" y="21"/>
                    <a:pt x="109" y="68"/>
                  </a:cubicBezTo>
                  <a:cubicBezTo>
                    <a:pt x="42" y="381"/>
                    <a:pt x="1" y="692"/>
                    <a:pt x="15" y="1004"/>
                  </a:cubicBezTo>
                  <a:cubicBezTo>
                    <a:pt x="22" y="1035"/>
                    <a:pt x="62" y="1057"/>
                    <a:pt x="94" y="1057"/>
                  </a:cubicBezTo>
                  <a:cubicBezTo>
                    <a:pt x="117" y="1057"/>
                    <a:pt x="136" y="1045"/>
                    <a:pt x="136" y="1017"/>
                  </a:cubicBezTo>
                  <a:cubicBezTo>
                    <a:pt x="190" y="706"/>
                    <a:pt x="232" y="421"/>
                    <a:pt x="299" y="123"/>
                  </a:cubicBezTo>
                  <a:cubicBezTo>
                    <a:pt x="315" y="49"/>
                    <a:pt x="252" y="0"/>
                    <a:pt x="19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1"/>
            <p:cNvSpPr/>
            <p:nvPr/>
          </p:nvSpPr>
          <p:spPr>
            <a:xfrm>
              <a:off x="556800" y="4482375"/>
              <a:ext cx="6325" cy="16900"/>
            </a:xfrm>
            <a:custGeom>
              <a:avLst/>
              <a:gdLst/>
              <a:ahLst/>
              <a:cxnLst/>
              <a:rect l="l" t="t" r="r" b="b"/>
              <a:pathLst>
                <a:path w="253" h="676" extrusionOk="0">
                  <a:moveTo>
                    <a:pt x="130" y="1"/>
                  </a:moveTo>
                  <a:cubicBezTo>
                    <a:pt x="86" y="1"/>
                    <a:pt x="41" y="25"/>
                    <a:pt x="28" y="76"/>
                  </a:cubicBezTo>
                  <a:cubicBezTo>
                    <a:pt x="1" y="265"/>
                    <a:pt x="41" y="455"/>
                    <a:pt x="109" y="631"/>
                  </a:cubicBezTo>
                  <a:cubicBezTo>
                    <a:pt x="125" y="662"/>
                    <a:pt x="150" y="675"/>
                    <a:pt x="175" y="675"/>
                  </a:cubicBezTo>
                  <a:cubicBezTo>
                    <a:pt x="215" y="675"/>
                    <a:pt x="253" y="641"/>
                    <a:pt x="245" y="591"/>
                  </a:cubicBezTo>
                  <a:cubicBezTo>
                    <a:pt x="203" y="428"/>
                    <a:pt x="218" y="265"/>
                    <a:pt x="218" y="89"/>
                  </a:cubicBezTo>
                  <a:cubicBezTo>
                    <a:pt x="224" y="31"/>
                    <a:pt x="178" y="1"/>
                    <a:pt x="1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1"/>
            <p:cNvSpPr/>
            <p:nvPr/>
          </p:nvSpPr>
          <p:spPr>
            <a:xfrm>
              <a:off x="519550" y="4515650"/>
              <a:ext cx="4425" cy="18150"/>
            </a:xfrm>
            <a:custGeom>
              <a:avLst/>
              <a:gdLst/>
              <a:ahLst/>
              <a:cxnLst/>
              <a:rect l="l" t="t" r="r" b="b"/>
              <a:pathLst>
                <a:path w="177" h="726" extrusionOk="0">
                  <a:moveTo>
                    <a:pt x="87" y="1"/>
                  </a:moveTo>
                  <a:cubicBezTo>
                    <a:pt x="55" y="1"/>
                    <a:pt x="21" y="25"/>
                    <a:pt x="14" y="72"/>
                  </a:cubicBezTo>
                  <a:cubicBezTo>
                    <a:pt x="1" y="275"/>
                    <a:pt x="28" y="492"/>
                    <a:pt x="55" y="696"/>
                  </a:cubicBezTo>
                  <a:cubicBezTo>
                    <a:pt x="61" y="716"/>
                    <a:pt x="82" y="726"/>
                    <a:pt x="102" y="726"/>
                  </a:cubicBezTo>
                  <a:cubicBezTo>
                    <a:pt x="122" y="726"/>
                    <a:pt x="143" y="716"/>
                    <a:pt x="149" y="696"/>
                  </a:cubicBezTo>
                  <a:cubicBezTo>
                    <a:pt x="163" y="492"/>
                    <a:pt x="176" y="275"/>
                    <a:pt x="149" y="72"/>
                  </a:cubicBezTo>
                  <a:cubicBezTo>
                    <a:pt x="149" y="25"/>
                    <a:pt x="119" y="1"/>
                    <a:pt x="8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1"/>
            <p:cNvSpPr/>
            <p:nvPr/>
          </p:nvSpPr>
          <p:spPr>
            <a:xfrm>
              <a:off x="512775" y="4482950"/>
              <a:ext cx="8025" cy="20800"/>
            </a:xfrm>
            <a:custGeom>
              <a:avLst/>
              <a:gdLst/>
              <a:ahLst/>
              <a:cxnLst/>
              <a:rect l="l" t="t" r="r" b="b"/>
              <a:pathLst>
                <a:path w="321" h="832" extrusionOk="0">
                  <a:moveTo>
                    <a:pt x="135" y="1"/>
                  </a:moveTo>
                  <a:cubicBezTo>
                    <a:pt x="87" y="1"/>
                    <a:pt x="40" y="25"/>
                    <a:pt x="28" y="80"/>
                  </a:cubicBezTo>
                  <a:cubicBezTo>
                    <a:pt x="1" y="324"/>
                    <a:pt x="68" y="595"/>
                    <a:pt x="190" y="797"/>
                  </a:cubicBezTo>
                  <a:cubicBezTo>
                    <a:pt x="204" y="821"/>
                    <a:pt x="225" y="832"/>
                    <a:pt x="246" y="832"/>
                  </a:cubicBezTo>
                  <a:cubicBezTo>
                    <a:pt x="284" y="832"/>
                    <a:pt x="321" y="796"/>
                    <a:pt x="312" y="743"/>
                  </a:cubicBezTo>
                  <a:cubicBezTo>
                    <a:pt x="285" y="635"/>
                    <a:pt x="258" y="526"/>
                    <a:pt x="258" y="418"/>
                  </a:cubicBezTo>
                  <a:cubicBezTo>
                    <a:pt x="245" y="310"/>
                    <a:pt x="258" y="215"/>
                    <a:pt x="258" y="107"/>
                  </a:cubicBezTo>
                  <a:cubicBezTo>
                    <a:pt x="258" y="39"/>
                    <a:pt x="195" y="1"/>
                    <a:pt x="1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1"/>
            <p:cNvSpPr/>
            <p:nvPr/>
          </p:nvSpPr>
          <p:spPr>
            <a:xfrm>
              <a:off x="509725" y="4457575"/>
              <a:ext cx="5125" cy="14600"/>
            </a:xfrm>
            <a:custGeom>
              <a:avLst/>
              <a:gdLst/>
              <a:ahLst/>
              <a:cxnLst/>
              <a:rect l="l" t="t" r="r" b="b"/>
              <a:pathLst>
                <a:path w="205" h="584" extrusionOk="0">
                  <a:moveTo>
                    <a:pt x="97" y="1"/>
                  </a:moveTo>
                  <a:cubicBezTo>
                    <a:pt x="48" y="1"/>
                    <a:pt x="0" y="31"/>
                    <a:pt x="0" y="92"/>
                  </a:cubicBezTo>
                  <a:cubicBezTo>
                    <a:pt x="0" y="241"/>
                    <a:pt x="27" y="376"/>
                    <a:pt x="41" y="512"/>
                  </a:cubicBezTo>
                  <a:cubicBezTo>
                    <a:pt x="41" y="560"/>
                    <a:pt x="75" y="583"/>
                    <a:pt x="109" y="583"/>
                  </a:cubicBezTo>
                  <a:cubicBezTo>
                    <a:pt x="143" y="583"/>
                    <a:pt x="177" y="560"/>
                    <a:pt x="177" y="512"/>
                  </a:cubicBezTo>
                  <a:cubicBezTo>
                    <a:pt x="190" y="376"/>
                    <a:pt x="204" y="228"/>
                    <a:pt x="204" y="92"/>
                  </a:cubicBezTo>
                  <a:cubicBezTo>
                    <a:pt x="197" y="31"/>
                    <a:pt x="146" y="1"/>
                    <a:pt x="9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1"/>
            <p:cNvSpPr/>
            <p:nvPr/>
          </p:nvSpPr>
          <p:spPr>
            <a:xfrm>
              <a:off x="481625" y="4915350"/>
              <a:ext cx="111100" cy="111125"/>
            </a:xfrm>
            <a:custGeom>
              <a:avLst/>
              <a:gdLst/>
              <a:ahLst/>
              <a:cxnLst/>
              <a:rect l="l" t="t" r="r" b="b"/>
              <a:pathLst>
                <a:path w="4444" h="4445" extrusionOk="0">
                  <a:moveTo>
                    <a:pt x="0" y="1"/>
                  </a:moveTo>
                  <a:lnTo>
                    <a:pt x="0" y="2047"/>
                  </a:lnTo>
                  <a:cubicBezTo>
                    <a:pt x="190" y="2182"/>
                    <a:pt x="284" y="2412"/>
                    <a:pt x="299" y="2643"/>
                  </a:cubicBezTo>
                  <a:cubicBezTo>
                    <a:pt x="380" y="2806"/>
                    <a:pt x="393" y="3008"/>
                    <a:pt x="366" y="3198"/>
                  </a:cubicBezTo>
                  <a:lnTo>
                    <a:pt x="366" y="3320"/>
                  </a:lnTo>
                  <a:lnTo>
                    <a:pt x="366" y="3360"/>
                  </a:lnTo>
                  <a:cubicBezTo>
                    <a:pt x="366" y="3564"/>
                    <a:pt x="284" y="3754"/>
                    <a:pt x="136" y="3916"/>
                  </a:cubicBezTo>
                  <a:cubicBezTo>
                    <a:pt x="95" y="3957"/>
                    <a:pt x="55" y="3984"/>
                    <a:pt x="0" y="4025"/>
                  </a:cubicBezTo>
                  <a:lnTo>
                    <a:pt x="0" y="4444"/>
                  </a:lnTo>
                  <a:lnTo>
                    <a:pt x="4444" y="4444"/>
                  </a:lnTo>
                  <a:lnTo>
                    <a:pt x="4444" y="3902"/>
                  </a:lnTo>
                  <a:cubicBezTo>
                    <a:pt x="4382" y="3914"/>
                    <a:pt x="4318" y="3920"/>
                    <a:pt x="4253" y="3920"/>
                  </a:cubicBezTo>
                  <a:cubicBezTo>
                    <a:pt x="4022" y="3920"/>
                    <a:pt x="3786" y="3842"/>
                    <a:pt x="3617" y="3673"/>
                  </a:cubicBezTo>
                  <a:cubicBezTo>
                    <a:pt x="3306" y="3347"/>
                    <a:pt x="3333" y="2914"/>
                    <a:pt x="3508" y="2548"/>
                  </a:cubicBezTo>
                  <a:cubicBezTo>
                    <a:pt x="3698" y="2141"/>
                    <a:pt x="4050" y="1830"/>
                    <a:pt x="4444" y="1641"/>
                  </a:cubicBezTo>
                  <a:lnTo>
                    <a:pt x="444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1"/>
            <p:cNvSpPr/>
            <p:nvPr/>
          </p:nvSpPr>
          <p:spPr>
            <a:xfrm>
              <a:off x="479250" y="4882725"/>
              <a:ext cx="119175" cy="146050"/>
            </a:xfrm>
            <a:custGeom>
              <a:avLst/>
              <a:gdLst/>
              <a:ahLst/>
              <a:cxnLst/>
              <a:rect l="l" t="t" r="r" b="b"/>
              <a:pathLst>
                <a:path w="4767" h="5842" extrusionOk="0">
                  <a:moveTo>
                    <a:pt x="1667" y="589"/>
                  </a:moveTo>
                  <a:cubicBezTo>
                    <a:pt x="1788" y="589"/>
                    <a:pt x="1870" y="737"/>
                    <a:pt x="1938" y="818"/>
                  </a:cubicBezTo>
                  <a:lnTo>
                    <a:pt x="1951" y="832"/>
                  </a:lnTo>
                  <a:cubicBezTo>
                    <a:pt x="2005" y="927"/>
                    <a:pt x="2046" y="1022"/>
                    <a:pt x="2073" y="1116"/>
                  </a:cubicBezTo>
                  <a:cubicBezTo>
                    <a:pt x="2019" y="1103"/>
                    <a:pt x="1965" y="1089"/>
                    <a:pt x="1924" y="1062"/>
                  </a:cubicBezTo>
                  <a:cubicBezTo>
                    <a:pt x="1815" y="1022"/>
                    <a:pt x="1626" y="941"/>
                    <a:pt x="1531" y="818"/>
                  </a:cubicBezTo>
                  <a:cubicBezTo>
                    <a:pt x="1544" y="724"/>
                    <a:pt x="1531" y="589"/>
                    <a:pt x="1667" y="589"/>
                  </a:cubicBezTo>
                  <a:close/>
                  <a:moveTo>
                    <a:pt x="3137" y="401"/>
                  </a:moveTo>
                  <a:cubicBezTo>
                    <a:pt x="3290" y="401"/>
                    <a:pt x="3358" y="547"/>
                    <a:pt x="3251" y="724"/>
                  </a:cubicBezTo>
                  <a:cubicBezTo>
                    <a:pt x="3076" y="1008"/>
                    <a:pt x="2669" y="1116"/>
                    <a:pt x="2330" y="1157"/>
                  </a:cubicBezTo>
                  <a:cubicBezTo>
                    <a:pt x="2357" y="954"/>
                    <a:pt x="2507" y="805"/>
                    <a:pt x="2669" y="670"/>
                  </a:cubicBezTo>
                  <a:cubicBezTo>
                    <a:pt x="2778" y="574"/>
                    <a:pt x="2913" y="453"/>
                    <a:pt x="3062" y="412"/>
                  </a:cubicBezTo>
                  <a:cubicBezTo>
                    <a:pt x="3089" y="405"/>
                    <a:pt x="3114" y="401"/>
                    <a:pt x="3137" y="401"/>
                  </a:cubicBezTo>
                  <a:close/>
                  <a:moveTo>
                    <a:pt x="390" y="1"/>
                  </a:moveTo>
                  <a:cubicBezTo>
                    <a:pt x="340" y="1"/>
                    <a:pt x="290" y="52"/>
                    <a:pt x="298" y="114"/>
                  </a:cubicBezTo>
                  <a:cubicBezTo>
                    <a:pt x="352" y="547"/>
                    <a:pt x="705" y="968"/>
                    <a:pt x="1138" y="1212"/>
                  </a:cubicBezTo>
                  <a:lnTo>
                    <a:pt x="0" y="1212"/>
                  </a:lnTo>
                  <a:lnTo>
                    <a:pt x="0" y="2444"/>
                  </a:lnTo>
                  <a:lnTo>
                    <a:pt x="2303" y="2444"/>
                  </a:lnTo>
                  <a:cubicBezTo>
                    <a:pt x="2290" y="2986"/>
                    <a:pt x="2276" y="3542"/>
                    <a:pt x="2263" y="4084"/>
                  </a:cubicBezTo>
                  <a:cubicBezTo>
                    <a:pt x="2249" y="4638"/>
                    <a:pt x="2209" y="5194"/>
                    <a:pt x="2222" y="5749"/>
                  </a:cubicBezTo>
                  <a:cubicBezTo>
                    <a:pt x="2229" y="5810"/>
                    <a:pt x="2276" y="5841"/>
                    <a:pt x="2324" y="5841"/>
                  </a:cubicBezTo>
                  <a:cubicBezTo>
                    <a:pt x="2371" y="5841"/>
                    <a:pt x="2418" y="5810"/>
                    <a:pt x="2425" y="5749"/>
                  </a:cubicBezTo>
                  <a:cubicBezTo>
                    <a:pt x="2480" y="5194"/>
                    <a:pt x="2466" y="4638"/>
                    <a:pt x="2480" y="4084"/>
                  </a:cubicBezTo>
                  <a:cubicBezTo>
                    <a:pt x="2493" y="3542"/>
                    <a:pt x="2507" y="2986"/>
                    <a:pt x="2520" y="2444"/>
                  </a:cubicBezTo>
                  <a:lnTo>
                    <a:pt x="4633" y="2444"/>
                  </a:lnTo>
                  <a:lnTo>
                    <a:pt x="4633" y="1212"/>
                  </a:lnTo>
                  <a:lnTo>
                    <a:pt x="3726" y="1212"/>
                  </a:lnTo>
                  <a:lnTo>
                    <a:pt x="4051" y="1049"/>
                  </a:lnTo>
                  <a:cubicBezTo>
                    <a:pt x="4362" y="859"/>
                    <a:pt x="4674" y="616"/>
                    <a:pt x="4741" y="249"/>
                  </a:cubicBezTo>
                  <a:cubicBezTo>
                    <a:pt x="4766" y="168"/>
                    <a:pt x="4698" y="111"/>
                    <a:pt x="4633" y="111"/>
                  </a:cubicBezTo>
                  <a:cubicBezTo>
                    <a:pt x="4590" y="111"/>
                    <a:pt x="4550" y="136"/>
                    <a:pt x="4539" y="195"/>
                  </a:cubicBezTo>
                  <a:cubicBezTo>
                    <a:pt x="4389" y="818"/>
                    <a:pt x="3549" y="1089"/>
                    <a:pt x="2967" y="1212"/>
                  </a:cubicBezTo>
                  <a:cubicBezTo>
                    <a:pt x="3049" y="1170"/>
                    <a:pt x="3116" y="1130"/>
                    <a:pt x="3184" y="1089"/>
                  </a:cubicBezTo>
                  <a:cubicBezTo>
                    <a:pt x="3401" y="927"/>
                    <a:pt x="3726" y="589"/>
                    <a:pt x="3495" y="318"/>
                  </a:cubicBezTo>
                  <a:cubicBezTo>
                    <a:pt x="3413" y="213"/>
                    <a:pt x="3303" y="173"/>
                    <a:pt x="3186" y="173"/>
                  </a:cubicBezTo>
                  <a:cubicBezTo>
                    <a:pt x="3013" y="173"/>
                    <a:pt x="2826" y="261"/>
                    <a:pt x="2696" y="358"/>
                  </a:cubicBezTo>
                  <a:cubicBezTo>
                    <a:pt x="2507" y="480"/>
                    <a:pt x="2330" y="643"/>
                    <a:pt x="2209" y="832"/>
                  </a:cubicBezTo>
                  <a:cubicBezTo>
                    <a:pt x="2140" y="683"/>
                    <a:pt x="2032" y="534"/>
                    <a:pt x="1911" y="399"/>
                  </a:cubicBezTo>
                  <a:cubicBezTo>
                    <a:pt x="1810" y="306"/>
                    <a:pt x="1673" y="229"/>
                    <a:pt x="1541" y="229"/>
                  </a:cubicBezTo>
                  <a:cubicBezTo>
                    <a:pt x="1460" y="229"/>
                    <a:pt x="1381" y="258"/>
                    <a:pt x="1315" y="331"/>
                  </a:cubicBezTo>
                  <a:cubicBezTo>
                    <a:pt x="1138" y="507"/>
                    <a:pt x="1233" y="778"/>
                    <a:pt x="1369" y="941"/>
                  </a:cubicBezTo>
                  <a:cubicBezTo>
                    <a:pt x="1436" y="1035"/>
                    <a:pt x="1517" y="1103"/>
                    <a:pt x="1626" y="1157"/>
                  </a:cubicBezTo>
                  <a:cubicBezTo>
                    <a:pt x="1436" y="1116"/>
                    <a:pt x="1260" y="1049"/>
                    <a:pt x="1098" y="914"/>
                  </a:cubicBezTo>
                  <a:cubicBezTo>
                    <a:pt x="773" y="683"/>
                    <a:pt x="637" y="372"/>
                    <a:pt x="461" y="47"/>
                  </a:cubicBezTo>
                  <a:cubicBezTo>
                    <a:pt x="442" y="14"/>
                    <a:pt x="41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1"/>
            <p:cNvSpPr/>
            <p:nvPr/>
          </p:nvSpPr>
          <p:spPr>
            <a:xfrm>
              <a:off x="418275" y="4917425"/>
              <a:ext cx="79275" cy="103250"/>
            </a:xfrm>
            <a:custGeom>
              <a:avLst/>
              <a:gdLst/>
              <a:ahLst/>
              <a:cxnLst/>
              <a:rect l="l" t="t" r="r" b="b"/>
              <a:pathLst>
                <a:path w="3171" h="4130" extrusionOk="0">
                  <a:moveTo>
                    <a:pt x="1689" y="1"/>
                  </a:moveTo>
                  <a:cubicBezTo>
                    <a:pt x="1667" y="1"/>
                    <a:pt x="1646" y="13"/>
                    <a:pt x="1640" y="40"/>
                  </a:cubicBezTo>
                  <a:cubicBezTo>
                    <a:pt x="1342" y="1002"/>
                    <a:pt x="2249" y="1544"/>
                    <a:pt x="2683" y="2275"/>
                  </a:cubicBezTo>
                  <a:cubicBezTo>
                    <a:pt x="3150" y="3073"/>
                    <a:pt x="2664" y="3800"/>
                    <a:pt x="1974" y="3800"/>
                  </a:cubicBezTo>
                  <a:cubicBezTo>
                    <a:pt x="1762" y="3800"/>
                    <a:pt x="1530" y="3732"/>
                    <a:pt x="1301" y="3576"/>
                  </a:cubicBezTo>
                  <a:cubicBezTo>
                    <a:pt x="692" y="3142"/>
                    <a:pt x="461" y="2438"/>
                    <a:pt x="353" y="1720"/>
                  </a:cubicBezTo>
                  <a:cubicBezTo>
                    <a:pt x="339" y="1612"/>
                    <a:pt x="251" y="1554"/>
                    <a:pt x="166" y="1554"/>
                  </a:cubicBezTo>
                  <a:cubicBezTo>
                    <a:pt x="82" y="1554"/>
                    <a:pt x="1" y="1611"/>
                    <a:pt x="1" y="1733"/>
                  </a:cubicBezTo>
                  <a:cubicBezTo>
                    <a:pt x="1" y="2749"/>
                    <a:pt x="768" y="4130"/>
                    <a:pt x="1859" y="4130"/>
                  </a:cubicBezTo>
                  <a:cubicBezTo>
                    <a:pt x="2048" y="4130"/>
                    <a:pt x="2247" y="4088"/>
                    <a:pt x="2453" y="3996"/>
                  </a:cubicBezTo>
                  <a:cubicBezTo>
                    <a:pt x="2914" y="3792"/>
                    <a:pt x="3171" y="3359"/>
                    <a:pt x="3103" y="2858"/>
                  </a:cubicBezTo>
                  <a:cubicBezTo>
                    <a:pt x="2941" y="1760"/>
                    <a:pt x="1545" y="1287"/>
                    <a:pt x="1749" y="68"/>
                  </a:cubicBezTo>
                  <a:cubicBezTo>
                    <a:pt x="1757" y="27"/>
                    <a:pt x="1721" y="1"/>
                    <a:pt x="168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1"/>
            <p:cNvSpPr/>
            <p:nvPr/>
          </p:nvSpPr>
          <p:spPr>
            <a:xfrm>
              <a:off x="557800" y="4919475"/>
              <a:ext cx="82000" cy="99150"/>
            </a:xfrm>
            <a:custGeom>
              <a:avLst/>
              <a:gdLst/>
              <a:ahLst/>
              <a:cxnLst/>
              <a:rect l="l" t="t" r="r" b="b"/>
              <a:pathLst>
                <a:path w="3280" h="3966" extrusionOk="0">
                  <a:moveTo>
                    <a:pt x="2287" y="0"/>
                  </a:moveTo>
                  <a:cubicBezTo>
                    <a:pt x="2262" y="0"/>
                    <a:pt x="2237" y="12"/>
                    <a:pt x="2223" y="40"/>
                  </a:cubicBezTo>
                  <a:cubicBezTo>
                    <a:pt x="1966" y="540"/>
                    <a:pt x="1641" y="947"/>
                    <a:pt x="1220" y="1313"/>
                  </a:cubicBezTo>
                  <a:cubicBezTo>
                    <a:pt x="936" y="1543"/>
                    <a:pt x="638" y="1732"/>
                    <a:pt x="434" y="2045"/>
                  </a:cubicBezTo>
                  <a:cubicBezTo>
                    <a:pt x="136" y="2491"/>
                    <a:pt x="1" y="3195"/>
                    <a:pt x="394" y="3643"/>
                  </a:cubicBezTo>
                  <a:cubicBezTo>
                    <a:pt x="591" y="3870"/>
                    <a:pt x="816" y="3965"/>
                    <a:pt x="1052" y="3965"/>
                  </a:cubicBezTo>
                  <a:cubicBezTo>
                    <a:pt x="1954" y="3965"/>
                    <a:pt x="3016" y="2581"/>
                    <a:pt x="3252" y="1936"/>
                  </a:cubicBezTo>
                  <a:cubicBezTo>
                    <a:pt x="3279" y="1847"/>
                    <a:pt x="3201" y="1787"/>
                    <a:pt x="3128" y="1787"/>
                  </a:cubicBezTo>
                  <a:cubicBezTo>
                    <a:pt x="3090" y="1787"/>
                    <a:pt x="3054" y="1804"/>
                    <a:pt x="3035" y="1841"/>
                  </a:cubicBezTo>
                  <a:cubicBezTo>
                    <a:pt x="2737" y="2383"/>
                    <a:pt x="2399" y="2884"/>
                    <a:pt x="1897" y="3250"/>
                  </a:cubicBezTo>
                  <a:cubicBezTo>
                    <a:pt x="1700" y="3387"/>
                    <a:pt x="1382" y="3592"/>
                    <a:pt x="1091" y="3592"/>
                  </a:cubicBezTo>
                  <a:cubicBezTo>
                    <a:pt x="865" y="3592"/>
                    <a:pt x="654" y="3467"/>
                    <a:pt x="530" y="3087"/>
                  </a:cubicBezTo>
                  <a:cubicBezTo>
                    <a:pt x="407" y="2735"/>
                    <a:pt x="732" y="2261"/>
                    <a:pt x="949" y="2030"/>
                  </a:cubicBezTo>
                  <a:cubicBezTo>
                    <a:pt x="1572" y="1380"/>
                    <a:pt x="2114" y="1015"/>
                    <a:pt x="2372" y="107"/>
                  </a:cubicBezTo>
                  <a:cubicBezTo>
                    <a:pt x="2390" y="45"/>
                    <a:pt x="2337" y="0"/>
                    <a:pt x="228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41"/>
          <p:cNvSpPr txBox="1">
            <a:spLocks noGrp="1"/>
          </p:cNvSpPr>
          <p:nvPr>
            <p:ph type="title"/>
          </p:nvPr>
        </p:nvSpPr>
        <p:spPr>
          <a:xfrm>
            <a:off x="3474660" y="2259871"/>
            <a:ext cx="4304100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73" name="Google Shape;5073;p41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70863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272995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300" cy="1007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300" cy="423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7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0857" y="1607924"/>
            <a:ext cx="74022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Quicksand"/>
              <a:buChar char="●"/>
              <a:defRPr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8" r:id="rId15"/>
    <p:sldLayoutId id="2147483670" r:id="rId16"/>
    <p:sldLayoutId id="2147483682" r:id="rId17"/>
    <p:sldLayoutId id="2147483683" r:id="rId18"/>
    <p:sldLayoutId id="2147483685" r:id="rId19"/>
    <p:sldLayoutId id="214748368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Google Shape;5163;p48"/>
          <p:cNvSpPr txBox="1">
            <a:spLocks noGrp="1"/>
          </p:cNvSpPr>
          <p:nvPr>
            <p:ph type="title"/>
          </p:nvPr>
        </p:nvSpPr>
        <p:spPr>
          <a:xfrm>
            <a:off x="1327090" y="4844428"/>
            <a:ext cx="648960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onstantia" panose="02030602050306030303" pitchFamily="18" charset="0"/>
              </a:rPr>
              <a:t>Chủ đề: Gia đình nhỏ </a:t>
            </a:r>
            <a:endParaRPr dirty="0">
              <a:latin typeface="Constantia" panose="02030602050306030303" pitchFamily="18" charset="0"/>
            </a:endParaRPr>
          </a:p>
        </p:txBody>
      </p:sp>
      <p:sp>
        <p:nvSpPr>
          <p:cNvPr id="5164" name="Google Shape;5164;p48"/>
          <p:cNvSpPr txBox="1">
            <a:spLocks noGrp="1"/>
          </p:cNvSpPr>
          <p:nvPr>
            <p:ph type="title" idx="2"/>
          </p:nvPr>
        </p:nvSpPr>
        <p:spPr>
          <a:xfrm>
            <a:off x="1327090" y="573546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Bài 3: Sinh nhật vui vẻ (Tiết 2)</a:t>
            </a:r>
            <a:endParaRPr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p59"/>
          <p:cNvSpPr txBox="1">
            <a:spLocks noGrp="1"/>
          </p:cNvSpPr>
          <p:nvPr>
            <p:ph type="title"/>
          </p:nvPr>
        </p:nvSpPr>
        <p:spPr>
          <a:xfrm>
            <a:off x="249383" y="1484053"/>
            <a:ext cx="828826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Constantia" panose="02030602050306030303" pitchFamily="18" charset="0"/>
              </a:rPr>
              <a:t>4-Phân tích – đánh giá </a:t>
            </a:r>
            <a:endParaRPr sz="5400" dirty="0">
              <a:latin typeface="Constantia" panose="02030602050306030303" pitchFamily="18" charset="0"/>
            </a:endParaRPr>
          </a:p>
        </p:txBody>
      </p:sp>
      <p:sp>
        <p:nvSpPr>
          <p:cNvPr id="5479" name="Google Shape;5479;p59"/>
          <p:cNvSpPr txBox="1">
            <a:spLocks noGrp="1"/>
          </p:cNvSpPr>
          <p:nvPr>
            <p:ph type="title" idx="2"/>
          </p:nvPr>
        </p:nvSpPr>
        <p:spPr>
          <a:xfrm>
            <a:off x="3607836" y="2954903"/>
            <a:ext cx="5078964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- Giới thiệu chiếc thiệp với những người xung quanh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- Hãy tặng những chiệc thiệp sinh nhật này cho bạn bè, người thân trong gia đình nhé !</a:t>
            </a:r>
            <a:endParaRPr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F0"/>
        </a:solidFill>
        <a:effectLst/>
      </p:bgPr>
    </p:bg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62"/>
          <p:cNvSpPr txBox="1">
            <a:spLocks noGrp="1"/>
          </p:cNvSpPr>
          <p:nvPr>
            <p:ph type="title"/>
          </p:nvPr>
        </p:nvSpPr>
        <p:spPr>
          <a:xfrm>
            <a:off x="484909" y="1008150"/>
            <a:ext cx="8160328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latin typeface="Constantia" panose="02030602050306030303" pitchFamily="18" charset="0"/>
              </a:rPr>
              <a:t>5- Vận dụng- Phát triển 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552" name="Google Shape;5552;p62"/>
          <p:cNvSpPr txBox="1">
            <a:spLocks noGrp="1"/>
          </p:cNvSpPr>
          <p:nvPr>
            <p:ph type="title" idx="2"/>
          </p:nvPr>
        </p:nvSpPr>
        <p:spPr>
          <a:xfrm>
            <a:off x="1039091" y="2197800"/>
            <a:ext cx="7800109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Sáng tạo thiệp từ những chất liệu khác nhé !</a:t>
            </a:r>
            <a:endParaRPr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707729" y="5205266"/>
            <a:ext cx="5615826" cy="30064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1126855" y="712753"/>
            <a:ext cx="4890655" cy="72459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99" y="489102"/>
            <a:ext cx="2522600" cy="252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2552" y="143223"/>
            <a:ext cx="3476625" cy="321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14" y="3555331"/>
            <a:ext cx="1899899" cy="2955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239" t="3853" r="10" b="3314"/>
          <a:stretch/>
        </p:blipFill>
        <p:spPr>
          <a:xfrm>
            <a:off x="484910" y="3671455"/>
            <a:ext cx="5292436" cy="2798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729" y="-83459"/>
            <a:ext cx="3556576" cy="36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49"/>
          <p:cNvSpPr txBox="1">
            <a:spLocks noGrp="1"/>
          </p:cNvSpPr>
          <p:nvPr>
            <p:ph type="title"/>
          </p:nvPr>
        </p:nvSpPr>
        <p:spPr>
          <a:xfrm>
            <a:off x="2937165" y="3770020"/>
            <a:ext cx="6428508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1- Khám phá </a:t>
            </a:r>
            <a:endParaRPr dirty="0"/>
          </a:p>
        </p:txBody>
      </p:sp>
      <p:sp>
        <p:nvSpPr>
          <p:cNvPr id="5170" name="Google Shape;5170;p49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341200" y="1114425"/>
            <a:ext cx="3136291" cy="4134584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2"/>
                </a:solidFill>
              </a:rPr>
              <a:t>- Nêu cách vẽ chiếc bánh sinh nhật</a:t>
            </a:r>
            <a:br>
              <a:rPr lang="en-US" sz="2400" b="1" dirty="0" smtClean="0">
                <a:solidFill>
                  <a:schemeClr val="bg2"/>
                </a:solidFill>
              </a:rPr>
            </a:br>
            <a:r>
              <a:rPr lang="en-US" sz="2400" b="1" dirty="0" smtClean="0">
                <a:solidFill>
                  <a:schemeClr val="bg2"/>
                </a:solidFill>
              </a:rPr>
              <a:t>- Bữa tiệc sinh nhật trong tranh có những nhân vật nào ? </a:t>
            </a:r>
            <a:br>
              <a:rPr lang="en-US" sz="2400" b="1" dirty="0" smtClean="0">
                <a:solidFill>
                  <a:schemeClr val="bg2"/>
                </a:solidFill>
              </a:rPr>
            </a:br>
            <a:r>
              <a:rPr lang="en-US" sz="2400" b="1" dirty="0" smtClean="0">
                <a:solidFill>
                  <a:schemeClr val="bg2"/>
                </a:solidFill>
              </a:rPr>
              <a:t>- Trong bức tranh của con, con đã vẽ những ai tham dự bữa tiệc sinh nhật 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 descr="https://i.pinimg.com/564x/2a/e2/4b/2ae24bb26acd12a6aa41a9813df09f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10" y="1114425"/>
            <a:ext cx="4574609" cy="47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1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p52"/>
          <p:cNvSpPr txBox="1">
            <a:spLocks noGrp="1"/>
          </p:cNvSpPr>
          <p:nvPr>
            <p:ph type="title"/>
          </p:nvPr>
        </p:nvSpPr>
        <p:spPr>
          <a:xfrm>
            <a:off x="494571" y="2165562"/>
            <a:ext cx="6238738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latin typeface="Constantia" panose="02030602050306030303" pitchFamily="18" charset="0"/>
              </a:rPr>
              <a:t>2- Kiến tạo kiến thức- Kĩ năng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336" name="Google Shape;5336;p52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7" name="Google Shape;5347;p54"/>
          <p:cNvSpPr txBox="1">
            <a:spLocks noGrp="1"/>
          </p:cNvSpPr>
          <p:nvPr>
            <p:ph type="title"/>
          </p:nvPr>
        </p:nvSpPr>
        <p:spPr>
          <a:xfrm>
            <a:off x="1117238" y="218643"/>
            <a:ext cx="2350510" cy="23778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Constantia" panose="02030602050306030303" pitchFamily="18" charset="0"/>
              </a:rPr>
              <a:t>Cách thực hiện </a:t>
            </a:r>
            <a:endParaRPr sz="3600" dirty="0">
              <a:latin typeface="Constantia" panose="02030602050306030303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56007" y="886991"/>
            <a:ext cx="5849651" cy="205436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055834" y="2987589"/>
            <a:ext cx="5940570" cy="192314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55834" y="4923674"/>
            <a:ext cx="5940570" cy="1993833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15863" y="1488970"/>
            <a:ext cx="2110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Bước 1: Gấp đôi tờ giấy tạo hình cái thiệp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2444" y="3383913"/>
            <a:ext cx="2660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Bước 2: Vẽ trang trí thiệp bằng đường nét và chữ mặt ngoài cái thiệp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56007" y="5332084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Bước 3: Vẽ màu 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575" y="948779"/>
            <a:ext cx="2203213" cy="2203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39" y="3178759"/>
            <a:ext cx="1205730" cy="1731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7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8020" y="5031788"/>
            <a:ext cx="2683167" cy="1799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" name="Google Shape;5181;p51"/>
          <p:cNvSpPr/>
          <p:nvPr/>
        </p:nvSpPr>
        <p:spPr>
          <a:xfrm>
            <a:off x="407882" y="740086"/>
            <a:ext cx="3813692" cy="4276567"/>
          </a:xfrm>
          <a:custGeom>
            <a:avLst/>
            <a:gdLst/>
            <a:ahLst/>
            <a:cxnLst/>
            <a:rect l="l" t="t" r="r" b="b"/>
            <a:pathLst>
              <a:path w="24909" h="26516" extrusionOk="0">
                <a:moveTo>
                  <a:pt x="1" y="1"/>
                </a:moveTo>
                <a:lnTo>
                  <a:pt x="1" y="26515"/>
                </a:lnTo>
                <a:lnTo>
                  <a:pt x="24908" y="26515"/>
                </a:lnTo>
                <a:lnTo>
                  <a:pt x="24908" y="1"/>
                </a:lnTo>
                <a:close/>
              </a:path>
            </a:pathLst>
          </a:custGeom>
          <a:solidFill>
            <a:srgbClr val="8984A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2" name="Google Shape;5182;p51"/>
          <p:cNvPicPr preferRelativeResize="0"/>
          <p:nvPr/>
        </p:nvPicPr>
        <p:blipFill rotWithShape="1">
          <a:blip r:embed="rId3">
            <a:alphaModFix/>
          </a:blip>
          <a:srcRect l="28458" r="23339" b="9379"/>
          <a:stretch/>
        </p:blipFill>
        <p:spPr>
          <a:xfrm>
            <a:off x="616381" y="966811"/>
            <a:ext cx="3396686" cy="3823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3" name="Google Shape;5183;p51"/>
          <p:cNvGrpSpPr/>
          <p:nvPr/>
        </p:nvGrpSpPr>
        <p:grpSpPr>
          <a:xfrm>
            <a:off x="334974" y="3336873"/>
            <a:ext cx="4199016" cy="3360234"/>
            <a:chOff x="73475" y="2238570"/>
            <a:chExt cx="4032087" cy="3032155"/>
          </a:xfrm>
        </p:grpSpPr>
        <p:sp>
          <p:nvSpPr>
            <p:cNvPr id="5184" name="Google Shape;5184;p51"/>
            <p:cNvSpPr/>
            <p:nvPr/>
          </p:nvSpPr>
          <p:spPr>
            <a:xfrm>
              <a:off x="1568994" y="3078885"/>
              <a:ext cx="443587" cy="346015"/>
            </a:xfrm>
            <a:custGeom>
              <a:avLst/>
              <a:gdLst/>
              <a:ahLst/>
              <a:cxnLst/>
              <a:rect l="l" t="t" r="r" b="b"/>
              <a:pathLst>
                <a:path w="3096" h="2415" extrusionOk="0">
                  <a:moveTo>
                    <a:pt x="3096" y="0"/>
                  </a:moveTo>
                  <a:lnTo>
                    <a:pt x="1" y="296"/>
                  </a:lnTo>
                  <a:lnTo>
                    <a:pt x="543" y="2395"/>
                  </a:lnTo>
                  <a:lnTo>
                    <a:pt x="2771" y="2415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1"/>
            <p:cNvSpPr/>
            <p:nvPr/>
          </p:nvSpPr>
          <p:spPr>
            <a:xfrm>
              <a:off x="1543634" y="3073154"/>
              <a:ext cx="495883" cy="122932"/>
            </a:xfrm>
            <a:custGeom>
              <a:avLst/>
              <a:gdLst/>
              <a:ahLst/>
              <a:cxnLst/>
              <a:rect l="l" t="t" r="r" b="b"/>
              <a:pathLst>
                <a:path w="3461" h="858" extrusionOk="0">
                  <a:moveTo>
                    <a:pt x="3460" y="1"/>
                  </a:moveTo>
                  <a:lnTo>
                    <a:pt x="0" y="336"/>
                  </a:lnTo>
                  <a:lnTo>
                    <a:pt x="0" y="858"/>
                  </a:lnTo>
                  <a:lnTo>
                    <a:pt x="3450" y="700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1"/>
            <p:cNvSpPr/>
            <p:nvPr/>
          </p:nvSpPr>
          <p:spPr>
            <a:xfrm>
              <a:off x="1771013" y="3067566"/>
              <a:ext cx="48141" cy="348881"/>
            </a:xfrm>
            <a:custGeom>
              <a:avLst/>
              <a:gdLst/>
              <a:ahLst/>
              <a:cxnLst/>
              <a:rect l="l" t="t" r="r" b="b"/>
              <a:pathLst>
                <a:path w="336" h="2435" extrusionOk="0">
                  <a:moveTo>
                    <a:pt x="10" y="0"/>
                  </a:moveTo>
                  <a:lnTo>
                    <a:pt x="0" y="2435"/>
                  </a:lnTo>
                  <a:lnTo>
                    <a:pt x="325" y="243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1"/>
            <p:cNvSpPr/>
            <p:nvPr/>
          </p:nvSpPr>
          <p:spPr>
            <a:xfrm>
              <a:off x="1774595" y="2978448"/>
              <a:ext cx="164483" cy="116055"/>
            </a:xfrm>
            <a:custGeom>
              <a:avLst/>
              <a:gdLst/>
              <a:ahLst/>
              <a:cxnLst/>
              <a:rect l="l" t="t" r="r" b="b"/>
              <a:pathLst>
                <a:path w="1148" h="810" extrusionOk="0">
                  <a:moveTo>
                    <a:pt x="736" y="208"/>
                  </a:moveTo>
                  <a:cubicBezTo>
                    <a:pt x="742" y="208"/>
                    <a:pt x="748" y="208"/>
                    <a:pt x="754" y="208"/>
                  </a:cubicBezTo>
                  <a:cubicBezTo>
                    <a:pt x="813" y="218"/>
                    <a:pt x="833" y="257"/>
                    <a:pt x="813" y="316"/>
                  </a:cubicBezTo>
                  <a:cubicBezTo>
                    <a:pt x="793" y="375"/>
                    <a:pt x="734" y="425"/>
                    <a:pt x="685" y="465"/>
                  </a:cubicBezTo>
                  <a:cubicBezTo>
                    <a:pt x="557" y="543"/>
                    <a:pt x="420" y="583"/>
                    <a:pt x="273" y="592"/>
                  </a:cubicBezTo>
                  <a:lnTo>
                    <a:pt x="273" y="592"/>
                  </a:lnTo>
                  <a:cubicBezTo>
                    <a:pt x="313" y="512"/>
                    <a:pt x="368" y="439"/>
                    <a:pt x="438" y="375"/>
                  </a:cubicBezTo>
                  <a:cubicBezTo>
                    <a:pt x="513" y="300"/>
                    <a:pt x="624" y="208"/>
                    <a:pt x="736" y="208"/>
                  </a:cubicBezTo>
                  <a:close/>
                  <a:moveTo>
                    <a:pt x="742" y="1"/>
                  </a:moveTo>
                  <a:cubicBezTo>
                    <a:pt x="616" y="1"/>
                    <a:pt x="489" y="63"/>
                    <a:pt x="389" y="129"/>
                  </a:cubicBezTo>
                  <a:cubicBezTo>
                    <a:pt x="221" y="257"/>
                    <a:pt x="94" y="435"/>
                    <a:pt x="24" y="632"/>
                  </a:cubicBezTo>
                  <a:cubicBezTo>
                    <a:pt x="0" y="710"/>
                    <a:pt x="68" y="763"/>
                    <a:pt x="133" y="763"/>
                  </a:cubicBezTo>
                  <a:cubicBezTo>
                    <a:pt x="149" y="763"/>
                    <a:pt x="165" y="760"/>
                    <a:pt x="179" y="753"/>
                  </a:cubicBezTo>
                  <a:lnTo>
                    <a:pt x="179" y="753"/>
                  </a:lnTo>
                  <a:cubicBezTo>
                    <a:pt x="195" y="785"/>
                    <a:pt x="225" y="809"/>
                    <a:pt x="271" y="809"/>
                  </a:cubicBezTo>
                  <a:cubicBezTo>
                    <a:pt x="497" y="800"/>
                    <a:pt x="695" y="681"/>
                    <a:pt x="892" y="573"/>
                  </a:cubicBezTo>
                  <a:cubicBezTo>
                    <a:pt x="1139" y="435"/>
                    <a:pt x="1148" y="178"/>
                    <a:pt x="922" y="51"/>
                  </a:cubicBezTo>
                  <a:cubicBezTo>
                    <a:pt x="864" y="15"/>
                    <a:pt x="803" y="1"/>
                    <a:pt x="74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1"/>
            <p:cNvSpPr/>
            <p:nvPr/>
          </p:nvSpPr>
          <p:spPr>
            <a:xfrm>
              <a:off x="1689059" y="2942916"/>
              <a:ext cx="132245" cy="166488"/>
            </a:xfrm>
            <a:custGeom>
              <a:avLst/>
              <a:gdLst/>
              <a:ahLst/>
              <a:cxnLst/>
              <a:rect l="l" t="t" r="r" b="b"/>
              <a:pathLst>
                <a:path w="923" h="1162" extrusionOk="0">
                  <a:moveTo>
                    <a:pt x="309" y="0"/>
                  </a:moveTo>
                  <a:cubicBezTo>
                    <a:pt x="238" y="0"/>
                    <a:pt x="171" y="31"/>
                    <a:pt x="119" y="111"/>
                  </a:cubicBezTo>
                  <a:cubicBezTo>
                    <a:pt x="1" y="279"/>
                    <a:pt x="69" y="515"/>
                    <a:pt x="158" y="683"/>
                  </a:cubicBezTo>
                  <a:cubicBezTo>
                    <a:pt x="257" y="880"/>
                    <a:pt x="434" y="1037"/>
                    <a:pt x="632" y="1146"/>
                  </a:cubicBezTo>
                  <a:cubicBezTo>
                    <a:pt x="651" y="1157"/>
                    <a:pt x="670" y="1161"/>
                    <a:pt x="687" y="1161"/>
                  </a:cubicBezTo>
                  <a:cubicBezTo>
                    <a:pt x="787" y="1161"/>
                    <a:pt x="849" y="1018"/>
                    <a:pt x="740" y="959"/>
                  </a:cubicBezTo>
                  <a:cubicBezTo>
                    <a:pt x="612" y="890"/>
                    <a:pt x="494" y="801"/>
                    <a:pt x="404" y="683"/>
                  </a:cubicBezTo>
                  <a:cubicBezTo>
                    <a:pt x="326" y="575"/>
                    <a:pt x="257" y="426"/>
                    <a:pt x="277" y="288"/>
                  </a:cubicBezTo>
                  <a:cubicBezTo>
                    <a:pt x="285" y="238"/>
                    <a:pt x="306" y="218"/>
                    <a:pt x="334" y="218"/>
                  </a:cubicBezTo>
                  <a:cubicBezTo>
                    <a:pt x="402" y="218"/>
                    <a:pt x="508" y="338"/>
                    <a:pt x="542" y="387"/>
                  </a:cubicBezTo>
                  <a:cubicBezTo>
                    <a:pt x="641" y="515"/>
                    <a:pt x="691" y="663"/>
                    <a:pt x="700" y="821"/>
                  </a:cubicBezTo>
                  <a:cubicBezTo>
                    <a:pt x="705" y="890"/>
                    <a:pt x="762" y="924"/>
                    <a:pt x="816" y="924"/>
                  </a:cubicBezTo>
                  <a:cubicBezTo>
                    <a:pt x="870" y="924"/>
                    <a:pt x="922" y="890"/>
                    <a:pt x="917" y="821"/>
                  </a:cubicBezTo>
                  <a:cubicBezTo>
                    <a:pt x="908" y="594"/>
                    <a:pt x="818" y="377"/>
                    <a:pt x="671" y="200"/>
                  </a:cubicBezTo>
                  <a:cubicBezTo>
                    <a:pt x="582" y="104"/>
                    <a:pt x="439" y="0"/>
                    <a:pt x="3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1"/>
            <p:cNvSpPr/>
            <p:nvPr/>
          </p:nvSpPr>
          <p:spPr>
            <a:xfrm>
              <a:off x="1708831" y="3091493"/>
              <a:ext cx="84964" cy="87686"/>
            </a:xfrm>
            <a:custGeom>
              <a:avLst/>
              <a:gdLst/>
              <a:ahLst/>
              <a:cxnLst/>
              <a:rect l="l" t="t" r="r" b="b"/>
              <a:pathLst>
                <a:path w="593" h="612" extrusionOk="0">
                  <a:moveTo>
                    <a:pt x="553" y="0"/>
                  </a:moveTo>
                  <a:lnTo>
                    <a:pt x="1" y="355"/>
                  </a:lnTo>
                  <a:lnTo>
                    <a:pt x="227" y="612"/>
                  </a:lnTo>
                  <a:lnTo>
                    <a:pt x="592" y="11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1"/>
            <p:cNvSpPr/>
            <p:nvPr/>
          </p:nvSpPr>
          <p:spPr>
            <a:xfrm>
              <a:off x="1794940" y="3099946"/>
              <a:ext cx="77943" cy="53872"/>
            </a:xfrm>
            <a:custGeom>
              <a:avLst/>
              <a:gdLst/>
              <a:ahLst/>
              <a:cxnLst/>
              <a:rect l="l" t="t" r="r" b="b"/>
              <a:pathLst>
                <a:path w="544" h="376" extrusionOk="0">
                  <a:moveTo>
                    <a:pt x="31" y="1"/>
                  </a:moveTo>
                  <a:lnTo>
                    <a:pt x="1" y="60"/>
                  </a:lnTo>
                  <a:lnTo>
                    <a:pt x="445" y="375"/>
                  </a:lnTo>
                  <a:lnTo>
                    <a:pt x="543" y="7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1"/>
            <p:cNvSpPr/>
            <p:nvPr/>
          </p:nvSpPr>
          <p:spPr>
            <a:xfrm>
              <a:off x="1441907" y="4135117"/>
              <a:ext cx="113046" cy="196433"/>
            </a:xfrm>
            <a:custGeom>
              <a:avLst/>
              <a:gdLst/>
              <a:ahLst/>
              <a:cxnLst/>
              <a:rect l="l" t="t" r="r" b="b"/>
              <a:pathLst>
                <a:path w="789" h="1371" extrusionOk="0">
                  <a:moveTo>
                    <a:pt x="642" y="1"/>
                  </a:moveTo>
                  <a:cubicBezTo>
                    <a:pt x="642" y="1"/>
                    <a:pt x="2" y="679"/>
                    <a:pt x="0" y="1367"/>
                  </a:cubicBezTo>
                  <a:lnTo>
                    <a:pt x="0" y="1367"/>
                  </a:lnTo>
                  <a:cubicBezTo>
                    <a:pt x="10" y="1286"/>
                    <a:pt x="574" y="217"/>
                    <a:pt x="681" y="159"/>
                  </a:cubicBezTo>
                  <a:cubicBezTo>
                    <a:pt x="789" y="109"/>
                    <a:pt x="642" y="1"/>
                    <a:pt x="642" y="1"/>
                  </a:cubicBezTo>
                  <a:close/>
                  <a:moveTo>
                    <a:pt x="0" y="1367"/>
                  </a:moveTo>
                  <a:cubicBezTo>
                    <a:pt x="0" y="1369"/>
                    <a:pt x="0" y="1370"/>
                    <a:pt x="0" y="1371"/>
                  </a:cubicBezTo>
                  <a:cubicBezTo>
                    <a:pt x="0" y="1370"/>
                    <a:pt x="0" y="1369"/>
                    <a:pt x="0" y="1367"/>
                  </a:cubicBez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1"/>
            <p:cNvSpPr/>
            <p:nvPr/>
          </p:nvSpPr>
          <p:spPr>
            <a:xfrm>
              <a:off x="2035072" y="2583149"/>
              <a:ext cx="343293" cy="1501405"/>
            </a:xfrm>
            <a:custGeom>
              <a:avLst/>
              <a:gdLst/>
              <a:ahLst/>
              <a:cxnLst/>
              <a:rect l="l" t="t" r="r" b="b"/>
              <a:pathLst>
                <a:path w="2396" h="10479" extrusionOk="0">
                  <a:moveTo>
                    <a:pt x="2011" y="0"/>
                  </a:moveTo>
                  <a:cubicBezTo>
                    <a:pt x="2011" y="0"/>
                    <a:pt x="1577" y="326"/>
                    <a:pt x="1222" y="937"/>
                  </a:cubicBezTo>
                  <a:lnTo>
                    <a:pt x="1459" y="1193"/>
                  </a:lnTo>
                  <a:cubicBezTo>
                    <a:pt x="1459" y="1193"/>
                    <a:pt x="1301" y="1163"/>
                    <a:pt x="1114" y="1124"/>
                  </a:cubicBezTo>
                  <a:cubicBezTo>
                    <a:pt x="966" y="1430"/>
                    <a:pt x="848" y="1785"/>
                    <a:pt x="799" y="2199"/>
                  </a:cubicBezTo>
                  <a:cubicBezTo>
                    <a:pt x="799" y="2208"/>
                    <a:pt x="799" y="2218"/>
                    <a:pt x="789" y="2228"/>
                  </a:cubicBezTo>
                  <a:cubicBezTo>
                    <a:pt x="1016" y="2297"/>
                    <a:pt x="1213" y="2356"/>
                    <a:pt x="1163" y="2356"/>
                  </a:cubicBezTo>
                  <a:cubicBezTo>
                    <a:pt x="1114" y="2356"/>
                    <a:pt x="957" y="2346"/>
                    <a:pt x="779" y="2326"/>
                  </a:cubicBezTo>
                  <a:cubicBezTo>
                    <a:pt x="769" y="2405"/>
                    <a:pt x="760" y="2494"/>
                    <a:pt x="749" y="2593"/>
                  </a:cubicBezTo>
                  <a:cubicBezTo>
                    <a:pt x="946" y="2612"/>
                    <a:pt x="1114" y="2632"/>
                    <a:pt x="1114" y="2632"/>
                  </a:cubicBezTo>
                  <a:lnTo>
                    <a:pt x="730" y="2740"/>
                  </a:lnTo>
                  <a:cubicBezTo>
                    <a:pt x="700" y="2967"/>
                    <a:pt x="670" y="3233"/>
                    <a:pt x="631" y="3519"/>
                  </a:cubicBezTo>
                  <a:cubicBezTo>
                    <a:pt x="799" y="3608"/>
                    <a:pt x="946" y="3686"/>
                    <a:pt x="946" y="3686"/>
                  </a:cubicBezTo>
                  <a:lnTo>
                    <a:pt x="611" y="3677"/>
                  </a:lnTo>
                  <a:cubicBezTo>
                    <a:pt x="582" y="3933"/>
                    <a:pt x="543" y="4219"/>
                    <a:pt x="513" y="4514"/>
                  </a:cubicBezTo>
                  <a:lnTo>
                    <a:pt x="878" y="4564"/>
                  </a:lnTo>
                  <a:lnTo>
                    <a:pt x="493" y="4672"/>
                  </a:lnTo>
                  <a:cubicBezTo>
                    <a:pt x="444" y="5007"/>
                    <a:pt x="405" y="5362"/>
                    <a:pt x="365" y="5707"/>
                  </a:cubicBezTo>
                  <a:cubicBezTo>
                    <a:pt x="562" y="5688"/>
                    <a:pt x="720" y="5658"/>
                    <a:pt x="720" y="5658"/>
                  </a:cubicBezTo>
                  <a:lnTo>
                    <a:pt x="720" y="5658"/>
                  </a:lnTo>
                  <a:cubicBezTo>
                    <a:pt x="720" y="5658"/>
                    <a:pt x="543" y="5776"/>
                    <a:pt x="346" y="5905"/>
                  </a:cubicBezTo>
                  <a:cubicBezTo>
                    <a:pt x="306" y="6240"/>
                    <a:pt x="267" y="6565"/>
                    <a:pt x="227" y="6880"/>
                  </a:cubicBezTo>
                  <a:lnTo>
                    <a:pt x="532" y="6989"/>
                  </a:lnTo>
                  <a:lnTo>
                    <a:pt x="532" y="6989"/>
                  </a:lnTo>
                  <a:lnTo>
                    <a:pt x="217" y="6979"/>
                  </a:lnTo>
                  <a:cubicBezTo>
                    <a:pt x="89" y="8093"/>
                    <a:pt x="0" y="9019"/>
                    <a:pt x="30" y="9246"/>
                  </a:cubicBezTo>
                  <a:cubicBezTo>
                    <a:pt x="89" y="9817"/>
                    <a:pt x="217" y="10478"/>
                    <a:pt x="217" y="10478"/>
                  </a:cubicBezTo>
                  <a:cubicBezTo>
                    <a:pt x="217" y="10478"/>
                    <a:pt x="1952" y="2199"/>
                    <a:pt x="2031" y="2031"/>
                  </a:cubicBezTo>
                  <a:cubicBezTo>
                    <a:pt x="2120" y="1863"/>
                    <a:pt x="2396" y="326"/>
                    <a:pt x="2396" y="326"/>
                  </a:cubicBezTo>
                  <a:lnTo>
                    <a:pt x="2011" y="0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1"/>
            <p:cNvSpPr/>
            <p:nvPr/>
          </p:nvSpPr>
          <p:spPr>
            <a:xfrm>
              <a:off x="2343259" y="2368951"/>
              <a:ext cx="83101" cy="207323"/>
            </a:xfrm>
            <a:custGeom>
              <a:avLst/>
              <a:gdLst/>
              <a:ahLst/>
              <a:cxnLst/>
              <a:rect l="l" t="t" r="r" b="b"/>
              <a:pathLst>
                <a:path w="580" h="1447" extrusionOk="0">
                  <a:moveTo>
                    <a:pt x="227" y="1"/>
                  </a:moveTo>
                  <a:cubicBezTo>
                    <a:pt x="77" y="1"/>
                    <a:pt x="0" y="140"/>
                    <a:pt x="18" y="263"/>
                  </a:cubicBezTo>
                  <a:cubicBezTo>
                    <a:pt x="37" y="401"/>
                    <a:pt x="235" y="421"/>
                    <a:pt x="235" y="421"/>
                  </a:cubicBezTo>
                  <a:lnTo>
                    <a:pt x="333" y="1436"/>
                  </a:lnTo>
                  <a:lnTo>
                    <a:pt x="580" y="1446"/>
                  </a:lnTo>
                  <a:lnTo>
                    <a:pt x="462" y="391"/>
                  </a:lnTo>
                  <a:cubicBezTo>
                    <a:pt x="462" y="391"/>
                    <a:pt x="530" y="293"/>
                    <a:pt x="511" y="194"/>
                  </a:cubicBezTo>
                  <a:cubicBezTo>
                    <a:pt x="491" y="95"/>
                    <a:pt x="412" y="47"/>
                    <a:pt x="284" y="7"/>
                  </a:cubicBezTo>
                  <a:cubicBezTo>
                    <a:pt x="264" y="3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1"/>
            <p:cNvSpPr/>
            <p:nvPr/>
          </p:nvSpPr>
          <p:spPr>
            <a:xfrm>
              <a:off x="2426646" y="2557359"/>
              <a:ext cx="266639" cy="78516"/>
            </a:xfrm>
            <a:custGeom>
              <a:avLst/>
              <a:gdLst/>
              <a:ahLst/>
              <a:cxnLst/>
              <a:rect l="l" t="t" r="r" b="b"/>
              <a:pathLst>
                <a:path w="1861" h="548" extrusionOk="0">
                  <a:moveTo>
                    <a:pt x="909" y="0"/>
                  </a:moveTo>
                  <a:cubicBezTo>
                    <a:pt x="699" y="0"/>
                    <a:pt x="499" y="39"/>
                    <a:pt x="362" y="151"/>
                  </a:cubicBezTo>
                  <a:cubicBezTo>
                    <a:pt x="0" y="446"/>
                    <a:pt x="243" y="467"/>
                    <a:pt x="321" y="467"/>
                  </a:cubicBezTo>
                  <a:cubicBezTo>
                    <a:pt x="334" y="467"/>
                    <a:pt x="342" y="466"/>
                    <a:pt x="342" y="466"/>
                  </a:cubicBezTo>
                  <a:cubicBezTo>
                    <a:pt x="342" y="466"/>
                    <a:pt x="625" y="547"/>
                    <a:pt x="936" y="547"/>
                  </a:cubicBezTo>
                  <a:cubicBezTo>
                    <a:pt x="1121" y="547"/>
                    <a:pt x="1315" y="519"/>
                    <a:pt x="1466" y="427"/>
                  </a:cubicBezTo>
                  <a:lnTo>
                    <a:pt x="1860" y="180"/>
                  </a:lnTo>
                  <a:cubicBezTo>
                    <a:pt x="1860" y="180"/>
                    <a:pt x="1362" y="0"/>
                    <a:pt x="90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1"/>
            <p:cNvSpPr/>
            <p:nvPr/>
          </p:nvSpPr>
          <p:spPr>
            <a:xfrm>
              <a:off x="1686337" y="4294727"/>
              <a:ext cx="326243" cy="929441"/>
            </a:xfrm>
            <a:custGeom>
              <a:avLst/>
              <a:gdLst/>
              <a:ahLst/>
              <a:cxnLst/>
              <a:rect l="l" t="t" r="r" b="b"/>
              <a:pathLst>
                <a:path w="2277" h="6487" extrusionOk="0">
                  <a:moveTo>
                    <a:pt x="187" y="0"/>
                  </a:moveTo>
                  <a:lnTo>
                    <a:pt x="69" y="2514"/>
                  </a:lnTo>
                  <a:lnTo>
                    <a:pt x="0" y="6486"/>
                  </a:lnTo>
                  <a:lnTo>
                    <a:pt x="187" y="6486"/>
                  </a:lnTo>
                  <a:lnTo>
                    <a:pt x="1074" y="1380"/>
                  </a:lnTo>
                  <a:lnTo>
                    <a:pt x="2277" y="18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1"/>
            <p:cNvSpPr/>
            <p:nvPr/>
          </p:nvSpPr>
          <p:spPr>
            <a:xfrm>
              <a:off x="2263741" y="3969919"/>
              <a:ext cx="161187" cy="1172297"/>
            </a:xfrm>
            <a:custGeom>
              <a:avLst/>
              <a:gdLst/>
              <a:ahLst/>
              <a:cxnLst/>
              <a:rect l="l" t="t" r="r" b="b"/>
              <a:pathLst>
                <a:path w="1125" h="8182" extrusionOk="0">
                  <a:moveTo>
                    <a:pt x="346" y="0"/>
                  </a:moveTo>
                  <a:lnTo>
                    <a:pt x="228" y="1726"/>
                  </a:lnTo>
                  <a:lnTo>
                    <a:pt x="1" y="3628"/>
                  </a:lnTo>
                  <a:lnTo>
                    <a:pt x="938" y="8181"/>
                  </a:lnTo>
                  <a:lnTo>
                    <a:pt x="1125" y="8162"/>
                  </a:lnTo>
                  <a:lnTo>
                    <a:pt x="1066" y="4337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1"/>
            <p:cNvSpPr/>
            <p:nvPr/>
          </p:nvSpPr>
          <p:spPr>
            <a:xfrm>
              <a:off x="2445988" y="2381703"/>
              <a:ext cx="87399" cy="201591"/>
            </a:xfrm>
            <a:custGeom>
              <a:avLst/>
              <a:gdLst/>
              <a:ahLst/>
              <a:cxnLst/>
              <a:rect l="l" t="t" r="r" b="b"/>
              <a:pathLst>
                <a:path w="610" h="1407" extrusionOk="0">
                  <a:moveTo>
                    <a:pt x="380" y="0"/>
                  </a:moveTo>
                  <a:cubicBezTo>
                    <a:pt x="363" y="0"/>
                    <a:pt x="345" y="2"/>
                    <a:pt x="326" y="6"/>
                  </a:cubicBezTo>
                  <a:cubicBezTo>
                    <a:pt x="188" y="46"/>
                    <a:pt x="119" y="96"/>
                    <a:pt x="99" y="194"/>
                  </a:cubicBezTo>
                  <a:cubicBezTo>
                    <a:pt x="80" y="293"/>
                    <a:pt x="148" y="391"/>
                    <a:pt x="148" y="391"/>
                  </a:cubicBezTo>
                  <a:lnTo>
                    <a:pt x="1" y="1406"/>
                  </a:lnTo>
                  <a:lnTo>
                    <a:pt x="257" y="1386"/>
                  </a:lnTo>
                  <a:lnTo>
                    <a:pt x="375" y="420"/>
                  </a:lnTo>
                  <a:cubicBezTo>
                    <a:pt x="375" y="420"/>
                    <a:pt x="573" y="401"/>
                    <a:pt x="592" y="263"/>
                  </a:cubicBezTo>
                  <a:cubicBezTo>
                    <a:pt x="610" y="139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1"/>
            <p:cNvSpPr/>
            <p:nvPr/>
          </p:nvSpPr>
          <p:spPr>
            <a:xfrm>
              <a:off x="1416548" y="2549623"/>
              <a:ext cx="1374175" cy="2685737"/>
            </a:xfrm>
            <a:custGeom>
              <a:avLst/>
              <a:gdLst/>
              <a:ahLst/>
              <a:cxnLst/>
              <a:rect l="l" t="t" r="r" b="b"/>
              <a:pathLst>
                <a:path w="9591" h="18745" extrusionOk="0">
                  <a:moveTo>
                    <a:pt x="7062" y="1"/>
                  </a:moveTo>
                  <a:cubicBezTo>
                    <a:pt x="6625" y="1"/>
                    <a:pt x="6242" y="312"/>
                    <a:pt x="6161" y="757"/>
                  </a:cubicBezTo>
                  <a:lnTo>
                    <a:pt x="4455" y="10259"/>
                  </a:lnTo>
                  <a:cubicBezTo>
                    <a:pt x="4455" y="10259"/>
                    <a:pt x="3312" y="10465"/>
                    <a:pt x="1656" y="10603"/>
                  </a:cubicBezTo>
                  <a:cubicBezTo>
                    <a:pt x="0" y="10741"/>
                    <a:pt x="591" y="12910"/>
                    <a:pt x="591" y="12910"/>
                  </a:cubicBezTo>
                  <a:lnTo>
                    <a:pt x="1143" y="18745"/>
                  </a:lnTo>
                  <a:lnTo>
                    <a:pt x="1449" y="18706"/>
                  </a:lnTo>
                  <a:lnTo>
                    <a:pt x="1774" y="13718"/>
                  </a:lnTo>
                  <a:cubicBezTo>
                    <a:pt x="1774" y="13718"/>
                    <a:pt x="2251" y="13836"/>
                    <a:pt x="2880" y="13836"/>
                  </a:cubicBezTo>
                  <a:cubicBezTo>
                    <a:pt x="3045" y="13836"/>
                    <a:pt x="3221" y="13828"/>
                    <a:pt x="3401" y="13807"/>
                  </a:cubicBezTo>
                  <a:cubicBezTo>
                    <a:pt x="4485" y="13698"/>
                    <a:pt x="5195" y="12841"/>
                    <a:pt x="5195" y="12841"/>
                  </a:cubicBezTo>
                  <a:lnTo>
                    <a:pt x="6249" y="18499"/>
                  </a:lnTo>
                  <a:lnTo>
                    <a:pt x="6505" y="18548"/>
                  </a:lnTo>
                  <a:cubicBezTo>
                    <a:pt x="6505" y="18548"/>
                    <a:pt x="6259" y="14221"/>
                    <a:pt x="6259" y="13393"/>
                  </a:cubicBezTo>
                  <a:cubicBezTo>
                    <a:pt x="6259" y="12565"/>
                    <a:pt x="6387" y="11087"/>
                    <a:pt x="6387" y="11087"/>
                  </a:cubicBezTo>
                  <a:cubicBezTo>
                    <a:pt x="6387" y="11087"/>
                    <a:pt x="6594" y="9046"/>
                    <a:pt x="6870" y="6671"/>
                  </a:cubicBezTo>
                  <a:cubicBezTo>
                    <a:pt x="7146" y="4286"/>
                    <a:pt x="7018" y="2019"/>
                    <a:pt x="7018" y="2019"/>
                  </a:cubicBezTo>
                  <a:lnTo>
                    <a:pt x="7018" y="2019"/>
                  </a:lnTo>
                  <a:cubicBezTo>
                    <a:pt x="7028" y="2028"/>
                    <a:pt x="7048" y="2038"/>
                    <a:pt x="7057" y="2048"/>
                  </a:cubicBezTo>
                  <a:cubicBezTo>
                    <a:pt x="7301" y="2206"/>
                    <a:pt x="7730" y="2258"/>
                    <a:pt x="8139" y="2258"/>
                  </a:cubicBezTo>
                  <a:cubicBezTo>
                    <a:pt x="8442" y="2258"/>
                    <a:pt x="8733" y="2229"/>
                    <a:pt x="8930" y="2196"/>
                  </a:cubicBezTo>
                  <a:cubicBezTo>
                    <a:pt x="9462" y="2117"/>
                    <a:pt x="9591" y="1653"/>
                    <a:pt x="9384" y="1368"/>
                  </a:cubicBezTo>
                  <a:cubicBezTo>
                    <a:pt x="9108" y="983"/>
                    <a:pt x="7738" y="76"/>
                    <a:pt x="7176" y="8"/>
                  </a:cubicBezTo>
                  <a:cubicBezTo>
                    <a:pt x="7138" y="3"/>
                    <a:pt x="7100" y="1"/>
                    <a:pt x="7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1"/>
            <p:cNvSpPr/>
            <p:nvPr/>
          </p:nvSpPr>
          <p:spPr>
            <a:xfrm>
              <a:off x="2119748" y="2535008"/>
              <a:ext cx="247297" cy="134394"/>
            </a:xfrm>
            <a:custGeom>
              <a:avLst/>
              <a:gdLst/>
              <a:ahLst/>
              <a:cxnLst/>
              <a:rect l="l" t="t" r="r" b="b"/>
              <a:pathLst>
                <a:path w="1726" h="9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9" y="938"/>
                    <a:pt x="1157" y="938"/>
                  </a:cubicBezTo>
                  <a:cubicBezTo>
                    <a:pt x="1163" y="938"/>
                    <a:pt x="1168" y="938"/>
                    <a:pt x="1174" y="938"/>
                  </a:cubicBezTo>
                  <a:cubicBezTo>
                    <a:pt x="1726" y="918"/>
                    <a:pt x="1391" y="691"/>
                    <a:pt x="1391" y="691"/>
                  </a:cubicBezTo>
                  <a:cubicBezTo>
                    <a:pt x="1391" y="691"/>
                    <a:pt x="937" y="99"/>
                    <a:pt x="464" y="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1"/>
            <p:cNvSpPr/>
            <p:nvPr/>
          </p:nvSpPr>
          <p:spPr>
            <a:xfrm>
              <a:off x="1396775" y="4331405"/>
              <a:ext cx="103160" cy="180959"/>
            </a:xfrm>
            <a:custGeom>
              <a:avLst/>
              <a:gdLst/>
              <a:ahLst/>
              <a:cxnLst/>
              <a:rect l="l" t="t" r="r" b="b"/>
              <a:pathLst>
                <a:path w="720" h="1263" extrusionOk="0">
                  <a:moveTo>
                    <a:pt x="315" y="1"/>
                  </a:moveTo>
                  <a:cubicBezTo>
                    <a:pt x="315" y="1"/>
                    <a:pt x="0" y="474"/>
                    <a:pt x="129" y="730"/>
                  </a:cubicBezTo>
                  <a:cubicBezTo>
                    <a:pt x="267" y="986"/>
                    <a:pt x="158" y="1262"/>
                    <a:pt x="158" y="1262"/>
                  </a:cubicBezTo>
                  <a:cubicBezTo>
                    <a:pt x="158" y="1262"/>
                    <a:pt x="631" y="1135"/>
                    <a:pt x="670" y="819"/>
                  </a:cubicBezTo>
                  <a:cubicBezTo>
                    <a:pt x="720" y="504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7C4B1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1"/>
            <p:cNvSpPr/>
            <p:nvPr/>
          </p:nvSpPr>
          <p:spPr>
            <a:xfrm>
              <a:off x="2426216" y="2616962"/>
              <a:ext cx="35390" cy="21778"/>
            </a:xfrm>
            <a:custGeom>
              <a:avLst/>
              <a:gdLst/>
              <a:ahLst/>
              <a:cxnLst/>
              <a:rect l="l" t="t" r="r" b="b"/>
              <a:pathLst>
                <a:path w="247" h="152" extrusionOk="0">
                  <a:moveTo>
                    <a:pt x="119" y="1"/>
                  </a:moveTo>
                  <a:cubicBezTo>
                    <a:pt x="50" y="1"/>
                    <a:pt x="1" y="60"/>
                    <a:pt x="1" y="129"/>
                  </a:cubicBezTo>
                  <a:cubicBezTo>
                    <a:pt x="1" y="146"/>
                    <a:pt x="4" y="152"/>
                    <a:pt x="9" y="152"/>
                  </a:cubicBezTo>
                  <a:cubicBezTo>
                    <a:pt x="26" y="152"/>
                    <a:pt x="67" y="90"/>
                    <a:pt x="119" y="90"/>
                  </a:cubicBezTo>
                  <a:cubicBezTo>
                    <a:pt x="171" y="90"/>
                    <a:pt x="218" y="152"/>
                    <a:pt x="237" y="152"/>
                  </a:cubicBezTo>
                  <a:cubicBezTo>
                    <a:pt x="243" y="152"/>
                    <a:pt x="247" y="146"/>
                    <a:pt x="247" y="129"/>
                  </a:cubicBezTo>
                  <a:cubicBezTo>
                    <a:pt x="247" y="60"/>
                    <a:pt x="198" y="1"/>
                    <a:pt x="11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1"/>
            <p:cNvSpPr/>
            <p:nvPr/>
          </p:nvSpPr>
          <p:spPr>
            <a:xfrm>
              <a:off x="2498284" y="2616962"/>
              <a:ext cx="36822" cy="21635"/>
            </a:xfrm>
            <a:custGeom>
              <a:avLst/>
              <a:gdLst/>
              <a:ahLst/>
              <a:cxnLst/>
              <a:rect l="l" t="t" r="r" b="b"/>
              <a:pathLst>
                <a:path w="257" h="151" extrusionOk="0">
                  <a:moveTo>
                    <a:pt x="129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145"/>
                    <a:pt x="4" y="151"/>
                    <a:pt x="10" y="151"/>
                  </a:cubicBezTo>
                  <a:cubicBezTo>
                    <a:pt x="31" y="151"/>
                    <a:pt x="85" y="79"/>
                    <a:pt x="138" y="79"/>
                  </a:cubicBezTo>
                  <a:cubicBezTo>
                    <a:pt x="192" y="79"/>
                    <a:pt x="233" y="151"/>
                    <a:pt x="249" y="151"/>
                  </a:cubicBezTo>
                  <a:cubicBezTo>
                    <a:pt x="254" y="151"/>
                    <a:pt x="256" y="145"/>
                    <a:pt x="256" y="129"/>
                  </a:cubicBezTo>
                  <a:cubicBezTo>
                    <a:pt x="256" y="60"/>
                    <a:pt x="197" y="1"/>
                    <a:pt x="12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1"/>
            <p:cNvSpPr/>
            <p:nvPr/>
          </p:nvSpPr>
          <p:spPr>
            <a:xfrm>
              <a:off x="2535016" y="2672093"/>
              <a:ext cx="257442" cy="201599"/>
            </a:xfrm>
            <a:custGeom>
              <a:avLst/>
              <a:gdLst/>
              <a:ahLst/>
              <a:cxnLst/>
              <a:rect l="l" t="t" r="r" b="b"/>
              <a:pathLst>
                <a:path w="1775" h="1390" extrusionOk="0">
                  <a:moveTo>
                    <a:pt x="895" y="1"/>
                  </a:moveTo>
                  <a:cubicBezTo>
                    <a:pt x="783" y="1"/>
                    <a:pt x="677" y="21"/>
                    <a:pt x="582" y="57"/>
                  </a:cubicBezTo>
                  <a:cubicBezTo>
                    <a:pt x="385" y="136"/>
                    <a:pt x="237" y="324"/>
                    <a:pt x="148" y="521"/>
                  </a:cubicBezTo>
                  <a:cubicBezTo>
                    <a:pt x="40" y="777"/>
                    <a:pt x="1" y="1092"/>
                    <a:pt x="148" y="1329"/>
                  </a:cubicBezTo>
                  <a:cubicBezTo>
                    <a:pt x="168" y="1349"/>
                    <a:pt x="178" y="1368"/>
                    <a:pt x="198" y="1388"/>
                  </a:cubicBezTo>
                  <a:cubicBezTo>
                    <a:pt x="242" y="1389"/>
                    <a:pt x="286" y="1390"/>
                    <a:pt x="330" y="1390"/>
                  </a:cubicBezTo>
                  <a:cubicBezTo>
                    <a:pt x="629" y="1390"/>
                    <a:pt x="917" y="1363"/>
                    <a:pt x="1114" y="1329"/>
                  </a:cubicBezTo>
                  <a:cubicBezTo>
                    <a:pt x="1646" y="1250"/>
                    <a:pt x="1775" y="786"/>
                    <a:pt x="1568" y="501"/>
                  </a:cubicBezTo>
                  <a:cubicBezTo>
                    <a:pt x="1479" y="372"/>
                    <a:pt x="1272" y="195"/>
                    <a:pt x="1016" y="8"/>
                  </a:cubicBezTo>
                  <a:cubicBezTo>
                    <a:pt x="975" y="3"/>
                    <a:pt x="935" y="1"/>
                    <a:pt x="89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1"/>
            <p:cNvSpPr/>
            <p:nvPr/>
          </p:nvSpPr>
          <p:spPr>
            <a:xfrm>
              <a:off x="2283513" y="2886178"/>
              <a:ext cx="43986" cy="55735"/>
            </a:xfrm>
            <a:custGeom>
              <a:avLst/>
              <a:gdLst/>
              <a:ahLst/>
              <a:cxnLst/>
              <a:rect l="l" t="t" r="r" b="b"/>
              <a:pathLst>
                <a:path w="307" h="389" extrusionOk="0">
                  <a:moveTo>
                    <a:pt x="174" y="0"/>
                  </a:moveTo>
                  <a:cubicBezTo>
                    <a:pt x="159" y="0"/>
                    <a:pt x="145" y="8"/>
                    <a:pt x="139" y="24"/>
                  </a:cubicBezTo>
                  <a:lnTo>
                    <a:pt x="119" y="34"/>
                  </a:lnTo>
                  <a:cubicBezTo>
                    <a:pt x="51" y="73"/>
                    <a:pt x="1" y="152"/>
                    <a:pt x="1" y="231"/>
                  </a:cubicBezTo>
                  <a:cubicBezTo>
                    <a:pt x="1" y="310"/>
                    <a:pt x="80" y="389"/>
                    <a:pt x="159" y="389"/>
                  </a:cubicBezTo>
                  <a:cubicBezTo>
                    <a:pt x="238" y="379"/>
                    <a:pt x="297" y="300"/>
                    <a:pt x="297" y="221"/>
                  </a:cubicBezTo>
                  <a:cubicBezTo>
                    <a:pt x="307" y="143"/>
                    <a:pt x="268" y="73"/>
                    <a:pt x="208" y="14"/>
                  </a:cubicBezTo>
                  <a:cubicBezTo>
                    <a:pt x="200" y="5"/>
                    <a:pt x="187" y="0"/>
                    <a:pt x="174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1"/>
            <p:cNvSpPr/>
            <p:nvPr/>
          </p:nvSpPr>
          <p:spPr>
            <a:xfrm>
              <a:off x="2249700" y="2992203"/>
              <a:ext cx="133964" cy="129236"/>
            </a:xfrm>
            <a:custGeom>
              <a:avLst/>
              <a:gdLst/>
              <a:ahLst/>
              <a:cxnLst/>
              <a:rect l="l" t="t" r="r" b="b"/>
              <a:pathLst>
                <a:path w="935" h="902" extrusionOk="0">
                  <a:moveTo>
                    <a:pt x="485" y="0"/>
                  </a:moveTo>
                  <a:cubicBezTo>
                    <a:pt x="435" y="0"/>
                    <a:pt x="384" y="11"/>
                    <a:pt x="336" y="33"/>
                  </a:cubicBezTo>
                  <a:cubicBezTo>
                    <a:pt x="228" y="82"/>
                    <a:pt x="138" y="181"/>
                    <a:pt x="79" y="290"/>
                  </a:cubicBezTo>
                  <a:cubicBezTo>
                    <a:pt x="30" y="398"/>
                    <a:pt x="11" y="526"/>
                    <a:pt x="11" y="654"/>
                  </a:cubicBezTo>
                  <a:cubicBezTo>
                    <a:pt x="0" y="704"/>
                    <a:pt x="11" y="763"/>
                    <a:pt x="40" y="802"/>
                  </a:cubicBezTo>
                  <a:cubicBezTo>
                    <a:pt x="60" y="842"/>
                    <a:pt x="99" y="861"/>
                    <a:pt x="149" y="881"/>
                  </a:cubicBezTo>
                  <a:cubicBezTo>
                    <a:pt x="192" y="895"/>
                    <a:pt x="239" y="902"/>
                    <a:pt x="287" y="902"/>
                  </a:cubicBezTo>
                  <a:cubicBezTo>
                    <a:pt x="541" y="902"/>
                    <a:pt x="828" y="716"/>
                    <a:pt x="878" y="467"/>
                  </a:cubicBezTo>
                  <a:cubicBezTo>
                    <a:pt x="935" y="224"/>
                    <a:pt x="718" y="0"/>
                    <a:pt x="48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1"/>
            <p:cNvSpPr/>
            <p:nvPr/>
          </p:nvSpPr>
          <p:spPr>
            <a:xfrm>
              <a:off x="2206000" y="3131037"/>
              <a:ext cx="118777" cy="186547"/>
            </a:xfrm>
            <a:custGeom>
              <a:avLst/>
              <a:gdLst/>
              <a:ahLst/>
              <a:cxnLst/>
              <a:rect l="l" t="t" r="r" b="b"/>
              <a:pathLst>
                <a:path w="829" h="1302" extrusionOk="0">
                  <a:moveTo>
                    <a:pt x="215" y="0"/>
                  </a:moveTo>
                  <a:cubicBezTo>
                    <a:pt x="204" y="0"/>
                    <a:pt x="194" y="4"/>
                    <a:pt x="187" y="11"/>
                  </a:cubicBezTo>
                  <a:cubicBezTo>
                    <a:pt x="187" y="11"/>
                    <a:pt x="0" y="809"/>
                    <a:pt x="0" y="868"/>
                  </a:cubicBezTo>
                  <a:cubicBezTo>
                    <a:pt x="0" y="927"/>
                    <a:pt x="355" y="1302"/>
                    <a:pt x="355" y="1302"/>
                  </a:cubicBezTo>
                  <a:cubicBezTo>
                    <a:pt x="355" y="1302"/>
                    <a:pt x="631" y="1292"/>
                    <a:pt x="730" y="1104"/>
                  </a:cubicBezTo>
                  <a:cubicBezTo>
                    <a:pt x="828" y="927"/>
                    <a:pt x="828" y="543"/>
                    <a:pt x="828" y="543"/>
                  </a:cubicBezTo>
                  <a:cubicBezTo>
                    <a:pt x="828" y="543"/>
                    <a:pt x="361" y="0"/>
                    <a:pt x="21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1"/>
            <p:cNvSpPr/>
            <p:nvPr/>
          </p:nvSpPr>
          <p:spPr>
            <a:xfrm>
              <a:off x="2311882" y="3132470"/>
              <a:ext cx="96139" cy="106025"/>
            </a:xfrm>
            <a:custGeom>
              <a:avLst/>
              <a:gdLst/>
              <a:ahLst/>
              <a:cxnLst/>
              <a:rect l="l" t="t" r="r" b="b"/>
              <a:pathLst>
                <a:path w="671" h="740" extrusionOk="0">
                  <a:moveTo>
                    <a:pt x="306" y="1"/>
                  </a:moveTo>
                  <a:cubicBezTo>
                    <a:pt x="227" y="40"/>
                    <a:pt x="0" y="20"/>
                    <a:pt x="89" y="188"/>
                  </a:cubicBezTo>
                  <a:cubicBezTo>
                    <a:pt x="178" y="356"/>
                    <a:pt x="385" y="740"/>
                    <a:pt x="385" y="740"/>
                  </a:cubicBezTo>
                  <a:cubicBezTo>
                    <a:pt x="385" y="740"/>
                    <a:pt x="611" y="444"/>
                    <a:pt x="641" y="385"/>
                  </a:cubicBezTo>
                  <a:cubicBezTo>
                    <a:pt x="670" y="326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1"/>
            <p:cNvSpPr/>
            <p:nvPr/>
          </p:nvSpPr>
          <p:spPr>
            <a:xfrm>
              <a:off x="2181930" y="3316150"/>
              <a:ext cx="161044" cy="158751"/>
            </a:xfrm>
            <a:custGeom>
              <a:avLst/>
              <a:gdLst/>
              <a:ahLst/>
              <a:cxnLst/>
              <a:rect l="l" t="t" r="r" b="b"/>
              <a:pathLst>
                <a:path w="1124" h="1108" extrusionOk="0">
                  <a:moveTo>
                    <a:pt x="227" y="0"/>
                  </a:moveTo>
                  <a:cubicBezTo>
                    <a:pt x="227" y="0"/>
                    <a:pt x="40" y="118"/>
                    <a:pt x="30" y="424"/>
                  </a:cubicBezTo>
                  <a:cubicBezTo>
                    <a:pt x="11" y="739"/>
                    <a:pt x="0" y="927"/>
                    <a:pt x="89" y="1025"/>
                  </a:cubicBezTo>
                  <a:cubicBezTo>
                    <a:pt x="130" y="1075"/>
                    <a:pt x="180" y="1108"/>
                    <a:pt x="263" y="1108"/>
                  </a:cubicBezTo>
                  <a:cubicBezTo>
                    <a:pt x="342" y="1108"/>
                    <a:pt x="452" y="1078"/>
                    <a:pt x="611" y="1005"/>
                  </a:cubicBezTo>
                  <a:cubicBezTo>
                    <a:pt x="937" y="867"/>
                    <a:pt x="1095" y="680"/>
                    <a:pt x="1104" y="473"/>
                  </a:cubicBezTo>
                  <a:cubicBezTo>
                    <a:pt x="1123" y="270"/>
                    <a:pt x="1124" y="136"/>
                    <a:pt x="1019" y="136"/>
                  </a:cubicBezTo>
                  <a:cubicBezTo>
                    <a:pt x="1012" y="136"/>
                    <a:pt x="1004" y="137"/>
                    <a:pt x="996" y="138"/>
                  </a:cubicBezTo>
                  <a:cubicBezTo>
                    <a:pt x="888" y="163"/>
                    <a:pt x="829" y="202"/>
                    <a:pt x="731" y="202"/>
                  </a:cubicBezTo>
                  <a:cubicBezTo>
                    <a:pt x="712" y="202"/>
                    <a:pt x="692" y="200"/>
                    <a:pt x="671" y="197"/>
                  </a:cubicBezTo>
                  <a:cubicBezTo>
                    <a:pt x="523" y="187"/>
                    <a:pt x="227" y="0"/>
                    <a:pt x="227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1"/>
            <p:cNvSpPr/>
            <p:nvPr/>
          </p:nvSpPr>
          <p:spPr>
            <a:xfrm>
              <a:off x="2316180" y="3263711"/>
              <a:ext cx="86110" cy="84964"/>
            </a:xfrm>
            <a:custGeom>
              <a:avLst/>
              <a:gdLst/>
              <a:ahLst/>
              <a:cxnLst/>
              <a:rect l="l" t="t" r="r" b="b"/>
              <a:pathLst>
                <a:path w="601" h="593" extrusionOk="0">
                  <a:moveTo>
                    <a:pt x="187" y="1"/>
                  </a:moveTo>
                  <a:cubicBezTo>
                    <a:pt x="187" y="1"/>
                    <a:pt x="0" y="169"/>
                    <a:pt x="59" y="268"/>
                  </a:cubicBezTo>
                  <a:cubicBezTo>
                    <a:pt x="118" y="366"/>
                    <a:pt x="384" y="592"/>
                    <a:pt x="384" y="592"/>
                  </a:cubicBezTo>
                  <a:cubicBezTo>
                    <a:pt x="384" y="592"/>
                    <a:pt x="542" y="533"/>
                    <a:pt x="572" y="376"/>
                  </a:cubicBezTo>
                  <a:cubicBezTo>
                    <a:pt x="601" y="228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1"/>
            <p:cNvSpPr/>
            <p:nvPr/>
          </p:nvSpPr>
          <p:spPr>
            <a:xfrm>
              <a:off x="2135365" y="3495389"/>
              <a:ext cx="121643" cy="159754"/>
            </a:xfrm>
            <a:custGeom>
              <a:avLst/>
              <a:gdLst/>
              <a:ahLst/>
              <a:cxnLst/>
              <a:rect l="l" t="t" r="r" b="b"/>
              <a:pathLst>
                <a:path w="849" h="1115" extrusionOk="0">
                  <a:moveTo>
                    <a:pt x="325" y="1"/>
                  </a:moveTo>
                  <a:cubicBezTo>
                    <a:pt x="325" y="1"/>
                    <a:pt x="0" y="828"/>
                    <a:pt x="99" y="966"/>
                  </a:cubicBezTo>
                  <a:cubicBezTo>
                    <a:pt x="198" y="1115"/>
                    <a:pt x="355" y="1065"/>
                    <a:pt x="395" y="1095"/>
                  </a:cubicBezTo>
                  <a:cubicBezTo>
                    <a:pt x="397" y="1097"/>
                    <a:pt x="401" y="1098"/>
                    <a:pt x="405" y="1098"/>
                  </a:cubicBezTo>
                  <a:cubicBezTo>
                    <a:pt x="475" y="1098"/>
                    <a:pt x="779" y="897"/>
                    <a:pt x="789" y="740"/>
                  </a:cubicBezTo>
                  <a:cubicBezTo>
                    <a:pt x="809" y="572"/>
                    <a:pt x="848" y="316"/>
                    <a:pt x="641" y="168"/>
                  </a:cubicBezTo>
                  <a:cubicBezTo>
                    <a:pt x="424" y="30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1"/>
            <p:cNvSpPr/>
            <p:nvPr/>
          </p:nvSpPr>
          <p:spPr>
            <a:xfrm>
              <a:off x="2263741" y="3487652"/>
              <a:ext cx="92127" cy="138836"/>
            </a:xfrm>
            <a:custGeom>
              <a:avLst/>
              <a:gdLst/>
              <a:ahLst/>
              <a:cxnLst/>
              <a:rect l="l" t="t" r="r" b="b"/>
              <a:pathLst>
                <a:path w="643" h="969" extrusionOk="0">
                  <a:moveTo>
                    <a:pt x="123" y="0"/>
                  </a:moveTo>
                  <a:cubicBezTo>
                    <a:pt x="95" y="0"/>
                    <a:pt x="61" y="30"/>
                    <a:pt x="40" y="153"/>
                  </a:cubicBezTo>
                  <a:cubicBezTo>
                    <a:pt x="1" y="400"/>
                    <a:pt x="11" y="912"/>
                    <a:pt x="70" y="942"/>
                  </a:cubicBezTo>
                  <a:cubicBezTo>
                    <a:pt x="100" y="951"/>
                    <a:pt x="117" y="969"/>
                    <a:pt x="152" y="969"/>
                  </a:cubicBezTo>
                  <a:cubicBezTo>
                    <a:pt x="186" y="969"/>
                    <a:pt x="238" y="952"/>
                    <a:pt x="336" y="893"/>
                  </a:cubicBezTo>
                  <a:cubicBezTo>
                    <a:pt x="533" y="784"/>
                    <a:pt x="642" y="439"/>
                    <a:pt x="583" y="301"/>
                  </a:cubicBezTo>
                  <a:cubicBezTo>
                    <a:pt x="524" y="153"/>
                    <a:pt x="169" y="25"/>
                    <a:pt x="169" y="25"/>
                  </a:cubicBezTo>
                  <a:cubicBezTo>
                    <a:pt x="169" y="25"/>
                    <a:pt x="148" y="0"/>
                    <a:pt x="123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1"/>
            <p:cNvSpPr/>
            <p:nvPr/>
          </p:nvSpPr>
          <p:spPr>
            <a:xfrm>
              <a:off x="2121181" y="3684657"/>
              <a:ext cx="127230" cy="189126"/>
            </a:xfrm>
            <a:custGeom>
              <a:avLst/>
              <a:gdLst/>
              <a:ahLst/>
              <a:cxnLst/>
              <a:rect l="l" t="t" r="r" b="b"/>
              <a:pathLst>
                <a:path w="888" h="1320" extrusionOk="0">
                  <a:moveTo>
                    <a:pt x="178" y="0"/>
                  </a:moveTo>
                  <a:cubicBezTo>
                    <a:pt x="178" y="0"/>
                    <a:pt x="80" y="572"/>
                    <a:pt x="40" y="887"/>
                  </a:cubicBezTo>
                  <a:cubicBezTo>
                    <a:pt x="1" y="1193"/>
                    <a:pt x="21" y="1144"/>
                    <a:pt x="99" y="1253"/>
                  </a:cubicBezTo>
                  <a:cubicBezTo>
                    <a:pt x="129" y="1304"/>
                    <a:pt x="213" y="1320"/>
                    <a:pt x="306" y="1320"/>
                  </a:cubicBezTo>
                  <a:cubicBezTo>
                    <a:pt x="428" y="1320"/>
                    <a:pt x="566" y="1293"/>
                    <a:pt x="621" y="1282"/>
                  </a:cubicBezTo>
                  <a:cubicBezTo>
                    <a:pt x="720" y="1272"/>
                    <a:pt x="868" y="799"/>
                    <a:pt x="878" y="582"/>
                  </a:cubicBezTo>
                  <a:cubicBezTo>
                    <a:pt x="888" y="375"/>
                    <a:pt x="838" y="59"/>
                    <a:pt x="720" y="50"/>
                  </a:cubicBezTo>
                  <a:cubicBezTo>
                    <a:pt x="612" y="3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1"/>
            <p:cNvSpPr/>
            <p:nvPr/>
          </p:nvSpPr>
          <p:spPr>
            <a:xfrm>
              <a:off x="1800672" y="4023505"/>
              <a:ext cx="183682" cy="118920"/>
            </a:xfrm>
            <a:custGeom>
              <a:avLst/>
              <a:gdLst/>
              <a:ahLst/>
              <a:cxnLst/>
              <a:rect l="l" t="t" r="r" b="b"/>
              <a:pathLst>
                <a:path w="1282" h="830" extrusionOk="0">
                  <a:moveTo>
                    <a:pt x="710" y="1"/>
                  </a:moveTo>
                  <a:lnTo>
                    <a:pt x="0" y="178"/>
                  </a:lnTo>
                  <a:cubicBezTo>
                    <a:pt x="0" y="178"/>
                    <a:pt x="118" y="741"/>
                    <a:pt x="326" y="800"/>
                  </a:cubicBezTo>
                  <a:cubicBezTo>
                    <a:pt x="410" y="819"/>
                    <a:pt x="524" y="829"/>
                    <a:pt x="638" y="829"/>
                  </a:cubicBezTo>
                  <a:cubicBezTo>
                    <a:pt x="816" y="829"/>
                    <a:pt x="997" y="804"/>
                    <a:pt x="1075" y="750"/>
                  </a:cubicBezTo>
                  <a:cubicBezTo>
                    <a:pt x="1203" y="671"/>
                    <a:pt x="1252" y="524"/>
                    <a:pt x="1272" y="445"/>
                  </a:cubicBezTo>
                  <a:cubicBezTo>
                    <a:pt x="1281" y="356"/>
                    <a:pt x="1222" y="40"/>
                    <a:pt x="1222" y="40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1"/>
            <p:cNvSpPr/>
            <p:nvPr/>
          </p:nvSpPr>
          <p:spPr>
            <a:xfrm>
              <a:off x="1998250" y="4037403"/>
              <a:ext cx="130096" cy="93703"/>
            </a:xfrm>
            <a:custGeom>
              <a:avLst/>
              <a:gdLst/>
              <a:ahLst/>
              <a:cxnLst/>
              <a:rect l="l" t="t" r="r" b="b"/>
              <a:pathLst>
                <a:path w="908" h="654" extrusionOk="0">
                  <a:moveTo>
                    <a:pt x="810" y="0"/>
                  </a:moveTo>
                  <a:cubicBezTo>
                    <a:pt x="663" y="0"/>
                    <a:pt x="100" y="92"/>
                    <a:pt x="100" y="92"/>
                  </a:cubicBezTo>
                  <a:cubicBezTo>
                    <a:pt x="100" y="92"/>
                    <a:pt x="1" y="397"/>
                    <a:pt x="119" y="515"/>
                  </a:cubicBezTo>
                  <a:cubicBezTo>
                    <a:pt x="204" y="600"/>
                    <a:pt x="265" y="631"/>
                    <a:pt x="395" y="631"/>
                  </a:cubicBezTo>
                  <a:cubicBezTo>
                    <a:pt x="432" y="631"/>
                    <a:pt x="474" y="628"/>
                    <a:pt x="524" y="624"/>
                  </a:cubicBezTo>
                  <a:cubicBezTo>
                    <a:pt x="750" y="614"/>
                    <a:pt x="839" y="653"/>
                    <a:pt x="868" y="357"/>
                  </a:cubicBezTo>
                  <a:cubicBezTo>
                    <a:pt x="898" y="62"/>
                    <a:pt x="908" y="13"/>
                    <a:pt x="839" y="2"/>
                  </a:cubicBezTo>
                  <a:cubicBezTo>
                    <a:pt x="833" y="1"/>
                    <a:pt x="823" y="0"/>
                    <a:pt x="8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1"/>
            <p:cNvSpPr/>
            <p:nvPr/>
          </p:nvSpPr>
          <p:spPr>
            <a:xfrm>
              <a:off x="2085935" y="3903583"/>
              <a:ext cx="134251" cy="102873"/>
            </a:xfrm>
            <a:custGeom>
              <a:avLst/>
              <a:gdLst/>
              <a:ahLst/>
              <a:cxnLst/>
              <a:rect l="l" t="t" r="r" b="b"/>
              <a:pathLst>
                <a:path w="937" h="718" extrusionOk="0">
                  <a:moveTo>
                    <a:pt x="602" y="0"/>
                  </a:moveTo>
                  <a:cubicBezTo>
                    <a:pt x="503" y="0"/>
                    <a:pt x="138" y="138"/>
                    <a:pt x="138" y="138"/>
                  </a:cubicBezTo>
                  <a:cubicBezTo>
                    <a:pt x="118" y="237"/>
                    <a:pt x="0" y="355"/>
                    <a:pt x="129" y="463"/>
                  </a:cubicBezTo>
                  <a:cubicBezTo>
                    <a:pt x="224" y="552"/>
                    <a:pt x="199" y="717"/>
                    <a:pt x="320" y="717"/>
                  </a:cubicBezTo>
                  <a:cubicBezTo>
                    <a:pt x="361" y="717"/>
                    <a:pt x="418" y="698"/>
                    <a:pt x="503" y="651"/>
                  </a:cubicBezTo>
                  <a:cubicBezTo>
                    <a:pt x="828" y="463"/>
                    <a:pt x="937" y="395"/>
                    <a:pt x="867" y="227"/>
                  </a:cubicBezTo>
                  <a:cubicBezTo>
                    <a:pt x="799" y="49"/>
                    <a:pt x="700" y="0"/>
                    <a:pt x="602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1"/>
            <p:cNvSpPr/>
            <p:nvPr/>
          </p:nvSpPr>
          <p:spPr>
            <a:xfrm>
              <a:off x="2150409" y="4016484"/>
              <a:ext cx="100867" cy="80522"/>
            </a:xfrm>
            <a:custGeom>
              <a:avLst/>
              <a:gdLst/>
              <a:ahLst/>
              <a:cxnLst/>
              <a:rect l="l" t="t" r="r" b="b"/>
              <a:pathLst>
                <a:path w="704" h="562" extrusionOk="0">
                  <a:moveTo>
                    <a:pt x="436" y="0"/>
                  </a:moveTo>
                  <a:cubicBezTo>
                    <a:pt x="336" y="0"/>
                    <a:pt x="161" y="129"/>
                    <a:pt x="161" y="129"/>
                  </a:cubicBezTo>
                  <a:cubicBezTo>
                    <a:pt x="161" y="129"/>
                    <a:pt x="159" y="129"/>
                    <a:pt x="156" y="129"/>
                  </a:cubicBezTo>
                  <a:cubicBezTo>
                    <a:pt x="130" y="129"/>
                    <a:pt x="1" y="136"/>
                    <a:pt x="63" y="286"/>
                  </a:cubicBezTo>
                  <a:cubicBezTo>
                    <a:pt x="113" y="416"/>
                    <a:pt x="106" y="562"/>
                    <a:pt x="198" y="562"/>
                  </a:cubicBezTo>
                  <a:cubicBezTo>
                    <a:pt x="232" y="562"/>
                    <a:pt x="280" y="542"/>
                    <a:pt x="349" y="494"/>
                  </a:cubicBezTo>
                  <a:cubicBezTo>
                    <a:pt x="605" y="306"/>
                    <a:pt x="704" y="257"/>
                    <a:pt x="634" y="159"/>
                  </a:cubicBezTo>
                  <a:cubicBezTo>
                    <a:pt x="555" y="60"/>
                    <a:pt x="546" y="21"/>
                    <a:pt x="447" y="1"/>
                  </a:cubicBezTo>
                  <a:cubicBezTo>
                    <a:pt x="444" y="1"/>
                    <a:pt x="440" y="0"/>
                    <a:pt x="436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1"/>
            <p:cNvSpPr/>
            <p:nvPr/>
          </p:nvSpPr>
          <p:spPr>
            <a:xfrm>
              <a:off x="1902255" y="4175378"/>
              <a:ext cx="207896" cy="123792"/>
            </a:xfrm>
            <a:custGeom>
              <a:avLst/>
              <a:gdLst/>
              <a:ahLst/>
              <a:cxnLst/>
              <a:rect l="l" t="t" r="r" b="b"/>
              <a:pathLst>
                <a:path w="1451" h="864" extrusionOk="0">
                  <a:moveTo>
                    <a:pt x="824" y="1"/>
                  </a:moveTo>
                  <a:cubicBezTo>
                    <a:pt x="797" y="1"/>
                    <a:pt x="785" y="12"/>
                    <a:pt x="770" y="16"/>
                  </a:cubicBezTo>
                  <a:cubicBezTo>
                    <a:pt x="730" y="35"/>
                    <a:pt x="1" y="360"/>
                    <a:pt x="1" y="360"/>
                  </a:cubicBezTo>
                  <a:cubicBezTo>
                    <a:pt x="1" y="360"/>
                    <a:pt x="248" y="706"/>
                    <a:pt x="474" y="814"/>
                  </a:cubicBezTo>
                  <a:cubicBezTo>
                    <a:pt x="543" y="850"/>
                    <a:pt x="613" y="864"/>
                    <a:pt x="682" y="864"/>
                  </a:cubicBezTo>
                  <a:cubicBezTo>
                    <a:pt x="839" y="864"/>
                    <a:pt x="991" y="790"/>
                    <a:pt x="1115" y="735"/>
                  </a:cubicBezTo>
                  <a:cubicBezTo>
                    <a:pt x="1282" y="647"/>
                    <a:pt x="1450" y="380"/>
                    <a:pt x="1144" y="163"/>
                  </a:cubicBezTo>
                  <a:cubicBezTo>
                    <a:pt x="950" y="29"/>
                    <a:pt x="867" y="1"/>
                    <a:pt x="824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1"/>
            <p:cNvSpPr/>
            <p:nvPr/>
          </p:nvSpPr>
          <p:spPr>
            <a:xfrm>
              <a:off x="1814713" y="4160477"/>
              <a:ext cx="132962" cy="80809"/>
            </a:xfrm>
            <a:custGeom>
              <a:avLst/>
              <a:gdLst/>
              <a:ahLst/>
              <a:cxnLst/>
              <a:rect l="l" t="t" r="r" b="b"/>
              <a:pathLst>
                <a:path w="928" h="564" extrusionOk="0">
                  <a:moveTo>
                    <a:pt x="690" y="0"/>
                  </a:moveTo>
                  <a:cubicBezTo>
                    <a:pt x="684" y="0"/>
                    <a:pt x="677" y="1"/>
                    <a:pt x="671" y="1"/>
                  </a:cubicBezTo>
                  <a:cubicBezTo>
                    <a:pt x="513" y="11"/>
                    <a:pt x="208" y="80"/>
                    <a:pt x="119" y="109"/>
                  </a:cubicBezTo>
                  <a:lnTo>
                    <a:pt x="1" y="455"/>
                  </a:lnTo>
                  <a:cubicBezTo>
                    <a:pt x="1" y="455"/>
                    <a:pt x="158" y="553"/>
                    <a:pt x="257" y="563"/>
                  </a:cubicBezTo>
                  <a:cubicBezTo>
                    <a:pt x="259" y="563"/>
                    <a:pt x="262" y="564"/>
                    <a:pt x="265" y="564"/>
                  </a:cubicBezTo>
                  <a:cubicBezTo>
                    <a:pt x="384" y="564"/>
                    <a:pt x="927" y="208"/>
                    <a:pt x="927" y="208"/>
                  </a:cubicBezTo>
                  <a:cubicBezTo>
                    <a:pt x="927" y="208"/>
                    <a:pt x="837" y="0"/>
                    <a:pt x="6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1"/>
            <p:cNvSpPr/>
            <p:nvPr/>
          </p:nvSpPr>
          <p:spPr>
            <a:xfrm>
              <a:off x="1648082" y="4081102"/>
              <a:ext cx="127230" cy="99435"/>
            </a:xfrm>
            <a:custGeom>
              <a:avLst/>
              <a:gdLst/>
              <a:ahLst/>
              <a:cxnLst/>
              <a:rect l="l" t="t" r="r" b="b"/>
              <a:pathLst>
                <a:path w="888" h="694" extrusionOk="0">
                  <a:moveTo>
                    <a:pt x="390" y="0"/>
                  </a:moveTo>
                  <a:cubicBezTo>
                    <a:pt x="278" y="0"/>
                    <a:pt x="170" y="65"/>
                    <a:pt x="109" y="161"/>
                  </a:cubicBezTo>
                  <a:lnTo>
                    <a:pt x="90" y="181"/>
                  </a:lnTo>
                  <a:cubicBezTo>
                    <a:pt x="0" y="328"/>
                    <a:pt x="50" y="525"/>
                    <a:pt x="198" y="615"/>
                  </a:cubicBezTo>
                  <a:lnTo>
                    <a:pt x="326" y="693"/>
                  </a:lnTo>
                  <a:cubicBezTo>
                    <a:pt x="326" y="693"/>
                    <a:pt x="602" y="674"/>
                    <a:pt x="740" y="595"/>
                  </a:cubicBezTo>
                  <a:cubicBezTo>
                    <a:pt x="888" y="506"/>
                    <a:pt x="888" y="240"/>
                    <a:pt x="760" y="122"/>
                  </a:cubicBezTo>
                  <a:cubicBezTo>
                    <a:pt x="681" y="52"/>
                    <a:pt x="552" y="23"/>
                    <a:pt x="434" y="3"/>
                  </a:cubicBezTo>
                  <a:cubicBezTo>
                    <a:pt x="419" y="1"/>
                    <a:pt x="405" y="0"/>
                    <a:pt x="3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1"/>
            <p:cNvSpPr/>
            <p:nvPr/>
          </p:nvSpPr>
          <p:spPr>
            <a:xfrm>
              <a:off x="2098686" y="4129959"/>
              <a:ext cx="88975" cy="77513"/>
            </a:xfrm>
            <a:custGeom>
              <a:avLst/>
              <a:gdLst/>
              <a:ahLst/>
              <a:cxnLst/>
              <a:rect l="l" t="t" r="r" b="b"/>
              <a:pathLst>
                <a:path w="621" h="541" extrusionOk="0">
                  <a:moveTo>
                    <a:pt x="396" y="1"/>
                  </a:moveTo>
                  <a:cubicBezTo>
                    <a:pt x="323" y="1"/>
                    <a:pt x="242" y="29"/>
                    <a:pt x="167" y="57"/>
                  </a:cubicBezTo>
                  <a:cubicBezTo>
                    <a:pt x="108" y="76"/>
                    <a:pt x="59" y="106"/>
                    <a:pt x="29" y="155"/>
                  </a:cubicBezTo>
                  <a:cubicBezTo>
                    <a:pt x="0" y="204"/>
                    <a:pt x="10" y="274"/>
                    <a:pt x="40" y="322"/>
                  </a:cubicBezTo>
                  <a:cubicBezTo>
                    <a:pt x="69" y="382"/>
                    <a:pt x="128" y="412"/>
                    <a:pt x="178" y="451"/>
                  </a:cubicBezTo>
                  <a:cubicBezTo>
                    <a:pt x="237" y="480"/>
                    <a:pt x="296" y="500"/>
                    <a:pt x="355" y="520"/>
                  </a:cubicBezTo>
                  <a:cubicBezTo>
                    <a:pt x="380" y="532"/>
                    <a:pt x="408" y="540"/>
                    <a:pt x="435" y="540"/>
                  </a:cubicBezTo>
                  <a:cubicBezTo>
                    <a:pt x="452" y="540"/>
                    <a:pt x="468" y="537"/>
                    <a:pt x="483" y="530"/>
                  </a:cubicBezTo>
                  <a:cubicBezTo>
                    <a:pt x="513" y="510"/>
                    <a:pt x="542" y="480"/>
                    <a:pt x="552" y="451"/>
                  </a:cubicBezTo>
                  <a:cubicBezTo>
                    <a:pt x="601" y="352"/>
                    <a:pt x="621" y="244"/>
                    <a:pt x="592" y="145"/>
                  </a:cubicBezTo>
                  <a:cubicBezTo>
                    <a:pt x="550" y="36"/>
                    <a:pt x="478" y="1"/>
                    <a:pt x="39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1"/>
            <p:cNvSpPr/>
            <p:nvPr/>
          </p:nvSpPr>
          <p:spPr>
            <a:xfrm>
              <a:off x="1958705" y="4125661"/>
              <a:ext cx="65191" cy="34530"/>
            </a:xfrm>
            <a:custGeom>
              <a:avLst/>
              <a:gdLst/>
              <a:ahLst/>
              <a:cxnLst/>
              <a:rect l="l" t="t" r="r" b="b"/>
              <a:pathLst>
                <a:path w="455" h="241" extrusionOk="0">
                  <a:moveTo>
                    <a:pt x="262" y="1"/>
                  </a:moveTo>
                  <a:cubicBezTo>
                    <a:pt x="187" y="1"/>
                    <a:pt x="108" y="29"/>
                    <a:pt x="60" y="76"/>
                  </a:cubicBezTo>
                  <a:cubicBezTo>
                    <a:pt x="21" y="106"/>
                    <a:pt x="1" y="166"/>
                    <a:pt x="31" y="205"/>
                  </a:cubicBezTo>
                  <a:cubicBezTo>
                    <a:pt x="51" y="225"/>
                    <a:pt x="90" y="234"/>
                    <a:pt x="119" y="234"/>
                  </a:cubicBezTo>
                  <a:cubicBezTo>
                    <a:pt x="161" y="238"/>
                    <a:pt x="200" y="241"/>
                    <a:pt x="239" y="241"/>
                  </a:cubicBezTo>
                  <a:cubicBezTo>
                    <a:pt x="292" y="241"/>
                    <a:pt x="344" y="236"/>
                    <a:pt x="395" y="225"/>
                  </a:cubicBezTo>
                  <a:cubicBezTo>
                    <a:pt x="415" y="214"/>
                    <a:pt x="435" y="214"/>
                    <a:pt x="445" y="195"/>
                  </a:cubicBezTo>
                  <a:cubicBezTo>
                    <a:pt x="454" y="185"/>
                    <a:pt x="454" y="175"/>
                    <a:pt x="454" y="166"/>
                  </a:cubicBezTo>
                  <a:cubicBezTo>
                    <a:pt x="449" y="49"/>
                    <a:pt x="359" y="1"/>
                    <a:pt x="26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1"/>
            <p:cNvSpPr/>
            <p:nvPr/>
          </p:nvSpPr>
          <p:spPr>
            <a:xfrm>
              <a:off x="1454659" y="4073078"/>
              <a:ext cx="151158" cy="154023"/>
            </a:xfrm>
            <a:custGeom>
              <a:avLst/>
              <a:gdLst/>
              <a:ahLst/>
              <a:cxnLst/>
              <a:rect l="l" t="t" r="r" b="b"/>
              <a:pathLst>
                <a:path w="1055" h="1075" extrusionOk="0">
                  <a:moveTo>
                    <a:pt x="848" y="0"/>
                  </a:moveTo>
                  <a:cubicBezTo>
                    <a:pt x="651" y="0"/>
                    <a:pt x="454" y="59"/>
                    <a:pt x="296" y="178"/>
                  </a:cubicBezTo>
                  <a:cubicBezTo>
                    <a:pt x="109" y="335"/>
                    <a:pt x="1" y="592"/>
                    <a:pt x="69" y="828"/>
                  </a:cubicBezTo>
                  <a:cubicBezTo>
                    <a:pt x="89" y="877"/>
                    <a:pt x="109" y="917"/>
                    <a:pt x="148" y="956"/>
                  </a:cubicBezTo>
                  <a:lnTo>
                    <a:pt x="266" y="1015"/>
                  </a:lnTo>
                  <a:cubicBezTo>
                    <a:pt x="362" y="1047"/>
                    <a:pt x="465" y="1075"/>
                    <a:pt x="566" y="1075"/>
                  </a:cubicBezTo>
                  <a:cubicBezTo>
                    <a:pt x="622" y="1075"/>
                    <a:pt x="677" y="1066"/>
                    <a:pt x="730" y="1045"/>
                  </a:cubicBezTo>
                  <a:cubicBezTo>
                    <a:pt x="848" y="995"/>
                    <a:pt x="937" y="877"/>
                    <a:pt x="986" y="759"/>
                  </a:cubicBezTo>
                  <a:cubicBezTo>
                    <a:pt x="1035" y="631"/>
                    <a:pt x="1045" y="503"/>
                    <a:pt x="1045" y="365"/>
                  </a:cubicBezTo>
                  <a:cubicBezTo>
                    <a:pt x="1045" y="286"/>
                    <a:pt x="1055" y="138"/>
                    <a:pt x="1015" y="59"/>
                  </a:cubicBezTo>
                  <a:cubicBezTo>
                    <a:pt x="986" y="0"/>
                    <a:pt x="917" y="0"/>
                    <a:pt x="84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1"/>
            <p:cNvSpPr/>
            <p:nvPr/>
          </p:nvSpPr>
          <p:spPr>
            <a:xfrm>
              <a:off x="1717285" y="4176667"/>
              <a:ext cx="101870" cy="78946"/>
            </a:xfrm>
            <a:custGeom>
              <a:avLst/>
              <a:gdLst/>
              <a:ahLst/>
              <a:cxnLst/>
              <a:rect l="l" t="t" r="r" b="b"/>
              <a:pathLst>
                <a:path w="711" h="551" extrusionOk="0">
                  <a:moveTo>
                    <a:pt x="522" y="1"/>
                  </a:moveTo>
                  <a:cubicBezTo>
                    <a:pt x="477" y="1"/>
                    <a:pt x="429" y="8"/>
                    <a:pt x="385" y="16"/>
                  </a:cubicBezTo>
                  <a:cubicBezTo>
                    <a:pt x="257" y="26"/>
                    <a:pt x="69" y="75"/>
                    <a:pt x="30" y="213"/>
                  </a:cubicBezTo>
                  <a:cubicBezTo>
                    <a:pt x="1" y="312"/>
                    <a:pt x="69" y="410"/>
                    <a:pt x="148" y="480"/>
                  </a:cubicBezTo>
                  <a:cubicBezTo>
                    <a:pt x="193" y="515"/>
                    <a:pt x="252" y="550"/>
                    <a:pt x="313" y="550"/>
                  </a:cubicBezTo>
                  <a:cubicBezTo>
                    <a:pt x="321" y="550"/>
                    <a:pt x="328" y="550"/>
                    <a:pt x="336" y="548"/>
                  </a:cubicBezTo>
                  <a:cubicBezTo>
                    <a:pt x="405" y="539"/>
                    <a:pt x="454" y="489"/>
                    <a:pt x="494" y="440"/>
                  </a:cubicBezTo>
                  <a:cubicBezTo>
                    <a:pt x="553" y="362"/>
                    <a:pt x="602" y="283"/>
                    <a:pt x="641" y="194"/>
                  </a:cubicBezTo>
                  <a:cubicBezTo>
                    <a:pt x="711" y="41"/>
                    <a:pt x="628" y="1"/>
                    <a:pt x="52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1"/>
            <p:cNvSpPr/>
            <p:nvPr/>
          </p:nvSpPr>
          <p:spPr>
            <a:xfrm>
              <a:off x="1601517" y="4174661"/>
              <a:ext cx="84964" cy="71352"/>
            </a:xfrm>
            <a:custGeom>
              <a:avLst/>
              <a:gdLst/>
              <a:ahLst/>
              <a:cxnLst/>
              <a:rect l="l" t="t" r="r" b="b"/>
              <a:pathLst>
                <a:path w="593" h="498" extrusionOk="0">
                  <a:moveTo>
                    <a:pt x="186" y="1"/>
                  </a:moveTo>
                  <a:cubicBezTo>
                    <a:pt x="150" y="1"/>
                    <a:pt x="116" y="15"/>
                    <a:pt x="89" y="60"/>
                  </a:cubicBezTo>
                  <a:cubicBezTo>
                    <a:pt x="69" y="80"/>
                    <a:pt x="60" y="109"/>
                    <a:pt x="50" y="139"/>
                  </a:cubicBezTo>
                  <a:cubicBezTo>
                    <a:pt x="40" y="168"/>
                    <a:pt x="30" y="198"/>
                    <a:pt x="30" y="227"/>
                  </a:cubicBezTo>
                  <a:cubicBezTo>
                    <a:pt x="10" y="257"/>
                    <a:pt x="1" y="297"/>
                    <a:pt x="10" y="326"/>
                  </a:cubicBezTo>
                  <a:cubicBezTo>
                    <a:pt x="10" y="385"/>
                    <a:pt x="50" y="435"/>
                    <a:pt x="99" y="454"/>
                  </a:cubicBezTo>
                  <a:cubicBezTo>
                    <a:pt x="148" y="484"/>
                    <a:pt x="207" y="494"/>
                    <a:pt x="266" y="494"/>
                  </a:cubicBezTo>
                  <a:cubicBezTo>
                    <a:pt x="283" y="496"/>
                    <a:pt x="299" y="497"/>
                    <a:pt x="316" y="497"/>
                  </a:cubicBezTo>
                  <a:cubicBezTo>
                    <a:pt x="372" y="497"/>
                    <a:pt x="431" y="485"/>
                    <a:pt x="483" y="454"/>
                  </a:cubicBezTo>
                  <a:cubicBezTo>
                    <a:pt x="572" y="395"/>
                    <a:pt x="592" y="257"/>
                    <a:pt x="542" y="159"/>
                  </a:cubicBezTo>
                  <a:cubicBezTo>
                    <a:pt x="503" y="40"/>
                    <a:pt x="415" y="60"/>
                    <a:pt x="316" y="30"/>
                  </a:cubicBezTo>
                  <a:cubicBezTo>
                    <a:pt x="274" y="20"/>
                    <a:pt x="228" y="1"/>
                    <a:pt x="18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1"/>
            <p:cNvSpPr/>
            <p:nvPr/>
          </p:nvSpPr>
          <p:spPr>
            <a:xfrm>
              <a:off x="1615702" y="4059610"/>
              <a:ext cx="60750" cy="56595"/>
            </a:xfrm>
            <a:custGeom>
              <a:avLst/>
              <a:gdLst/>
              <a:ahLst/>
              <a:cxnLst/>
              <a:rect l="l" t="t" r="r" b="b"/>
              <a:pathLst>
                <a:path w="424" h="395" extrusionOk="0">
                  <a:moveTo>
                    <a:pt x="268" y="0"/>
                  </a:moveTo>
                  <a:cubicBezTo>
                    <a:pt x="183" y="0"/>
                    <a:pt x="94" y="37"/>
                    <a:pt x="40" y="104"/>
                  </a:cubicBezTo>
                  <a:cubicBezTo>
                    <a:pt x="10" y="134"/>
                    <a:pt x="0" y="183"/>
                    <a:pt x="0" y="232"/>
                  </a:cubicBezTo>
                  <a:cubicBezTo>
                    <a:pt x="0" y="272"/>
                    <a:pt x="0" y="321"/>
                    <a:pt x="10" y="360"/>
                  </a:cubicBezTo>
                  <a:cubicBezTo>
                    <a:pt x="10" y="380"/>
                    <a:pt x="20" y="390"/>
                    <a:pt x="29" y="390"/>
                  </a:cubicBezTo>
                  <a:cubicBezTo>
                    <a:pt x="33" y="393"/>
                    <a:pt x="35" y="394"/>
                    <a:pt x="37" y="394"/>
                  </a:cubicBezTo>
                  <a:cubicBezTo>
                    <a:pt x="41" y="394"/>
                    <a:pt x="43" y="390"/>
                    <a:pt x="49" y="390"/>
                  </a:cubicBezTo>
                  <a:cubicBezTo>
                    <a:pt x="167" y="351"/>
                    <a:pt x="276" y="281"/>
                    <a:pt x="364" y="183"/>
                  </a:cubicBezTo>
                  <a:cubicBezTo>
                    <a:pt x="394" y="143"/>
                    <a:pt x="424" y="94"/>
                    <a:pt x="414" y="45"/>
                  </a:cubicBezTo>
                  <a:cubicBezTo>
                    <a:pt x="372" y="14"/>
                    <a:pt x="321" y="0"/>
                    <a:pt x="26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1"/>
            <p:cNvSpPr/>
            <p:nvPr/>
          </p:nvSpPr>
          <p:spPr>
            <a:xfrm>
              <a:off x="1766715" y="4067777"/>
              <a:ext cx="46852" cy="63615"/>
            </a:xfrm>
            <a:custGeom>
              <a:avLst/>
              <a:gdLst/>
              <a:ahLst/>
              <a:cxnLst/>
              <a:rect l="l" t="t" r="r" b="b"/>
              <a:pathLst>
                <a:path w="327" h="444" extrusionOk="0">
                  <a:moveTo>
                    <a:pt x="119" y="0"/>
                  </a:moveTo>
                  <a:cubicBezTo>
                    <a:pt x="92" y="0"/>
                    <a:pt x="68" y="16"/>
                    <a:pt x="50" y="57"/>
                  </a:cubicBezTo>
                  <a:cubicBezTo>
                    <a:pt x="0" y="156"/>
                    <a:pt x="138" y="342"/>
                    <a:pt x="188" y="421"/>
                  </a:cubicBezTo>
                  <a:cubicBezTo>
                    <a:pt x="198" y="432"/>
                    <a:pt x="217" y="441"/>
                    <a:pt x="228" y="441"/>
                  </a:cubicBezTo>
                  <a:cubicBezTo>
                    <a:pt x="231" y="443"/>
                    <a:pt x="235" y="444"/>
                    <a:pt x="239" y="444"/>
                  </a:cubicBezTo>
                  <a:cubicBezTo>
                    <a:pt x="254" y="444"/>
                    <a:pt x="269" y="428"/>
                    <a:pt x="276" y="412"/>
                  </a:cubicBezTo>
                  <a:cubicBezTo>
                    <a:pt x="326" y="333"/>
                    <a:pt x="306" y="234"/>
                    <a:pt x="276" y="145"/>
                  </a:cubicBezTo>
                  <a:cubicBezTo>
                    <a:pt x="256" y="90"/>
                    <a:pt x="181" y="0"/>
                    <a:pt x="11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1"/>
            <p:cNvSpPr/>
            <p:nvPr/>
          </p:nvSpPr>
          <p:spPr>
            <a:xfrm>
              <a:off x="2172044" y="2564810"/>
              <a:ext cx="100581" cy="74074"/>
            </a:xfrm>
            <a:custGeom>
              <a:avLst/>
              <a:gdLst/>
              <a:ahLst/>
              <a:cxnLst/>
              <a:rect l="l" t="t" r="r" b="b"/>
              <a:pathLst>
                <a:path w="702" h="51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20"/>
                    <a:pt x="207" y="384"/>
                    <a:pt x="454" y="483"/>
                  </a:cubicBezTo>
                  <a:cubicBezTo>
                    <a:pt x="518" y="508"/>
                    <a:pt x="565" y="517"/>
                    <a:pt x="599" y="517"/>
                  </a:cubicBezTo>
                  <a:cubicBezTo>
                    <a:pt x="702" y="517"/>
                    <a:pt x="691" y="434"/>
                    <a:pt x="691" y="434"/>
                  </a:cubicBezTo>
                  <a:cubicBezTo>
                    <a:pt x="691" y="434"/>
                    <a:pt x="415" y="10"/>
                    <a:pt x="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1"/>
            <p:cNvSpPr/>
            <p:nvPr/>
          </p:nvSpPr>
          <p:spPr>
            <a:xfrm>
              <a:off x="1570426" y="5163267"/>
              <a:ext cx="60893" cy="107458"/>
            </a:xfrm>
            <a:custGeom>
              <a:avLst/>
              <a:gdLst/>
              <a:ahLst/>
              <a:cxnLst/>
              <a:rect l="l" t="t" r="r" b="b"/>
              <a:pathLst>
                <a:path w="425" h="750" extrusionOk="0">
                  <a:moveTo>
                    <a:pt x="424" y="1"/>
                  </a:moveTo>
                  <a:lnTo>
                    <a:pt x="1" y="168"/>
                  </a:lnTo>
                  <a:lnTo>
                    <a:pt x="30" y="750"/>
                  </a:lnTo>
                  <a:lnTo>
                    <a:pt x="207" y="513"/>
                  </a:lnTo>
                  <a:lnTo>
                    <a:pt x="375" y="63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1"/>
            <p:cNvSpPr/>
            <p:nvPr/>
          </p:nvSpPr>
          <p:spPr>
            <a:xfrm>
              <a:off x="1677740" y="5142062"/>
              <a:ext cx="52440" cy="104593"/>
            </a:xfrm>
            <a:custGeom>
              <a:avLst/>
              <a:gdLst/>
              <a:ahLst/>
              <a:cxnLst/>
              <a:rect l="l" t="t" r="r" b="b"/>
              <a:pathLst>
                <a:path w="366" h="730" extrusionOk="0">
                  <a:moveTo>
                    <a:pt x="365" y="0"/>
                  </a:moveTo>
                  <a:lnTo>
                    <a:pt x="1" y="40"/>
                  </a:lnTo>
                  <a:lnTo>
                    <a:pt x="60" y="572"/>
                  </a:lnTo>
                  <a:lnTo>
                    <a:pt x="237" y="73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1"/>
            <p:cNvSpPr/>
            <p:nvPr/>
          </p:nvSpPr>
          <p:spPr>
            <a:xfrm>
              <a:off x="2296408" y="5151948"/>
              <a:ext cx="60750" cy="87686"/>
            </a:xfrm>
            <a:custGeom>
              <a:avLst/>
              <a:gdLst/>
              <a:ahLst/>
              <a:cxnLst/>
              <a:rect l="l" t="t" r="r" b="b"/>
              <a:pathLst>
                <a:path w="424" h="612" extrusionOk="0">
                  <a:moveTo>
                    <a:pt x="384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07" y="483"/>
                  </a:lnTo>
                  <a:lnTo>
                    <a:pt x="424" y="592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1"/>
            <p:cNvSpPr/>
            <p:nvPr/>
          </p:nvSpPr>
          <p:spPr>
            <a:xfrm>
              <a:off x="2379651" y="5091199"/>
              <a:ext cx="60893" cy="87686"/>
            </a:xfrm>
            <a:custGeom>
              <a:avLst/>
              <a:gdLst/>
              <a:ahLst/>
              <a:cxnLst/>
              <a:rect l="l" t="t" r="r" b="b"/>
              <a:pathLst>
                <a:path w="425" h="612" extrusionOk="0">
                  <a:moveTo>
                    <a:pt x="385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17" y="484"/>
                  </a:lnTo>
                  <a:lnTo>
                    <a:pt x="424" y="592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1"/>
            <p:cNvSpPr/>
            <p:nvPr/>
          </p:nvSpPr>
          <p:spPr>
            <a:xfrm>
              <a:off x="2615484" y="2720981"/>
              <a:ext cx="77800" cy="37252"/>
            </a:xfrm>
            <a:custGeom>
              <a:avLst/>
              <a:gdLst/>
              <a:ahLst/>
              <a:cxnLst/>
              <a:rect l="l" t="t" r="r" b="b"/>
              <a:pathLst>
                <a:path w="543" h="260" extrusionOk="0">
                  <a:moveTo>
                    <a:pt x="144" y="1"/>
                  </a:moveTo>
                  <a:cubicBezTo>
                    <a:pt x="85" y="1"/>
                    <a:pt x="26" y="18"/>
                    <a:pt x="10" y="73"/>
                  </a:cubicBezTo>
                  <a:cubicBezTo>
                    <a:pt x="1" y="122"/>
                    <a:pt x="50" y="162"/>
                    <a:pt x="99" y="192"/>
                  </a:cubicBezTo>
                  <a:cubicBezTo>
                    <a:pt x="178" y="231"/>
                    <a:pt x="266" y="241"/>
                    <a:pt x="345" y="251"/>
                  </a:cubicBezTo>
                  <a:cubicBezTo>
                    <a:pt x="372" y="255"/>
                    <a:pt x="398" y="259"/>
                    <a:pt x="423" y="259"/>
                  </a:cubicBezTo>
                  <a:cubicBezTo>
                    <a:pt x="454" y="259"/>
                    <a:pt x="481" y="253"/>
                    <a:pt x="503" y="231"/>
                  </a:cubicBezTo>
                  <a:cubicBezTo>
                    <a:pt x="542" y="192"/>
                    <a:pt x="513" y="152"/>
                    <a:pt x="474" y="122"/>
                  </a:cubicBezTo>
                  <a:lnTo>
                    <a:pt x="474" y="122"/>
                  </a:lnTo>
                  <a:lnTo>
                    <a:pt x="483" y="133"/>
                  </a:lnTo>
                  <a:cubicBezTo>
                    <a:pt x="395" y="73"/>
                    <a:pt x="286" y="24"/>
                    <a:pt x="188" y="4"/>
                  </a:cubicBezTo>
                  <a:cubicBezTo>
                    <a:pt x="174" y="2"/>
                    <a:pt x="159" y="1"/>
                    <a:pt x="144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1"/>
            <p:cNvSpPr/>
            <p:nvPr/>
          </p:nvSpPr>
          <p:spPr>
            <a:xfrm>
              <a:off x="2578806" y="2773850"/>
              <a:ext cx="110324" cy="69490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30" y="0"/>
                  </a:moveTo>
                  <a:cubicBezTo>
                    <a:pt x="30" y="0"/>
                    <a:pt x="0" y="355"/>
                    <a:pt x="266" y="463"/>
                  </a:cubicBezTo>
                  <a:cubicBezTo>
                    <a:pt x="305" y="478"/>
                    <a:pt x="344" y="484"/>
                    <a:pt x="381" y="484"/>
                  </a:cubicBezTo>
                  <a:cubicBezTo>
                    <a:pt x="592" y="484"/>
                    <a:pt x="769" y="286"/>
                    <a:pt x="769" y="286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1"/>
            <p:cNvSpPr/>
            <p:nvPr/>
          </p:nvSpPr>
          <p:spPr>
            <a:xfrm>
              <a:off x="2385239" y="2711381"/>
              <a:ext cx="90551" cy="58744"/>
            </a:xfrm>
            <a:custGeom>
              <a:avLst/>
              <a:gdLst/>
              <a:ahLst/>
              <a:cxnLst/>
              <a:rect l="l" t="t" r="r" b="b"/>
              <a:pathLst>
                <a:path w="632" h="410" extrusionOk="0">
                  <a:moveTo>
                    <a:pt x="277" y="1"/>
                  </a:moveTo>
                  <a:cubicBezTo>
                    <a:pt x="264" y="1"/>
                    <a:pt x="251" y="1"/>
                    <a:pt x="237" y="2"/>
                  </a:cubicBezTo>
                  <a:cubicBezTo>
                    <a:pt x="149" y="12"/>
                    <a:pt x="50" y="51"/>
                    <a:pt x="31" y="140"/>
                  </a:cubicBezTo>
                  <a:cubicBezTo>
                    <a:pt x="1" y="219"/>
                    <a:pt x="50" y="308"/>
                    <a:pt x="119" y="357"/>
                  </a:cubicBezTo>
                  <a:cubicBezTo>
                    <a:pt x="173" y="395"/>
                    <a:pt x="238" y="410"/>
                    <a:pt x="305" y="410"/>
                  </a:cubicBezTo>
                  <a:cubicBezTo>
                    <a:pt x="325" y="410"/>
                    <a:pt x="346" y="408"/>
                    <a:pt x="366" y="406"/>
                  </a:cubicBezTo>
                  <a:cubicBezTo>
                    <a:pt x="425" y="406"/>
                    <a:pt x="493" y="397"/>
                    <a:pt x="543" y="367"/>
                  </a:cubicBezTo>
                  <a:cubicBezTo>
                    <a:pt x="592" y="327"/>
                    <a:pt x="631" y="268"/>
                    <a:pt x="622" y="209"/>
                  </a:cubicBezTo>
                  <a:cubicBezTo>
                    <a:pt x="612" y="144"/>
                    <a:pt x="489" y="1"/>
                    <a:pt x="27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1"/>
            <p:cNvSpPr/>
            <p:nvPr/>
          </p:nvSpPr>
          <p:spPr>
            <a:xfrm>
              <a:off x="2255288" y="2293588"/>
              <a:ext cx="53872" cy="96282"/>
            </a:xfrm>
            <a:custGeom>
              <a:avLst/>
              <a:gdLst/>
              <a:ahLst/>
              <a:cxnLst/>
              <a:rect l="l" t="t" r="r" b="b"/>
              <a:pathLst>
                <a:path w="376" h="672" extrusionOk="0">
                  <a:moveTo>
                    <a:pt x="248" y="1"/>
                  </a:moveTo>
                  <a:lnTo>
                    <a:pt x="1" y="375"/>
                  </a:lnTo>
                  <a:lnTo>
                    <a:pt x="51" y="671"/>
                  </a:lnTo>
                  <a:lnTo>
                    <a:pt x="375" y="148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1"/>
            <p:cNvSpPr/>
            <p:nvPr/>
          </p:nvSpPr>
          <p:spPr>
            <a:xfrm>
              <a:off x="2268039" y="2337287"/>
              <a:ext cx="79232" cy="138549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424" y="1"/>
                  </a:moveTo>
                  <a:lnTo>
                    <a:pt x="1" y="662"/>
                  </a:lnTo>
                  <a:lnTo>
                    <a:pt x="40" y="967"/>
                  </a:lnTo>
                  <a:lnTo>
                    <a:pt x="553" y="139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1"/>
            <p:cNvSpPr/>
            <p:nvPr/>
          </p:nvSpPr>
          <p:spPr>
            <a:xfrm>
              <a:off x="2283513" y="2392449"/>
              <a:ext cx="113189" cy="193568"/>
            </a:xfrm>
            <a:custGeom>
              <a:avLst/>
              <a:gdLst/>
              <a:ahLst/>
              <a:cxnLst/>
              <a:rect l="l" t="t" r="r" b="b"/>
              <a:pathLst>
                <a:path w="790" h="1351" extrusionOk="0">
                  <a:moveTo>
                    <a:pt x="662" y="1"/>
                  </a:moveTo>
                  <a:lnTo>
                    <a:pt x="1" y="1035"/>
                  </a:lnTo>
                  <a:lnTo>
                    <a:pt x="40" y="1351"/>
                  </a:lnTo>
                  <a:lnTo>
                    <a:pt x="790" y="14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1"/>
            <p:cNvSpPr/>
            <p:nvPr/>
          </p:nvSpPr>
          <p:spPr>
            <a:xfrm>
              <a:off x="2313314" y="2460218"/>
              <a:ext cx="142704" cy="192278"/>
            </a:xfrm>
            <a:custGeom>
              <a:avLst/>
              <a:gdLst/>
              <a:ahLst/>
              <a:cxnLst/>
              <a:rect l="l" t="t" r="r" b="b"/>
              <a:pathLst>
                <a:path w="996" h="1342" extrusionOk="0">
                  <a:moveTo>
                    <a:pt x="868" y="1"/>
                  </a:moveTo>
                  <a:lnTo>
                    <a:pt x="0" y="1341"/>
                  </a:lnTo>
                  <a:lnTo>
                    <a:pt x="325" y="1213"/>
                  </a:lnTo>
                  <a:lnTo>
                    <a:pt x="995" y="13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1"/>
            <p:cNvSpPr/>
            <p:nvPr/>
          </p:nvSpPr>
          <p:spPr>
            <a:xfrm>
              <a:off x="1552087" y="3426186"/>
              <a:ext cx="446309" cy="340427"/>
            </a:xfrm>
            <a:custGeom>
              <a:avLst/>
              <a:gdLst/>
              <a:ahLst/>
              <a:cxnLst/>
              <a:rect l="l" t="t" r="r" b="b"/>
              <a:pathLst>
                <a:path w="3115" h="2376" extrusionOk="0">
                  <a:moveTo>
                    <a:pt x="3115" y="1"/>
                  </a:moveTo>
                  <a:lnTo>
                    <a:pt x="0" y="40"/>
                  </a:lnTo>
                  <a:lnTo>
                    <a:pt x="375" y="2189"/>
                  </a:lnTo>
                  <a:lnTo>
                    <a:pt x="2593" y="2376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1"/>
            <p:cNvSpPr/>
            <p:nvPr/>
          </p:nvSpPr>
          <p:spPr>
            <a:xfrm>
              <a:off x="1520996" y="3421888"/>
              <a:ext cx="504337" cy="100581"/>
            </a:xfrm>
            <a:custGeom>
              <a:avLst/>
              <a:gdLst/>
              <a:ahLst/>
              <a:cxnLst/>
              <a:rect l="l" t="t" r="r" b="b"/>
              <a:pathLst>
                <a:path w="3520" h="702" extrusionOk="0">
                  <a:moveTo>
                    <a:pt x="3520" y="1"/>
                  </a:moveTo>
                  <a:lnTo>
                    <a:pt x="40" y="60"/>
                  </a:lnTo>
                  <a:lnTo>
                    <a:pt x="0" y="583"/>
                  </a:lnTo>
                  <a:lnTo>
                    <a:pt x="3450" y="70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1"/>
            <p:cNvSpPr/>
            <p:nvPr/>
          </p:nvSpPr>
          <p:spPr>
            <a:xfrm>
              <a:off x="1730036" y="3396528"/>
              <a:ext cx="76367" cy="350313"/>
            </a:xfrm>
            <a:custGeom>
              <a:avLst/>
              <a:gdLst/>
              <a:ahLst/>
              <a:cxnLst/>
              <a:rect l="l" t="t" r="r" b="b"/>
              <a:pathLst>
                <a:path w="533" h="2445" extrusionOk="0">
                  <a:moveTo>
                    <a:pt x="208" y="1"/>
                  </a:moveTo>
                  <a:lnTo>
                    <a:pt x="0" y="2425"/>
                  </a:lnTo>
                  <a:lnTo>
                    <a:pt x="326" y="2445"/>
                  </a:lnTo>
                  <a:lnTo>
                    <a:pt x="532" y="20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1"/>
            <p:cNvSpPr/>
            <p:nvPr/>
          </p:nvSpPr>
          <p:spPr>
            <a:xfrm>
              <a:off x="1759981" y="3315577"/>
              <a:ext cx="170644" cy="109464"/>
            </a:xfrm>
            <a:custGeom>
              <a:avLst/>
              <a:gdLst/>
              <a:ahLst/>
              <a:cxnLst/>
              <a:rect l="l" t="t" r="r" b="b"/>
              <a:pathLst>
                <a:path w="1191" h="764" extrusionOk="0">
                  <a:moveTo>
                    <a:pt x="762" y="208"/>
                  </a:moveTo>
                  <a:cubicBezTo>
                    <a:pt x="774" y="208"/>
                    <a:pt x="785" y="209"/>
                    <a:pt x="797" y="211"/>
                  </a:cubicBezTo>
                  <a:cubicBezTo>
                    <a:pt x="856" y="221"/>
                    <a:pt x="875" y="270"/>
                    <a:pt x="856" y="320"/>
                  </a:cubicBezTo>
                  <a:cubicBezTo>
                    <a:pt x="827" y="388"/>
                    <a:pt x="757" y="428"/>
                    <a:pt x="708" y="458"/>
                  </a:cubicBezTo>
                  <a:cubicBezTo>
                    <a:pt x="580" y="526"/>
                    <a:pt x="434" y="556"/>
                    <a:pt x="286" y="556"/>
                  </a:cubicBezTo>
                  <a:lnTo>
                    <a:pt x="286" y="556"/>
                  </a:lnTo>
                  <a:cubicBezTo>
                    <a:pt x="334" y="479"/>
                    <a:pt x="390" y="406"/>
                    <a:pt x="461" y="349"/>
                  </a:cubicBezTo>
                  <a:cubicBezTo>
                    <a:pt x="542" y="287"/>
                    <a:pt x="654" y="208"/>
                    <a:pt x="762" y="208"/>
                  </a:cubicBezTo>
                  <a:close/>
                  <a:moveTo>
                    <a:pt x="768" y="0"/>
                  </a:moveTo>
                  <a:cubicBezTo>
                    <a:pt x="651" y="0"/>
                    <a:pt x="533" y="48"/>
                    <a:pt x="442" y="103"/>
                  </a:cubicBezTo>
                  <a:cubicBezTo>
                    <a:pt x="255" y="221"/>
                    <a:pt x="126" y="379"/>
                    <a:pt x="38" y="576"/>
                  </a:cubicBezTo>
                  <a:cubicBezTo>
                    <a:pt x="1" y="656"/>
                    <a:pt x="68" y="713"/>
                    <a:pt x="136" y="713"/>
                  </a:cubicBezTo>
                  <a:cubicBezTo>
                    <a:pt x="150" y="713"/>
                    <a:pt x="164" y="710"/>
                    <a:pt x="177" y="705"/>
                  </a:cubicBezTo>
                  <a:lnTo>
                    <a:pt x="177" y="705"/>
                  </a:lnTo>
                  <a:cubicBezTo>
                    <a:pt x="189" y="738"/>
                    <a:pt x="218" y="763"/>
                    <a:pt x="264" y="763"/>
                  </a:cubicBezTo>
                  <a:cubicBezTo>
                    <a:pt x="275" y="763"/>
                    <a:pt x="286" y="763"/>
                    <a:pt x="297" y="763"/>
                  </a:cubicBezTo>
                  <a:cubicBezTo>
                    <a:pt x="511" y="763"/>
                    <a:pt x="708" y="670"/>
                    <a:pt x="905" y="585"/>
                  </a:cubicBezTo>
                  <a:cubicBezTo>
                    <a:pt x="1162" y="467"/>
                    <a:pt x="1191" y="211"/>
                    <a:pt x="974" y="63"/>
                  </a:cubicBezTo>
                  <a:cubicBezTo>
                    <a:pt x="910" y="18"/>
                    <a:pt x="839" y="0"/>
                    <a:pt x="76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1"/>
            <p:cNvSpPr/>
            <p:nvPr/>
          </p:nvSpPr>
          <p:spPr>
            <a:xfrm>
              <a:off x="1683471" y="3268153"/>
              <a:ext cx="125798" cy="170357"/>
            </a:xfrm>
            <a:custGeom>
              <a:avLst/>
              <a:gdLst/>
              <a:ahLst/>
              <a:cxnLst/>
              <a:rect l="l" t="t" r="r" b="b"/>
              <a:pathLst>
                <a:path w="878" h="1189" extrusionOk="0">
                  <a:moveTo>
                    <a:pt x="311" y="1"/>
                  </a:moveTo>
                  <a:cubicBezTo>
                    <a:pt x="246" y="1"/>
                    <a:pt x="182" y="28"/>
                    <a:pt x="128" y="99"/>
                  </a:cubicBezTo>
                  <a:cubicBezTo>
                    <a:pt x="0" y="256"/>
                    <a:pt x="49" y="502"/>
                    <a:pt x="119" y="670"/>
                  </a:cubicBezTo>
                  <a:cubicBezTo>
                    <a:pt x="207" y="877"/>
                    <a:pt x="375" y="1054"/>
                    <a:pt x="562" y="1173"/>
                  </a:cubicBezTo>
                  <a:cubicBezTo>
                    <a:pt x="581" y="1184"/>
                    <a:pt x="601" y="1189"/>
                    <a:pt x="619" y="1189"/>
                  </a:cubicBezTo>
                  <a:cubicBezTo>
                    <a:pt x="713" y="1189"/>
                    <a:pt x="779" y="1061"/>
                    <a:pt x="680" y="995"/>
                  </a:cubicBezTo>
                  <a:cubicBezTo>
                    <a:pt x="562" y="916"/>
                    <a:pt x="454" y="818"/>
                    <a:pt x="375" y="690"/>
                  </a:cubicBezTo>
                  <a:cubicBezTo>
                    <a:pt x="305" y="572"/>
                    <a:pt x="237" y="423"/>
                    <a:pt x="276" y="285"/>
                  </a:cubicBezTo>
                  <a:cubicBezTo>
                    <a:pt x="287" y="238"/>
                    <a:pt x="307" y="219"/>
                    <a:pt x="331" y="219"/>
                  </a:cubicBezTo>
                  <a:cubicBezTo>
                    <a:pt x="397" y="219"/>
                    <a:pt x="496" y="354"/>
                    <a:pt x="533" y="404"/>
                  </a:cubicBezTo>
                  <a:cubicBezTo>
                    <a:pt x="611" y="542"/>
                    <a:pt x="660" y="690"/>
                    <a:pt x="651" y="848"/>
                  </a:cubicBezTo>
                  <a:cubicBezTo>
                    <a:pt x="651" y="922"/>
                    <a:pt x="713" y="962"/>
                    <a:pt x="771" y="962"/>
                  </a:cubicBezTo>
                  <a:cubicBezTo>
                    <a:pt x="821" y="962"/>
                    <a:pt x="868" y="931"/>
                    <a:pt x="868" y="867"/>
                  </a:cubicBezTo>
                  <a:cubicBezTo>
                    <a:pt x="877" y="640"/>
                    <a:pt x="809" y="414"/>
                    <a:pt x="671" y="237"/>
                  </a:cubicBezTo>
                  <a:cubicBezTo>
                    <a:pt x="591" y="123"/>
                    <a:pt x="447" y="1"/>
                    <a:pt x="3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1"/>
            <p:cNvSpPr/>
            <p:nvPr/>
          </p:nvSpPr>
          <p:spPr>
            <a:xfrm>
              <a:off x="1690492" y="3420599"/>
              <a:ext cx="86253" cy="84820"/>
            </a:xfrm>
            <a:custGeom>
              <a:avLst/>
              <a:gdLst/>
              <a:ahLst/>
              <a:cxnLst/>
              <a:rect l="l" t="t" r="r" b="b"/>
              <a:pathLst>
                <a:path w="602" h="592" extrusionOk="0">
                  <a:moveTo>
                    <a:pt x="572" y="0"/>
                  </a:moveTo>
                  <a:lnTo>
                    <a:pt x="0" y="316"/>
                  </a:lnTo>
                  <a:lnTo>
                    <a:pt x="208" y="592"/>
                  </a:lnTo>
                  <a:lnTo>
                    <a:pt x="602" y="1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1"/>
            <p:cNvSpPr/>
            <p:nvPr/>
          </p:nvSpPr>
          <p:spPr>
            <a:xfrm>
              <a:off x="1779467" y="3430485"/>
              <a:ext cx="76367" cy="58027"/>
            </a:xfrm>
            <a:custGeom>
              <a:avLst/>
              <a:gdLst/>
              <a:ahLst/>
              <a:cxnLst/>
              <a:rect l="l" t="t" r="r" b="b"/>
              <a:pathLst>
                <a:path w="533" h="405" extrusionOk="0">
                  <a:moveTo>
                    <a:pt x="30" y="0"/>
                  </a:moveTo>
                  <a:lnTo>
                    <a:pt x="1" y="59"/>
                  </a:lnTo>
                  <a:lnTo>
                    <a:pt x="404" y="405"/>
                  </a:lnTo>
                  <a:lnTo>
                    <a:pt x="533" y="10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1"/>
            <p:cNvSpPr/>
            <p:nvPr/>
          </p:nvSpPr>
          <p:spPr>
            <a:xfrm>
              <a:off x="2461462" y="3783660"/>
              <a:ext cx="501615" cy="390431"/>
            </a:xfrm>
            <a:custGeom>
              <a:avLst/>
              <a:gdLst/>
              <a:ahLst/>
              <a:cxnLst/>
              <a:rect l="l" t="t" r="r" b="b"/>
              <a:pathLst>
                <a:path w="3501" h="2725" extrusionOk="0">
                  <a:moveTo>
                    <a:pt x="722" y="1"/>
                  </a:moveTo>
                  <a:cubicBezTo>
                    <a:pt x="569" y="1"/>
                    <a:pt x="422" y="41"/>
                    <a:pt x="297" y="137"/>
                  </a:cubicBezTo>
                  <a:cubicBezTo>
                    <a:pt x="90" y="295"/>
                    <a:pt x="1" y="581"/>
                    <a:pt x="31" y="847"/>
                  </a:cubicBezTo>
                  <a:cubicBezTo>
                    <a:pt x="51" y="1103"/>
                    <a:pt x="178" y="1350"/>
                    <a:pt x="327" y="1567"/>
                  </a:cubicBezTo>
                  <a:cubicBezTo>
                    <a:pt x="792" y="2238"/>
                    <a:pt x="1585" y="2725"/>
                    <a:pt x="2381" y="2725"/>
                  </a:cubicBezTo>
                  <a:cubicBezTo>
                    <a:pt x="2545" y="2725"/>
                    <a:pt x="2709" y="2704"/>
                    <a:pt x="2870" y="2661"/>
                  </a:cubicBezTo>
                  <a:cubicBezTo>
                    <a:pt x="3155" y="2582"/>
                    <a:pt x="3451" y="2385"/>
                    <a:pt x="3470" y="2089"/>
                  </a:cubicBezTo>
                  <a:cubicBezTo>
                    <a:pt x="3500" y="1449"/>
                    <a:pt x="2732" y="1399"/>
                    <a:pt x="2357" y="1133"/>
                  </a:cubicBezTo>
                  <a:cubicBezTo>
                    <a:pt x="2022" y="897"/>
                    <a:pt x="1775" y="542"/>
                    <a:pt x="1450" y="275"/>
                  </a:cubicBezTo>
                  <a:cubicBezTo>
                    <a:pt x="1246" y="115"/>
                    <a:pt x="977" y="1"/>
                    <a:pt x="7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1"/>
            <p:cNvSpPr/>
            <p:nvPr/>
          </p:nvSpPr>
          <p:spPr>
            <a:xfrm>
              <a:off x="3414823" y="3772628"/>
              <a:ext cx="498606" cy="394443"/>
            </a:xfrm>
            <a:custGeom>
              <a:avLst/>
              <a:gdLst/>
              <a:ahLst/>
              <a:cxnLst/>
              <a:rect l="l" t="t" r="r" b="b"/>
              <a:pathLst>
                <a:path w="3480" h="2753" extrusionOk="0">
                  <a:moveTo>
                    <a:pt x="2765" y="0"/>
                  </a:moveTo>
                  <a:cubicBezTo>
                    <a:pt x="2504" y="0"/>
                    <a:pt x="2230" y="122"/>
                    <a:pt x="2021" y="293"/>
                  </a:cubicBezTo>
                  <a:cubicBezTo>
                    <a:pt x="1705" y="560"/>
                    <a:pt x="1469" y="914"/>
                    <a:pt x="1134" y="1161"/>
                  </a:cubicBezTo>
                  <a:cubicBezTo>
                    <a:pt x="769" y="1437"/>
                    <a:pt x="1" y="1506"/>
                    <a:pt x="49" y="2146"/>
                  </a:cubicBezTo>
                  <a:cubicBezTo>
                    <a:pt x="69" y="2442"/>
                    <a:pt x="375" y="2630"/>
                    <a:pt x="661" y="2698"/>
                  </a:cubicBezTo>
                  <a:cubicBezTo>
                    <a:pt x="810" y="2735"/>
                    <a:pt x="961" y="2753"/>
                    <a:pt x="1112" y="2753"/>
                  </a:cubicBezTo>
                  <a:cubicBezTo>
                    <a:pt x="1923" y="2753"/>
                    <a:pt x="2717" y="2245"/>
                    <a:pt x="3174" y="1555"/>
                  </a:cubicBezTo>
                  <a:cubicBezTo>
                    <a:pt x="3322" y="1338"/>
                    <a:pt x="3440" y="1092"/>
                    <a:pt x="3460" y="825"/>
                  </a:cubicBezTo>
                  <a:cubicBezTo>
                    <a:pt x="3480" y="560"/>
                    <a:pt x="3381" y="273"/>
                    <a:pt x="3174" y="126"/>
                  </a:cubicBezTo>
                  <a:cubicBezTo>
                    <a:pt x="3051" y="38"/>
                    <a:pt x="2910" y="0"/>
                    <a:pt x="27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1"/>
            <p:cNvSpPr/>
            <p:nvPr/>
          </p:nvSpPr>
          <p:spPr>
            <a:xfrm>
              <a:off x="2652163" y="3651990"/>
              <a:ext cx="977439" cy="1483639"/>
            </a:xfrm>
            <a:custGeom>
              <a:avLst/>
              <a:gdLst/>
              <a:ahLst/>
              <a:cxnLst/>
              <a:rect l="l" t="t" r="r" b="b"/>
              <a:pathLst>
                <a:path w="6822" h="10355" extrusionOk="0">
                  <a:moveTo>
                    <a:pt x="3305" y="1"/>
                  </a:moveTo>
                  <a:cubicBezTo>
                    <a:pt x="2788" y="1"/>
                    <a:pt x="2683" y="806"/>
                    <a:pt x="2248" y="1037"/>
                  </a:cubicBezTo>
                  <a:cubicBezTo>
                    <a:pt x="1" y="2289"/>
                    <a:pt x="484" y="8961"/>
                    <a:pt x="1144" y="10026"/>
                  </a:cubicBezTo>
                  <a:cubicBezTo>
                    <a:pt x="1184" y="10095"/>
                    <a:pt x="1233" y="10164"/>
                    <a:pt x="1302" y="10214"/>
                  </a:cubicBezTo>
                  <a:cubicBezTo>
                    <a:pt x="1401" y="10292"/>
                    <a:pt x="1528" y="10312"/>
                    <a:pt x="1657" y="10322"/>
                  </a:cubicBezTo>
                  <a:cubicBezTo>
                    <a:pt x="1773" y="10340"/>
                    <a:pt x="1899" y="10354"/>
                    <a:pt x="2023" y="10354"/>
                  </a:cubicBezTo>
                  <a:cubicBezTo>
                    <a:pt x="2289" y="10354"/>
                    <a:pt x="2548" y="10291"/>
                    <a:pt x="2682" y="10076"/>
                  </a:cubicBezTo>
                  <a:cubicBezTo>
                    <a:pt x="2761" y="9957"/>
                    <a:pt x="2781" y="9248"/>
                    <a:pt x="2790" y="9099"/>
                  </a:cubicBezTo>
                  <a:cubicBezTo>
                    <a:pt x="2800" y="8961"/>
                    <a:pt x="2810" y="8834"/>
                    <a:pt x="2810" y="8696"/>
                  </a:cubicBezTo>
                  <a:cubicBezTo>
                    <a:pt x="3116" y="8770"/>
                    <a:pt x="3428" y="8805"/>
                    <a:pt x="3735" y="8805"/>
                  </a:cubicBezTo>
                  <a:cubicBezTo>
                    <a:pt x="3953" y="8805"/>
                    <a:pt x="4169" y="8787"/>
                    <a:pt x="4377" y="8755"/>
                  </a:cubicBezTo>
                  <a:cubicBezTo>
                    <a:pt x="4377" y="8863"/>
                    <a:pt x="4387" y="8981"/>
                    <a:pt x="4397" y="9099"/>
                  </a:cubicBezTo>
                  <a:cubicBezTo>
                    <a:pt x="4406" y="9248"/>
                    <a:pt x="4426" y="9957"/>
                    <a:pt x="4505" y="10076"/>
                  </a:cubicBezTo>
                  <a:cubicBezTo>
                    <a:pt x="4639" y="10291"/>
                    <a:pt x="4893" y="10354"/>
                    <a:pt x="5159" y="10354"/>
                  </a:cubicBezTo>
                  <a:cubicBezTo>
                    <a:pt x="5284" y="10354"/>
                    <a:pt x="5411" y="10340"/>
                    <a:pt x="5530" y="10322"/>
                  </a:cubicBezTo>
                  <a:cubicBezTo>
                    <a:pt x="5659" y="10312"/>
                    <a:pt x="5786" y="10292"/>
                    <a:pt x="5885" y="10214"/>
                  </a:cubicBezTo>
                  <a:cubicBezTo>
                    <a:pt x="5954" y="10164"/>
                    <a:pt x="5994" y="10095"/>
                    <a:pt x="6043" y="10026"/>
                  </a:cubicBezTo>
                  <a:cubicBezTo>
                    <a:pt x="6703" y="8961"/>
                    <a:pt x="6674" y="5650"/>
                    <a:pt x="6674" y="5630"/>
                  </a:cubicBezTo>
                  <a:cubicBezTo>
                    <a:pt x="6822" y="2870"/>
                    <a:pt x="5964" y="2535"/>
                    <a:pt x="5767" y="2101"/>
                  </a:cubicBezTo>
                  <a:cubicBezTo>
                    <a:pt x="5540" y="1628"/>
                    <a:pt x="5372" y="1096"/>
                    <a:pt x="4988" y="731"/>
                  </a:cubicBezTo>
                  <a:cubicBezTo>
                    <a:pt x="4623" y="377"/>
                    <a:pt x="3914" y="101"/>
                    <a:pt x="3411" y="11"/>
                  </a:cubicBezTo>
                  <a:cubicBezTo>
                    <a:pt x="3374" y="4"/>
                    <a:pt x="3338" y="1"/>
                    <a:pt x="330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51"/>
            <p:cNvSpPr/>
            <p:nvPr/>
          </p:nvSpPr>
          <p:spPr>
            <a:xfrm>
              <a:off x="2712769" y="3332914"/>
              <a:ext cx="230533" cy="176948"/>
            </a:xfrm>
            <a:custGeom>
              <a:avLst/>
              <a:gdLst/>
              <a:ahLst/>
              <a:cxnLst/>
              <a:rect l="l" t="t" r="r" b="b"/>
              <a:pathLst>
                <a:path w="1609" h="1235" extrusionOk="0">
                  <a:moveTo>
                    <a:pt x="670" y="1"/>
                  </a:moveTo>
                  <a:cubicBezTo>
                    <a:pt x="260" y="1"/>
                    <a:pt x="0" y="592"/>
                    <a:pt x="238" y="957"/>
                  </a:cubicBezTo>
                  <a:cubicBezTo>
                    <a:pt x="297" y="1046"/>
                    <a:pt x="396" y="1115"/>
                    <a:pt x="504" y="1154"/>
                  </a:cubicBezTo>
                  <a:cubicBezTo>
                    <a:pt x="614" y="1206"/>
                    <a:pt x="728" y="1235"/>
                    <a:pt x="844" y="1235"/>
                  </a:cubicBezTo>
                  <a:cubicBezTo>
                    <a:pt x="885" y="1235"/>
                    <a:pt x="926" y="1231"/>
                    <a:pt x="967" y="1224"/>
                  </a:cubicBezTo>
                  <a:cubicBezTo>
                    <a:pt x="1608" y="1095"/>
                    <a:pt x="1313" y="247"/>
                    <a:pt x="879" y="50"/>
                  </a:cubicBezTo>
                  <a:cubicBezTo>
                    <a:pt x="806" y="16"/>
                    <a:pt x="736" y="1"/>
                    <a:pt x="670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51"/>
            <p:cNvSpPr/>
            <p:nvPr/>
          </p:nvSpPr>
          <p:spPr>
            <a:xfrm>
              <a:off x="2516624" y="3866474"/>
              <a:ext cx="158322" cy="122932"/>
            </a:xfrm>
            <a:custGeom>
              <a:avLst/>
              <a:gdLst/>
              <a:ahLst/>
              <a:cxnLst/>
              <a:rect l="l" t="t" r="r" b="b"/>
              <a:pathLst>
                <a:path w="1105" h="858" extrusionOk="0">
                  <a:moveTo>
                    <a:pt x="540" y="1"/>
                  </a:moveTo>
                  <a:cubicBezTo>
                    <a:pt x="328" y="1"/>
                    <a:pt x="126" y="111"/>
                    <a:pt x="50" y="319"/>
                  </a:cubicBezTo>
                  <a:cubicBezTo>
                    <a:pt x="20" y="387"/>
                    <a:pt x="1" y="466"/>
                    <a:pt x="10" y="545"/>
                  </a:cubicBezTo>
                  <a:cubicBezTo>
                    <a:pt x="40" y="703"/>
                    <a:pt x="198" y="792"/>
                    <a:pt x="356" y="831"/>
                  </a:cubicBezTo>
                  <a:cubicBezTo>
                    <a:pt x="424" y="847"/>
                    <a:pt x="499" y="857"/>
                    <a:pt x="573" y="857"/>
                  </a:cubicBezTo>
                  <a:cubicBezTo>
                    <a:pt x="637" y="857"/>
                    <a:pt x="700" y="849"/>
                    <a:pt x="759" y="831"/>
                  </a:cubicBezTo>
                  <a:cubicBezTo>
                    <a:pt x="897" y="792"/>
                    <a:pt x="1016" y="683"/>
                    <a:pt x="1055" y="555"/>
                  </a:cubicBezTo>
                  <a:cubicBezTo>
                    <a:pt x="1105" y="358"/>
                    <a:pt x="986" y="151"/>
                    <a:pt x="809" y="62"/>
                  </a:cubicBezTo>
                  <a:cubicBezTo>
                    <a:pt x="723" y="21"/>
                    <a:pt x="631" y="1"/>
                    <a:pt x="540" y="1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1"/>
            <p:cNvSpPr/>
            <p:nvPr/>
          </p:nvSpPr>
          <p:spPr>
            <a:xfrm>
              <a:off x="3438177" y="3321451"/>
              <a:ext cx="240420" cy="180530"/>
            </a:xfrm>
            <a:custGeom>
              <a:avLst/>
              <a:gdLst/>
              <a:ahLst/>
              <a:cxnLst/>
              <a:rect l="l" t="t" r="r" b="b"/>
              <a:pathLst>
                <a:path w="1678" h="1260" extrusionOk="0">
                  <a:moveTo>
                    <a:pt x="724" y="1"/>
                  </a:moveTo>
                  <a:cubicBezTo>
                    <a:pt x="671" y="1"/>
                    <a:pt x="619" y="8"/>
                    <a:pt x="567" y="22"/>
                  </a:cubicBezTo>
                  <a:cubicBezTo>
                    <a:pt x="449" y="51"/>
                    <a:pt x="340" y="141"/>
                    <a:pt x="261" y="229"/>
                  </a:cubicBezTo>
                  <a:cubicBezTo>
                    <a:pt x="153" y="367"/>
                    <a:pt x="64" y="525"/>
                    <a:pt x="44" y="692"/>
                  </a:cubicBezTo>
                  <a:cubicBezTo>
                    <a:pt x="0" y="1095"/>
                    <a:pt x="286" y="1260"/>
                    <a:pt x="609" y="1260"/>
                  </a:cubicBezTo>
                  <a:cubicBezTo>
                    <a:pt x="863" y="1260"/>
                    <a:pt x="1140" y="1157"/>
                    <a:pt x="1296" y="988"/>
                  </a:cubicBezTo>
                  <a:cubicBezTo>
                    <a:pt x="1678" y="570"/>
                    <a:pt x="1203" y="1"/>
                    <a:pt x="724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1"/>
            <p:cNvSpPr/>
            <p:nvPr/>
          </p:nvSpPr>
          <p:spPr>
            <a:xfrm>
              <a:off x="3701519" y="3846702"/>
              <a:ext cx="156889" cy="131959"/>
            </a:xfrm>
            <a:custGeom>
              <a:avLst/>
              <a:gdLst/>
              <a:ahLst/>
              <a:cxnLst/>
              <a:rect l="l" t="t" r="r" b="b"/>
              <a:pathLst>
                <a:path w="1095" h="921" extrusionOk="0">
                  <a:moveTo>
                    <a:pt x="495" y="0"/>
                  </a:moveTo>
                  <a:cubicBezTo>
                    <a:pt x="392" y="0"/>
                    <a:pt x="288" y="32"/>
                    <a:pt x="197" y="102"/>
                  </a:cubicBezTo>
                  <a:cubicBezTo>
                    <a:pt x="138" y="151"/>
                    <a:pt x="79" y="200"/>
                    <a:pt x="50" y="279"/>
                  </a:cubicBezTo>
                  <a:cubicBezTo>
                    <a:pt x="0" y="427"/>
                    <a:pt x="89" y="584"/>
                    <a:pt x="197" y="693"/>
                  </a:cubicBezTo>
                  <a:cubicBezTo>
                    <a:pt x="296" y="792"/>
                    <a:pt x="414" y="880"/>
                    <a:pt x="552" y="910"/>
                  </a:cubicBezTo>
                  <a:cubicBezTo>
                    <a:pt x="586" y="917"/>
                    <a:pt x="621" y="921"/>
                    <a:pt x="656" y="921"/>
                  </a:cubicBezTo>
                  <a:cubicBezTo>
                    <a:pt x="764" y="921"/>
                    <a:pt x="872" y="886"/>
                    <a:pt x="946" y="811"/>
                  </a:cubicBezTo>
                  <a:cubicBezTo>
                    <a:pt x="1084" y="673"/>
                    <a:pt x="1095" y="427"/>
                    <a:pt x="976" y="269"/>
                  </a:cubicBezTo>
                  <a:cubicBezTo>
                    <a:pt x="868" y="104"/>
                    <a:pt x="682" y="0"/>
                    <a:pt x="495" y="0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1"/>
            <p:cNvSpPr/>
            <p:nvPr/>
          </p:nvSpPr>
          <p:spPr>
            <a:xfrm>
              <a:off x="2951611" y="4193860"/>
              <a:ext cx="481699" cy="568525"/>
            </a:xfrm>
            <a:custGeom>
              <a:avLst/>
              <a:gdLst/>
              <a:ahLst/>
              <a:cxnLst/>
              <a:rect l="l" t="t" r="r" b="b"/>
              <a:pathLst>
                <a:path w="3362" h="3968" extrusionOk="0">
                  <a:moveTo>
                    <a:pt x="1492" y="0"/>
                  </a:moveTo>
                  <a:cubicBezTo>
                    <a:pt x="1323" y="0"/>
                    <a:pt x="1154" y="29"/>
                    <a:pt x="996" y="84"/>
                  </a:cubicBezTo>
                  <a:cubicBezTo>
                    <a:pt x="739" y="182"/>
                    <a:pt x="601" y="389"/>
                    <a:pt x="474" y="616"/>
                  </a:cubicBezTo>
                  <a:cubicBezTo>
                    <a:pt x="198" y="1089"/>
                    <a:pt x="60" y="1631"/>
                    <a:pt x="30" y="2173"/>
                  </a:cubicBezTo>
                  <a:cubicBezTo>
                    <a:pt x="1" y="2686"/>
                    <a:pt x="79" y="3247"/>
                    <a:pt x="454" y="3593"/>
                  </a:cubicBezTo>
                  <a:cubicBezTo>
                    <a:pt x="728" y="3858"/>
                    <a:pt x="1121" y="3968"/>
                    <a:pt x="1500" y="3968"/>
                  </a:cubicBezTo>
                  <a:cubicBezTo>
                    <a:pt x="1516" y="3968"/>
                    <a:pt x="1532" y="3968"/>
                    <a:pt x="1548" y="3967"/>
                  </a:cubicBezTo>
                  <a:cubicBezTo>
                    <a:pt x="2198" y="3967"/>
                    <a:pt x="2888" y="3652"/>
                    <a:pt x="3174" y="3070"/>
                  </a:cubicBezTo>
                  <a:cubicBezTo>
                    <a:pt x="3293" y="2833"/>
                    <a:pt x="3342" y="2557"/>
                    <a:pt x="3352" y="2292"/>
                  </a:cubicBezTo>
                  <a:cubicBezTo>
                    <a:pt x="3361" y="1887"/>
                    <a:pt x="3302" y="1473"/>
                    <a:pt x="3155" y="1089"/>
                  </a:cubicBezTo>
                  <a:cubicBezTo>
                    <a:pt x="3085" y="921"/>
                    <a:pt x="3006" y="764"/>
                    <a:pt x="2888" y="636"/>
                  </a:cubicBezTo>
                  <a:cubicBezTo>
                    <a:pt x="2750" y="488"/>
                    <a:pt x="2573" y="380"/>
                    <a:pt x="2395" y="281"/>
                  </a:cubicBezTo>
                  <a:cubicBezTo>
                    <a:pt x="2208" y="182"/>
                    <a:pt x="2011" y="84"/>
                    <a:pt x="1804" y="34"/>
                  </a:cubicBezTo>
                  <a:cubicBezTo>
                    <a:pt x="1702" y="11"/>
                    <a:pt x="1597" y="0"/>
                    <a:pt x="149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1"/>
            <p:cNvSpPr/>
            <p:nvPr/>
          </p:nvSpPr>
          <p:spPr>
            <a:xfrm>
              <a:off x="2441690" y="2934749"/>
              <a:ext cx="1483065" cy="1355262"/>
            </a:xfrm>
            <a:custGeom>
              <a:avLst/>
              <a:gdLst/>
              <a:ahLst/>
              <a:cxnLst/>
              <a:rect l="l" t="t" r="r" b="b"/>
              <a:pathLst>
                <a:path w="10351" h="9459" extrusionOk="0">
                  <a:moveTo>
                    <a:pt x="5812" y="1"/>
                  </a:moveTo>
                  <a:cubicBezTo>
                    <a:pt x="5794" y="1"/>
                    <a:pt x="5776" y="4"/>
                    <a:pt x="5757" y="10"/>
                  </a:cubicBezTo>
                  <a:cubicBezTo>
                    <a:pt x="5689" y="40"/>
                    <a:pt x="5649" y="119"/>
                    <a:pt x="5619" y="188"/>
                  </a:cubicBezTo>
                  <a:cubicBezTo>
                    <a:pt x="5531" y="415"/>
                    <a:pt x="5491" y="661"/>
                    <a:pt x="5501" y="917"/>
                  </a:cubicBezTo>
                  <a:cubicBezTo>
                    <a:pt x="5353" y="434"/>
                    <a:pt x="4910" y="69"/>
                    <a:pt x="4407" y="10"/>
                  </a:cubicBezTo>
                  <a:cubicBezTo>
                    <a:pt x="4387" y="6"/>
                    <a:pt x="4367" y="4"/>
                    <a:pt x="4347" y="4"/>
                  </a:cubicBezTo>
                  <a:cubicBezTo>
                    <a:pt x="4319" y="4"/>
                    <a:pt x="4293" y="9"/>
                    <a:pt x="4269" y="20"/>
                  </a:cubicBezTo>
                  <a:cubicBezTo>
                    <a:pt x="4210" y="40"/>
                    <a:pt x="4171" y="89"/>
                    <a:pt x="4141" y="139"/>
                  </a:cubicBezTo>
                  <a:cubicBezTo>
                    <a:pt x="3963" y="434"/>
                    <a:pt x="3954" y="799"/>
                    <a:pt x="3974" y="1154"/>
                  </a:cubicBezTo>
                  <a:cubicBezTo>
                    <a:pt x="3904" y="1006"/>
                    <a:pt x="3836" y="868"/>
                    <a:pt x="3727" y="759"/>
                  </a:cubicBezTo>
                  <a:cubicBezTo>
                    <a:pt x="3640" y="664"/>
                    <a:pt x="3513" y="601"/>
                    <a:pt x="3390" y="601"/>
                  </a:cubicBezTo>
                  <a:cubicBezTo>
                    <a:pt x="3361" y="601"/>
                    <a:pt x="3332" y="604"/>
                    <a:pt x="3303" y="612"/>
                  </a:cubicBezTo>
                  <a:cubicBezTo>
                    <a:pt x="3205" y="641"/>
                    <a:pt x="3135" y="700"/>
                    <a:pt x="3067" y="770"/>
                  </a:cubicBezTo>
                  <a:cubicBezTo>
                    <a:pt x="2781" y="1075"/>
                    <a:pt x="2643" y="1519"/>
                    <a:pt x="2633" y="1933"/>
                  </a:cubicBezTo>
                  <a:cubicBezTo>
                    <a:pt x="2495" y="1765"/>
                    <a:pt x="2357" y="1598"/>
                    <a:pt x="2169" y="1489"/>
                  </a:cubicBezTo>
                  <a:cubicBezTo>
                    <a:pt x="2064" y="1433"/>
                    <a:pt x="1939" y="1396"/>
                    <a:pt x="1816" y="1396"/>
                  </a:cubicBezTo>
                  <a:cubicBezTo>
                    <a:pt x="1722" y="1396"/>
                    <a:pt x="1630" y="1418"/>
                    <a:pt x="1549" y="1469"/>
                  </a:cubicBezTo>
                  <a:cubicBezTo>
                    <a:pt x="1381" y="1578"/>
                    <a:pt x="1302" y="1795"/>
                    <a:pt x="1312" y="2001"/>
                  </a:cubicBezTo>
                  <a:cubicBezTo>
                    <a:pt x="1312" y="2198"/>
                    <a:pt x="1352" y="2415"/>
                    <a:pt x="1420" y="2603"/>
                  </a:cubicBezTo>
                  <a:cubicBezTo>
                    <a:pt x="1155" y="2691"/>
                    <a:pt x="898" y="2829"/>
                    <a:pt x="681" y="2997"/>
                  </a:cubicBezTo>
                  <a:cubicBezTo>
                    <a:pt x="622" y="3046"/>
                    <a:pt x="563" y="3096"/>
                    <a:pt x="533" y="3164"/>
                  </a:cubicBezTo>
                  <a:cubicBezTo>
                    <a:pt x="474" y="3293"/>
                    <a:pt x="553" y="3451"/>
                    <a:pt x="662" y="3529"/>
                  </a:cubicBezTo>
                  <a:cubicBezTo>
                    <a:pt x="780" y="3618"/>
                    <a:pt x="927" y="3648"/>
                    <a:pt x="1065" y="3667"/>
                  </a:cubicBezTo>
                  <a:cubicBezTo>
                    <a:pt x="711" y="3874"/>
                    <a:pt x="395" y="4150"/>
                    <a:pt x="99" y="4417"/>
                  </a:cubicBezTo>
                  <a:cubicBezTo>
                    <a:pt x="51" y="4465"/>
                    <a:pt x="1" y="4515"/>
                    <a:pt x="1" y="4584"/>
                  </a:cubicBezTo>
                  <a:cubicBezTo>
                    <a:pt x="11" y="4633"/>
                    <a:pt x="40" y="4673"/>
                    <a:pt x="80" y="4702"/>
                  </a:cubicBezTo>
                  <a:cubicBezTo>
                    <a:pt x="277" y="4879"/>
                    <a:pt x="504" y="5008"/>
                    <a:pt x="760" y="5087"/>
                  </a:cubicBezTo>
                  <a:cubicBezTo>
                    <a:pt x="721" y="5383"/>
                    <a:pt x="316" y="5491"/>
                    <a:pt x="267" y="5786"/>
                  </a:cubicBezTo>
                  <a:cubicBezTo>
                    <a:pt x="237" y="5983"/>
                    <a:pt x="405" y="6161"/>
                    <a:pt x="603" y="6220"/>
                  </a:cubicBezTo>
                  <a:cubicBezTo>
                    <a:pt x="665" y="6237"/>
                    <a:pt x="730" y="6243"/>
                    <a:pt x="796" y="6243"/>
                  </a:cubicBezTo>
                  <a:cubicBezTo>
                    <a:pt x="927" y="6243"/>
                    <a:pt x="1063" y="6217"/>
                    <a:pt x="1194" y="6191"/>
                  </a:cubicBezTo>
                  <a:lnTo>
                    <a:pt x="1194" y="6191"/>
                  </a:lnTo>
                  <a:cubicBezTo>
                    <a:pt x="918" y="6487"/>
                    <a:pt x="730" y="6910"/>
                    <a:pt x="691" y="7304"/>
                  </a:cubicBezTo>
                  <a:cubicBezTo>
                    <a:pt x="671" y="7413"/>
                    <a:pt x="681" y="7541"/>
                    <a:pt x="760" y="7610"/>
                  </a:cubicBezTo>
                  <a:cubicBezTo>
                    <a:pt x="807" y="7651"/>
                    <a:pt x="864" y="7664"/>
                    <a:pt x="921" y="7664"/>
                  </a:cubicBezTo>
                  <a:cubicBezTo>
                    <a:pt x="960" y="7664"/>
                    <a:pt x="1000" y="7658"/>
                    <a:pt x="1036" y="7650"/>
                  </a:cubicBezTo>
                  <a:cubicBezTo>
                    <a:pt x="1312" y="7600"/>
                    <a:pt x="1569" y="7452"/>
                    <a:pt x="1766" y="7255"/>
                  </a:cubicBezTo>
                  <a:lnTo>
                    <a:pt x="1766" y="7255"/>
                  </a:lnTo>
                  <a:cubicBezTo>
                    <a:pt x="1667" y="7452"/>
                    <a:pt x="1569" y="7659"/>
                    <a:pt x="1539" y="7876"/>
                  </a:cubicBezTo>
                  <a:cubicBezTo>
                    <a:pt x="1499" y="8103"/>
                    <a:pt x="1549" y="8340"/>
                    <a:pt x="1707" y="8487"/>
                  </a:cubicBezTo>
                  <a:cubicBezTo>
                    <a:pt x="2091" y="8329"/>
                    <a:pt x="2426" y="8064"/>
                    <a:pt x="2653" y="7718"/>
                  </a:cubicBezTo>
                  <a:lnTo>
                    <a:pt x="2653" y="7718"/>
                  </a:lnTo>
                  <a:cubicBezTo>
                    <a:pt x="2633" y="7965"/>
                    <a:pt x="2702" y="8250"/>
                    <a:pt x="2830" y="8467"/>
                  </a:cubicBezTo>
                  <a:cubicBezTo>
                    <a:pt x="2896" y="8581"/>
                    <a:pt x="3008" y="8695"/>
                    <a:pt x="3140" y="8695"/>
                  </a:cubicBezTo>
                  <a:cubicBezTo>
                    <a:pt x="3145" y="8695"/>
                    <a:pt x="3150" y="8695"/>
                    <a:pt x="3155" y="8694"/>
                  </a:cubicBezTo>
                  <a:cubicBezTo>
                    <a:pt x="3303" y="8694"/>
                    <a:pt x="3402" y="8566"/>
                    <a:pt x="3470" y="8448"/>
                  </a:cubicBezTo>
                  <a:cubicBezTo>
                    <a:pt x="3549" y="8320"/>
                    <a:pt x="3608" y="8182"/>
                    <a:pt x="3658" y="8044"/>
                  </a:cubicBezTo>
                  <a:cubicBezTo>
                    <a:pt x="3717" y="8340"/>
                    <a:pt x="3855" y="8616"/>
                    <a:pt x="4042" y="8852"/>
                  </a:cubicBezTo>
                  <a:cubicBezTo>
                    <a:pt x="4082" y="8892"/>
                    <a:pt x="4112" y="8931"/>
                    <a:pt x="4171" y="8951"/>
                  </a:cubicBezTo>
                  <a:cubicBezTo>
                    <a:pt x="4185" y="8955"/>
                    <a:pt x="4199" y="8957"/>
                    <a:pt x="4214" y="8957"/>
                  </a:cubicBezTo>
                  <a:cubicBezTo>
                    <a:pt x="4292" y="8957"/>
                    <a:pt x="4376" y="8897"/>
                    <a:pt x="4417" y="8822"/>
                  </a:cubicBezTo>
                  <a:cubicBezTo>
                    <a:pt x="4466" y="8734"/>
                    <a:pt x="4466" y="8625"/>
                    <a:pt x="4466" y="8526"/>
                  </a:cubicBezTo>
                  <a:cubicBezTo>
                    <a:pt x="4555" y="8783"/>
                    <a:pt x="4723" y="9059"/>
                    <a:pt x="4900" y="9266"/>
                  </a:cubicBezTo>
                  <a:cubicBezTo>
                    <a:pt x="4992" y="9365"/>
                    <a:pt x="5119" y="9459"/>
                    <a:pt x="5245" y="9459"/>
                  </a:cubicBezTo>
                  <a:cubicBezTo>
                    <a:pt x="5282" y="9459"/>
                    <a:pt x="5318" y="9451"/>
                    <a:pt x="5353" y="9433"/>
                  </a:cubicBezTo>
                  <a:cubicBezTo>
                    <a:pt x="5551" y="9335"/>
                    <a:pt x="5491" y="9049"/>
                    <a:pt x="5521" y="8832"/>
                  </a:cubicBezTo>
                  <a:lnTo>
                    <a:pt x="5521" y="8832"/>
                  </a:lnTo>
                  <a:cubicBezTo>
                    <a:pt x="5747" y="9050"/>
                    <a:pt x="6059" y="9168"/>
                    <a:pt x="6365" y="9168"/>
                  </a:cubicBezTo>
                  <a:cubicBezTo>
                    <a:pt x="6419" y="9168"/>
                    <a:pt x="6473" y="9165"/>
                    <a:pt x="6526" y="9157"/>
                  </a:cubicBezTo>
                  <a:cubicBezTo>
                    <a:pt x="6733" y="9138"/>
                    <a:pt x="6950" y="9049"/>
                    <a:pt x="7069" y="8881"/>
                  </a:cubicBezTo>
                  <a:cubicBezTo>
                    <a:pt x="7187" y="8704"/>
                    <a:pt x="7187" y="8448"/>
                    <a:pt x="7029" y="8310"/>
                  </a:cubicBezTo>
                  <a:lnTo>
                    <a:pt x="7029" y="8310"/>
                  </a:lnTo>
                  <a:cubicBezTo>
                    <a:pt x="7246" y="8388"/>
                    <a:pt x="7502" y="8467"/>
                    <a:pt x="7729" y="8478"/>
                  </a:cubicBezTo>
                  <a:cubicBezTo>
                    <a:pt x="7945" y="8478"/>
                    <a:pt x="8182" y="8408"/>
                    <a:pt x="8320" y="8231"/>
                  </a:cubicBezTo>
                  <a:cubicBezTo>
                    <a:pt x="8517" y="7994"/>
                    <a:pt x="8458" y="7639"/>
                    <a:pt x="8389" y="7334"/>
                  </a:cubicBezTo>
                  <a:lnTo>
                    <a:pt x="8389" y="7334"/>
                  </a:lnTo>
                  <a:cubicBezTo>
                    <a:pt x="8507" y="7428"/>
                    <a:pt x="8666" y="7472"/>
                    <a:pt x="8829" y="7472"/>
                  </a:cubicBezTo>
                  <a:cubicBezTo>
                    <a:pt x="9077" y="7472"/>
                    <a:pt x="9333" y="7370"/>
                    <a:pt x="9463" y="7186"/>
                  </a:cubicBezTo>
                  <a:cubicBezTo>
                    <a:pt x="9680" y="6881"/>
                    <a:pt x="9592" y="6408"/>
                    <a:pt x="9276" y="6211"/>
                  </a:cubicBezTo>
                  <a:cubicBezTo>
                    <a:pt x="9621" y="6053"/>
                    <a:pt x="9966" y="5845"/>
                    <a:pt x="10212" y="5540"/>
                  </a:cubicBezTo>
                  <a:cubicBezTo>
                    <a:pt x="10262" y="5481"/>
                    <a:pt x="10311" y="5412"/>
                    <a:pt x="10321" y="5333"/>
                  </a:cubicBezTo>
                  <a:cubicBezTo>
                    <a:pt x="10350" y="5166"/>
                    <a:pt x="10203" y="4998"/>
                    <a:pt x="10035" y="4949"/>
                  </a:cubicBezTo>
                  <a:cubicBezTo>
                    <a:pt x="9983" y="4937"/>
                    <a:pt x="9931" y="4933"/>
                    <a:pt x="9879" y="4933"/>
                  </a:cubicBezTo>
                  <a:cubicBezTo>
                    <a:pt x="9755" y="4933"/>
                    <a:pt x="9631" y="4960"/>
                    <a:pt x="9513" y="4988"/>
                  </a:cubicBezTo>
                  <a:cubicBezTo>
                    <a:pt x="9798" y="4653"/>
                    <a:pt x="9917" y="4219"/>
                    <a:pt x="10015" y="3795"/>
                  </a:cubicBezTo>
                  <a:cubicBezTo>
                    <a:pt x="10065" y="3589"/>
                    <a:pt x="10114" y="3352"/>
                    <a:pt x="9986" y="3175"/>
                  </a:cubicBezTo>
                  <a:cubicBezTo>
                    <a:pt x="9897" y="3059"/>
                    <a:pt x="9753" y="3004"/>
                    <a:pt x="9607" y="3004"/>
                  </a:cubicBezTo>
                  <a:cubicBezTo>
                    <a:pt x="9541" y="3004"/>
                    <a:pt x="9476" y="3015"/>
                    <a:pt x="9414" y="3037"/>
                  </a:cubicBezTo>
                  <a:cubicBezTo>
                    <a:pt x="9217" y="3105"/>
                    <a:pt x="9060" y="3243"/>
                    <a:pt x="8911" y="3391"/>
                  </a:cubicBezTo>
                  <a:cubicBezTo>
                    <a:pt x="8981" y="3155"/>
                    <a:pt x="9148" y="2958"/>
                    <a:pt x="9266" y="2731"/>
                  </a:cubicBezTo>
                  <a:cubicBezTo>
                    <a:pt x="9384" y="2514"/>
                    <a:pt x="9454" y="2238"/>
                    <a:pt x="9325" y="2021"/>
                  </a:cubicBezTo>
                  <a:cubicBezTo>
                    <a:pt x="9248" y="1882"/>
                    <a:pt x="9086" y="1789"/>
                    <a:pt x="8920" y="1789"/>
                  </a:cubicBezTo>
                  <a:cubicBezTo>
                    <a:pt x="8898" y="1789"/>
                    <a:pt x="8875" y="1791"/>
                    <a:pt x="8852" y="1795"/>
                  </a:cubicBezTo>
                  <a:cubicBezTo>
                    <a:pt x="8675" y="1824"/>
                    <a:pt x="8517" y="1972"/>
                    <a:pt x="8478" y="2150"/>
                  </a:cubicBezTo>
                  <a:cubicBezTo>
                    <a:pt x="8517" y="1913"/>
                    <a:pt x="8429" y="1646"/>
                    <a:pt x="8310" y="1440"/>
                  </a:cubicBezTo>
                  <a:cubicBezTo>
                    <a:pt x="8261" y="1370"/>
                    <a:pt x="8212" y="1302"/>
                    <a:pt x="8133" y="1292"/>
                  </a:cubicBezTo>
                  <a:cubicBezTo>
                    <a:pt x="8074" y="1292"/>
                    <a:pt x="8015" y="1311"/>
                    <a:pt x="7965" y="1341"/>
                  </a:cubicBezTo>
                  <a:cubicBezTo>
                    <a:pt x="7778" y="1460"/>
                    <a:pt x="7630" y="1637"/>
                    <a:pt x="7551" y="1844"/>
                  </a:cubicBezTo>
                  <a:cubicBezTo>
                    <a:pt x="7621" y="1499"/>
                    <a:pt x="7443" y="1006"/>
                    <a:pt x="7246" y="710"/>
                  </a:cubicBezTo>
                  <a:cubicBezTo>
                    <a:pt x="7173" y="605"/>
                    <a:pt x="7054" y="507"/>
                    <a:pt x="6938" y="507"/>
                  </a:cubicBezTo>
                  <a:cubicBezTo>
                    <a:pt x="6912" y="507"/>
                    <a:pt x="6886" y="512"/>
                    <a:pt x="6861" y="523"/>
                  </a:cubicBezTo>
                  <a:cubicBezTo>
                    <a:pt x="6782" y="553"/>
                    <a:pt x="6733" y="632"/>
                    <a:pt x="6703" y="710"/>
                  </a:cubicBezTo>
                  <a:cubicBezTo>
                    <a:pt x="6615" y="888"/>
                    <a:pt x="6536" y="1085"/>
                    <a:pt x="6526" y="1292"/>
                  </a:cubicBezTo>
                  <a:cubicBezTo>
                    <a:pt x="6497" y="868"/>
                    <a:pt x="6319" y="464"/>
                    <a:pt x="6043" y="139"/>
                  </a:cubicBezTo>
                  <a:cubicBezTo>
                    <a:pt x="5986" y="73"/>
                    <a:pt x="5901" y="1"/>
                    <a:pt x="581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1"/>
            <p:cNvSpPr/>
            <p:nvPr/>
          </p:nvSpPr>
          <p:spPr>
            <a:xfrm>
              <a:off x="2827390" y="3334633"/>
              <a:ext cx="744327" cy="597324"/>
            </a:xfrm>
            <a:custGeom>
              <a:avLst/>
              <a:gdLst/>
              <a:ahLst/>
              <a:cxnLst/>
              <a:rect l="l" t="t" r="r" b="b"/>
              <a:pathLst>
                <a:path w="5195" h="4169" extrusionOk="0">
                  <a:moveTo>
                    <a:pt x="2339" y="0"/>
                  </a:moveTo>
                  <a:cubicBezTo>
                    <a:pt x="1899" y="0"/>
                    <a:pt x="1480" y="66"/>
                    <a:pt x="1124" y="216"/>
                  </a:cubicBezTo>
                  <a:cubicBezTo>
                    <a:pt x="542" y="472"/>
                    <a:pt x="128" y="945"/>
                    <a:pt x="49" y="1724"/>
                  </a:cubicBezTo>
                  <a:cubicBezTo>
                    <a:pt x="0" y="2296"/>
                    <a:pt x="197" y="2877"/>
                    <a:pt x="552" y="3350"/>
                  </a:cubicBezTo>
                  <a:cubicBezTo>
                    <a:pt x="789" y="3666"/>
                    <a:pt x="1094" y="3952"/>
                    <a:pt x="1488" y="4070"/>
                  </a:cubicBezTo>
                  <a:cubicBezTo>
                    <a:pt x="1804" y="4169"/>
                    <a:pt x="2139" y="4169"/>
                    <a:pt x="2474" y="4169"/>
                  </a:cubicBezTo>
                  <a:cubicBezTo>
                    <a:pt x="2898" y="4158"/>
                    <a:pt x="3341" y="4149"/>
                    <a:pt x="3726" y="3991"/>
                  </a:cubicBezTo>
                  <a:cubicBezTo>
                    <a:pt x="4239" y="3784"/>
                    <a:pt x="4603" y="3350"/>
                    <a:pt x="4810" y="2897"/>
                  </a:cubicBezTo>
                  <a:cubicBezTo>
                    <a:pt x="5194" y="2069"/>
                    <a:pt x="5086" y="1004"/>
                    <a:pt x="4307" y="472"/>
                  </a:cubicBezTo>
                  <a:cubicBezTo>
                    <a:pt x="4041" y="285"/>
                    <a:pt x="3706" y="176"/>
                    <a:pt x="3371" y="108"/>
                  </a:cubicBezTo>
                  <a:cubicBezTo>
                    <a:pt x="3028" y="39"/>
                    <a:pt x="2677" y="0"/>
                    <a:pt x="23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1"/>
            <p:cNvSpPr/>
            <p:nvPr/>
          </p:nvSpPr>
          <p:spPr>
            <a:xfrm>
              <a:off x="3128127" y="3402116"/>
              <a:ext cx="134394" cy="242282"/>
            </a:xfrm>
            <a:custGeom>
              <a:avLst/>
              <a:gdLst/>
              <a:ahLst/>
              <a:cxnLst/>
              <a:rect l="l" t="t" r="r" b="b"/>
              <a:pathLst>
                <a:path w="938" h="1691" extrusionOk="0">
                  <a:moveTo>
                    <a:pt x="424" y="1"/>
                  </a:moveTo>
                  <a:lnTo>
                    <a:pt x="168" y="60"/>
                  </a:lnTo>
                  <a:lnTo>
                    <a:pt x="0" y="1332"/>
                  </a:lnTo>
                  <a:cubicBezTo>
                    <a:pt x="11" y="1479"/>
                    <a:pt x="119" y="1608"/>
                    <a:pt x="257" y="1637"/>
                  </a:cubicBezTo>
                  <a:lnTo>
                    <a:pt x="405" y="1677"/>
                  </a:lnTo>
                  <a:cubicBezTo>
                    <a:pt x="437" y="1686"/>
                    <a:pt x="468" y="1691"/>
                    <a:pt x="499" y="1691"/>
                  </a:cubicBezTo>
                  <a:cubicBezTo>
                    <a:pt x="565" y="1691"/>
                    <a:pt x="627" y="1671"/>
                    <a:pt x="681" y="1637"/>
                  </a:cubicBezTo>
                  <a:lnTo>
                    <a:pt x="749" y="1598"/>
                  </a:lnTo>
                  <a:cubicBezTo>
                    <a:pt x="878" y="1519"/>
                    <a:pt x="937" y="1371"/>
                    <a:pt x="907" y="1233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1"/>
            <p:cNvSpPr/>
            <p:nvPr/>
          </p:nvSpPr>
          <p:spPr>
            <a:xfrm>
              <a:off x="3104200" y="3587515"/>
              <a:ext cx="166775" cy="98861"/>
            </a:xfrm>
            <a:custGeom>
              <a:avLst/>
              <a:gdLst/>
              <a:ahLst/>
              <a:cxnLst/>
              <a:rect l="l" t="t" r="r" b="b"/>
              <a:pathLst>
                <a:path w="1164" h="690" extrusionOk="0">
                  <a:moveTo>
                    <a:pt x="754" y="1"/>
                  </a:moveTo>
                  <a:cubicBezTo>
                    <a:pt x="604" y="1"/>
                    <a:pt x="455" y="14"/>
                    <a:pt x="305" y="38"/>
                  </a:cubicBezTo>
                  <a:cubicBezTo>
                    <a:pt x="305" y="38"/>
                    <a:pt x="0" y="176"/>
                    <a:pt x="572" y="610"/>
                  </a:cubicBezTo>
                  <a:cubicBezTo>
                    <a:pt x="621" y="649"/>
                    <a:pt x="670" y="689"/>
                    <a:pt x="729" y="689"/>
                  </a:cubicBezTo>
                  <a:cubicBezTo>
                    <a:pt x="734" y="689"/>
                    <a:pt x="738" y="689"/>
                    <a:pt x="742" y="689"/>
                  </a:cubicBezTo>
                  <a:cubicBezTo>
                    <a:pt x="834" y="689"/>
                    <a:pt x="899" y="586"/>
                    <a:pt x="946" y="501"/>
                  </a:cubicBezTo>
                  <a:lnTo>
                    <a:pt x="1124" y="176"/>
                  </a:lnTo>
                  <a:cubicBezTo>
                    <a:pt x="1163" y="107"/>
                    <a:pt x="1113" y="18"/>
                    <a:pt x="1045" y="18"/>
                  </a:cubicBezTo>
                  <a:cubicBezTo>
                    <a:pt x="948" y="6"/>
                    <a:pt x="851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1"/>
            <p:cNvSpPr/>
            <p:nvPr/>
          </p:nvSpPr>
          <p:spPr>
            <a:xfrm>
              <a:off x="2721366" y="3295089"/>
              <a:ext cx="238844" cy="210045"/>
            </a:xfrm>
            <a:custGeom>
              <a:avLst/>
              <a:gdLst/>
              <a:ahLst/>
              <a:cxnLst/>
              <a:rect l="l" t="t" r="r" b="b"/>
              <a:pathLst>
                <a:path w="1667" h="1466" extrusionOk="0">
                  <a:moveTo>
                    <a:pt x="692" y="1"/>
                  </a:moveTo>
                  <a:cubicBezTo>
                    <a:pt x="599" y="1"/>
                    <a:pt x="509" y="23"/>
                    <a:pt x="434" y="78"/>
                  </a:cubicBezTo>
                  <a:cubicBezTo>
                    <a:pt x="247" y="206"/>
                    <a:pt x="1" y="502"/>
                    <a:pt x="20" y="748"/>
                  </a:cubicBezTo>
                  <a:cubicBezTo>
                    <a:pt x="40" y="916"/>
                    <a:pt x="158" y="1054"/>
                    <a:pt x="296" y="1152"/>
                  </a:cubicBezTo>
                  <a:cubicBezTo>
                    <a:pt x="454" y="1280"/>
                    <a:pt x="631" y="1369"/>
                    <a:pt x="829" y="1428"/>
                  </a:cubicBezTo>
                  <a:cubicBezTo>
                    <a:pt x="907" y="1449"/>
                    <a:pt x="990" y="1466"/>
                    <a:pt x="1075" y="1466"/>
                  </a:cubicBezTo>
                  <a:cubicBezTo>
                    <a:pt x="1108" y="1466"/>
                    <a:pt x="1141" y="1463"/>
                    <a:pt x="1174" y="1458"/>
                  </a:cubicBezTo>
                  <a:cubicBezTo>
                    <a:pt x="1332" y="1418"/>
                    <a:pt x="1470" y="1290"/>
                    <a:pt x="1588" y="1182"/>
                  </a:cubicBezTo>
                  <a:cubicBezTo>
                    <a:pt x="1608" y="1152"/>
                    <a:pt x="1637" y="1123"/>
                    <a:pt x="1647" y="1093"/>
                  </a:cubicBezTo>
                  <a:cubicBezTo>
                    <a:pt x="1667" y="1044"/>
                    <a:pt x="1647" y="995"/>
                    <a:pt x="1627" y="945"/>
                  </a:cubicBezTo>
                  <a:cubicBezTo>
                    <a:pt x="1529" y="660"/>
                    <a:pt x="1410" y="373"/>
                    <a:pt x="1183" y="187"/>
                  </a:cubicBezTo>
                  <a:cubicBezTo>
                    <a:pt x="1061" y="83"/>
                    <a:pt x="870" y="1"/>
                    <a:pt x="69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1"/>
            <p:cNvSpPr/>
            <p:nvPr/>
          </p:nvSpPr>
          <p:spPr>
            <a:xfrm>
              <a:off x="3359662" y="3264857"/>
              <a:ext cx="258616" cy="233256"/>
            </a:xfrm>
            <a:custGeom>
              <a:avLst/>
              <a:gdLst/>
              <a:ahLst/>
              <a:cxnLst/>
              <a:rect l="l" t="t" r="r" b="b"/>
              <a:pathLst>
                <a:path w="1805" h="1628" extrusionOk="0">
                  <a:moveTo>
                    <a:pt x="870" y="1"/>
                  </a:moveTo>
                  <a:cubicBezTo>
                    <a:pt x="853" y="1"/>
                    <a:pt x="836" y="2"/>
                    <a:pt x="819" y="3"/>
                  </a:cubicBezTo>
                  <a:cubicBezTo>
                    <a:pt x="622" y="23"/>
                    <a:pt x="464" y="151"/>
                    <a:pt x="346" y="289"/>
                  </a:cubicBezTo>
                  <a:cubicBezTo>
                    <a:pt x="218" y="446"/>
                    <a:pt x="110" y="634"/>
                    <a:pt x="50" y="821"/>
                  </a:cubicBezTo>
                  <a:cubicBezTo>
                    <a:pt x="20" y="930"/>
                    <a:pt x="1" y="1048"/>
                    <a:pt x="31" y="1166"/>
                  </a:cubicBezTo>
                  <a:cubicBezTo>
                    <a:pt x="80" y="1324"/>
                    <a:pt x="228" y="1452"/>
                    <a:pt x="375" y="1561"/>
                  </a:cubicBezTo>
                  <a:cubicBezTo>
                    <a:pt x="405" y="1590"/>
                    <a:pt x="434" y="1610"/>
                    <a:pt x="474" y="1620"/>
                  </a:cubicBezTo>
                  <a:cubicBezTo>
                    <a:pt x="491" y="1626"/>
                    <a:pt x="509" y="1628"/>
                    <a:pt x="526" y="1628"/>
                  </a:cubicBezTo>
                  <a:cubicBezTo>
                    <a:pt x="568" y="1628"/>
                    <a:pt x="609" y="1614"/>
                    <a:pt x="651" y="1600"/>
                  </a:cubicBezTo>
                  <a:cubicBezTo>
                    <a:pt x="967" y="1491"/>
                    <a:pt x="1302" y="1363"/>
                    <a:pt x="1519" y="1136"/>
                  </a:cubicBezTo>
                  <a:cubicBezTo>
                    <a:pt x="1696" y="949"/>
                    <a:pt x="1805" y="604"/>
                    <a:pt x="1617" y="398"/>
                  </a:cubicBezTo>
                  <a:cubicBezTo>
                    <a:pt x="1469" y="221"/>
                    <a:pt x="1145" y="1"/>
                    <a:pt x="87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1"/>
            <p:cNvSpPr/>
            <p:nvPr/>
          </p:nvSpPr>
          <p:spPr>
            <a:xfrm>
              <a:off x="3154920" y="3667320"/>
              <a:ext cx="130096" cy="68343"/>
            </a:xfrm>
            <a:custGeom>
              <a:avLst/>
              <a:gdLst/>
              <a:ahLst/>
              <a:cxnLst/>
              <a:rect l="l" t="t" r="r" b="b"/>
              <a:pathLst>
                <a:path w="908" h="477" extrusionOk="0">
                  <a:moveTo>
                    <a:pt x="843" y="1"/>
                  </a:moveTo>
                  <a:cubicBezTo>
                    <a:pt x="819" y="1"/>
                    <a:pt x="797" y="18"/>
                    <a:pt x="789" y="42"/>
                  </a:cubicBezTo>
                  <a:cubicBezTo>
                    <a:pt x="770" y="180"/>
                    <a:pt x="661" y="299"/>
                    <a:pt x="513" y="348"/>
                  </a:cubicBezTo>
                  <a:cubicBezTo>
                    <a:pt x="464" y="364"/>
                    <a:pt x="410" y="371"/>
                    <a:pt x="355" y="371"/>
                  </a:cubicBezTo>
                  <a:cubicBezTo>
                    <a:pt x="267" y="371"/>
                    <a:pt x="174" y="351"/>
                    <a:pt x="89" y="309"/>
                  </a:cubicBezTo>
                  <a:cubicBezTo>
                    <a:pt x="82" y="306"/>
                    <a:pt x="74" y="305"/>
                    <a:pt x="67" y="305"/>
                  </a:cubicBezTo>
                  <a:cubicBezTo>
                    <a:pt x="46" y="305"/>
                    <a:pt x="25" y="316"/>
                    <a:pt x="10" y="338"/>
                  </a:cubicBezTo>
                  <a:cubicBezTo>
                    <a:pt x="1" y="358"/>
                    <a:pt x="10" y="397"/>
                    <a:pt x="40" y="408"/>
                  </a:cubicBezTo>
                  <a:cubicBezTo>
                    <a:pt x="139" y="456"/>
                    <a:pt x="247" y="476"/>
                    <a:pt x="356" y="476"/>
                  </a:cubicBezTo>
                  <a:cubicBezTo>
                    <a:pt x="424" y="476"/>
                    <a:pt x="484" y="467"/>
                    <a:pt x="553" y="447"/>
                  </a:cubicBezTo>
                  <a:cubicBezTo>
                    <a:pt x="730" y="388"/>
                    <a:pt x="868" y="240"/>
                    <a:pt x="897" y="62"/>
                  </a:cubicBezTo>
                  <a:cubicBezTo>
                    <a:pt x="908" y="33"/>
                    <a:pt x="888" y="3"/>
                    <a:pt x="858" y="3"/>
                  </a:cubicBezTo>
                  <a:cubicBezTo>
                    <a:pt x="853" y="1"/>
                    <a:pt x="848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1"/>
            <p:cNvSpPr/>
            <p:nvPr/>
          </p:nvSpPr>
          <p:spPr>
            <a:xfrm>
              <a:off x="3205783" y="3677206"/>
              <a:ext cx="28369" cy="52726"/>
            </a:xfrm>
            <a:custGeom>
              <a:avLst/>
              <a:gdLst/>
              <a:ahLst/>
              <a:cxnLst/>
              <a:rect l="l" t="t" r="r" b="b"/>
              <a:pathLst>
                <a:path w="198" h="368" extrusionOk="0">
                  <a:moveTo>
                    <a:pt x="56" y="1"/>
                  </a:moveTo>
                  <a:cubicBezTo>
                    <a:pt x="51" y="1"/>
                    <a:pt x="46" y="2"/>
                    <a:pt x="40" y="3"/>
                  </a:cubicBezTo>
                  <a:cubicBezTo>
                    <a:pt x="10" y="13"/>
                    <a:pt x="1" y="43"/>
                    <a:pt x="10" y="72"/>
                  </a:cubicBezTo>
                  <a:lnTo>
                    <a:pt x="89" y="328"/>
                  </a:lnTo>
                  <a:cubicBezTo>
                    <a:pt x="99" y="348"/>
                    <a:pt x="119" y="368"/>
                    <a:pt x="139" y="368"/>
                  </a:cubicBezTo>
                  <a:cubicBezTo>
                    <a:pt x="148" y="368"/>
                    <a:pt x="148" y="368"/>
                    <a:pt x="158" y="358"/>
                  </a:cubicBezTo>
                  <a:cubicBezTo>
                    <a:pt x="188" y="358"/>
                    <a:pt x="198" y="319"/>
                    <a:pt x="188" y="299"/>
                  </a:cubicBezTo>
                  <a:lnTo>
                    <a:pt x="109" y="43"/>
                  </a:lnTo>
                  <a:cubicBezTo>
                    <a:pt x="101" y="18"/>
                    <a:pt x="8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1"/>
            <p:cNvSpPr/>
            <p:nvPr/>
          </p:nvSpPr>
          <p:spPr>
            <a:xfrm>
              <a:off x="3057492" y="3491234"/>
              <a:ext cx="60893" cy="59460"/>
            </a:xfrm>
            <a:custGeom>
              <a:avLst/>
              <a:gdLst/>
              <a:ahLst/>
              <a:cxnLst/>
              <a:rect l="l" t="t" r="r" b="b"/>
              <a:pathLst>
                <a:path w="425" h="415" extrusionOk="0">
                  <a:moveTo>
                    <a:pt x="208" y="0"/>
                  </a:moveTo>
                  <a:cubicBezTo>
                    <a:pt x="99" y="0"/>
                    <a:pt x="0" y="99"/>
                    <a:pt x="0" y="207"/>
                  </a:cubicBezTo>
                  <a:cubicBezTo>
                    <a:pt x="0" y="325"/>
                    <a:pt x="99" y="414"/>
                    <a:pt x="208" y="414"/>
                  </a:cubicBezTo>
                  <a:cubicBezTo>
                    <a:pt x="326" y="414"/>
                    <a:pt x="425" y="325"/>
                    <a:pt x="425" y="207"/>
                  </a:cubicBezTo>
                  <a:cubicBezTo>
                    <a:pt x="425" y="99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1"/>
            <p:cNvSpPr/>
            <p:nvPr/>
          </p:nvSpPr>
          <p:spPr>
            <a:xfrm>
              <a:off x="3251058" y="3477049"/>
              <a:ext cx="60750" cy="60893"/>
            </a:xfrm>
            <a:custGeom>
              <a:avLst/>
              <a:gdLst/>
              <a:ahLst/>
              <a:cxnLst/>
              <a:rect l="l" t="t" r="r" b="b"/>
              <a:pathLst>
                <a:path w="424" h="425" extrusionOk="0">
                  <a:moveTo>
                    <a:pt x="217" y="1"/>
                  </a:moveTo>
                  <a:cubicBezTo>
                    <a:pt x="99" y="1"/>
                    <a:pt x="0" y="99"/>
                    <a:pt x="0" y="218"/>
                  </a:cubicBezTo>
                  <a:cubicBezTo>
                    <a:pt x="0" y="326"/>
                    <a:pt x="99" y="424"/>
                    <a:pt x="217" y="424"/>
                  </a:cubicBezTo>
                  <a:cubicBezTo>
                    <a:pt x="325" y="424"/>
                    <a:pt x="424" y="326"/>
                    <a:pt x="424" y="218"/>
                  </a:cubicBezTo>
                  <a:cubicBezTo>
                    <a:pt x="424" y="99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1"/>
            <p:cNvSpPr/>
            <p:nvPr/>
          </p:nvSpPr>
          <p:spPr>
            <a:xfrm>
              <a:off x="2964219" y="2680577"/>
              <a:ext cx="412639" cy="613084"/>
            </a:xfrm>
            <a:custGeom>
              <a:avLst/>
              <a:gdLst/>
              <a:ahLst/>
              <a:cxnLst/>
              <a:rect l="l" t="t" r="r" b="b"/>
              <a:pathLst>
                <a:path w="2880" h="4279" extrusionOk="0">
                  <a:moveTo>
                    <a:pt x="435" y="1"/>
                  </a:moveTo>
                  <a:lnTo>
                    <a:pt x="1" y="4278"/>
                  </a:lnTo>
                  <a:lnTo>
                    <a:pt x="1" y="4278"/>
                  </a:lnTo>
                  <a:lnTo>
                    <a:pt x="2879" y="411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1"/>
            <p:cNvSpPr/>
            <p:nvPr/>
          </p:nvSpPr>
          <p:spPr>
            <a:xfrm>
              <a:off x="3003763" y="2780870"/>
              <a:ext cx="104736" cy="121499"/>
            </a:xfrm>
            <a:custGeom>
              <a:avLst/>
              <a:gdLst/>
              <a:ahLst/>
              <a:cxnLst/>
              <a:rect l="l" t="t" r="r" b="b"/>
              <a:pathLst>
                <a:path w="731" h="848" extrusionOk="0">
                  <a:moveTo>
                    <a:pt x="573" y="0"/>
                  </a:moveTo>
                  <a:lnTo>
                    <a:pt x="51" y="414"/>
                  </a:lnTo>
                  <a:lnTo>
                    <a:pt x="1" y="848"/>
                  </a:lnTo>
                  <a:lnTo>
                    <a:pt x="730" y="256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1"/>
            <p:cNvSpPr/>
            <p:nvPr/>
          </p:nvSpPr>
          <p:spPr>
            <a:xfrm>
              <a:off x="2991155" y="2857093"/>
              <a:ext cx="162477" cy="171073"/>
            </a:xfrm>
            <a:custGeom>
              <a:avLst/>
              <a:gdLst/>
              <a:ahLst/>
              <a:cxnLst/>
              <a:rect l="l" t="t" r="r" b="b"/>
              <a:pathLst>
                <a:path w="1134" h="1194" extrusionOk="0">
                  <a:moveTo>
                    <a:pt x="986" y="0"/>
                  </a:moveTo>
                  <a:lnTo>
                    <a:pt x="49" y="749"/>
                  </a:lnTo>
                  <a:lnTo>
                    <a:pt x="1" y="1193"/>
                  </a:lnTo>
                  <a:lnTo>
                    <a:pt x="1134" y="25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1"/>
            <p:cNvSpPr/>
            <p:nvPr/>
          </p:nvSpPr>
          <p:spPr>
            <a:xfrm>
              <a:off x="2975538" y="2957387"/>
              <a:ext cx="237411" cy="233112"/>
            </a:xfrm>
            <a:custGeom>
              <a:avLst/>
              <a:gdLst/>
              <a:ahLst/>
              <a:cxnLst/>
              <a:rect l="l" t="t" r="r" b="b"/>
              <a:pathLst>
                <a:path w="1657" h="1627" extrusionOk="0">
                  <a:moveTo>
                    <a:pt x="1509" y="0"/>
                  </a:moveTo>
                  <a:lnTo>
                    <a:pt x="50" y="1164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1657" y="25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1"/>
            <p:cNvSpPr/>
            <p:nvPr/>
          </p:nvSpPr>
          <p:spPr>
            <a:xfrm>
              <a:off x="2988290" y="3076019"/>
              <a:ext cx="295295" cy="216206"/>
            </a:xfrm>
            <a:custGeom>
              <a:avLst/>
              <a:gdLst/>
              <a:ahLst/>
              <a:cxnLst/>
              <a:rect l="l" t="t" r="r" b="b"/>
              <a:pathLst>
                <a:path w="2061" h="1509" extrusionOk="0">
                  <a:moveTo>
                    <a:pt x="1903" y="0"/>
                  </a:moveTo>
                  <a:lnTo>
                    <a:pt x="1" y="1508"/>
                  </a:lnTo>
                  <a:lnTo>
                    <a:pt x="573" y="1479"/>
                  </a:lnTo>
                  <a:lnTo>
                    <a:pt x="2060" y="246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1"/>
            <p:cNvSpPr/>
            <p:nvPr/>
          </p:nvSpPr>
          <p:spPr>
            <a:xfrm>
              <a:off x="2911923" y="3159119"/>
              <a:ext cx="481842" cy="168924"/>
            </a:xfrm>
            <a:custGeom>
              <a:avLst/>
              <a:gdLst/>
              <a:ahLst/>
              <a:cxnLst/>
              <a:rect l="l" t="t" r="r" b="b"/>
              <a:pathLst>
                <a:path w="3363" h="1179" extrusionOk="0">
                  <a:moveTo>
                    <a:pt x="3011" y="0"/>
                  </a:moveTo>
                  <a:cubicBezTo>
                    <a:pt x="2809" y="0"/>
                    <a:pt x="2679" y="217"/>
                    <a:pt x="2593" y="406"/>
                  </a:cubicBezTo>
                  <a:cubicBezTo>
                    <a:pt x="2534" y="297"/>
                    <a:pt x="2475" y="179"/>
                    <a:pt x="2416" y="71"/>
                  </a:cubicBezTo>
                  <a:cubicBezTo>
                    <a:pt x="2199" y="159"/>
                    <a:pt x="2120" y="426"/>
                    <a:pt x="2061" y="662"/>
                  </a:cubicBezTo>
                  <a:cubicBezTo>
                    <a:pt x="1965" y="518"/>
                    <a:pt x="1790" y="432"/>
                    <a:pt x="1617" y="432"/>
                  </a:cubicBezTo>
                  <a:cubicBezTo>
                    <a:pt x="1577" y="432"/>
                    <a:pt x="1538" y="436"/>
                    <a:pt x="1500" y="446"/>
                  </a:cubicBezTo>
                  <a:cubicBezTo>
                    <a:pt x="1303" y="494"/>
                    <a:pt x="1125" y="672"/>
                    <a:pt x="1095" y="879"/>
                  </a:cubicBezTo>
                  <a:cubicBezTo>
                    <a:pt x="965" y="736"/>
                    <a:pt x="685" y="537"/>
                    <a:pt x="453" y="537"/>
                  </a:cubicBezTo>
                  <a:cubicBezTo>
                    <a:pt x="333" y="537"/>
                    <a:pt x="226" y="590"/>
                    <a:pt x="159" y="731"/>
                  </a:cubicBezTo>
                  <a:cubicBezTo>
                    <a:pt x="1" y="1056"/>
                    <a:pt x="413" y="1103"/>
                    <a:pt x="713" y="1103"/>
                  </a:cubicBezTo>
                  <a:cubicBezTo>
                    <a:pt x="805" y="1103"/>
                    <a:pt x="887" y="1098"/>
                    <a:pt x="938" y="1096"/>
                  </a:cubicBezTo>
                  <a:cubicBezTo>
                    <a:pt x="1074" y="1091"/>
                    <a:pt x="1211" y="1089"/>
                    <a:pt x="1347" y="1089"/>
                  </a:cubicBezTo>
                  <a:cubicBezTo>
                    <a:pt x="1773" y="1089"/>
                    <a:pt x="2198" y="1113"/>
                    <a:pt x="2623" y="1165"/>
                  </a:cubicBezTo>
                  <a:cubicBezTo>
                    <a:pt x="2690" y="1172"/>
                    <a:pt x="2761" y="1179"/>
                    <a:pt x="2831" y="1179"/>
                  </a:cubicBezTo>
                  <a:cubicBezTo>
                    <a:pt x="2960" y="1179"/>
                    <a:pt x="3086" y="1155"/>
                    <a:pt x="3175" y="1066"/>
                  </a:cubicBezTo>
                  <a:cubicBezTo>
                    <a:pt x="3264" y="978"/>
                    <a:pt x="3283" y="849"/>
                    <a:pt x="3313" y="731"/>
                  </a:cubicBezTo>
                  <a:cubicBezTo>
                    <a:pt x="3333" y="584"/>
                    <a:pt x="3362" y="435"/>
                    <a:pt x="3333" y="288"/>
                  </a:cubicBezTo>
                  <a:cubicBezTo>
                    <a:pt x="3294" y="150"/>
                    <a:pt x="3185" y="12"/>
                    <a:pt x="3037" y="2"/>
                  </a:cubicBezTo>
                  <a:cubicBezTo>
                    <a:pt x="3029" y="1"/>
                    <a:pt x="3020" y="0"/>
                    <a:pt x="301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1"/>
            <p:cNvSpPr/>
            <p:nvPr/>
          </p:nvSpPr>
          <p:spPr>
            <a:xfrm>
              <a:off x="2204568" y="3448824"/>
              <a:ext cx="466082" cy="445020"/>
            </a:xfrm>
            <a:custGeom>
              <a:avLst/>
              <a:gdLst/>
              <a:ahLst/>
              <a:cxnLst/>
              <a:rect l="l" t="t" r="r" b="b"/>
              <a:pathLst>
                <a:path w="3253" h="3106" extrusionOk="0">
                  <a:moveTo>
                    <a:pt x="2593" y="1"/>
                  </a:moveTo>
                  <a:lnTo>
                    <a:pt x="0" y="1479"/>
                  </a:lnTo>
                  <a:lnTo>
                    <a:pt x="1301" y="3105"/>
                  </a:lnTo>
                  <a:lnTo>
                    <a:pt x="3253" y="2238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1"/>
            <p:cNvSpPr/>
            <p:nvPr/>
          </p:nvSpPr>
          <p:spPr>
            <a:xfrm>
              <a:off x="2180497" y="3433207"/>
              <a:ext cx="453473" cy="302459"/>
            </a:xfrm>
            <a:custGeom>
              <a:avLst/>
              <a:gdLst/>
              <a:ahLst/>
              <a:cxnLst/>
              <a:rect l="l" t="t" r="r" b="b"/>
              <a:pathLst>
                <a:path w="3165" h="2111" extrusionOk="0">
                  <a:moveTo>
                    <a:pt x="2899" y="1"/>
                  </a:moveTo>
                  <a:lnTo>
                    <a:pt x="1" y="1657"/>
                  </a:lnTo>
                  <a:lnTo>
                    <a:pt x="207" y="2110"/>
                  </a:lnTo>
                  <a:lnTo>
                    <a:pt x="3164" y="622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1"/>
            <p:cNvSpPr/>
            <p:nvPr/>
          </p:nvSpPr>
          <p:spPr>
            <a:xfrm>
              <a:off x="2361312" y="3516594"/>
              <a:ext cx="175228" cy="323521"/>
            </a:xfrm>
            <a:custGeom>
              <a:avLst/>
              <a:gdLst/>
              <a:ahLst/>
              <a:cxnLst/>
              <a:rect l="l" t="t" r="r" b="b"/>
              <a:pathLst>
                <a:path w="1223" h="2258" extrusionOk="0">
                  <a:moveTo>
                    <a:pt x="286" y="1"/>
                  </a:moveTo>
                  <a:lnTo>
                    <a:pt x="0" y="119"/>
                  </a:lnTo>
                  <a:lnTo>
                    <a:pt x="936" y="2258"/>
                  </a:lnTo>
                  <a:lnTo>
                    <a:pt x="1223" y="213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1"/>
            <p:cNvSpPr/>
            <p:nvPr/>
          </p:nvSpPr>
          <p:spPr>
            <a:xfrm>
              <a:off x="2364178" y="3408707"/>
              <a:ext cx="130096" cy="136400"/>
            </a:xfrm>
            <a:custGeom>
              <a:avLst/>
              <a:gdLst/>
              <a:ahLst/>
              <a:cxnLst/>
              <a:rect l="l" t="t" r="r" b="b"/>
              <a:pathLst>
                <a:path w="908" h="952" extrusionOk="0">
                  <a:moveTo>
                    <a:pt x="516" y="205"/>
                  </a:moveTo>
                  <a:cubicBezTo>
                    <a:pt x="553" y="205"/>
                    <a:pt x="574" y="234"/>
                    <a:pt x="581" y="281"/>
                  </a:cubicBezTo>
                  <a:cubicBezTo>
                    <a:pt x="592" y="340"/>
                    <a:pt x="552" y="408"/>
                    <a:pt x="522" y="458"/>
                  </a:cubicBezTo>
                  <a:cubicBezTo>
                    <a:pt x="443" y="576"/>
                    <a:pt x="345" y="675"/>
                    <a:pt x="217" y="734"/>
                  </a:cubicBezTo>
                  <a:cubicBezTo>
                    <a:pt x="217" y="734"/>
                    <a:pt x="216" y="735"/>
                    <a:pt x="215" y="735"/>
                  </a:cubicBezTo>
                  <a:lnTo>
                    <a:pt x="215" y="735"/>
                  </a:lnTo>
                  <a:cubicBezTo>
                    <a:pt x="220" y="649"/>
                    <a:pt x="240" y="563"/>
                    <a:pt x="276" y="478"/>
                  </a:cubicBezTo>
                  <a:cubicBezTo>
                    <a:pt x="305" y="379"/>
                    <a:pt x="375" y="241"/>
                    <a:pt x="483" y="211"/>
                  </a:cubicBezTo>
                  <a:cubicBezTo>
                    <a:pt x="495" y="207"/>
                    <a:pt x="506" y="205"/>
                    <a:pt x="516" y="205"/>
                  </a:cubicBezTo>
                  <a:close/>
                  <a:moveTo>
                    <a:pt x="523" y="1"/>
                  </a:moveTo>
                  <a:cubicBezTo>
                    <a:pt x="349" y="1"/>
                    <a:pt x="210" y="146"/>
                    <a:pt x="138" y="290"/>
                  </a:cubicBezTo>
                  <a:cubicBezTo>
                    <a:pt x="40" y="468"/>
                    <a:pt x="0" y="665"/>
                    <a:pt x="20" y="862"/>
                  </a:cubicBezTo>
                  <a:cubicBezTo>
                    <a:pt x="24" y="924"/>
                    <a:pt x="66" y="952"/>
                    <a:pt x="110" y="952"/>
                  </a:cubicBezTo>
                  <a:cubicBezTo>
                    <a:pt x="142" y="952"/>
                    <a:pt x="174" y="937"/>
                    <a:pt x="195" y="911"/>
                  </a:cubicBezTo>
                  <a:lnTo>
                    <a:pt x="195" y="911"/>
                  </a:lnTo>
                  <a:cubicBezTo>
                    <a:pt x="210" y="924"/>
                    <a:pt x="229" y="932"/>
                    <a:pt x="251" y="932"/>
                  </a:cubicBezTo>
                  <a:cubicBezTo>
                    <a:pt x="265" y="932"/>
                    <a:pt x="280" y="929"/>
                    <a:pt x="296" y="921"/>
                  </a:cubicBezTo>
                  <a:cubicBezTo>
                    <a:pt x="493" y="822"/>
                    <a:pt x="621" y="645"/>
                    <a:pt x="749" y="468"/>
                  </a:cubicBezTo>
                  <a:cubicBezTo>
                    <a:pt x="907" y="261"/>
                    <a:pt x="818" y="24"/>
                    <a:pt x="572" y="5"/>
                  </a:cubicBezTo>
                  <a:cubicBezTo>
                    <a:pt x="555" y="2"/>
                    <a:pt x="539" y="1"/>
                    <a:pt x="52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1"/>
            <p:cNvSpPr/>
            <p:nvPr/>
          </p:nvSpPr>
          <p:spPr>
            <a:xfrm>
              <a:off x="2255288" y="3436359"/>
              <a:ext cx="149868" cy="129809"/>
            </a:xfrm>
            <a:custGeom>
              <a:avLst/>
              <a:gdLst/>
              <a:ahLst/>
              <a:cxnLst/>
              <a:rect l="l" t="t" r="r" b="b"/>
              <a:pathLst>
                <a:path w="1046" h="906" extrusionOk="0">
                  <a:moveTo>
                    <a:pt x="281" y="0"/>
                  </a:moveTo>
                  <a:cubicBezTo>
                    <a:pt x="161" y="0"/>
                    <a:pt x="53" y="50"/>
                    <a:pt x="31" y="196"/>
                  </a:cubicBezTo>
                  <a:cubicBezTo>
                    <a:pt x="1" y="393"/>
                    <a:pt x="149" y="570"/>
                    <a:pt x="287" y="688"/>
                  </a:cubicBezTo>
                  <a:cubicBezTo>
                    <a:pt x="465" y="817"/>
                    <a:pt x="671" y="886"/>
                    <a:pt x="888" y="905"/>
                  </a:cubicBezTo>
                  <a:cubicBezTo>
                    <a:pt x="1026" y="905"/>
                    <a:pt x="1046" y="708"/>
                    <a:pt x="908" y="699"/>
                  </a:cubicBezTo>
                  <a:cubicBezTo>
                    <a:pt x="770" y="688"/>
                    <a:pt x="632" y="649"/>
                    <a:pt x="504" y="580"/>
                  </a:cubicBezTo>
                  <a:cubicBezTo>
                    <a:pt x="395" y="521"/>
                    <a:pt x="277" y="423"/>
                    <a:pt x="237" y="294"/>
                  </a:cubicBezTo>
                  <a:cubicBezTo>
                    <a:pt x="217" y="226"/>
                    <a:pt x="247" y="204"/>
                    <a:pt x="293" y="204"/>
                  </a:cubicBezTo>
                  <a:cubicBezTo>
                    <a:pt x="361" y="204"/>
                    <a:pt x="467" y="251"/>
                    <a:pt x="513" y="275"/>
                  </a:cubicBezTo>
                  <a:cubicBezTo>
                    <a:pt x="642" y="344"/>
                    <a:pt x="750" y="452"/>
                    <a:pt x="819" y="590"/>
                  </a:cubicBezTo>
                  <a:cubicBezTo>
                    <a:pt x="839" y="629"/>
                    <a:pt x="873" y="646"/>
                    <a:pt x="907" y="646"/>
                  </a:cubicBezTo>
                  <a:cubicBezTo>
                    <a:pt x="976" y="646"/>
                    <a:pt x="1046" y="580"/>
                    <a:pt x="1006" y="502"/>
                  </a:cubicBezTo>
                  <a:cubicBezTo>
                    <a:pt x="908" y="314"/>
                    <a:pt x="750" y="156"/>
                    <a:pt x="543" y="68"/>
                  </a:cubicBezTo>
                  <a:cubicBezTo>
                    <a:pt x="471" y="29"/>
                    <a:pt x="372" y="0"/>
                    <a:pt x="2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1"/>
            <p:cNvSpPr/>
            <p:nvPr/>
          </p:nvSpPr>
          <p:spPr>
            <a:xfrm>
              <a:off x="2334376" y="3549117"/>
              <a:ext cx="61036" cy="94706"/>
            </a:xfrm>
            <a:custGeom>
              <a:avLst/>
              <a:gdLst/>
              <a:ahLst/>
              <a:cxnLst/>
              <a:rect l="l" t="t" r="r" b="b"/>
              <a:pathLst>
                <a:path w="426" h="661" extrusionOk="0">
                  <a:moveTo>
                    <a:pt x="346" y="0"/>
                  </a:moveTo>
                  <a:lnTo>
                    <a:pt x="1" y="523"/>
                  </a:lnTo>
                  <a:lnTo>
                    <a:pt x="307" y="661"/>
                  </a:lnTo>
                  <a:lnTo>
                    <a:pt x="425" y="7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1"/>
            <p:cNvSpPr/>
            <p:nvPr/>
          </p:nvSpPr>
          <p:spPr>
            <a:xfrm>
              <a:off x="2396558" y="3530778"/>
              <a:ext cx="73645" cy="45276"/>
            </a:xfrm>
            <a:custGeom>
              <a:avLst/>
              <a:gdLst/>
              <a:ahLst/>
              <a:cxnLst/>
              <a:rect l="l" t="t" r="r" b="b"/>
              <a:pathLst>
                <a:path w="514" h="316" extrusionOk="0">
                  <a:moveTo>
                    <a:pt x="474" y="0"/>
                  </a:moveTo>
                  <a:lnTo>
                    <a:pt x="1" y="138"/>
                  </a:lnTo>
                  <a:lnTo>
                    <a:pt x="1" y="207"/>
                  </a:lnTo>
                  <a:lnTo>
                    <a:pt x="513" y="31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1"/>
            <p:cNvSpPr/>
            <p:nvPr/>
          </p:nvSpPr>
          <p:spPr>
            <a:xfrm>
              <a:off x="1537903" y="3684657"/>
              <a:ext cx="435134" cy="387136"/>
            </a:xfrm>
            <a:custGeom>
              <a:avLst/>
              <a:gdLst/>
              <a:ahLst/>
              <a:cxnLst/>
              <a:rect l="l" t="t" r="r" b="b"/>
              <a:pathLst>
                <a:path w="3037" h="2702" extrusionOk="0">
                  <a:moveTo>
                    <a:pt x="3037" y="0"/>
                  </a:moveTo>
                  <a:lnTo>
                    <a:pt x="1" y="681"/>
                  </a:lnTo>
                  <a:lnTo>
                    <a:pt x="809" y="2701"/>
                  </a:lnTo>
                  <a:lnTo>
                    <a:pt x="3017" y="2435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1"/>
            <p:cNvSpPr/>
            <p:nvPr/>
          </p:nvSpPr>
          <p:spPr>
            <a:xfrm>
              <a:off x="1512543" y="3674770"/>
              <a:ext cx="497173" cy="185115"/>
            </a:xfrm>
            <a:custGeom>
              <a:avLst/>
              <a:gdLst/>
              <a:ahLst/>
              <a:cxnLst/>
              <a:rect l="l" t="t" r="r" b="b"/>
              <a:pathLst>
                <a:path w="3470" h="1292" extrusionOk="0">
                  <a:moveTo>
                    <a:pt x="3391" y="1"/>
                  </a:moveTo>
                  <a:lnTo>
                    <a:pt x="0" y="770"/>
                  </a:lnTo>
                  <a:lnTo>
                    <a:pt x="70" y="1292"/>
                  </a:lnTo>
                  <a:lnTo>
                    <a:pt x="3470" y="700"/>
                  </a:lnTo>
                  <a:lnTo>
                    <a:pt x="339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1"/>
            <p:cNvSpPr/>
            <p:nvPr/>
          </p:nvSpPr>
          <p:spPr>
            <a:xfrm>
              <a:off x="1732759" y="3698698"/>
              <a:ext cx="89262" cy="351890"/>
            </a:xfrm>
            <a:custGeom>
              <a:avLst/>
              <a:gdLst/>
              <a:ahLst/>
              <a:cxnLst/>
              <a:rect l="l" t="t" r="r" b="b"/>
              <a:pathLst>
                <a:path w="623" h="2456" extrusionOk="0">
                  <a:moveTo>
                    <a:pt x="327" y="1"/>
                  </a:moveTo>
                  <a:lnTo>
                    <a:pt x="1" y="31"/>
                  </a:lnTo>
                  <a:lnTo>
                    <a:pt x="297" y="2456"/>
                  </a:lnTo>
                  <a:lnTo>
                    <a:pt x="622" y="241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1"/>
            <p:cNvSpPr/>
            <p:nvPr/>
          </p:nvSpPr>
          <p:spPr>
            <a:xfrm>
              <a:off x="1737487" y="3600410"/>
              <a:ext cx="156459" cy="124078"/>
            </a:xfrm>
            <a:custGeom>
              <a:avLst/>
              <a:gdLst/>
              <a:ahLst/>
              <a:cxnLst/>
              <a:rect l="l" t="t" r="r" b="b"/>
              <a:pathLst>
                <a:path w="1092" h="866" extrusionOk="0">
                  <a:moveTo>
                    <a:pt x="678" y="214"/>
                  </a:moveTo>
                  <a:cubicBezTo>
                    <a:pt x="747" y="214"/>
                    <a:pt x="767" y="253"/>
                    <a:pt x="756" y="312"/>
                  </a:cubicBezTo>
                  <a:cubicBezTo>
                    <a:pt x="747" y="382"/>
                    <a:pt x="697" y="431"/>
                    <a:pt x="648" y="470"/>
                  </a:cubicBezTo>
                  <a:cubicBezTo>
                    <a:pt x="531" y="568"/>
                    <a:pt x="403" y="627"/>
                    <a:pt x="256" y="647"/>
                  </a:cubicBezTo>
                  <a:lnTo>
                    <a:pt x="256" y="647"/>
                  </a:lnTo>
                  <a:cubicBezTo>
                    <a:pt x="287" y="565"/>
                    <a:pt x="329" y="491"/>
                    <a:pt x="392" y="421"/>
                  </a:cubicBezTo>
                  <a:cubicBezTo>
                    <a:pt x="451" y="332"/>
                    <a:pt x="570" y="214"/>
                    <a:pt x="678" y="214"/>
                  </a:cubicBezTo>
                  <a:close/>
                  <a:moveTo>
                    <a:pt x="693" y="0"/>
                  </a:moveTo>
                  <a:cubicBezTo>
                    <a:pt x="549" y="0"/>
                    <a:pt x="411" y="86"/>
                    <a:pt x="313" y="185"/>
                  </a:cubicBezTo>
                  <a:cubicBezTo>
                    <a:pt x="156" y="332"/>
                    <a:pt x="57" y="520"/>
                    <a:pt x="18" y="726"/>
                  </a:cubicBezTo>
                  <a:cubicBezTo>
                    <a:pt x="1" y="803"/>
                    <a:pt x="57" y="846"/>
                    <a:pt x="116" y="846"/>
                  </a:cubicBezTo>
                  <a:cubicBezTo>
                    <a:pt x="140" y="846"/>
                    <a:pt x="164" y="839"/>
                    <a:pt x="184" y="823"/>
                  </a:cubicBezTo>
                  <a:lnTo>
                    <a:pt x="184" y="823"/>
                  </a:lnTo>
                  <a:cubicBezTo>
                    <a:pt x="201" y="848"/>
                    <a:pt x="228" y="866"/>
                    <a:pt x="265" y="866"/>
                  </a:cubicBezTo>
                  <a:cubicBezTo>
                    <a:pt x="271" y="866"/>
                    <a:pt x="277" y="865"/>
                    <a:pt x="283" y="864"/>
                  </a:cubicBezTo>
                  <a:cubicBezTo>
                    <a:pt x="500" y="825"/>
                    <a:pt x="678" y="687"/>
                    <a:pt x="865" y="549"/>
                  </a:cubicBezTo>
                  <a:cubicBezTo>
                    <a:pt x="1092" y="391"/>
                    <a:pt x="1072" y="135"/>
                    <a:pt x="826" y="27"/>
                  </a:cubicBezTo>
                  <a:cubicBezTo>
                    <a:pt x="782" y="8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1"/>
            <p:cNvSpPr/>
            <p:nvPr/>
          </p:nvSpPr>
          <p:spPr>
            <a:xfrm>
              <a:off x="1641062" y="3584220"/>
              <a:ext cx="140842" cy="158178"/>
            </a:xfrm>
            <a:custGeom>
              <a:avLst/>
              <a:gdLst/>
              <a:ahLst/>
              <a:cxnLst/>
              <a:rect l="l" t="t" r="r" b="b"/>
              <a:pathLst>
                <a:path w="983" h="1104" extrusionOk="0">
                  <a:moveTo>
                    <a:pt x="299" y="0"/>
                  </a:moveTo>
                  <a:cubicBezTo>
                    <a:pt x="215" y="0"/>
                    <a:pt x="138" y="38"/>
                    <a:pt x="89" y="140"/>
                  </a:cubicBezTo>
                  <a:cubicBezTo>
                    <a:pt x="1" y="317"/>
                    <a:pt x="89" y="544"/>
                    <a:pt x="198" y="701"/>
                  </a:cubicBezTo>
                  <a:cubicBezTo>
                    <a:pt x="325" y="889"/>
                    <a:pt x="523" y="1017"/>
                    <a:pt x="730" y="1096"/>
                  </a:cubicBezTo>
                  <a:cubicBezTo>
                    <a:pt x="744" y="1101"/>
                    <a:pt x="758" y="1104"/>
                    <a:pt x="771" y="1104"/>
                  </a:cubicBezTo>
                  <a:cubicBezTo>
                    <a:pt x="875" y="1104"/>
                    <a:pt x="933" y="943"/>
                    <a:pt x="818" y="898"/>
                  </a:cubicBezTo>
                  <a:cubicBezTo>
                    <a:pt x="680" y="850"/>
                    <a:pt x="553" y="771"/>
                    <a:pt x="444" y="662"/>
                  </a:cubicBezTo>
                  <a:cubicBezTo>
                    <a:pt x="355" y="574"/>
                    <a:pt x="266" y="425"/>
                    <a:pt x="266" y="298"/>
                  </a:cubicBezTo>
                  <a:cubicBezTo>
                    <a:pt x="270" y="238"/>
                    <a:pt x="293" y="216"/>
                    <a:pt x="325" y="216"/>
                  </a:cubicBezTo>
                  <a:cubicBezTo>
                    <a:pt x="393" y="216"/>
                    <a:pt x="502" y="316"/>
                    <a:pt x="542" y="357"/>
                  </a:cubicBezTo>
                  <a:cubicBezTo>
                    <a:pt x="651" y="465"/>
                    <a:pt x="730" y="613"/>
                    <a:pt x="759" y="771"/>
                  </a:cubicBezTo>
                  <a:cubicBezTo>
                    <a:pt x="768" y="829"/>
                    <a:pt x="818" y="856"/>
                    <a:pt x="866" y="856"/>
                  </a:cubicBezTo>
                  <a:cubicBezTo>
                    <a:pt x="925" y="856"/>
                    <a:pt x="983" y="816"/>
                    <a:pt x="967" y="741"/>
                  </a:cubicBezTo>
                  <a:cubicBezTo>
                    <a:pt x="927" y="514"/>
                    <a:pt x="818" y="317"/>
                    <a:pt x="651" y="160"/>
                  </a:cubicBezTo>
                  <a:cubicBezTo>
                    <a:pt x="558" y="78"/>
                    <a:pt x="421" y="0"/>
                    <a:pt x="2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1"/>
            <p:cNvSpPr/>
            <p:nvPr/>
          </p:nvSpPr>
          <p:spPr>
            <a:xfrm>
              <a:off x="1680606" y="3725634"/>
              <a:ext cx="79232" cy="91841"/>
            </a:xfrm>
            <a:custGeom>
              <a:avLst/>
              <a:gdLst/>
              <a:ahLst/>
              <a:cxnLst/>
              <a:rect l="l" t="t" r="r" b="b"/>
              <a:pathLst>
                <a:path w="553" h="641" extrusionOk="0">
                  <a:moveTo>
                    <a:pt x="493" y="1"/>
                  </a:moveTo>
                  <a:lnTo>
                    <a:pt x="1" y="424"/>
                  </a:lnTo>
                  <a:lnTo>
                    <a:pt x="257" y="641"/>
                  </a:lnTo>
                  <a:lnTo>
                    <a:pt x="553" y="109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1"/>
            <p:cNvSpPr/>
            <p:nvPr/>
          </p:nvSpPr>
          <p:spPr>
            <a:xfrm>
              <a:off x="1761127" y="3731221"/>
              <a:ext cx="77800" cy="46708"/>
            </a:xfrm>
            <a:custGeom>
              <a:avLst/>
              <a:gdLst/>
              <a:ahLst/>
              <a:cxnLst/>
              <a:rect l="l" t="t" r="r" b="b"/>
              <a:pathLst>
                <a:path w="543" h="326" extrusionOk="0">
                  <a:moveTo>
                    <a:pt x="20" y="1"/>
                  </a:moveTo>
                  <a:lnTo>
                    <a:pt x="0" y="70"/>
                  </a:lnTo>
                  <a:lnTo>
                    <a:pt x="473" y="326"/>
                  </a:lnTo>
                  <a:lnTo>
                    <a:pt x="543" y="1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1"/>
            <p:cNvSpPr/>
            <p:nvPr/>
          </p:nvSpPr>
          <p:spPr>
            <a:xfrm>
              <a:off x="3700087" y="3416300"/>
              <a:ext cx="382837" cy="426680"/>
            </a:xfrm>
            <a:custGeom>
              <a:avLst/>
              <a:gdLst/>
              <a:ahLst/>
              <a:cxnLst/>
              <a:rect l="l" t="t" r="r" b="b"/>
              <a:pathLst>
                <a:path w="2672" h="2978" extrusionOk="0">
                  <a:moveTo>
                    <a:pt x="198" y="1"/>
                  </a:moveTo>
                  <a:lnTo>
                    <a:pt x="1" y="2386"/>
                  </a:lnTo>
                  <a:lnTo>
                    <a:pt x="1784" y="2977"/>
                  </a:lnTo>
                  <a:lnTo>
                    <a:pt x="2671" y="839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1"/>
            <p:cNvSpPr/>
            <p:nvPr/>
          </p:nvSpPr>
          <p:spPr>
            <a:xfrm>
              <a:off x="3691633" y="3410712"/>
              <a:ext cx="413929" cy="196433"/>
            </a:xfrm>
            <a:custGeom>
              <a:avLst/>
              <a:gdLst/>
              <a:ahLst/>
              <a:cxnLst/>
              <a:rect l="l" t="t" r="r" b="b"/>
              <a:pathLst>
                <a:path w="2889" h="1371" extrusionOk="0">
                  <a:moveTo>
                    <a:pt x="108" y="0"/>
                  </a:moveTo>
                  <a:lnTo>
                    <a:pt x="0" y="355"/>
                  </a:lnTo>
                  <a:lnTo>
                    <a:pt x="2741" y="1371"/>
                  </a:lnTo>
                  <a:lnTo>
                    <a:pt x="2888" y="8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1"/>
            <p:cNvSpPr/>
            <p:nvPr/>
          </p:nvSpPr>
          <p:spPr>
            <a:xfrm>
              <a:off x="3800380" y="3433207"/>
              <a:ext cx="139982" cy="364498"/>
            </a:xfrm>
            <a:custGeom>
              <a:avLst/>
              <a:gdLst/>
              <a:ahLst/>
              <a:cxnLst/>
              <a:rect l="l" t="t" r="r" b="b"/>
              <a:pathLst>
                <a:path w="977" h="2544" extrusionOk="0">
                  <a:moveTo>
                    <a:pt x="710" y="1"/>
                  </a:moveTo>
                  <a:lnTo>
                    <a:pt x="0" y="2465"/>
                  </a:lnTo>
                  <a:lnTo>
                    <a:pt x="256" y="2544"/>
                  </a:lnTo>
                  <a:lnTo>
                    <a:pt x="976" y="90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1"/>
            <p:cNvSpPr/>
            <p:nvPr/>
          </p:nvSpPr>
          <p:spPr>
            <a:xfrm>
              <a:off x="3893080" y="3421028"/>
              <a:ext cx="144567" cy="71925"/>
            </a:xfrm>
            <a:custGeom>
              <a:avLst/>
              <a:gdLst/>
              <a:ahLst/>
              <a:cxnLst/>
              <a:rect l="l" t="t" r="r" b="b"/>
              <a:pathLst>
                <a:path w="1009" h="502" extrusionOk="0">
                  <a:moveTo>
                    <a:pt x="627" y="158"/>
                  </a:moveTo>
                  <a:cubicBezTo>
                    <a:pt x="657" y="158"/>
                    <a:pt x="687" y="163"/>
                    <a:pt x="713" y="175"/>
                  </a:cubicBezTo>
                  <a:cubicBezTo>
                    <a:pt x="763" y="195"/>
                    <a:pt x="772" y="234"/>
                    <a:pt x="743" y="263"/>
                  </a:cubicBezTo>
                  <a:cubicBezTo>
                    <a:pt x="713" y="303"/>
                    <a:pt x="654" y="322"/>
                    <a:pt x="605" y="333"/>
                  </a:cubicBezTo>
                  <a:cubicBezTo>
                    <a:pt x="567" y="340"/>
                    <a:pt x="526" y="343"/>
                    <a:pt x="485" y="343"/>
                  </a:cubicBezTo>
                  <a:cubicBezTo>
                    <a:pt x="408" y="343"/>
                    <a:pt x="327" y="332"/>
                    <a:pt x="250" y="313"/>
                  </a:cubicBezTo>
                  <a:cubicBezTo>
                    <a:pt x="250" y="313"/>
                    <a:pt x="250" y="313"/>
                    <a:pt x="250" y="313"/>
                  </a:cubicBezTo>
                  <a:lnTo>
                    <a:pt x="250" y="313"/>
                  </a:lnTo>
                  <a:cubicBezTo>
                    <a:pt x="301" y="268"/>
                    <a:pt x="361" y="233"/>
                    <a:pt x="428" y="204"/>
                  </a:cubicBezTo>
                  <a:cubicBezTo>
                    <a:pt x="483" y="184"/>
                    <a:pt x="557" y="158"/>
                    <a:pt x="627" y="158"/>
                  </a:cubicBezTo>
                  <a:close/>
                  <a:moveTo>
                    <a:pt x="617" y="1"/>
                  </a:moveTo>
                  <a:cubicBezTo>
                    <a:pt x="553" y="1"/>
                    <a:pt x="491" y="11"/>
                    <a:pt x="437" y="27"/>
                  </a:cubicBezTo>
                  <a:cubicBezTo>
                    <a:pt x="280" y="66"/>
                    <a:pt x="142" y="155"/>
                    <a:pt x="43" y="273"/>
                  </a:cubicBezTo>
                  <a:cubicBezTo>
                    <a:pt x="0" y="331"/>
                    <a:pt x="66" y="393"/>
                    <a:pt x="132" y="393"/>
                  </a:cubicBezTo>
                  <a:cubicBezTo>
                    <a:pt x="135" y="393"/>
                    <a:pt x="138" y="392"/>
                    <a:pt x="141" y="392"/>
                  </a:cubicBezTo>
                  <a:lnTo>
                    <a:pt x="141" y="392"/>
                  </a:lnTo>
                  <a:cubicBezTo>
                    <a:pt x="144" y="420"/>
                    <a:pt x="163" y="447"/>
                    <a:pt x="201" y="460"/>
                  </a:cubicBezTo>
                  <a:cubicBezTo>
                    <a:pt x="299" y="486"/>
                    <a:pt x="399" y="501"/>
                    <a:pt x="496" y="501"/>
                  </a:cubicBezTo>
                  <a:cubicBezTo>
                    <a:pt x="586" y="501"/>
                    <a:pt x="673" y="489"/>
                    <a:pt x="753" y="460"/>
                  </a:cubicBezTo>
                  <a:cubicBezTo>
                    <a:pt x="901" y="401"/>
                    <a:pt x="1009" y="244"/>
                    <a:pt x="891" y="106"/>
                  </a:cubicBezTo>
                  <a:cubicBezTo>
                    <a:pt x="818" y="27"/>
                    <a:pt x="716" y="1"/>
                    <a:pt x="61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1"/>
            <p:cNvSpPr/>
            <p:nvPr/>
          </p:nvSpPr>
          <p:spPr>
            <a:xfrm>
              <a:off x="3813132" y="3372888"/>
              <a:ext cx="118777" cy="119493"/>
            </a:xfrm>
            <a:custGeom>
              <a:avLst/>
              <a:gdLst/>
              <a:ahLst/>
              <a:cxnLst/>
              <a:rect l="l" t="t" r="r" b="b"/>
              <a:pathLst>
                <a:path w="829" h="834" extrusionOk="0">
                  <a:moveTo>
                    <a:pt x="224" y="0"/>
                  </a:moveTo>
                  <a:cubicBezTo>
                    <a:pt x="161" y="0"/>
                    <a:pt x="106" y="24"/>
                    <a:pt x="69" y="87"/>
                  </a:cubicBezTo>
                  <a:cubicBezTo>
                    <a:pt x="0" y="215"/>
                    <a:pt x="79" y="382"/>
                    <a:pt x="178" y="501"/>
                  </a:cubicBezTo>
                  <a:cubicBezTo>
                    <a:pt x="286" y="649"/>
                    <a:pt x="454" y="757"/>
                    <a:pt x="631" y="826"/>
                  </a:cubicBezTo>
                  <a:cubicBezTo>
                    <a:pt x="644" y="831"/>
                    <a:pt x="657" y="833"/>
                    <a:pt x="668" y="833"/>
                  </a:cubicBezTo>
                  <a:cubicBezTo>
                    <a:pt x="751" y="833"/>
                    <a:pt x="785" y="723"/>
                    <a:pt x="690" y="688"/>
                  </a:cubicBezTo>
                  <a:cubicBezTo>
                    <a:pt x="572" y="639"/>
                    <a:pt x="463" y="580"/>
                    <a:pt x="375" y="491"/>
                  </a:cubicBezTo>
                  <a:cubicBezTo>
                    <a:pt x="305" y="422"/>
                    <a:pt x="217" y="314"/>
                    <a:pt x="217" y="215"/>
                  </a:cubicBezTo>
                  <a:cubicBezTo>
                    <a:pt x="220" y="173"/>
                    <a:pt x="238" y="158"/>
                    <a:pt x="264" y="158"/>
                  </a:cubicBezTo>
                  <a:cubicBezTo>
                    <a:pt x="322" y="158"/>
                    <a:pt x="419" y="240"/>
                    <a:pt x="454" y="274"/>
                  </a:cubicBezTo>
                  <a:cubicBezTo>
                    <a:pt x="542" y="363"/>
                    <a:pt x="611" y="471"/>
                    <a:pt x="640" y="590"/>
                  </a:cubicBezTo>
                  <a:cubicBezTo>
                    <a:pt x="650" y="636"/>
                    <a:pt x="695" y="659"/>
                    <a:pt x="737" y="659"/>
                  </a:cubicBezTo>
                  <a:cubicBezTo>
                    <a:pt x="784" y="659"/>
                    <a:pt x="828" y="631"/>
                    <a:pt x="818" y="580"/>
                  </a:cubicBezTo>
                  <a:cubicBezTo>
                    <a:pt x="778" y="412"/>
                    <a:pt x="680" y="255"/>
                    <a:pt x="532" y="136"/>
                  </a:cubicBezTo>
                  <a:cubicBezTo>
                    <a:pt x="452" y="68"/>
                    <a:pt x="329" y="0"/>
                    <a:pt x="2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1"/>
            <p:cNvSpPr/>
            <p:nvPr/>
          </p:nvSpPr>
          <p:spPr>
            <a:xfrm>
              <a:off x="3835626" y="3454555"/>
              <a:ext cx="74934" cy="48141"/>
            </a:xfrm>
            <a:custGeom>
              <a:avLst/>
              <a:gdLst/>
              <a:ahLst/>
              <a:cxnLst/>
              <a:rect l="l" t="t" r="r" b="b"/>
              <a:pathLst>
                <a:path w="523" h="336" extrusionOk="0">
                  <a:moveTo>
                    <a:pt x="513" y="0"/>
                  </a:moveTo>
                  <a:lnTo>
                    <a:pt x="1" y="99"/>
                  </a:lnTo>
                  <a:lnTo>
                    <a:pt x="129" y="335"/>
                  </a:lnTo>
                  <a:lnTo>
                    <a:pt x="523" y="88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1"/>
            <p:cNvSpPr/>
            <p:nvPr/>
          </p:nvSpPr>
          <p:spPr>
            <a:xfrm>
              <a:off x="3911992" y="3463008"/>
              <a:ext cx="62182" cy="52296"/>
            </a:xfrm>
            <a:custGeom>
              <a:avLst/>
              <a:gdLst/>
              <a:ahLst/>
              <a:cxnLst/>
              <a:rect l="l" t="t" r="r" b="b"/>
              <a:pathLst>
                <a:path w="434" h="365" extrusionOk="0">
                  <a:moveTo>
                    <a:pt x="40" y="0"/>
                  </a:moveTo>
                  <a:lnTo>
                    <a:pt x="0" y="40"/>
                  </a:lnTo>
                  <a:lnTo>
                    <a:pt x="286" y="364"/>
                  </a:lnTo>
                  <a:lnTo>
                    <a:pt x="434" y="17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1"/>
            <p:cNvSpPr/>
            <p:nvPr/>
          </p:nvSpPr>
          <p:spPr>
            <a:xfrm>
              <a:off x="172335" y="4321662"/>
              <a:ext cx="508635" cy="307903"/>
            </a:xfrm>
            <a:custGeom>
              <a:avLst/>
              <a:gdLst/>
              <a:ahLst/>
              <a:cxnLst/>
              <a:rect l="l" t="t" r="r" b="b"/>
              <a:pathLst>
                <a:path w="3550" h="2149" extrusionOk="0">
                  <a:moveTo>
                    <a:pt x="553" y="0"/>
                  </a:moveTo>
                  <a:cubicBezTo>
                    <a:pt x="553" y="0"/>
                    <a:pt x="1" y="700"/>
                    <a:pt x="148" y="1350"/>
                  </a:cubicBezTo>
                  <a:cubicBezTo>
                    <a:pt x="306" y="2001"/>
                    <a:pt x="1203" y="2149"/>
                    <a:pt x="1203" y="2149"/>
                  </a:cubicBezTo>
                  <a:lnTo>
                    <a:pt x="3549" y="2099"/>
                  </a:lnTo>
                  <a:lnTo>
                    <a:pt x="3293" y="74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1"/>
            <p:cNvSpPr/>
            <p:nvPr/>
          </p:nvSpPr>
          <p:spPr>
            <a:xfrm>
              <a:off x="73475" y="3522181"/>
              <a:ext cx="704782" cy="844478"/>
            </a:xfrm>
            <a:custGeom>
              <a:avLst/>
              <a:gdLst/>
              <a:ahLst/>
              <a:cxnLst/>
              <a:rect l="l" t="t" r="r" b="b"/>
              <a:pathLst>
                <a:path w="4919" h="5894" extrusionOk="0">
                  <a:moveTo>
                    <a:pt x="1493" y="0"/>
                  </a:moveTo>
                  <a:cubicBezTo>
                    <a:pt x="1478" y="0"/>
                    <a:pt x="1464" y="1"/>
                    <a:pt x="1449" y="1"/>
                  </a:cubicBezTo>
                  <a:cubicBezTo>
                    <a:pt x="1026" y="11"/>
                    <a:pt x="632" y="306"/>
                    <a:pt x="415" y="671"/>
                  </a:cubicBezTo>
                  <a:cubicBezTo>
                    <a:pt x="188" y="1036"/>
                    <a:pt x="109" y="1480"/>
                    <a:pt x="69" y="1903"/>
                  </a:cubicBezTo>
                  <a:cubicBezTo>
                    <a:pt x="1" y="2623"/>
                    <a:pt x="50" y="3352"/>
                    <a:pt x="296" y="4032"/>
                  </a:cubicBezTo>
                  <a:cubicBezTo>
                    <a:pt x="533" y="4702"/>
                    <a:pt x="996" y="5314"/>
                    <a:pt x="1627" y="5659"/>
                  </a:cubicBezTo>
                  <a:cubicBezTo>
                    <a:pt x="1875" y="5798"/>
                    <a:pt x="2156" y="5893"/>
                    <a:pt x="2438" y="5893"/>
                  </a:cubicBezTo>
                  <a:cubicBezTo>
                    <a:pt x="2536" y="5893"/>
                    <a:pt x="2634" y="5882"/>
                    <a:pt x="2731" y="5856"/>
                  </a:cubicBezTo>
                  <a:cubicBezTo>
                    <a:pt x="3066" y="5767"/>
                    <a:pt x="3332" y="5530"/>
                    <a:pt x="3559" y="5265"/>
                  </a:cubicBezTo>
                  <a:cubicBezTo>
                    <a:pt x="4919" y="3618"/>
                    <a:pt x="4012" y="1894"/>
                    <a:pt x="2671" y="612"/>
                  </a:cubicBezTo>
                  <a:cubicBezTo>
                    <a:pt x="2338" y="297"/>
                    <a:pt x="1947" y="0"/>
                    <a:pt x="149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1"/>
            <p:cNvSpPr/>
            <p:nvPr/>
          </p:nvSpPr>
          <p:spPr>
            <a:xfrm>
              <a:off x="162449" y="3609866"/>
              <a:ext cx="445020" cy="668103"/>
            </a:xfrm>
            <a:custGeom>
              <a:avLst/>
              <a:gdLst/>
              <a:ahLst/>
              <a:cxnLst/>
              <a:rect l="l" t="t" r="r" b="b"/>
              <a:pathLst>
                <a:path w="3106" h="4663" extrusionOk="0">
                  <a:moveTo>
                    <a:pt x="858" y="0"/>
                  </a:moveTo>
                  <a:lnTo>
                    <a:pt x="848" y="10"/>
                  </a:lnTo>
                  <a:cubicBezTo>
                    <a:pt x="661" y="10"/>
                    <a:pt x="454" y="158"/>
                    <a:pt x="316" y="375"/>
                  </a:cubicBezTo>
                  <a:cubicBezTo>
                    <a:pt x="188" y="601"/>
                    <a:pt x="109" y="907"/>
                    <a:pt x="59" y="1350"/>
                  </a:cubicBezTo>
                  <a:cubicBezTo>
                    <a:pt x="0" y="2060"/>
                    <a:pt x="59" y="2681"/>
                    <a:pt x="257" y="3203"/>
                  </a:cubicBezTo>
                  <a:cubicBezTo>
                    <a:pt x="464" y="3785"/>
                    <a:pt x="839" y="4258"/>
                    <a:pt x="1301" y="4504"/>
                  </a:cubicBezTo>
                  <a:cubicBezTo>
                    <a:pt x="1479" y="4603"/>
                    <a:pt x="1666" y="4662"/>
                    <a:pt x="1814" y="4662"/>
                  </a:cubicBezTo>
                  <a:cubicBezTo>
                    <a:pt x="1864" y="4662"/>
                    <a:pt x="1912" y="4653"/>
                    <a:pt x="1952" y="4642"/>
                  </a:cubicBezTo>
                  <a:cubicBezTo>
                    <a:pt x="2110" y="4603"/>
                    <a:pt x="2278" y="4475"/>
                    <a:pt x="2455" y="4258"/>
                  </a:cubicBezTo>
                  <a:cubicBezTo>
                    <a:pt x="2957" y="3657"/>
                    <a:pt x="3106" y="3036"/>
                    <a:pt x="2908" y="2356"/>
                  </a:cubicBezTo>
                  <a:cubicBezTo>
                    <a:pt x="2740" y="1755"/>
                    <a:pt x="2297" y="1094"/>
                    <a:pt x="1617" y="443"/>
                  </a:cubicBezTo>
                  <a:cubicBezTo>
                    <a:pt x="1312" y="148"/>
                    <a:pt x="1055" y="0"/>
                    <a:pt x="858" y="0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1"/>
            <p:cNvSpPr/>
            <p:nvPr/>
          </p:nvSpPr>
          <p:spPr>
            <a:xfrm>
              <a:off x="762634" y="3169149"/>
              <a:ext cx="385703" cy="680855"/>
            </a:xfrm>
            <a:custGeom>
              <a:avLst/>
              <a:gdLst/>
              <a:ahLst/>
              <a:cxnLst/>
              <a:rect l="l" t="t" r="r" b="b"/>
              <a:pathLst>
                <a:path w="2692" h="4752" extrusionOk="0">
                  <a:moveTo>
                    <a:pt x="2159" y="1"/>
                  </a:moveTo>
                  <a:lnTo>
                    <a:pt x="1" y="3727"/>
                  </a:lnTo>
                  <a:lnTo>
                    <a:pt x="2691" y="4752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1"/>
            <p:cNvSpPr/>
            <p:nvPr/>
          </p:nvSpPr>
          <p:spPr>
            <a:xfrm>
              <a:off x="960356" y="3285059"/>
              <a:ext cx="130096" cy="77656"/>
            </a:xfrm>
            <a:custGeom>
              <a:avLst/>
              <a:gdLst/>
              <a:ahLst/>
              <a:cxnLst/>
              <a:rect l="l" t="t" r="r" b="b"/>
              <a:pathLst>
                <a:path w="908" h="542" extrusionOk="0">
                  <a:moveTo>
                    <a:pt x="868" y="0"/>
                  </a:moveTo>
                  <a:lnTo>
                    <a:pt x="218" y="158"/>
                  </a:lnTo>
                  <a:lnTo>
                    <a:pt x="1" y="542"/>
                  </a:lnTo>
                  <a:lnTo>
                    <a:pt x="908" y="29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1"/>
            <p:cNvSpPr/>
            <p:nvPr/>
          </p:nvSpPr>
          <p:spPr>
            <a:xfrm>
              <a:off x="896741" y="3373890"/>
              <a:ext cx="203597" cy="97715"/>
            </a:xfrm>
            <a:custGeom>
              <a:avLst/>
              <a:gdLst/>
              <a:ahLst/>
              <a:cxnLst/>
              <a:rect l="l" t="t" r="r" b="b"/>
              <a:pathLst>
                <a:path w="1421" h="682" extrusionOk="0">
                  <a:moveTo>
                    <a:pt x="1381" y="1"/>
                  </a:moveTo>
                  <a:lnTo>
                    <a:pt x="228" y="297"/>
                  </a:lnTo>
                  <a:lnTo>
                    <a:pt x="1" y="681"/>
                  </a:lnTo>
                  <a:lnTo>
                    <a:pt x="1420" y="297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1"/>
            <p:cNvSpPr/>
            <p:nvPr/>
          </p:nvSpPr>
          <p:spPr>
            <a:xfrm>
              <a:off x="814930" y="3489801"/>
              <a:ext cx="298160" cy="122932"/>
            </a:xfrm>
            <a:custGeom>
              <a:avLst/>
              <a:gdLst/>
              <a:ahLst/>
              <a:cxnLst/>
              <a:rect l="l" t="t" r="r" b="b"/>
              <a:pathLst>
                <a:path w="2081" h="858" extrusionOk="0">
                  <a:moveTo>
                    <a:pt x="2041" y="0"/>
                  </a:moveTo>
                  <a:lnTo>
                    <a:pt x="237" y="453"/>
                  </a:lnTo>
                  <a:lnTo>
                    <a:pt x="0" y="858"/>
                  </a:lnTo>
                  <a:lnTo>
                    <a:pt x="2080" y="286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1"/>
            <p:cNvSpPr/>
            <p:nvPr/>
          </p:nvSpPr>
          <p:spPr>
            <a:xfrm>
              <a:off x="785272" y="3626773"/>
              <a:ext cx="343293" cy="114479"/>
            </a:xfrm>
            <a:custGeom>
              <a:avLst/>
              <a:gdLst/>
              <a:ahLst/>
              <a:cxnLst/>
              <a:rect l="l" t="t" r="r" b="b"/>
              <a:pathLst>
                <a:path w="2396" h="799" extrusionOk="0">
                  <a:moveTo>
                    <a:pt x="2356" y="1"/>
                  </a:moveTo>
                  <a:lnTo>
                    <a:pt x="0" y="592"/>
                  </a:lnTo>
                  <a:lnTo>
                    <a:pt x="533" y="799"/>
                  </a:lnTo>
                  <a:lnTo>
                    <a:pt x="2395" y="286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1"/>
            <p:cNvSpPr/>
            <p:nvPr/>
          </p:nvSpPr>
          <p:spPr>
            <a:xfrm>
              <a:off x="211880" y="4365075"/>
              <a:ext cx="164053" cy="210045"/>
            </a:xfrm>
            <a:custGeom>
              <a:avLst/>
              <a:gdLst/>
              <a:ahLst/>
              <a:cxnLst/>
              <a:rect l="l" t="t" r="r" b="b"/>
              <a:pathLst>
                <a:path w="1145" h="1466" extrusionOk="0">
                  <a:moveTo>
                    <a:pt x="403" y="1"/>
                  </a:moveTo>
                  <a:cubicBezTo>
                    <a:pt x="394" y="1"/>
                    <a:pt x="384" y="1"/>
                    <a:pt x="375" y="2"/>
                  </a:cubicBezTo>
                  <a:cubicBezTo>
                    <a:pt x="119" y="42"/>
                    <a:pt x="1" y="475"/>
                    <a:pt x="10" y="692"/>
                  </a:cubicBezTo>
                  <a:cubicBezTo>
                    <a:pt x="10" y="929"/>
                    <a:pt x="128" y="1176"/>
                    <a:pt x="316" y="1333"/>
                  </a:cubicBezTo>
                  <a:cubicBezTo>
                    <a:pt x="395" y="1392"/>
                    <a:pt x="483" y="1441"/>
                    <a:pt x="572" y="1461"/>
                  </a:cubicBezTo>
                  <a:cubicBezTo>
                    <a:pt x="591" y="1464"/>
                    <a:pt x="610" y="1465"/>
                    <a:pt x="629" y="1465"/>
                  </a:cubicBezTo>
                  <a:cubicBezTo>
                    <a:pt x="814" y="1465"/>
                    <a:pt x="984" y="1336"/>
                    <a:pt x="1065" y="1165"/>
                  </a:cubicBezTo>
                  <a:cubicBezTo>
                    <a:pt x="1144" y="988"/>
                    <a:pt x="1124" y="762"/>
                    <a:pt x="1045" y="574"/>
                  </a:cubicBezTo>
                  <a:cubicBezTo>
                    <a:pt x="959" y="384"/>
                    <a:pt x="663" y="1"/>
                    <a:pt x="40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1"/>
            <p:cNvSpPr/>
            <p:nvPr/>
          </p:nvSpPr>
          <p:spPr>
            <a:xfrm>
              <a:off x="559325" y="4112336"/>
              <a:ext cx="604631" cy="931734"/>
            </a:xfrm>
            <a:custGeom>
              <a:avLst/>
              <a:gdLst/>
              <a:ahLst/>
              <a:cxnLst/>
              <a:rect l="l" t="t" r="r" b="b"/>
              <a:pathLst>
                <a:path w="4220" h="6503" extrusionOk="0">
                  <a:moveTo>
                    <a:pt x="2041" y="1"/>
                  </a:moveTo>
                  <a:cubicBezTo>
                    <a:pt x="1898" y="1"/>
                    <a:pt x="1753" y="27"/>
                    <a:pt x="1617" y="71"/>
                  </a:cubicBezTo>
                  <a:cubicBezTo>
                    <a:pt x="710" y="357"/>
                    <a:pt x="877" y="771"/>
                    <a:pt x="720" y="1549"/>
                  </a:cubicBezTo>
                  <a:cubicBezTo>
                    <a:pt x="572" y="2358"/>
                    <a:pt x="119" y="3078"/>
                    <a:pt x="60" y="3915"/>
                  </a:cubicBezTo>
                  <a:cubicBezTo>
                    <a:pt x="0" y="4812"/>
                    <a:pt x="474" y="5729"/>
                    <a:pt x="1232" y="6212"/>
                  </a:cubicBezTo>
                  <a:cubicBezTo>
                    <a:pt x="1449" y="6350"/>
                    <a:pt x="1696" y="6449"/>
                    <a:pt x="1952" y="6488"/>
                  </a:cubicBezTo>
                  <a:cubicBezTo>
                    <a:pt x="2021" y="6498"/>
                    <a:pt x="2090" y="6503"/>
                    <a:pt x="2158" y="6503"/>
                  </a:cubicBezTo>
                  <a:cubicBezTo>
                    <a:pt x="3023" y="6503"/>
                    <a:pt x="3792" y="5719"/>
                    <a:pt x="4002" y="4852"/>
                  </a:cubicBezTo>
                  <a:cubicBezTo>
                    <a:pt x="4219" y="3915"/>
                    <a:pt x="3933" y="2940"/>
                    <a:pt x="3588" y="2042"/>
                  </a:cubicBezTo>
                  <a:cubicBezTo>
                    <a:pt x="3420" y="1628"/>
                    <a:pt x="3253" y="1234"/>
                    <a:pt x="3065" y="830"/>
                  </a:cubicBezTo>
                  <a:cubicBezTo>
                    <a:pt x="2938" y="574"/>
                    <a:pt x="2789" y="298"/>
                    <a:pt x="2543" y="140"/>
                  </a:cubicBezTo>
                  <a:cubicBezTo>
                    <a:pt x="2395" y="42"/>
                    <a:pt x="2220" y="1"/>
                    <a:pt x="20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1"/>
            <p:cNvSpPr/>
            <p:nvPr/>
          </p:nvSpPr>
          <p:spPr>
            <a:xfrm>
              <a:off x="533965" y="4673262"/>
              <a:ext cx="307903" cy="556920"/>
            </a:xfrm>
            <a:custGeom>
              <a:avLst/>
              <a:gdLst/>
              <a:ahLst/>
              <a:cxnLst/>
              <a:rect l="l" t="t" r="r" b="b"/>
              <a:pathLst>
                <a:path w="2149" h="3887" extrusionOk="0">
                  <a:moveTo>
                    <a:pt x="237" y="0"/>
                  </a:moveTo>
                  <a:lnTo>
                    <a:pt x="0" y="3194"/>
                  </a:lnTo>
                  <a:cubicBezTo>
                    <a:pt x="0" y="3194"/>
                    <a:pt x="274" y="3887"/>
                    <a:pt x="874" y="3887"/>
                  </a:cubicBezTo>
                  <a:cubicBezTo>
                    <a:pt x="897" y="3887"/>
                    <a:pt x="922" y="3886"/>
                    <a:pt x="946" y="3884"/>
                  </a:cubicBezTo>
                  <a:cubicBezTo>
                    <a:pt x="1597" y="3835"/>
                    <a:pt x="1843" y="3243"/>
                    <a:pt x="1843" y="3243"/>
                  </a:cubicBezTo>
                  <a:lnTo>
                    <a:pt x="2149" y="69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1"/>
            <p:cNvSpPr/>
            <p:nvPr/>
          </p:nvSpPr>
          <p:spPr>
            <a:xfrm>
              <a:off x="464619" y="3694543"/>
              <a:ext cx="738882" cy="740172"/>
            </a:xfrm>
            <a:custGeom>
              <a:avLst/>
              <a:gdLst/>
              <a:ahLst/>
              <a:cxnLst/>
              <a:rect l="l" t="t" r="r" b="b"/>
              <a:pathLst>
                <a:path w="5157" h="5166" extrusionOk="0">
                  <a:moveTo>
                    <a:pt x="2574" y="1"/>
                  </a:moveTo>
                  <a:cubicBezTo>
                    <a:pt x="1154" y="1"/>
                    <a:pt x="1" y="1164"/>
                    <a:pt x="1" y="2583"/>
                  </a:cubicBezTo>
                  <a:cubicBezTo>
                    <a:pt x="1" y="4012"/>
                    <a:pt x="1154" y="5166"/>
                    <a:pt x="2574" y="5166"/>
                  </a:cubicBezTo>
                  <a:cubicBezTo>
                    <a:pt x="4002" y="5166"/>
                    <a:pt x="5156" y="4012"/>
                    <a:pt x="5156" y="2583"/>
                  </a:cubicBezTo>
                  <a:cubicBezTo>
                    <a:pt x="5156" y="1164"/>
                    <a:pt x="4002" y="1"/>
                    <a:pt x="25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1"/>
            <p:cNvSpPr/>
            <p:nvPr/>
          </p:nvSpPr>
          <p:spPr>
            <a:xfrm>
              <a:off x="831837" y="3522181"/>
              <a:ext cx="704925" cy="844478"/>
            </a:xfrm>
            <a:custGeom>
              <a:avLst/>
              <a:gdLst/>
              <a:ahLst/>
              <a:cxnLst/>
              <a:rect l="l" t="t" r="r" b="b"/>
              <a:pathLst>
                <a:path w="4920" h="5894" extrusionOk="0">
                  <a:moveTo>
                    <a:pt x="3427" y="0"/>
                  </a:moveTo>
                  <a:cubicBezTo>
                    <a:pt x="2982" y="0"/>
                    <a:pt x="2582" y="297"/>
                    <a:pt x="2248" y="612"/>
                  </a:cubicBezTo>
                  <a:cubicBezTo>
                    <a:pt x="907" y="1894"/>
                    <a:pt x="0" y="3618"/>
                    <a:pt x="1361" y="5265"/>
                  </a:cubicBezTo>
                  <a:cubicBezTo>
                    <a:pt x="1588" y="5530"/>
                    <a:pt x="1853" y="5767"/>
                    <a:pt x="2189" y="5856"/>
                  </a:cubicBezTo>
                  <a:cubicBezTo>
                    <a:pt x="2285" y="5882"/>
                    <a:pt x="2383" y="5893"/>
                    <a:pt x="2482" y="5893"/>
                  </a:cubicBezTo>
                  <a:cubicBezTo>
                    <a:pt x="2763" y="5893"/>
                    <a:pt x="3044" y="5798"/>
                    <a:pt x="3292" y="5659"/>
                  </a:cubicBezTo>
                  <a:cubicBezTo>
                    <a:pt x="3923" y="5314"/>
                    <a:pt x="4387" y="4702"/>
                    <a:pt x="4633" y="4032"/>
                  </a:cubicBezTo>
                  <a:cubicBezTo>
                    <a:pt x="4870" y="3352"/>
                    <a:pt x="4919" y="2623"/>
                    <a:pt x="4850" y="1903"/>
                  </a:cubicBezTo>
                  <a:cubicBezTo>
                    <a:pt x="4810" y="1480"/>
                    <a:pt x="4732" y="1036"/>
                    <a:pt x="4505" y="671"/>
                  </a:cubicBezTo>
                  <a:cubicBezTo>
                    <a:pt x="4288" y="306"/>
                    <a:pt x="3904" y="11"/>
                    <a:pt x="3470" y="1"/>
                  </a:cubicBezTo>
                  <a:cubicBezTo>
                    <a:pt x="3456" y="1"/>
                    <a:pt x="3441" y="0"/>
                    <a:pt x="34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1"/>
            <p:cNvSpPr/>
            <p:nvPr/>
          </p:nvSpPr>
          <p:spPr>
            <a:xfrm>
              <a:off x="886998" y="4402470"/>
              <a:ext cx="528264" cy="299163"/>
            </a:xfrm>
            <a:custGeom>
              <a:avLst/>
              <a:gdLst/>
              <a:ahLst/>
              <a:cxnLst/>
              <a:rect l="l" t="t" r="r" b="b"/>
              <a:pathLst>
                <a:path w="3687" h="2088" extrusionOk="0">
                  <a:moveTo>
                    <a:pt x="2495" y="0"/>
                  </a:moveTo>
                  <a:cubicBezTo>
                    <a:pt x="2306" y="0"/>
                    <a:pt x="2169" y="27"/>
                    <a:pt x="2169" y="27"/>
                  </a:cubicBezTo>
                  <a:lnTo>
                    <a:pt x="0" y="924"/>
                  </a:lnTo>
                  <a:lnTo>
                    <a:pt x="719" y="2087"/>
                  </a:lnTo>
                  <a:lnTo>
                    <a:pt x="2859" y="1870"/>
                  </a:lnTo>
                  <a:cubicBezTo>
                    <a:pt x="3341" y="1821"/>
                    <a:pt x="3687" y="1377"/>
                    <a:pt x="3617" y="895"/>
                  </a:cubicBezTo>
                  <a:cubicBezTo>
                    <a:pt x="3588" y="717"/>
                    <a:pt x="3538" y="549"/>
                    <a:pt x="3440" y="402"/>
                  </a:cubicBezTo>
                  <a:cubicBezTo>
                    <a:pt x="3212" y="66"/>
                    <a:pt x="2790" y="0"/>
                    <a:pt x="24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1"/>
            <p:cNvSpPr/>
            <p:nvPr/>
          </p:nvSpPr>
          <p:spPr>
            <a:xfrm>
              <a:off x="533965" y="5101228"/>
              <a:ext cx="261338" cy="128950"/>
            </a:xfrm>
            <a:custGeom>
              <a:avLst/>
              <a:gdLst/>
              <a:ahLst/>
              <a:cxnLst/>
              <a:rect l="l" t="t" r="r" b="b"/>
              <a:pathLst>
                <a:path w="1824" h="900" extrusionOk="0">
                  <a:moveTo>
                    <a:pt x="647" y="0"/>
                  </a:moveTo>
                  <a:cubicBezTo>
                    <a:pt x="625" y="0"/>
                    <a:pt x="603" y="6"/>
                    <a:pt x="581" y="20"/>
                  </a:cubicBezTo>
                  <a:cubicBezTo>
                    <a:pt x="532" y="49"/>
                    <a:pt x="513" y="99"/>
                    <a:pt x="483" y="158"/>
                  </a:cubicBezTo>
                  <a:cubicBezTo>
                    <a:pt x="443" y="266"/>
                    <a:pt x="394" y="375"/>
                    <a:pt x="345" y="483"/>
                  </a:cubicBezTo>
                  <a:cubicBezTo>
                    <a:pt x="305" y="404"/>
                    <a:pt x="266" y="335"/>
                    <a:pt x="207" y="276"/>
                  </a:cubicBezTo>
                  <a:cubicBezTo>
                    <a:pt x="155" y="225"/>
                    <a:pt x="89" y="195"/>
                    <a:pt x="27" y="195"/>
                  </a:cubicBezTo>
                  <a:cubicBezTo>
                    <a:pt x="18" y="195"/>
                    <a:pt x="9" y="196"/>
                    <a:pt x="0" y="197"/>
                  </a:cubicBezTo>
                  <a:lnTo>
                    <a:pt x="0" y="207"/>
                  </a:lnTo>
                  <a:cubicBezTo>
                    <a:pt x="0" y="207"/>
                    <a:pt x="274" y="900"/>
                    <a:pt x="874" y="900"/>
                  </a:cubicBezTo>
                  <a:cubicBezTo>
                    <a:pt x="897" y="900"/>
                    <a:pt x="922" y="899"/>
                    <a:pt x="946" y="897"/>
                  </a:cubicBezTo>
                  <a:cubicBezTo>
                    <a:pt x="1498" y="857"/>
                    <a:pt x="1764" y="414"/>
                    <a:pt x="1823" y="285"/>
                  </a:cubicBezTo>
                  <a:cubicBezTo>
                    <a:pt x="1803" y="237"/>
                    <a:pt x="1774" y="197"/>
                    <a:pt x="1725" y="167"/>
                  </a:cubicBezTo>
                  <a:cubicBezTo>
                    <a:pt x="1664" y="125"/>
                    <a:pt x="1593" y="106"/>
                    <a:pt x="1520" y="106"/>
                  </a:cubicBezTo>
                  <a:cubicBezTo>
                    <a:pt x="1438" y="106"/>
                    <a:pt x="1354" y="130"/>
                    <a:pt x="1281" y="177"/>
                  </a:cubicBezTo>
                  <a:cubicBezTo>
                    <a:pt x="1153" y="256"/>
                    <a:pt x="1054" y="384"/>
                    <a:pt x="986" y="522"/>
                  </a:cubicBezTo>
                  <a:cubicBezTo>
                    <a:pt x="966" y="414"/>
                    <a:pt x="927" y="296"/>
                    <a:pt x="877" y="187"/>
                  </a:cubicBezTo>
                  <a:cubicBezTo>
                    <a:pt x="829" y="100"/>
                    <a:pt x="738" y="0"/>
                    <a:pt x="64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1"/>
            <p:cNvSpPr/>
            <p:nvPr/>
          </p:nvSpPr>
          <p:spPr>
            <a:xfrm>
              <a:off x="851609" y="4688736"/>
              <a:ext cx="306614" cy="556920"/>
            </a:xfrm>
            <a:custGeom>
              <a:avLst/>
              <a:gdLst/>
              <a:ahLst/>
              <a:cxnLst/>
              <a:rect l="l" t="t" r="r" b="b"/>
              <a:pathLst>
                <a:path w="2140" h="3887" extrusionOk="0">
                  <a:moveTo>
                    <a:pt x="1903" y="1"/>
                  </a:moveTo>
                  <a:lnTo>
                    <a:pt x="0" y="691"/>
                  </a:lnTo>
                  <a:lnTo>
                    <a:pt x="296" y="3234"/>
                  </a:lnTo>
                  <a:cubicBezTo>
                    <a:pt x="296" y="3234"/>
                    <a:pt x="543" y="3835"/>
                    <a:pt x="1193" y="3884"/>
                  </a:cubicBezTo>
                  <a:cubicBezTo>
                    <a:pt x="1214" y="3886"/>
                    <a:pt x="1234" y="3887"/>
                    <a:pt x="1254" y="3887"/>
                  </a:cubicBezTo>
                  <a:cubicBezTo>
                    <a:pt x="1862" y="3887"/>
                    <a:pt x="2140" y="3184"/>
                    <a:pt x="2140" y="3184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1"/>
            <p:cNvSpPr/>
            <p:nvPr/>
          </p:nvSpPr>
          <p:spPr>
            <a:xfrm>
              <a:off x="896741" y="5116559"/>
              <a:ext cx="261481" cy="129093"/>
            </a:xfrm>
            <a:custGeom>
              <a:avLst/>
              <a:gdLst/>
              <a:ahLst/>
              <a:cxnLst/>
              <a:rect l="l" t="t" r="r" b="b"/>
              <a:pathLst>
                <a:path w="1825" h="901" extrusionOk="0">
                  <a:moveTo>
                    <a:pt x="1175" y="0"/>
                  </a:moveTo>
                  <a:cubicBezTo>
                    <a:pt x="1085" y="0"/>
                    <a:pt x="994" y="95"/>
                    <a:pt x="947" y="189"/>
                  </a:cubicBezTo>
                  <a:cubicBezTo>
                    <a:pt x="898" y="297"/>
                    <a:pt x="859" y="406"/>
                    <a:pt x="839" y="524"/>
                  </a:cubicBezTo>
                  <a:cubicBezTo>
                    <a:pt x="770" y="386"/>
                    <a:pt x="681" y="257"/>
                    <a:pt x="543" y="169"/>
                  </a:cubicBezTo>
                  <a:cubicBezTo>
                    <a:pt x="472" y="128"/>
                    <a:pt x="391" y="106"/>
                    <a:pt x="311" y="106"/>
                  </a:cubicBezTo>
                  <a:cubicBezTo>
                    <a:pt x="235" y="106"/>
                    <a:pt x="162" y="126"/>
                    <a:pt x="99" y="169"/>
                  </a:cubicBezTo>
                  <a:cubicBezTo>
                    <a:pt x="60" y="198"/>
                    <a:pt x="20" y="238"/>
                    <a:pt x="1" y="287"/>
                  </a:cubicBezTo>
                  <a:cubicBezTo>
                    <a:pt x="60" y="415"/>
                    <a:pt x="326" y="859"/>
                    <a:pt x="878" y="898"/>
                  </a:cubicBezTo>
                  <a:cubicBezTo>
                    <a:pt x="899" y="900"/>
                    <a:pt x="919" y="901"/>
                    <a:pt x="939" y="901"/>
                  </a:cubicBezTo>
                  <a:cubicBezTo>
                    <a:pt x="1547" y="901"/>
                    <a:pt x="1825" y="198"/>
                    <a:pt x="1825" y="198"/>
                  </a:cubicBezTo>
                  <a:cubicBezTo>
                    <a:pt x="1816" y="197"/>
                    <a:pt x="1807" y="196"/>
                    <a:pt x="1798" y="196"/>
                  </a:cubicBezTo>
                  <a:cubicBezTo>
                    <a:pt x="1736" y="196"/>
                    <a:pt x="1669" y="224"/>
                    <a:pt x="1617" y="268"/>
                  </a:cubicBezTo>
                  <a:cubicBezTo>
                    <a:pt x="1558" y="327"/>
                    <a:pt x="1519" y="406"/>
                    <a:pt x="1479" y="484"/>
                  </a:cubicBezTo>
                  <a:cubicBezTo>
                    <a:pt x="1430" y="376"/>
                    <a:pt x="1391" y="268"/>
                    <a:pt x="1341" y="149"/>
                  </a:cubicBezTo>
                  <a:cubicBezTo>
                    <a:pt x="1322" y="100"/>
                    <a:pt x="1292" y="40"/>
                    <a:pt x="1243" y="21"/>
                  </a:cubicBezTo>
                  <a:cubicBezTo>
                    <a:pt x="1221" y="7"/>
                    <a:pt x="1198" y="0"/>
                    <a:pt x="117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1"/>
            <p:cNvSpPr/>
            <p:nvPr/>
          </p:nvSpPr>
          <p:spPr>
            <a:xfrm>
              <a:off x="1203352" y="4437573"/>
              <a:ext cx="170930" cy="181819"/>
            </a:xfrm>
            <a:custGeom>
              <a:avLst/>
              <a:gdLst/>
              <a:ahLst/>
              <a:cxnLst/>
              <a:rect l="l" t="t" r="r" b="b"/>
              <a:pathLst>
                <a:path w="1193" h="1269" extrusionOk="0">
                  <a:moveTo>
                    <a:pt x="498" y="0"/>
                  </a:moveTo>
                  <a:cubicBezTo>
                    <a:pt x="341" y="0"/>
                    <a:pt x="190" y="64"/>
                    <a:pt x="88" y="216"/>
                  </a:cubicBezTo>
                  <a:cubicBezTo>
                    <a:pt x="20" y="324"/>
                    <a:pt x="0" y="462"/>
                    <a:pt x="10" y="600"/>
                  </a:cubicBezTo>
                  <a:cubicBezTo>
                    <a:pt x="20" y="856"/>
                    <a:pt x="148" y="1132"/>
                    <a:pt x="384" y="1231"/>
                  </a:cubicBezTo>
                  <a:cubicBezTo>
                    <a:pt x="447" y="1256"/>
                    <a:pt x="514" y="1268"/>
                    <a:pt x="582" y="1268"/>
                  </a:cubicBezTo>
                  <a:cubicBezTo>
                    <a:pt x="725" y="1268"/>
                    <a:pt x="868" y="1214"/>
                    <a:pt x="975" y="1113"/>
                  </a:cubicBezTo>
                  <a:cubicBezTo>
                    <a:pt x="1124" y="975"/>
                    <a:pt x="1192" y="748"/>
                    <a:pt x="1163" y="541"/>
                  </a:cubicBezTo>
                  <a:cubicBezTo>
                    <a:pt x="1124" y="237"/>
                    <a:pt x="800" y="0"/>
                    <a:pt x="49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1"/>
            <p:cNvSpPr/>
            <p:nvPr/>
          </p:nvSpPr>
          <p:spPr>
            <a:xfrm>
              <a:off x="769655" y="3900717"/>
              <a:ext cx="43986" cy="45419"/>
            </a:xfrm>
            <a:custGeom>
              <a:avLst/>
              <a:gdLst/>
              <a:ahLst/>
              <a:cxnLst/>
              <a:rect l="l" t="t" r="r" b="b"/>
              <a:pathLst>
                <a:path w="307" h="317" extrusionOk="0">
                  <a:moveTo>
                    <a:pt x="149" y="1"/>
                  </a:moveTo>
                  <a:cubicBezTo>
                    <a:pt x="70" y="1"/>
                    <a:pt x="1" y="69"/>
                    <a:pt x="1" y="158"/>
                  </a:cubicBezTo>
                  <a:cubicBezTo>
                    <a:pt x="1" y="247"/>
                    <a:pt x="70" y="316"/>
                    <a:pt x="149" y="316"/>
                  </a:cubicBezTo>
                  <a:cubicBezTo>
                    <a:pt x="237" y="316"/>
                    <a:pt x="307" y="247"/>
                    <a:pt x="307" y="158"/>
                  </a:cubicBezTo>
                  <a:cubicBezTo>
                    <a:pt x="307" y="69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1"/>
            <p:cNvSpPr/>
            <p:nvPr/>
          </p:nvSpPr>
          <p:spPr>
            <a:xfrm>
              <a:off x="916513" y="3909170"/>
              <a:ext cx="43986" cy="43986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1"/>
                  </a:moveTo>
                  <a:cubicBezTo>
                    <a:pt x="70" y="1"/>
                    <a:pt x="1" y="70"/>
                    <a:pt x="1" y="159"/>
                  </a:cubicBezTo>
                  <a:cubicBezTo>
                    <a:pt x="1" y="237"/>
                    <a:pt x="70" y="306"/>
                    <a:pt x="149" y="306"/>
                  </a:cubicBezTo>
                  <a:cubicBezTo>
                    <a:pt x="237" y="306"/>
                    <a:pt x="307" y="237"/>
                    <a:pt x="307" y="159"/>
                  </a:cubicBezTo>
                  <a:cubicBezTo>
                    <a:pt x="307" y="70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1"/>
            <p:cNvSpPr/>
            <p:nvPr/>
          </p:nvSpPr>
          <p:spPr>
            <a:xfrm>
              <a:off x="796591" y="4171939"/>
              <a:ext cx="195287" cy="123648"/>
            </a:xfrm>
            <a:custGeom>
              <a:avLst/>
              <a:gdLst/>
              <a:ahLst/>
              <a:cxnLst/>
              <a:rect l="l" t="t" r="r" b="b"/>
              <a:pathLst>
                <a:path w="1363" h="863" extrusionOk="0">
                  <a:moveTo>
                    <a:pt x="1262" y="0"/>
                  </a:moveTo>
                  <a:lnTo>
                    <a:pt x="0" y="719"/>
                  </a:lnTo>
                  <a:cubicBezTo>
                    <a:pt x="212" y="817"/>
                    <a:pt x="411" y="863"/>
                    <a:pt x="586" y="863"/>
                  </a:cubicBezTo>
                  <a:cubicBezTo>
                    <a:pt x="1063" y="863"/>
                    <a:pt x="1363" y="526"/>
                    <a:pt x="1262" y="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1"/>
            <p:cNvSpPr/>
            <p:nvPr/>
          </p:nvSpPr>
          <p:spPr>
            <a:xfrm>
              <a:off x="882700" y="4216784"/>
              <a:ext cx="96139" cy="78086"/>
            </a:xfrm>
            <a:custGeom>
              <a:avLst/>
              <a:gdLst/>
              <a:ahLst/>
              <a:cxnLst/>
              <a:rect l="l" t="t" r="r" b="b"/>
              <a:pathLst>
                <a:path w="671" h="545" extrusionOk="0">
                  <a:moveTo>
                    <a:pt x="625" y="1"/>
                  </a:moveTo>
                  <a:cubicBezTo>
                    <a:pt x="528" y="1"/>
                    <a:pt x="420" y="26"/>
                    <a:pt x="335" y="52"/>
                  </a:cubicBezTo>
                  <a:cubicBezTo>
                    <a:pt x="267" y="82"/>
                    <a:pt x="197" y="111"/>
                    <a:pt x="148" y="150"/>
                  </a:cubicBezTo>
                  <a:cubicBezTo>
                    <a:pt x="50" y="239"/>
                    <a:pt x="0" y="397"/>
                    <a:pt x="40" y="525"/>
                  </a:cubicBezTo>
                  <a:lnTo>
                    <a:pt x="40" y="544"/>
                  </a:lnTo>
                  <a:cubicBezTo>
                    <a:pt x="385" y="525"/>
                    <a:pt x="622" y="328"/>
                    <a:pt x="670" y="3"/>
                  </a:cubicBezTo>
                  <a:cubicBezTo>
                    <a:pt x="656" y="1"/>
                    <a:pt x="640" y="1"/>
                    <a:pt x="625" y="1"/>
                  </a:cubicBezTo>
                  <a:close/>
                </a:path>
              </a:pathLst>
            </a:custGeom>
            <a:solidFill>
              <a:srgbClr val="FF94C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1"/>
            <p:cNvSpPr/>
            <p:nvPr/>
          </p:nvSpPr>
          <p:spPr>
            <a:xfrm>
              <a:off x="942016" y="3962469"/>
              <a:ext cx="79232" cy="60606"/>
            </a:xfrm>
            <a:custGeom>
              <a:avLst/>
              <a:gdLst/>
              <a:ahLst/>
              <a:cxnLst/>
              <a:rect l="l" t="t" r="r" b="b"/>
              <a:pathLst>
                <a:path w="553" h="423" extrusionOk="0">
                  <a:moveTo>
                    <a:pt x="340" y="1"/>
                  </a:moveTo>
                  <a:cubicBezTo>
                    <a:pt x="322" y="1"/>
                    <a:pt x="304" y="4"/>
                    <a:pt x="286" y="13"/>
                  </a:cubicBezTo>
                  <a:lnTo>
                    <a:pt x="99" y="92"/>
                  </a:lnTo>
                  <a:cubicBezTo>
                    <a:pt x="30" y="151"/>
                    <a:pt x="0" y="260"/>
                    <a:pt x="50" y="328"/>
                  </a:cubicBezTo>
                  <a:cubicBezTo>
                    <a:pt x="70" y="348"/>
                    <a:pt x="89" y="368"/>
                    <a:pt x="118" y="387"/>
                  </a:cubicBezTo>
                  <a:cubicBezTo>
                    <a:pt x="163" y="410"/>
                    <a:pt x="217" y="423"/>
                    <a:pt x="270" y="423"/>
                  </a:cubicBezTo>
                  <a:cubicBezTo>
                    <a:pt x="311" y="423"/>
                    <a:pt x="351" y="415"/>
                    <a:pt x="385" y="398"/>
                  </a:cubicBezTo>
                  <a:cubicBezTo>
                    <a:pt x="473" y="358"/>
                    <a:pt x="543" y="279"/>
                    <a:pt x="552" y="181"/>
                  </a:cubicBezTo>
                  <a:cubicBezTo>
                    <a:pt x="552" y="151"/>
                    <a:pt x="552" y="112"/>
                    <a:pt x="532" y="92"/>
                  </a:cubicBezTo>
                  <a:cubicBezTo>
                    <a:pt x="523" y="72"/>
                    <a:pt x="493" y="52"/>
                    <a:pt x="473" y="43"/>
                  </a:cubicBezTo>
                  <a:cubicBezTo>
                    <a:pt x="431" y="22"/>
                    <a:pt x="385" y="1"/>
                    <a:pt x="34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1"/>
            <p:cNvSpPr/>
            <p:nvPr/>
          </p:nvSpPr>
          <p:spPr>
            <a:xfrm>
              <a:off x="1081854" y="3761023"/>
              <a:ext cx="355615" cy="406478"/>
            </a:xfrm>
            <a:custGeom>
              <a:avLst/>
              <a:gdLst/>
              <a:ahLst/>
              <a:cxnLst/>
              <a:rect l="l" t="t" r="r" b="b"/>
              <a:pathLst>
                <a:path w="2482" h="2837" extrusionOk="0">
                  <a:moveTo>
                    <a:pt x="1642" y="1"/>
                  </a:moveTo>
                  <a:cubicBezTo>
                    <a:pt x="1602" y="1"/>
                    <a:pt x="1561" y="4"/>
                    <a:pt x="1518" y="10"/>
                  </a:cubicBezTo>
                  <a:cubicBezTo>
                    <a:pt x="986" y="78"/>
                    <a:pt x="395" y="818"/>
                    <a:pt x="198" y="1271"/>
                  </a:cubicBezTo>
                  <a:cubicBezTo>
                    <a:pt x="30" y="1666"/>
                    <a:pt x="0" y="2148"/>
                    <a:pt x="266" y="2483"/>
                  </a:cubicBezTo>
                  <a:cubicBezTo>
                    <a:pt x="446" y="2723"/>
                    <a:pt x="741" y="2836"/>
                    <a:pt x="1043" y="2836"/>
                  </a:cubicBezTo>
                  <a:cubicBezTo>
                    <a:pt x="1287" y="2836"/>
                    <a:pt x="1537" y="2762"/>
                    <a:pt x="1735" y="2621"/>
                  </a:cubicBezTo>
                  <a:cubicBezTo>
                    <a:pt x="2178" y="2297"/>
                    <a:pt x="2386" y="1745"/>
                    <a:pt x="2435" y="1202"/>
                  </a:cubicBezTo>
                  <a:cubicBezTo>
                    <a:pt x="2481" y="675"/>
                    <a:pt x="2241" y="1"/>
                    <a:pt x="1642" y="1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1"/>
            <p:cNvSpPr/>
            <p:nvPr/>
          </p:nvSpPr>
          <p:spPr>
            <a:xfrm>
              <a:off x="340399" y="3039341"/>
              <a:ext cx="446309" cy="385560"/>
            </a:xfrm>
            <a:custGeom>
              <a:avLst/>
              <a:gdLst/>
              <a:ahLst/>
              <a:cxnLst/>
              <a:rect l="l" t="t" r="r" b="b"/>
              <a:pathLst>
                <a:path w="3115" h="2691" extrusionOk="0">
                  <a:moveTo>
                    <a:pt x="3115" y="0"/>
                  </a:moveTo>
                  <a:lnTo>
                    <a:pt x="0" y="611"/>
                  </a:lnTo>
                  <a:lnTo>
                    <a:pt x="760" y="2691"/>
                  </a:lnTo>
                  <a:lnTo>
                    <a:pt x="3027" y="2484"/>
                  </a:lnTo>
                  <a:lnTo>
                    <a:pt x="3115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1"/>
            <p:cNvSpPr/>
            <p:nvPr/>
          </p:nvSpPr>
          <p:spPr>
            <a:xfrm>
              <a:off x="313606" y="3030887"/>
              <a:ext cx="508492" cy="175228"/>
            </a:xfrm>
            <a:custGeom>
              <a:avLst/>
              <a:gdLst/>
              <a:ahLst/>
              <a:cxnLst/>
              <a:rect l="l" t="t" r="r" b="b"/>
              <a:pathLst>
                <a:path w="3549" h="1223" extrusionOk="0">
                  <a:moveTo>
                    <a:pt x="3479" y="0"/>
                  </a:moveTo>
                  <a:lnTo>
                    <a:pt x="0" y="680"/>
                  </a:lnTo>
                  <a:lnTo>
                    <a:pt x="49" y="1222"/>
                  </a:lnTo>
                  <a:lnTo>
                    <a:pt x="3549" y="719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1"/>
            <p:cNvSpPr/>
            <p:nvPr/>
          </p:nvSpPr>
          <p:spPr>
            <a:xfrm>
              <a:off x="540842" y="3047794"/>
              <a:ext cx="80809" cy="358767"/>
            </a:xfrm>
            <a:custGeom>
              <a:avLst/>
              <a:gdLst/>
              <a:ahLst/>
              <a:cxnLst/>
              <a:rect l="l" t="t" r="r" b="b"/>
              <a:pathLst>
                <a:path w="564" h="2504" extrusionOk="0">
                  <a:moveTo>
                    <a:pt x="336" y="0"/>
                  </a:moveTo>
                  <a:lnTo>
                    <a:pt x="1" y="29"/>
                  </a:lnTo>
                  <a:lnTo>
                    <a:pt x="228" y="2504"/>
                  </a:lnTo>
                  <a:lnTo>
                    <a:pt x="563" y="2474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1"/>
            <p:cNvSpPr/>
            <p:nvPr/>
          </p:nvSpPr>
          <p:spPr>
            <a:xfrm>
              <a:off x="544854" y="2949936"/>
              <a:ext cx="161474" cy="124938"/>
            </a:xfrm>
            <a:custGeom>
              <a:avLst/>
              <a:gdLst/>
              <a:ahLst/>
              <a:cxnLst/>
              <a:rect l="l" t="t" r="r" b="b"/>
              <a:pathLst>
                <a:path w="1127" h="872" extrusionOk="0">
                  <a:moveTo>
                    <a:pt x="713" y="220"/>
                  </a:moveTo>
                  <a:cubicBezTo>
                    <a:pt x="772" y="220"/>
                    <a:pt x="801" y="259"/>
                    <a:pt x="791" y="318"/>
                  </a:cubicBezTo>
                  <a:cubicBezTo>
                    <a:pt x="781" y="388"/>
                    <a:pt x="722" y="437"/>
                    <a:pt x="673" y="486"/>
                  </a:cubicBezTo>
                  <a:cubicBezTo>
                    <a:pt x="555" y="574"/>
                    <a:pt x="417" y="634"/>
                    <a:pt x="269" y="653"/>
                  </a:cubicBezTo>
                  <a:cubicBezTo>
                    <a:pt x="269" y="653"/>
                    <a:pt x="268" y="653"/>
                    <a:pt x="268" y="653"/>
                  </a:cubicBezTo>
                  <a:lnTo>
                    <a:pt x="268" y="653"/>
                  </a:lnTo>
                  <a:cubicBezTo>
                    <a:pt x="304" y="567"/>
                    <a:pt x="351" y="487"/>
                    <a:pt x="407" y="417"/>
                  </a:cubicBezTo>
                  <a:cubicBezTo>
                    <a:pt x="476" y="338"/>
                    <a:pt x="594" y="220"/>
                    <a:pt x="713" y="220"/>
                  </a:cubicBezTo>
                  <a:close/>
                  <a:moveTo>
                    <a:pt x="725" y="0"/>
                  </a:moveTo>
                  <a:cubicBezTo>
                    <a:pt x="582" y="0"/>
                    <a:pt x="441" y="85"/>
                    <a:pt x="338" y="180"/>
                  </a:cubicBezTo>
                  <a:cubicBezTo>
                    <a:pt x="180" y="328"/>
                    <a:pt x="71" y="515"/>
                    <a:pt x="23" y="723"/>
                  </a:cubicBezTo>
                  <a:cubicBezTo>
                    <a:pt x="0" y="801"/>
                    <a:pt x="61" y="848"/>
                    <a:pt x="123" y="848"/>
                  </a:cubicBezTo>
                  <a:cubicBezTo>
                    <a:pt x="147" y="848"/>
                    <a:pt x="171" y="841"/>
                    <a:pt x="191" y="826"/>
                  </a:cubicBezTo>
                  <a:lnTo>
                    <a:pt x="191" y="826"/>
                  </a:lnTo>
                  <a:cubicBezTo>
                    <a:pt x="206" y="853"/>
                    <a:pt x="233" y="871"/>
                    <a:pt x="271" y="871"/>
                  </a:cubicBezTo>
                  <a:cubicBezTo>
                    <a:pt x="277" y="871"/>
                    <a:pt x="282" y="871"/>
                    <a:pt x="288" y="870"/>
                  </a:cubicBezTo>
                  <a:cubicBezTo>
                    <a:pt x="515" y="841"/>
                    <a:pt x="702" y="703"/>
                    <a:pt x="890" y="574"/>
                  </a:cubicBezTo>
                  <a:cubicBezTo>
                    <a:pt x="1127" y="407"/>
                    <a:pt x="1107" y="151"/>
                    <a:pt x="870" y="33"/>
                  </a:cubicBezTo>
                  <a:cubicBezTo>
                    <a:pt x="823" y="10"/>
                    <a:pt x="774" y="0"/>
                    <a:pt x="725" y="0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1"/>
            <p:cNvSpPr/>
            <p:nvPr/>
          </p:nvSpPr>
          <p:spPr>
            <a:xfrm>
              <a:off x="449145" y="2929448"/>
              <a:ext cx="141415" cy="163766"/>
            </a:xfrm>
            <a:custGeom>
              <a:avLst/>
              <a:gdLst/>
              <a:ahLst/>
              <a:cxnLst/>
              <a:rect l="l" t="t" r="r" b="b"/>
              <a:pathLst>
                <a:path w="987" h="1143" extrusionOk="0">
                  <a:moveTo>
                    <a:pt x="308" y="1"/>
                  </a:moveTo>
                  <a:cubicBezTo>
                    <a:pt x="226" y="1"/>
                    <a:pt x="150" y="38"/>
                    <a:pt x="99" y="136"/>
                  </a:cubicBezTo>
                  <a:cubicBezTo>
                    <a:pt x="1" y="314"/>
                    <a:pt x="89" y="550"/>
                    <a:pt x="198" y="708"/>
                  </a:cubicBezTo>
                  <a:cubicBezTo>
                    <a:pt x="316" y="905"/>
                    <a:pt x="513" y="1043"/>
                    <a:pt x="720" y="1131"/>
                  </a:cubicBezTo>
                  <a:cubicBezTo>
                    <a:pt x="737" y="1139"/>
                    <a:pt x="753" y="1142"/>
                    <a:pt x="768" y="1142"/>
                  </a:cubicBezTo>
                  <a:cubicBezTo>
                    <a:pt x="876" y="1142"/>
                    <a:pt x="931" y="978"/>
                    <a:pt x="818" y="934"/>
                  </a:cubicBezTo>
                  <a:cubicBezTo>
                    <a:pt x="680" y="875"/>
                    <a:pt x="542" y="796"/>
                    <a:pt x="444" y="678"/>
                  </a:cubicBezTo>
                  <a:cubicBezTo>
                    <a:pt x="355" y="580"/>
                    <a:pt x="266" y="432"/>
                    <a:pt x="277" y="294"/>
                  </a:cubicBezTo>
                  <a:cubicBezTo>
                    <a:pt x="279" y="240"/>
                    <a:pt x="301" y="220"/>
                    <a:pt x="331" y="220"/>
                  </a:cubicBezTo>
                  <a:cubicBezTo>
                    <a:pt x="399" y="220"/>
                    <a:pt x="511" y="325"/>
                    <a:pt x="553" y="373"/>
                  </a:cubicBezTo>
                  <a:cubicBezTo>
                    <a:pt x="661" y="491"/>
                    <a:pt x="730" y="639"/>
                    <a:pt x="759" y="796"/>
                  </a:cubicBezTo>
                  <a:cubicBezTo>
                    <a:pt x="768" y="860"/>
                    <a:pt x="820" y="891"/>
                    <a:pt x="871" y="891"/>
                  </a:cubicBezTo>
                  <a:cubicBezTo>
                    <a:pt x="929" y="891"/>
                    <a:pt x="987" y="851"/>
                    <a:pt x="976" y="777"/>
                  </a:cubicBezTo>
                  <a:cubicBezTo>
                    <a:pt x="937" y="540"/>
                    <a:pt x="838" y="333"/>
                    <a:pt x="661" y="176"/>
                  </a:cubicBezTo>
                  <a:cubicBezTo>
                    <a:pt x="572" y="86"/>
                    <a:pt x="433" y="1"/>
                    <a:pt x="308" y="1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1"/>
            <p:cNvSpPr/>
            <p:nvPr/>
          </p:nvSpPr>
          <p:spPr>
            <a:xfrm>
              <a:off x="484391" y="3076019"/>
              <a:ext cx="82098" cy="93274"/>
            </a:xfrm>
            <a:custGeom>
              <a:avLst/>
              <a:gdLst/>
              <a:ahLst/>
              <a:cxnLst/>
              <a:rect l="l" t="t" r="r" b="b"/>
              <a:pathLst>
                <a:path w="573" h="651" extrusionOk="0">
                  <a:moveTo>
                    <a:pt x="523" y="0"/>
                  </a:moveTo>
                  <a:lnTo>
                    <a:pt x="1" y="414"/>
                  </a:lnTo>
                  <a:lnTo>
                    <a:pt x="257" y="651"/>
                  </a:lnTo>
                  <a:lnTo>
                    <a:pt x="572" y="10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1"/>
            <p:cNvSpPr/>
            <p:nvPr/>
          </p:nvSpPr>
          <p:spPr>
            <a:xfrm>
              <a:off x="569211" y="3081607"/>
              <a:ext cx="77800" cy="49574"/>
            </a:xfrm>
            <a:custGeom>
              <a:avLst/>
              <a:gdLst/>
              <a:ahLst/>
              <a:cxnLst/>
              <a:rect l="l" t="t" r="r" b="b"/>
              <a:pathLst>
                <a:path w="543" h="346" extrusionOk="0">
                  <a:moveTo>
                    <a:pt x="20" y="1"/>
                  </a:moveTo>
                  <a:lnTo>
                    <a:pt x="0" y="69"/>
                  </a:lnTo>
                  <a:lnTo>
                    <a:pt x="473" y="345"/>
                  </a:lnTo>
                  <a:lnTo>
                    <a:pt x="543" y="2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1"/>
            <p:cNvSpPr/>
            <p:nvPr/>
          </p:nvSpPr>
          <p:spPr>
            <a:xfrm>
              <a:off x="494421" y="3342800"/>
              <a:ext cx="427970" cy="907950"/>
            </a:xfrm>
            <a:custGeom>
              <a:avLst/>
              <a:gdLst/>
              <a:ahLst/>
              <a:cxnLst/>
              <a:rect l="l" t="t" r="r" b="b"/>
              <a:pathLst>
                <a:path w="2987" h="6337" extrusionOk="0">
                  <a:moveTo>
                    <a:pt x="483" y="1"/>
                  </a:moveTo>
                  <a:cubicBezTo>
                    <a:pt x="118" y="1233"/>
                    <a:pt x="0" y="4574"/>
                    <a:pt x="246" y="5264"/>
                  </a:cubicBezTo>
                  <a:cubicBezTo>
                    <a:pt x="502" y="5954"/>
                    <a:pt x="956" y="6260"/>
                    <a:pt x="1685" y="6329"/>
                  </a:cubicBezTo>
                  <a:cubicBezTo>
                    <a:pt x="1741" y="6334"/>
                    <a:pt x="1796" y="6337"/>
                    <a:pt x="1849" y="6337"/>
                  </a:cubicBezTo>
                  <a:cubicBezTo>
                    <a:pt x="2568" y="6337"/>
                    <a:pt x="2986" y="5861"/>
                    <a:pt x="2986" y="5521"/>
                  </a:cubicBezTo>
                  <a:cubicBezTo>
                    <a:pt x="2986" y="4940"/>
                    <a:pt x="2701" y="4841"/>
                    <a:pt x="2247" y="4634"/>
                  </a:cubicBezTo>
                  <a:cubicBezTo>
                    <a:pt x="1005" y="4062"/>
                    <a:pt x="1183" y="1519"/>
                    <a:pt x="1330" y="504"/>
                  </a:cubicBezTo>
                  <a:cubicBezTo>
                    <a:pt x="1045" y="474"/>
                    <a:pt x="739" y="139"/>
                    <a:pt x="48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1"/>
            <p:cNvSpPr/>
            <p:nvPr/>
          </p:nvSpPr>
          <p:spPr>
            <a:xfrm>
              <a:off x="621507" y="3461432"/>
              <a:ext cx="57884" cy="35676"/>
            </a:xfrm>
            <a:custGeom>
              <a:avLst/>
              <a:gdLst/>
              <a:ahLst/>
              <a:cxnLst/>
              <a:rect l="l" t="t" r="r" b="b"/>
              <a:pathLst>
                <a:path w="404" h="249" extrusionOk="0">
                  <a:moveTo>
                    <a:pt x="404" y="1"/>
                  </a:moveTo>
                  <a:cubicBezTo>
                    <a:pt x="364" y="11"/>
                    <a:pt x="325" y="11"/>
                    <a:pt x="286" y="11"/>
                  </a:cubicBezTo>
                  <a:cubicBezTo>
                    <a:pt x="217" y="21"/>
                    <a:pt x="148" y="40"/>
                    <a:pt x="79" y="70"/>
                  </a:cubicBezTo>
                  <a:cubicBezTo>
                    <a:pt x="49" y="80"/>
                    <a:pt x="20" y="100"/>
                    <a:pt x="20" y="129"/>
                  </a:cubicBezTo>
                  <a:cubicBezTo>
                    <a:pt x="0" y="178"/>
                    <a:pt x="69" y="218"/>
                    <a:pt x="118" y="228"/>
                  </a:cubicBezTo>
                  <a:cubicBezTo>
                    <a:pt x="173" y="240"/>
                    <a:pt x="227" y="248"/>
                    <a:pt x="279" y="248"/>
                  </a:cubicBezTo>
                  <a:cubicBezTo>
                    <a:pt x="312" y="248"/>
                    <a:pt x="344" y="245"/>
                    <a:pt x="375" y="238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1"/>
            <p:cNvSpPr/>
            <p:nvPr/>
          </p:nvSpPr>
          <p:spPr>
            <a:xfrm>
              <a:off x="612910" y="3556138"/>
              <a:ext cx="59460" cy="35246"/>
            </a:xfrm>
            <a:custGeom>
              <a:avLst/>
              <a:gdLst/>
              <a:ahLst/>
              <a:cxnLst/>
              <a:rect l="l" t="t" r="r" b="b"/>
              <a:pathLst>
                <a:path w="415" h="246" extrusionOk="0">
                  <a:moveTo>
                    <a:pt x="415" y="1"/>
                  </a:moveTo>
                  <a:cubicBezTo>
                    <a:pt x="365" y="10"/>
                    <a:pt x="326" y="10"/>
                    <a:pt x="277" y="10"/>
                  </a:cubicBezTo>
                  <a:cubicBezTo>
                    <a:pt x="208" y="20"/>
                    <a:pt x="139" y="40"/>
                    <a:pt x="70" y="69"/>
                  </a:cubicBezTo>
                  <a:cubicBezTo>
                    <a:pt x="50" y="80"/>
                    <a:pt x="21" y="99"/>
                    <a:pt x="10" y="128"/>
                  </a:cubicBezTo>
                  <a:cubicBezTo>
                    <a:pt x="1" y="178"/>
                    <a:pt x="60" y="218"/>
                    <a:pt x="119" y="227"/>
                  </a:cubicBezTo>
                  <a:cubicBezTo>
                    <a:pt x="168" y="238"/>
                    <a:pt x="223" y="246"/>
                    <a:pt x="277" y="246"/>
                  </a:cubicBezTo>
                  <a:cubicBezTo>
                    <a:pt x="321" y="246"/>
                    <a:pt x="365" y="241"/>
                    <a:pt x="405" y="227"/>
                  </a:cubicBezTo>
                  <a:cubicBezTo>
                    <a:pt x="405" y="148"/>
                    <a:pt x="405" y="69"/>
                    <a:pt x="41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1"/>
            <p:cNvSpPr/>
            <p:nvPr/>
          </p:nvSpPr>
          <p:spPr>
            <a:xfrm>
              <a:off x="614343" y="3646545"/>
              <a:ext cx="58027" cy="35533"/>
            </a:xfrm>
            <a:custGeom>
              <a:avLst/>
              <a:gdLst/>
              <a:ahLst/>
              <a:cxnLst/>
              <a:rect l="l" t="t" r="r" b="b"/>
              <a:pathLst>
                <a:path w="405" h="248" extrusionOk="0">
                  <a:moveTo>
                    <a:pt x="395" y="1"/>
                  </a:moveTo>
                  <a:cubicBezTo>
                    <a:pt x="355" y="10"/>
                    <a:pt x="316" y="10"/>
                    <a:pt x="287" y="20"/>
                  </a:cubicBezTo>
                  <a:cubicBezTo>
                    <a:pt x="208" y="20"/>
                    <a:pt x="138" y="40"/>
                    <a:pt x="79" y="69"/>
                  </a:cubicBezTo>
                  <a:cubicBezTo>
                    <a:pt x="50" y="89"/>
                    <a:pt x="20" y="99"/>
                    <a:pt x="11" y="128"/>
                  </a:cubicBezTo>
                  <a:cubicBezTo>
                    <a:pt x="0" y="178"/>
                    <a:pt x="70" y="217"/>
                    <a:pt x="119" y="227"/>
                  </a:cubicBezTo>
                  <a:cubicBezTo>
                    <a:pt x="174" y="239"/>
                    <a:pt x="237" y="248"/>
                    <a:pt x="298" y="248"/>
                  </a:cubicBezTo>
                  <a:cubicBezTo>
                    <a:pt x="335" y="248"/>
                    <a:pt x="371" y="245"/>
                    <a:pt x="405" y="237"/>
                  </a:cubicBezTo>
                  <a:cubicBezTo>
                    <a:pt x="395" y="158"/>
                    <a:pt x="395" y="79"/>
                    <a:pt x="39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1"/>
            <p:cNvSpPr/>
            <p:nvPr/>
          </p:nvSpPr>
          <p:spPr>
            <a:xfrm>
              <a:off x="624229" y="3735520"/>
              <a:ext cx="56738" cy="34100"/>
            </a:xfrm>
            <a:custGeom>
              <a:avLst/>
              <a:gdLst/>
              <a:ahLst/>
              <a:cxnLst/>
              <a:rect l="l" t="t" r="r" b="b"/>
              <a:pathLst>
                <a:path w="396" h="238" extrusionOk="0">
                  <a:moveTo>
                    <a:pt x="277" y="0"/>
                  </a:moveTo>
                  <a:cubicBezTo>
                    <a:pt x="207" y="10"/>
                    <a:pt x="139" y="30"/>
                    <a:pt x="69" y="59"/>
                  </a:cubicBezTo>
                  <a:cubicBezTo>
                    <a:pt x="50" y="70"/>
                    <a:pt x="21" y="89"/>
                    <a:pt x="10" y="118"/>
                  </a:cubicBezTo>
                  <a:cubicBezTo>
                    <a:pt x="1" y="168"/>
                    <a:pt x="60" y="208"/>
                    <a:pt x="119" y="217"/>
                  </a:cubicBezTo>
                  <a:cubicBezTo>
                    <a:pt x="174" y="229"/>
                    <a:pt x="233" y="238"/>
                    <a:pt x="291" y="238"/>
                  </a:cubicBezTo>
                  <a:cubicBezTo>
                    <a:pt x="326" y="238"/>
                    <a:pt x="361" y="235"/>
                    <a:pt x="395" y="227"/>
                  </a:cubicBezTo>
                  <a:cubicBezTo>
                    <a:pt x="385" y="148"/>
                    <a:pt x="365" y="70"/>
                    <a:pt x="365" y="0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51"/>
          <p:cNvSpPr txBox="1">
            <a:spLocks noGrp="1"/>
          </p:cNvSpPr>
          <p:nvPr>
            <p:ph type="title"/>
          </p:nvPr>
        </p:nvSpPr>
        <p:spPr>
          <a:xfrm>
            <a:off x="4469560" y="2211413"/>
            <a:ext cx="3983581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3- Luyện tập – Sáng tạo </a:t>
            </a:r>
            <a:endParaRPr sz="44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6" name="Google Shape;5466;p57"/>
          <p:cNvSpPr txBox="1">
            <a:spLocks noGrp="1"/>
          </p:cNvSpPr>
          <p:nvPr>
            <p:ph type="title"/>
          </p:nvPr>
        </p:nvSpPr>
        <p:spPr>
          <a:xfrm>
            <a:off x="513669" y="1078127"/>
            <a:ext cx="8273143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Constantia" panose="02030602050306030303" pitchFamily="18" charset="0"/>
              </a:rPr>
              <a:t>Tạo hình chiếc thiệp sinh nhật theo ý thích bằng cách vẽ </a:t>
            </a:r>
            <a:endParaRPr sz="4400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0" name="Google Shape;5490;p61"/>
          <p:cNvPicPr preferRelativeResize="0"/>
          <p:nvPr/>
        </p:nvPicPr>
        <p:blipFill rotWithShape="1">
          <a:blip r:embed="rId3">
            <a:alphaModFix/>
          </a:blip>
          <a:srcRect l="30859" r="14035" b="2056"/>
          <a:stretch/>
        </p:blipFill>
        <p:spPr>
          <a:xfrm>
            <a:off x="637933" y="1708161"/>
            <a:ext cx="3709200" cy="3708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91" name="Google Shape;5491;p61"/>
          <p:cNvGrpSpPr/>
          <p:nvPr/>
        </p:nvGrpSpPr>
        <p:grpSpPr>
          <a:xfrm>
            <a:off x="1998785" y="474539"/>
            <a:ext cx="1986480" cy="1477159"/>
            <a:chOff x="1652572" y="368660"/>
            <a:chExt cx="1642398" cy="1147576"/>
          </a:xfrm>
        </p:grpSpPr>
        <p:sp>
          <p:nvSpPr>
            <p:cNvPr id="5492" name="Google Shape;5492;p61"/>
            <p:cNvSpPr/>
            <p:nvPr/>
          </p:nvSpPr>
          <p:spPr>
            <a:xfrm>
              <a:off x="1705411" y="389678"/>
              <a:ext cx="1575254" cy="1103933"/>
            </a:xfrm>
            <a:custGeom>
              <a:avLst/>
              <a:gdLst/>
              <a:ahLst/>
              <a:cxnLst/>
              <a:rect l="l" t="t" r="r" b="b"/>
              <a:pathLst>
                <a:path w="10792" h="7563" extrusionOk="0">
                  <a:moveTo>
                    <a:pt x="5501" y="1"/>
                  </a:moveTo>
                  <a:cubicBezTo>
                    <a:pt x="4563" y="1099"/>
                    <a:pt x="3694" y="2247"/>
                    <a:pt x="2885" y="3445"/>
                  </a:cubicBezTo>
                  <a:cubicBezTo>
                    <a:pt x="2017" y="2436"/>
                    <a:pt x="1168" y="1429"/>
                    <a:pt x="310" y="410"/>
                  </a:cubicBezTo>
                  <a:cubicBezTo>
                    <a:pt x="210" y="2057"/>
                    <a:pt x="110" y="3694"/>
                    <a:pt x="1" y="5331"/>
                  </a:cubicBezTo>
                  <a:cubicBezTo>
                    <a:pt x="1609" y="6782"/>
                    <a:pt x="3775" y="7562"/>
                    <a:pt x="5933" y="7562"/>
                  </a:cubicBezTo>
                  <a:cubicBezTo>
                    <a:pt x="6924" y="7562"/>
                    <a:pt x="7913" y="7398"/>
                    <a:pt x="8846" y="7059"/>
                  </a:cubicBezTo>
                  <a:cubicBezTo>
                    <a:pt x="9604" y="4912"/>
                    <a:pt x="10253" y="2736"/>
                    <a:pt x="10792" y="520"/>
                  </a:cubicBezTo>
                  <a:lnTo>
                    <a:pt x="10722" y="510"/>
                  </a:lnTo>
                  <a:cubicBezTo>
                    <a:pt x="9524" y="1538"/>
                    <a:pt x="8386" y="2646"/>
                    <a:pt x="7318" y="3814"/>
                  </a:cubicBezTo>
                  <a:lnTo>
                    <a:pt x="550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61"/>
            <p:cNvSpPr/>
            <p:nvPr/>
          </p:nvSpPr>
          <p:spPr>
            <a:xfrm>
              <a:off x="2825984" y="999373"/>
              <a:ext cx="158956" cy="172385"/>
            </a:xfrm>
            <a:custGeom>
              <a:avLst/>
              <a:gdLst/>
              <a:ahLst/>
              <a:cxnLst/>
              <a:rect l="l" t="t" r="r" b="b"/>
              <a:pathLst>
                <a:path w="1089" h="1181" extrusionOk="0">
                  <a:moveTo>
                    <a:pt x="724" y="0"/>
                  </a:moveTo>
                  <a:cubicBezTo>
                    <a:pt x="607" y="0"/>
                    <a:pt x="489" y="67"/>
                    <a:pt x="450" y="176"/>
                  </a:cubicBezTo>
                  <a:cubicBezTo>
                    <a:pt x="320" y="266"/>
                    <a:pt x="200" y="366"/>
                    <a:pt x="120" y="496"/>
                  </a:cubicBezTo>
                  <a:cubicBezTo>
                    <a:pt x="0" y="695"/>
                    <a:pt x="11" y="975"/>
                    <a:pt x="180" y="1105"/>
                  </a:cubicBezTo>
                  <a:cubicBezTo>
                    <a:pt x="247" y="1155"/>
                    <a:pt x="334" y="1181"/>
                    <a:pt x="421" y="1181"/>
                  </a:cubicBezTo>
                  <a:cubicBezTo>
                    <a:pt x="489" y="1181"/>
                    <a:pt x="558" y="1165"/>
                    <a:pt x="619" y="1134"/>
                  </a:cubicBezTo>
                  <a:cubicBezTo>
                    <a:pt x="749" y="1075"/>
                    <a:pt x="859" y="965"/>
                    <a:pt x="939" y="835"/>
                  </a:cubicBezTo>
                  <a:cubicBezTo>
                    <a:pt x="1029" y="695"/>
                    <a:pt x="1089" y="546"/>
                    <a:pt x="1078" y="386"/>
                  </a:cubicBezTo>
                  <a:cubicBezTo>
                    <a:pt x="1069" y="226"/>
                    <a:pt x="969" y="67"/>
                    <a:pt x="819" y="16"/>
                  </a:cubicBezTo>
                  <a:cubicBezTo>
                    <a:pt x="788" y="6"/>
                    <a:pt x="756" y="0"/>
                    <a:pt x="724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61"/>
            <p:cNvSpPr/>
            <p:nvPr/>
          </p:nvSpPr>
          <p:spPr>
            <a:xfrm>
              <a:off x="2278031" y="893695"/>
              <a:ext cx="214423" cy="279815"/>
            </a:xfrm>
            <a:custGeom>
              <a:avLst/>
              <a:gdLst/>
              <a:ahLst/>
              <a:cxnLst/>
              <a:rect l="l" t="t" r="r" b="b"/>
              <a:pathLst>
                <a:path w="1469" h="1917" extrusionOk="0">
                  <a:moveTo>
                    <a:pt x="896" y="0"/>
                  </a:moveTo>
                  <a:cubicBezTo>
                    <a:pt x="750" y="0"/>
                    <a:pt x="598" y="59"/>
                    <a:pt x="480" y="152"/>
                  </a:cubicBezTo>
                  <a:cubicBezTo>
                    <a:pt x="220" y="401"/>
                    <a:pt x="51" y="751"/>
                    <a:pt x="21" y="1120"/>
                  </a:cubicBezTo>
                  <a:cubicBezTo>
                    <a:pt x="1" y="1339"/>
                    <a:pt x="41" y="1589"/>
                    <a:pt x="200" y="1749"/>
                  </a:cubicBezTo>
                  <a:cubicBezTo>
                    <a:pt x="306" y="1864"/>
                    <a:pt x="456" y="1916"/>
                    <a:pt x="611" y="1916"/>
                  </a:cubicBezTo>
                  <a:cubicBezTo>
                    <a:pt x="806" y="1916"/>
                    <a:pt x="1010" y="1834"/>
                    <a:pt x="1149" y="1689"/>
                  </a:cubicBezTo>
                  <a:cubicBezTo>
                    <a:pt x="1398" y="1439"/>
                    <a:pt x="1469" y="1060"/>
                    <a:pt x="1449" y="700"/>
                  </a:cubicBezTo>
                  <a:cubicBezTo>
                    <a:pt x="1429" y="461"/>
                    <a:pt x="1358" y="192"/>
                    <a:pt x="1149" y="72"/>
                  </a:cubicBezTo>
                  <a:cubicBezTo>
                    <a:pt x="1073" y="22"/>
                    <a:pt x="986" y="0"/>
                    <a:pt x="89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61"/>
            <p:cNvSpPr/>
            <p:nvPr/>
          </p:nvSpPr>
          <p:spPr>
            <a:xfrm>
              <a:off x="1839553" y="907270"/>
              <a:ext cx="135601" cy="175888"/>
            </a:xfrm>
            <a:custGeom>
              <a:avLst/>
              <a:gdLst/>
              <a:ahLst/>
              <a:cxnLst/>
              <a:rect l="l" t="t" r="r" b="b"/>
              <a:pathLst>
                <a:path w="929" h="1205" extrusionOk="0">
                  <a:moveTo>
                    <a:pt x="398" y="0"/>
                  </a:moveTo>
                  <a:cubicBezTo>
                    <a:pt x="358" y="0"/>
                    <a:pt x="318" y="6"/>
                    <a:pt x="280" y="19"/>
                  </a:cubicBezTo>
                  <a:cubicBezTo>
                    <a:pt x="90" y="88"/>
                    <a:pt x="0" y="348"/>
                    <a:pt x="120" y="498"/>
                  </a:cubicBezTo>
                  <a:cubicBezTo>
                    <a:pt x="110" y="528"/>
                    <a:pt x="110" y="558"/>
                    <a:pt x="110" y="578"/>
                  </a:cubicBezTo>
                  <a:cubicBezTo>
                    <a:pt x="90" y="758"/>
                    <a:pt x="140" y="957"/>
                    <a:pt x="260" y="1087"/>
                  </a:cubicBezTo>
                  <a:cubicBezTo>
                    <a:pt x="335" y="1162"/>
                    <a:pt x="445" y="1204"/>
                    <a:pt x="550" y="1204"/>
                  </a:cubicBezTo>
                  <a:cubicBezTo>
                    <a:pt x="626" y="1204"/>
                    <a:pt x="701" y="1183"/>
                    <a:pt x="759" y="1137"/>
                  </a:cubicBezTo>
                  <a:cubicBezTo>
                    <a:pt x="859" y="1047"/>
                    <a:pt x="899" y="907"/>
                    <a:pt x="908" y="778"/>
                  </a:cubicBezTo>
                  <a:cubicBezTo>
                    <a:pt x="928" y="578"/>
                    <a:pt x="899" y="368"/>
                    <a:pt x="789" y="208"/>
                  </a:cubicBezTo>
                  <a:cubicBezTo>
                    <a:pt x="702" y="82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61"/>
            <p:cNvSpPr/>
            <p:nvPr/>
          </p:nvSpPr>
          <p:spPr>
            <a:xfrm>
              <a:off x="1667606" y="429235"/>
              <a:ext cx="112977" cy="758434"/>
            </a:xfrm>
            <a:custGeom>
              <a:avLst/>
              <a:gdLst/>
              <a:ahLst/>
              <a:cxnLst/>
              <a:rect l="l" t="t" r="r" b="b"/>
              <a:pathLst>
                <a:path w="774" h="5196" extrusionOk="0">
                  <a:moveTo>
                    <a:pt x="620" y="0"/>
                  </a:moveTo>
                  <a:cubicBezTo>
                    <a:pt x="539" y="0"/>
                    <a:pt x="454" y="53"/>
                    <a:pt x="449" y="159"/>
                  </a:cubicBezTo>
                  <a:cubicBezTo>
                    <a:pt x="320" y="1786"/>
                    <a:pt x="170" y="3414"/>
                    <a:pt x="10" y="5051"/>
                  </a:cubicBezTo>
                  <a:cubicBezTo>
                    <a:pt x="0" y="5148"/>
                    <a:pt x="71" y="5195"/>
                    <a:pt x="148" y="5195"/>
                  </a:cubicBezTo>
                  <a:cubicBezTo>
                    <a:pt x="230" y="5195"/>
                    <a:pt x="319" y="5143"/>
                    <a:pt x="329" y="5040"/>
                  </a:cubicBezTo>
                  <a:cubicBezTo>
                    <a:pt x="489" y="3414"/>
                    <a:pt x="639" y="1786"/>
                    <a:pt x="769" y="149"/>
                  </a:cubicBezTo>
                  <a:cubicBezTo>
                    <a:pt x="774" y="50"/>
                    <a:pt x="698" y="0"/>
                    <a:pt x="6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61"/>
            <p:cNvSpPr/>
            <p:nvPr/>
          </p:nvSpPr>
          <p:spPr>
            <a:xfrm>
              <a:off x="2092218" y="368660"/>
              <a:ext cx="425926" cy="547953"/>
            </a:xfrm>
            <a:custGeom>
              <a:avLst/>
              <a:gdLst/>
              <a:ahLst/>
              <a:cxnLst/>
              <a:rect l="l" t="t" r="r" b="b"/>
              <a:pathLst>
                <a:path w="2918" h="3754" extrusionOk="0">
                  <a:moveTo>
                    <a:pt x="2696" y="1"/>
                  </a:moveTo>
                  <a:cubicBezTo>
                    <a:pt x="2660" y="1"/>
                    <a:pt x="2623" y="17"/>
                    <a:pt x="2591" y="55"/>
                  </a:cubicBezTo>
                  <a:cubicBezTo>
                    <a:pt x="1673" y="1153"/>
                    <a:pt x="834" y="2311"/>
                    <a:pt x="76" y="3519"/>
                  </a:cubicBezTo>
                  <a:cubicBezTo>
                    <a:pt x="0" y="3643"/>
                    <a:pt x="110" y="3753"/>
                    <a:pt x="222" y="3753"/>
                  </a:cubicBezTo>
                  <a:cubicBezTo>
                    <a:pt x="271" y="3753"/>
                    <a:pt x="321" y="3731"/>
                    <a:pt x="355" y="3679"/>
                  </a:cubicBezTo>
                  <a:cubicBezTo>
                    <a:pt x="1094" y="2491"/>
                    <a:pt x="1913" y="1353"/>
                    <a:pt x="2811" y="275"/>
                  </a:cubicBezTo>
                  <a:cubicBezTo>
                    <a:pt x="2917" y="161"/>
                    <a:pt x="2810" y="1"/>
                    <a:pt x="269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61"/>
            <p:cNvSpPr/>
            <p:nvPr/>
          </p:nvSpPr>
          <p:spPr>
            <a:xfrm>
              <a:off x="1652572" y="1154826"/>
              <a:ext cx="1376888" cy="361409"/>
            </a:xfrm>
            <a:custGeom>
              <a:avLst/>
              <a:gdLst/>
              <a:ahLst/>
              <a:cxnLst/>
              <a:rect l="l" t="t" r="r" b="b"/>
              <a:pathLst>
                <a:path w="9433" h="2476" extrusionOk="0">
                  <a:moveTo>
                    <a:pt x="209" y="0"/>
                  </a:moveTo>
                  <a:cubicBezTo>
                    <a:pt x="81" y="0"/>
                    <a:pt x="0" y="210"/>
                    <a:pt x="133" y="309"/>
                  </a:cubicBezTo>
                  <a:cubicBezTo>
                    <a:pt x="1964" y="1674"/>
                    <a:pt x="4266" y="2475"/>
                    <a:pt x="6561" y="2475"/>
                  </a:cubicBezTo>
                  <a:cubicBezTo>
                    <a:pt x="6767" y="2475"/>
                    <a:pt x="6974" y="2469"/>
                    <a:pt x="7181" y="2456"/>
                  </a:cubicBezTo>
                  <a:cubicBezTo>
                    <a:pt x="7899" y="2405"/>
                    <a:pt x="8609" y="2266"/>
                    <a:pt x="9267" y="1957"/>
                  </a:cubicBezTo>
                  <a:cubicBezTo>
                    <a:pt x="9433" y="1878"/>
                    <a:pt x="9325" y="1662"/>
                    <a:pt x="9175" y="1662"/>
                  </a:cubicBezTo>
                  <a:cubicBezTo>
                    <a:pt x="9153" y="1662"/>
                    <a:pt x="9130" y="1667"/>
                    <a:pt x="9108" y="1677"/>
                  </a:cubicBezTo>
                  <a:cubicBezTo>
                    <a:pt x="8344" y="2035"/>
                    <a:pt x="7499" y="2160"/>
                    <a:pt x="6657" y="2160"/>
                  </a:cubicBezTo>
                  <a:cubicBezTo>
                    <a:pt x="6255" y="2160"/>
                    <a:pt x="5854" y="2131"/>
                    <a:pt x="5464" y="2086"/>
                  </a:cubicBezTo>
                  <a:cubicBezTo>
                    <a:pt x="4266" y="1957"/>
                    <a:pt x="3098" y="1607"/>
                    <a:pt x="2020" y="1088"/>
                  </a:cubicBezTo>
                  <a:cubicBezTo>
                    <a:pt x="1411" y="788"/>
                    <a:pt x="832" y="439"/>
                    <a:pt x="293" y="30"/>
                  </a:cubicBezTo>
                  <a:cubicBezTo>
                    <a:pt x="264" y="9"/>
                    <a:pt x="235" y="0"/>
                    <a:pt x="20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61"/>
            <p:cNvSpPr/>
            <p:nvPr/>
          </p:nvSpPr>
          <p:spPr>
            <a:xfrm>
              <a:off x="2740302" y="459158"/>
              <a:ext cx="554667" cy="514819"/>
            </a:xfrm>
            <a:custGeom>
              <a:avLst/>
              <a:gdLst/>
              <a:ahLst/>
              <a:cxnLst/>
              <a:rect l="l" t="t" r="r" b="b"/>
              <a:pathLst>
                <a:path w="3800" h="3527" extrusionOk="0">
                  <a:moveTo>
                    <a:pt x="3557" y="0"/>
                  </a:moveTo>
                  <a:cubicBezTo>
                    <a:pt x="3522" y="0"/>
                    <a:pt x="3485" y="13"/>
                    <a:pt x="3453" y="44"/>
                  </a:cubicBezTo>
                  <a:cubicBezTo>
                    <a:pt x="2324" y="1092"/>
                    <a:pt x="1206" y="2160"/>
                    <a:pt x="108" y="3258"/>
                  </a:cubicBezTo>
                  <a:cubicBezTo>
                    <a:pt x="0" y="3366"/>
                    <a:pt x="112" y="3527"/>
                    <a:pt x="233" y="3527"/>
                  </a:cubicBezTo>
                  <a:cubicBezTo>
                    <a:pt x="269" y="3527"/>
                    <a:pt x="306" y="3512"/>
                    <a:pt x="338" y="3478"/>
                  </a:cubicBezTo>
                  <a:cubicBezTo>
                    <a:pt x="1436" y="2390"/>
                    <a:pt x="2544" y="1322"/>
                    <a:pt x="3682" y="274"/>
                  </a:cubicBezTo>
                  <a:cubicBezTo>
                    <a:pt x="3799" y="165"/>
                    <a:pt x="3684" y="0"/>
                    <a:pt x="3557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61"/>
            <p:cNvSpPr/>
            <p:nvPr/>
          </p:nvSpPr>
          <p:spPr>
            <a:xfrm>
              <a:off x="2333498" y="885813"/>
              <a:ext cx="180705" cy="291346"/>
            </a:xfrm>
            <a:custGeom>
              <a:avLst/>
              <a:gdLst/>
              <a:ahLst/>
              <a:cxnLst/>
              <a:rect l="l" t="t" r="r" b="b"/>
              <a:pathLst>
                <a:path w="1238" h="1996" extrusionOk="0">
                  <a:moveTo>
                    <a:pt x="679" y="1"/>
                  </a:moveTo>
                  <a:cubicBezTo>
                    <a:pt x="642" y="1"/>
                    <a:pt x="607" y="14"/>
                    <a:pt x="579" y="46"/>
                  </a:cubicBezTo>
                  <a:cubicBezTo>
                    <a:pt x="519" y="106"/>
                    <a:pt x="510" y="215"/>
                    <a:pt x="579" y="275"/>
                  </a:cubicBezTo>
                  <a:cubicBezTo>
                    <a:pt x="839" y="465"/>
                    <a:pt x="898" y="885"/>
                    <a:pt x="819" y="1184"/>
                  </a:cubicBezTo>
                  <a:cubicBezTo>
                    <a:pt x="744" y="1456"/>
                    <a:pt x="510" y="1676"/>
                    <a:pt x="216" y="1676"/>
                  </a:cubicBezTo>
                  <a:cubicBezTo>
                    <a:pt x="198" y="1676"/>
                    <a:pt x="179" y="1675"/>
                    <a:pt x="160" y="1673"/>
                  </a:cubicBezTo>
                  <a:cubicBezTo>
                    <a:pt x="156" y="1672"/>
                    <a:pt x="152" y="1672"/>
                    <a:pt x="148" y="1672"/>
                  </a:cubicBezTo>
                  <a:cubicBezTo>
                    <a:pt x="72" y="1672"/>
                    <a:pt x="1" y="1757"/>
                    <a:pt x="10" y="1833"/>
                  </a:cubicBezTo>
                  <a:cubicBezTo>
                    <a:pt x="10" y="1923"/>
                    <a:pt x="80" y="1983"/>
                    <a:pt x="170" y="1992"/>
                  </a:cubicBezTo>
                  <a:cubicBezTo>
                    <a:pt x="194" y="1994"/>
                    <a:pt x="217" y="1996"/>
                    <a:pt x="241" y="1996"/>
                  </a:cubicBezTo>
                  <a:cubicBezTo>
                    <a:pt x="650" y="1996"/>
                    <a:pt x="1005" y="1671"/>
                    <a:pt x="1118" y="1284"/>
                  </a:cubicBezTo>
                  <a:cubicBezTo>
                    <a:pt x="1238" y="894"/>
                    <a:pt x="1148" y="306"/>
                    <a:pt x="799" y="46"/>
                  </a:cubicBezTo>
                  <a:cubicBezTo>
                    <a:pt x="766" y="19"/>
                    <a:pt x="722" y="1"/>
                    <a:pt x="67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61"/>
            <p:cNvSpPr/>
            <p:nvPr/>
          </p:nvSpPr>
          <p:spPr>
            <a:xfrm>
              <a:off x="1826416" y="902599"/>
              <a:ext cx="119545" cy="169611"/>
            </a:xfrm>
            <a:custGeom>
              <a:avLst/>
              <a:gdLst/>
              <a:ahLst/>
              <a:cxnLst/>
              <a:rect l="l" t="t" r="r" b="b"/>
              <a:pathLst>
                <a:path w="819" h="1162" extrusionOk="0">
                  <a:moveTo>
                    <a:pt x="630" y="0"/>
                  </a:moveTo>
                  <a:cubicBezTo>
                    <a:pt x="397" y="0"/>
                    <a:pt x="177" y="166"/>
                    <a:pt x="90" y="380"/>
                  </a:cubicBezTo>
                  <a:cubicBezTo>
                    <a:pt x="0" y="610"/>
                    <a:pt x="60" y="889"/>
                    <a:pt x="200" y="1089"/>
                  </a:cubicBezTo>
                  <a:cubicBezTo>
                    <a:pt x="234" y="1130"/>
                    <a:pt x="287" y="1161"/>
                    <a:pt x="342" y="1161"/>
                  </a:cubicBezTo>
                  <a:cubicBezTo>
                    <a:pt x="368" y="1161"/>
                    <a:pt x="394" y="1155"/>
                    <a:pt x="419" y="1139"/>
                  </a:cubicBezTo>
                  <a:cubicBezTo>
                    <a:pt x="490" y="1099"/>
                    <a:pt x="530" y="999"/>
                    <a:pt x="470" y="919"/>
                  </a:cubicBezTo>
                  <a:cubicBezTo>
                    <a:pt x="450" y="889"/>
                    <a:pt x="430" y="849"/>
                    <a:pt x="410" y="819"/>
                  </a:cubicBezTo>
                  <a:cubicBezTo>
                    <a:pt x="410" y="810"/>
                    <a:pt x="399" y="799"/>
                    <a:pt x="399" y="790"/>
                  </a:cubicBezTo>
                  <a:cubicBezTo>
                    <a:pt x="399" y="790"/>
                    <a:pt x="399" y="779"/>
                    <a:pt x="390" y="770"/>
                  </a:cubicBezTo>
                  <a:cubicBezTo>
                    <a:pt x="390" y="750"/>
                    <a:pt x="379" y="730"/>
                    <a:pt x="370" y="699"/>
                  </a:cubicBezTo>
                  <a:lnTo>
                    <a:pt x="370" y="690"/>
                  </a:lnTo>
                  <a:lnTo>
                    <a:pt x="370" y="670"/>
                  </a:lnTo>
                  <a:lnTo>
                    <a:pt x="370" y="600"/>
                  </a:lnTo>
                  <a:lnTo>
                    <a:pt x="370" y="590"/>
                  </a:lnTo>
                  <a:lnTo>
                    <a:pt x="370" y="560"/>
                  </a:lnTo>
                  <a:cubicBezTo>
                    <a:pt x="379" y="540"/>
                    <a:pt x="379" y="520"/>
                    <a:pt x="390" y="500"/>
                  </a:cubicBezTo>
                  <a:lnTo>
                    <a:pt x="390" y="490"/>
                  </a:lnTo>
                  <a:cubicBezTo>
                    <a:pt x="399" y="490"/>
                    <a:pt x="399" y="480"/>
                    <a:pt x="399" y="470"/>
                  </a:cubicBezTo>
                  <a:cubicBezTo>
                    <a:pt x="410" y="460"/>
                    <a:pt x="410" y="450"/>
                    <a:pt x="419" y="440"/>
                  </a:cubicBezTo>
                  <a:lnTo>
                    <a:pt x="430" y="430"/>
                  </a:lnTo>
                  <a:cubicBezTo>
                    <a:pt x="430" y="420"/>
                    <a:pt x="439" y="420"/>
                    <a:pt x="439" y="420"/>
                  </a:cubicBezTo>
                  <a:cubicBezTo>
                    <a:pt x="450" y="410"/>
                    <a:pt x="450" y="400"/>
                    <a:pt x="459" y="390"/>
                  </a:cubicBezTo>
                  <a:cubicBezTo>
                    <a:pt x="470" y="390"/>
                    <a:pt x="470" y="380"/>
                    <a:pt x="479" y="370"/>
                  </a:cubicBezTo>
                  <a:cubicBezTo>
                    <a:pt x="499" y="360"/>
                    <a:pt x="519" y="350"/>
                    <a:pt x="530" y="340"/>
                  </a:cubicBezTo>
                  <a:lnTo>
                    <a:pt x="539" y="340"/>
                  </a:lnTo>
                  <a:cubicBezTo>
                    <a:pt x="549" y="340"/>
                    <a:pt x="549" y="330"/>
                    <a:pt x="559" y="330"/>
                  </a:cubicBezTo>
                  <a:cubicBezTo>
                    <a:pt x="569" y="330"/>
                    <a:pt x="579" y="320"/>
                    <a:pt x="589" y="320"/>
                  </a:cubicBezTo>
                  <a:lnTo>
                    <a:pt x="649" y="320"/>
                  </a:lnTo>
                  <a:cubicBezTo>
                    <a:pt x="739" y="320"/>
                    <a:pt x="819" y="240"/>
                    <a:pt x="809" y="160"/>
                  </a:cubicBezTo>
                  <a:cubicBezTo>
                    <a:pt x="809" y="71"/>
                    <a:pt x="739" y="1"/>
                    <a:pt x="649" y="1"/>
                  </a:cubicBezTo>
                  <a:cubicBezTo>
                    <a:pt x="643" y="0"/>
                    <a:pt x="636" y="0"/>
                    <a:pt x="63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2802629" y="985507"/>
              <a:ext cx="158956" cy="199096"/>
            </a:xfrm>
            <a:custGeom>
              <a:avLst/>
              <a:gdLst/>
              <a:ahLst/>
              <a:cxnLst/>
              <a:rect l="l" t="t" r="r" b="b"/>
              <a:pathLst>
                <a:path w="1089" h="1364" extrusionOk="0">
                  <a:moveTo>
                    <a:pt x="849" y="0"/>
                  </a:moveTo>
                  <a:cubicBezTo>
                    <a:pt x="736" y="0"/>
                    <a:pt x="621" y="66"/>
                    <a:pt x="530" y="122"/>
                  </a:cubicBezTo>
                  <a:cubicBezTo>
                    <a:pt x="400" y="202"/>
                    <a:pt x="300" y="301"/>
                    <a:pt x="210" y="431"/>
                  </a:cubicBezTo>
                  <a:cubicBezTo>
                    <a:pt x="31" y="670"/>
                    <a:pt x="0" y="1020"/>
                    <a:pt x="151" y="1280"/>
                  </a:cubicBezTo>
                  <a:cubicBezTo>
                    <a:pt x="177" y="1333"/>
                    <a:pt x="235" y="1364"/>
                    <a:pt x="291" y="1364"/>
                  </a:cubicBezTo>
                  <a:cubicBezTo>
                    <a:pt x="319" y="1364"/>
                    <a:pt x="347" y="1356"/>
                    <a:pt x="370" y="1340"/>
                  </a:cubicBezTo>
                  <a:cubicBezTo>
                    <a:pt x="440" y="1289"/>
                    <a:pt x="470" y="1200"/>
                    <a:pt x="430" y="1120"/>
                  </a:cubicBezTo>
                  <a:cubicBezTo>
                    <a:pt x="420" y="1110"/>
                    <a:pt x="410" y="1100"/>
                    <a:pt x="410" y="1080"/>
                  </a:cubicBezTo>
                  <a:lnTo>
                    <a:pt x="400" y="1080"/>
                  </a:lnTo>
                  <a:lnTo>
                    <a:pt x="400" y="1070"/>
                  </a:lnTo>
                  <a:cubicBezTo>
                    <a:pt x="390" y="1050"/>
                    <a:pt x="390" y="1020"/>
                    <a:pt x="380" y="990"/>
                  </a:cubicBezTo>
                  <a:lnTo>
                    <a:pt x="380" y="980"/>
                  </a:lnTo>
                  <a:cubicBezTo>
                    <a:pt x="370" y="970"/>
                    <a:pt x="370" y="950"/>
                    <a:pt x="370" y="940"/>
                  </a:cubicBezTo>
                  <a:lnTo>
                    <a:pt x="370" y="860"/>
                  </a:lnTo>
                  <a:lnTo>
                    <a:pt x="370" y="850"/>
                  </a:lnTo>
                  <a:lnTo>
                    <a:pt x="380" y="850"/>
                  </a:lnTo>
                  <a:lnTo>
                    <a:pt x="380" y="810"/>
                  </a:lnTo>
                  <a:cubicBezTo>
                    <a:pt x="390" y="781"/>
                    <a:pt x="400" y="750"/>
                    <a:pt x="410" y="730"/>
                  </a:cubicBezTo>
                  <a:lnTo>
                    <a:pt x="410" y="721"/>
                  </a:lnTo>
                  <a:lnTo>
                    <a:pt x="410" y="710"/>
                  </a:lnTo>
                  <a:cubicBezTo>
                    <a:pt x="420" y="701"/>
                    <a:pt x="420" y="690"/>
                    <a:pt x="430" y="681"/>
                  </a:cubicBezTo>
                  <a:cubicBezTo>
                    <a:pt x="440" y="650"/>
                    <a:pt x="450" y="630"/>
                    <a:pt x="470" y="611"/>
                  </a:cubicBezTo>
                  <a:cubicBezTo>
                    <a:pt x="470" y="601"/>
                    <a:pt x="480" y="591"/>
                    <a:pt x="490" y="581"/>
                  </a:cubicBezTo>
                  <a:lnTo>
                    <a:pt x="490" y="581"/>
                  </a:lnTo>
                  <a:cubicBezTo>
                    <a:pt x="485" y="589"/>
                    <a:pt x="483" y="592"/>
                    <a:pt x="483" y="592"/>
                  </a:cubicBezTo>
                  <a:cubicBezTo>
                    <a:pt x="484" y="592"/>
                    <a:pt x="500" y="571"/>
                    <a:pt x="500" y="571"/>
                  </a:cubicBezTo>
                  <a:cubicBezTo>
                    <a:pt x="520" y="551"/>
                    <a:pt x="540" y="531"/>
                    <a:pt x="550" y="511"/>
                  </a:cubicBezTo>
                  <a:cubicBezTo>
                    <a:pt x="570" y="491"/>
                    <a:pt x="590" y="471"/>
                    <a:pt x="610" y="461"/>
                  </a:cubicBezTo>
                  <a:lnTo>
                    <a:pt x="630" y="441"/>
                  </a:lnTo>
                  <a:lnTo>
                    <a:pt x="650" y="431"/>
                  </a:lnTo>
                  <a:cubicBezTo>
                    <a:pt x="690" y="401"/>
                    <a:pt x="739" y="371"/>
                    <a:pt x="779" y="341"/>
                  </a:cubicBezTo>
                  <a:cubicBezTo>
                    <a:pt x="789" y="341"/>
                    <a:pt x="799" y="331"/>
                    <a:pt x="809" y="331"/>
                  </a:cubicBezTo>
                  <a:lnTo>
                    <a:pt x="829" y="321"/>
                  </a:lnTo>
                  <a:cubicBezTo>
                    <a:pt x="851" y="334"/>
                    <a:pt x="876" y="339"/>
                    <a:pt x="901" y="339"/>
                  </a:cubicBezTo>
                  <a:cubicBezTo>
                    <a:pt x="960" y="339"/>
                    <a:pt x="1021" y="310"/>
                    <a:pt x="1049" y="262"/>
                  </a:cubicBezTo>
                  <a:cubicBezTo>
                    <a:pt x="1089" y="182"/>
                    <a:pt x="1059" y="91"/>
                    <a:pt x="989" y="42"/>
                  </a:cubicBezTo>
                  <a:cubicBezTo>
                    <a:pt x="944" y="12"/>
                    <a:pt x="897" y="0"/>
                    <a:pt x="84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3" name="Google Shape;5503;p61"/>
          <p:cNvGrpSpPr/>
          <p:nvPr/>
        </p:nvGrpSpPr>
        <p:grpSpPr>
          <a:xfrm>
            <a:off x="35963" y="3314425"/>
            <a:ext cx="2083933" cy="3359589"/>
            <a:chOff x="29733" y="2574911"/>
            <a:chExt cx="1722970" cy="2609998"/>
          </a:xfrm>
        </p:grpSpPr>
        <p:sp>
          <p:nvSpPr>
            <p:cNvPr id="5504" name="Google Shape;5504;p61"/>
            <p:cNvSpPr/>
            <p:nvPr/>
          </p:nvSpPr>
          <p:spPr>
            <a:xfrm>
              <a:off x="29733" y="4139945"/>
              <a:ext cx="1215451" cy="1044963"/>
            </a:xfrm>
            <a:custGeom>
              <a:avLst/>
              <a:gdLst/>
              <a:ahLst/>
              <a:cxnLst/>
              <a:rect l="l" t="t" r="r" b="b"/>
              <a:pathLst>
                <a:path w="8327" h="7159" extrusionOk="0">
                  <a:moveTo>
                    <a:pt x="5691" y="0"/>
                  </a:moveTo>
                  <a:cubicBezTo>
                    <a:pt x="5551" y="170"/>
                    <a:pt x="5401" y="340"/>
                    <a:pt x="5252" y="519"/>
                  </a:cubicBezTo>
                  <a:cubicBezTo>
                    <a:pt x="4702" y="1169"/>
                    <a:pt x="4163" y="1817"/>
                    <a:pt x="3624" y="2476"/>
                  </a:cubicBezTo>
                  <a:cubicBezTo>
                    <a:pt x="3155" y="3055"/>
                    <a:pt x="2686" y="3634"/>
                    <a:pt x="2227" y="4223"/>
                  </a:cubicBezTo>
                  <a:cubicBezTo>
                    <a:pt x="1468" y="5191"/>
                    <a:pt x="729" y="6170"/>
                    <a:pt x="1" y="7158"/>
                  </a:cubicBezTo>
                  <a:cubicBezTo>
                    <a:pt x="779" y="6808"/>
                    <a:pt x="1568" y="6449"/>
                    <a:pt x="2346" y="6090"/>
                  </a:cubicBezTo>
                  <a:cubicBezTo>
                    <a:pt x="2896" y="5830"/>
                    <a:pt x="3444" y="5581"/>
                    <a:pt x="3994" y="5321"/>
                  </a:cubicBezTo>
                  <a:cubicBezTo>
                    <a:pt x="4622" y="5022"/>
                    <a:pt x="5241" y="4722"/>
                    <a:pt x="5871" y="4413"/>
                  </a:cubicBezTo>
                  <a:cubicBezTo>
                    <a:pt x="6689" y="4013"/>
                    <a:pt x="7508" y="3604"/>
                    <a:pt x="8326" y="3195"/>
                  </a:cubicBezTo>
                  <a:lnTo>
                    <a:pt x="8306" y="3145"/>
                  </a:lnTo>
                  <a:cubicBezTo>
                    <a:pt x="8259" y="3169"/>
                    <a:pt x="8208" y="3178"/>
                    <a:pt x="8154" y="3178"/>
                  </a:cubicBezTo>
                  <a:cubicBezTo>
                    <a:pt x="8072" y="3178"/>
                    <a:pt x="7986" y="3155"/>
                    <a:pt x="7907" y="3125"/>
                  </a:cubicBezTo>
                  <a:cubicBezTo>
                    <a:pt x="7827" y="3095"/>
                    <a:pt x="7747" y="3055"/>
                    <a:pt x="7667" y="3015"/>
                  </a:cubicBezTo>
                  <a:cubicBezTo>
                    <a:pt x="6779" y="2376"/>
                    <a:pt x="6080" y="1468"/>
                    <a:pt x="5711" y="439"/>
                  </a:cubicBezTo>
                  <a:cubicBezTo>
                    <a:pt x="5661" y="310"/>
                    <a:pt x="5621" y="150"/>
                    <a:pt x="5700" y="40"/>
                  </a:cubicBezTo>
                  <a:lnTo>
                    <a:pt x="5720" y="20"/>
                  </a:lnTo>
                  <a:lnTo>
                    <a:pt x="5691" y="0"/>
                  </a:lnTo>
                  <a:close/>
                </a:path>
              </a:pathLst>
            </a:custGeom>
            <a:solidFill>
              <a:srgbClr val="FFA0A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850056" y="4130896"/>
              <a:ext cx="418482" cy="473073"/>
            </a:xfrm>
            <a:custGeom>
              <a:avLst/>
              <a:gdLst/>
              <a:ahLst/>
              <a:cxnLst/>
              <a:rect l="l" t="t" r="r" b="b"/>
              <a:pathLst>
                <a:path w="2867" h="3241" extrusionOk="0">
                  <a:moveTo>
                    <a:pt x="316" y="0"/>
                  </a:moveTo>
                  <a:cubicBezTo>
                    <a:pt x="233" y="0"/>
                    <a:pt x="155" y="22"/>
                    <a:pt x="100" y="82"/>
                  </a:cubicBezTo>
                  <a:lnTo>
                    <a:pt x="80" y="102"/>
                  </a:lnTo>
                  <a:cubicBezTo>
                    <a:pt x="1" y="212"/>
                    <a:pt x="41" y="372"/>
                    <a:pt x="91" y="501"/>
                  </a:cubicBezTo>
                  <a:cubicBezTo>
                    <a:pt x="460" y="1530"/>
                    <a:pt x="1159" y="2438"/>
                    <a:pt x="2047" y="3077"/>
                  </a:cubicBezTo>
                  <a:cubicBezTo>
                    <a:pt x="2127" y="3117"/>
                    <a:pt x="2207" y="3157"/>
                    <a:pt x="2287" y="3187"/>
                  </a:cubicBezTo>
                  <a:cubicBezTo>
                    <a:pt x="2366" y="3217"/>
                    <a:pt x="2452" y="3240"/>
                    <a:pt x="2534" y="3240"/>
                  </a:cubicBezTo>
                  <a:cubicBezTo>
                    <a:pt x="2588" y="3240"/>
                    <a:pt x="2639" y="3231"/>
                    <a:pt x="2686" y="3207"/>
                  </a:cubicBezTo>
                  <a:cubicBezTo>
                    <a:pt x="2706" y="3197"/>
                    <a:pt x="2726" y="3177"/>
                    <a:pt x="2746" y="3157"/>
                  </a:cubicBezTo>
                  <a:cubicBezTo>
                    <a:pt x="2866" y="3037"/>
                    <a:pt x="2806" y="2837"/>
                    <a:pt x="2756" y="2688"/>
                  </a:cubicBezTo>
                  <a:cubicBezTo>
                    <a:pt x="2536" y="2139"/>
                    <a:pt x="2297" y="1600"/>
                    <a:pt x="1937" y="1120"/>
                  </a:cubicBezTo>
                  <a:cubicBezTo>
                    <a:pt x="1588" y="652"/>
                    <a:pt x="1129" y="252"/>
                    <a:pt x="570" y="53"/>
                  </a:cubicBezTo>
                  <a:cubicBezTo>
                    <a:pt x="490" y="23"/>
                    <a:pt x="400" y="0"/>
                    <a:pt x="31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558710" y="4215701"/>
              <a:ext cx="335282" cy="701070"/>
            </a:xfrm>
            <a:custGeom>
              <a:avLst/>
              <a:gdLst/>
              <a:ahLst/>
              <a:cxnLst/>
              <a:rect l="l" t="t" r="r" b="b"/>
              <a:pathLst>
                <a:path w="2297" h="4803" extrusionOk="0">
                  <a:moveTo>
                    <a:pt x="1628" y="0"/>
                  </a:moveTo>
                  <a:cubicBezTo>
                    <a:pt x="1078" y="650"/>
                    <a:pt x="539" y="1298"/>
                    <a:pt x="0" y="1957"/>
                  </a:cubicBezTo>
                  <a:cubicBezTo>
                    <a:pt x="320" y="2866"/>
                    <a:pt x="439" y="3844"/>
                    <a:pt x="370" y="4802"/>
                  </a:cubicBezTo>
                  <a:cubicBezTo>
                    <a:pt x="998" y="4503"/>
                    <a:pt x="1617" y="4203"/>
                    <a:pt x="2247" y="3894"/>
                  </a:cubicBezTo>
                  <a:cubicBezTo>
                    <a:pt x="2296" y="2566"/>
                    <a:pt x="2087" y="1238"/>
                    <a:pt x="162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29733" y="4756355"/>
              <a:ext cx="358636" cy="428553"/>
            </a:xfrm>
            <a:custGeom>
              <a:avLst/>
              <a:gdLst/>
              <a:ahLst/>
              <a:cxnLst/>
              <a:rect l="l" t="t" r="r" b="b"/>
              <a:pathLst>
                <a:path w="2457" h="2936" extrusionOk="0">
                  <a:moveTo>
                    <a:pt x="2227" y="0"/>
                  </a:moveTo>
                  <a:cubicBezTo>
                    <a:pt x="1468" y="968"/>
                    <a:pt x="729" y="1947"/>
                    <a:pt x="1" y="2935"/>
                  </a:cubicBezTo>
                  <a:cubicBezTo>
                    <a:pt x="779" y="2585"/>
                    <a:pt x="1568" y="2226"/>
                    <a:pt x="2346" y="1867"/>
                  </a:cubicBezTo>
                  <a:cubicBezTo>
                    <a:pt x="2457" y="1248"/>
                    <a:pt x="2417" y="599"/>
                    <a:pt x="222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78632" y="4134837"/>
              <a:ext cx="797115" cy="973587"/>
            </a:xfrm>
            <a:custGeom>
              <a:avLst/>
              <a:gdLst/>
              <a:ahLst/>
              <a:cxnLst/>
              <a:rect l="l" t="t" r="r" b="b"/>
              <a:pathLst>
                <a:path w="5461" h="6670" extrusionOk="0">
                  <a:moveTo>
                    <a:pt x="5358" y="0"/>
                  </a:moveTo>
                  <a:cubicBezTo>
                    <a:pt x="5340" y="0"/>
                    <a:pt x="5321" y="8"/>
                    <a:pt x="5306" y="26"/>
                  </a:cubicBezTo>
                  <a:cubicBezTo>
                    <a:pt x="3878" y="1672"/>
                    <a:pt x="2490" y="3360"/>
                    <a:pt x="1163" y="5077"/>
                  </a:cubicBezTo>
                  <a:cubicBezTo>
                    <a:pt x="784" y="5566"/>
                    <a:pt x="414" y="6055"/>
                    <a:pt x="45" y="6554"/>
                  </a:cubicBezTo>
                  <a:cubicBezTo>
                    <a:pt x="1" y="6606"/>
                    <a:pt x="50" y="6669"/>
                    <a:pt x="102" y="6669"/>
                  </a:cubicBezTo>
                  <a:cubicBezTo>
                    <a:pt x="121" y="6669"/>
                    <a:pt x="139" y="6662"/>
                    <a:pt x="155" y="6644"/>
                  </a:cubicBezTo>
                  <a:cubicBezTo>
                    <a:pt x="1452" y="4897"/>
                    <a:pt x="2810" y="3190"/>
                    <a:pt x="4218" y="1523"/>
                  </a:cubicBezTo>
                  <a:lnTo>
                    <a:pt x="5416" y="115"/>
                  </a:lnTo>
                  <a:cubicBezTo>
                    <a:pt x="5460" y="63"/>
                    <a:pt x="5411" y="0"/>
                    <a:pt x="5358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904501" y="4597837"/>
              <a:ext cx="347835" cy="180705"/>
            </a:xfrm>
            <a:custGeom>
              <a:avLst/>
              <a:gdLst/>
              <a:ahLst/>
              <a:cxnLst/>
              <a:rect l="l" t="t" r="r" b="b"/>
              <a:pathLst>
                <a:path w="2383" h="1238" extrusionOk="0">
                  <a:moveTo>
                    <a:pt x="2267" y="0"/>
                  </a:moveTo>
                  <a:cubicBezTo>
                    <a:pt x="2256" y="0"/>
                    <a:pt x="2245" y="3"/>
                    <a:pt x="2234" y="8"/>
                  </a:cubicBezTo>
                  <a:cubicBezTo>
                    <a:pt x="1504" y="377"/>
                    <a:pt x="786" y="747"/>
                    <a:pt x="67" y="1106"/>
                  </a:cubicBezTo>
                  <a:cubicBezTo>
                    <a:pt x="0" y="1148"/>
                    <a:pt x="45" y="1238"/>
                    <a:pt x="108" y="1238"/>
                  </a:cubicBezTo>
                  <a:cubicBezTo>
                    <a:pt x="120" y="1238"/>
                    <a:pt x="134" y="1234"/>
                    <a:pt x="147" y="1226"/>
                  </a:cubicBezTo>
                  <a:cubicBezTo>
                    <a:pt x="865" y="867"/>
                    <a:pt x="1595" y="497"/>
                    <a:pt x="2313" y="128"/>
                  </a:cubicBezTo>
                  <a:cubicBezTo>
                    <a:pt x="2382" y="94"/>
                    <a:pt x="2333" y="0"/>
                    <a:pt x="226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61"/>
            <p:cNvSpPr/>
            <p:nvPr/>
          </p:nvSpPr>
          <p:spPr>
            <a:xfrm>
              <a:off x="995729" y="4608784"/>
              <a:ext cx="149760" cy="87433"/>
            </a:xfrm>
            <a:custGeom>
              <a:avLst/>
              <a:gdLst/>
              <a:ahLst/>
              <a:cxnLst/>
              <a:rect l="l" t="t" r="r" b="b"/>
              <a:pathLst>
                <a:path w="1026" h="599" extrusionOk="0">
                  <a:moveTo>
                    <a:pt x="915" y="1"/>
                  </a:moveTo>
                  <a:cubicBezTo>
                    <a:pt x="903" y="1"/>
                    <a:pt x="891" y="5"/>
                    <a:pt x="879" y="13"/>
                  </a:cubicBezTo>
                  <a:cubicBezTo>
                    <a:pt x="610" y="173"/>
                    <a:pt x="340" y="322"/>
                    <a:pt x="61" y="462"/>
                  </a:cubicBezTo>
                  <a:cubicBezTo>
                    <a:pt x="21" y="472"/>
                    <a:pt x="1" y="512"/>
                    <a:pt x="11" y="552"/>
                  </a:cubicBezTo>
                  <a:cubicBezTo>
                    <a:pt x="27" y="575"/>
                    <a:pt x="54" y="598"/>
                    <a:pt x="85" y="598"/>
                  </a:cubicBezTo>
                  <a:cubicBezTo>
                    <a:pt x="93" y="598"/>
                    <a:pt x="102" y="597"/>
                    <a:pt x="111" y="592"/>
                  </a:cubicBezTo>
                  <a:cubicBezTo>
                    <a:pt x="400" y="452"/>
                    <a:pt x="680" y="302"/>
                    <a:pt x="959" y="133"/>
                  </a:cubicBezTo>
                  <a:cubicBezTo>
                    <a:pt x="1026" y="91"/>
                    <a:pt x="975" y="1"/>
                    <a:pt x="91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61"/>
            <p:cNvSpPr/>
            <p:nvPr/>
          </p:nvSpPr>
          <p:spPr>
            <a:xfrm>
              <a:off x="985658" y="4604697"/>
              <a:ext cx="68604" cy="48752"/>
            </a:xfrm>
            <a:custGeom>
              <a:avLst/>
              <a:gdLst/>
              <a:ahLst/>
              <a:cxnLst/>
              <a:rect l="l" t="t" r="r" b="b"/>
              <a:pathLst>
                <a:path w="470" h="334" extrusionOk="0">
                  <a:moveTo>
                    <a:pt x="391" y="0"/>
                  </a:moveTo>
                  <a:cubicBezTo>
                    <a:pt x="378" y="0"/>
                    <a:pt x="363" y="4"/>
                    <a:pt x="349" y="11"/>
                  </a:cubicBezTo>
                  <a:cubicBezTo>
                    <a:pt x="250" y="81"/>
                    <a:pt x="140" y="141"/>
                    <a:pt x="40" y="201"/>
                  </a:cubicBezTo>
                  <a:cubicBezTo>
                    <a:pt x="10" y="221"/>
                    <a:pt x="0" y="270"/>
                    <a:pt x="20" y="301"/>
                  </a:cubicBezTo>
                  <a:cubicBezTo>
                    <a:pt x="32" y="324"/>
                    <a:pt x="51" y="334"/>
                    <a:pt x="72" y="334"/>
                  </a:cubicBezTo>
                  <a:cubicBezTo>
                    <a:pt x="87" y="334"/>
                    <a:pt x="104" y="329"/>
                    <a:pt x="120" y="321"/>
                  </a:cubicBezTo>
                  <a:cubicBezTo>
                    <a:pt x="220" y="261"/>
                    <a:pt x="329" y="201"/>
                    <a:pt x="429" y="131"/>
                  </a:cubicBezTo>
                  <a:cubicBezTo>
                    <a:pt x="469" y="111"/>
                    <a:pt x="469" y="61"/>
                    <a:pt x="449" y="31"/>
                  </a:cubicBezTo>
                  <a:cubicBezTo>
                    <a:pt x="436" y="12"/>
                    <a:pt x="415" y="0"/>
                    <a:pt x="39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61"/>
            <p:cNvSpPr/>
            <p:nvPr/>
          </p:nvSpPr>
          <p:spPr>
            <a:xfrm>
              <a:off x="184164" y="4019086"/>
              <a:ext cx="457746" cy="1024382"/>
            </a:xfrm>
            <a:custGeom>
              <a:avLst/>
              <a:gdLst/>
              <a:ahLst/>
              <a:cxnLst/>
              <a:rect l="l" t="t" r="r" b="b"/>
              <a:pathLst>
                <a:path w="3136" h="7018" extrusionOk="0">
                  <a:moveTo>
                    <a:pt x="1" y="0"/>
                  </a:moveTo>
                  <a:cubicBezTo>
                    <a:pt x="1" y="409"/>
                    <a:pt x="1" y="819"/>
                    <a:pt x="11" y="1228"/>
                  </a:cubicBezTo>
                  <a:cubicBezTo>
                    <a:pt x="11" y="1857"/>
                    <a:pt x="30" y="2485"/>
                    <a:pt x="50" y="3115"/>
                  </a:cubicBezTo>
                  <a:cubicBezTo>
                    <a:pt x="61" y="3514"/>
                    <a:pt x="70" y="3913"/>
                    <a:pt x="90" y="4313"/>
                  </a:cubicBezTo>
                  <a:cubicBezTo>
                    <a:pt x="110" y="4732"/>
                    <a:pt x="130" y="5141"/>
                    <a:pt x="150" y="5560"/>
                  </a:cubicBezTo>
                  <a:cubicBezTo>
                    <a:pt x="181" y="6050"/>
                    <a:pt x="210" y="6529"/>
                    <a:pt x="241" y="7018"/>
                  </a:cubicBezTo>
                  <a:cubicBezTo>
                    <a:pt x="440" y="6609"/>
                    <a:pt x="629" y="6199"/>
                    <a:pt x="820" y="5790"/>
                  </a:cubicBezTo>
                  <a:cubicBezTo>
                    <a:pt x="959" y="5500"/>
                    <a:pt x="1089" y="5201"/>
                    <a:pt x="1228" y="4901"/>
                  </a:cubicBezTo>
                  <a:cubicBezTo>
                    <a:pt x="1408" y="4492"/>
                    <a:pt x="1598" y="4083"/>
                    <a:pt x="1778" y="3674"/>
                  </a:cubicBezTo>
                  <a:cubicBezTo>
                    <a:pt x="2247" y="2636"/>
                    <a:pt x="2696" y="1597"/>
                    <a:pt x="3136" y="549"/>
                  </a:cubicBezTo>
                  <a:lnTo>
                    <a:pt x="3096" y="529"/>
                  </a:lnTo>
                  <a:cubicBezTo>
                    <a:pt x="3056" y="619"/>
                    <a:pt x="2956" y="679"/>
                    <a:pt x="2856" y="719"/>
                  </a:cubicBezTo>
                  <a:cubicBezTo>
                    <a:pt x="2796" y="739"/>
                    <a:pt x="2726" y="759"/>
                    <a:pt x="2656" y="779"/>
                  </a:cubicBezTo>
                  <a:cubicBezTo>
                    <a:pt x="2545" y="788"/>
                    <a:pt x="2434" y="792"/>
                    <a:pt x="2323" y="792"/>
                  </a:cubicBezTo>
                  <a:cubicBezTo>
                    <a:pt x="1814" y="792"/>
                    <a:pt x="1304" y="699"/>
                    <a:pt x="829" y="519"/>
                  </a:cubicBezTo>
                  <a:cubicBezTo>
                    <a:pt x="620" y="439"/>
                    <a:pt x="420" y="349"/>
                    <a:pt x="230" y="240"/>
                  </a:cubicBezTo>
                  <a:cubicBezTo>
                    <a:pt x="141" y="189"/>
                    <a:pt x="41" y="120"/>
                    <a:pt x="30" y="1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8543" y="3962306"/>
              <a:ext cx="450448" cy="172531"/>
            </a:xfrm>
            <a:custGeom>
              <a:avLst/>
              <a:gdLst/>
              <a:ahLst/>
              <a:cxnLst/>
              <a:rect l="l" t="t" r="r" b="b"/>
              <a:pathLst>
                <a:path w="3086" h="1182" extrusionOk="0">
                  <a:moveTo>
                    <a:pt x="1001" y="1"/>
                  </a:moveTo>
                  <a:cubicBezTo>
                    <a:pt x="747" y="1"/>
                    <a:pt x="494" y="40"/>
                    <a:pt x="260" y="130"/>
                  </a:cubicBezTo>
                  <a:cubicBezTo>
                    <a:pt x="140" y="169"/>
                    <a:pt x="0" y="259"/>
                    <a:pt x="0" y="389"/>
                  </a:cubicBezTo>
                  <a:lnTo>
                    <a:pt x="0" y="399"/>
                  </a:lnTo>
                  <a:cubicBezTo>
                    <a:pt x="11" y="509"/>
                    <a:pt x="111" y="578"/>
                    <a:pt x="200" y="629"/>
                  </a:cubicBezTo>
                  <a:cubicBezTo>
                    <a:pt x="390" y="738"/>
                    <a:pt x="590" y="828"/>
                    <a:pt x="799" y="908"/>
                  </a:cubicBezTo>
                  <a:cubicBezTo>
                    <a:pt x="1274" y="1088"/>
                    <a:pt x="1784" y="1181"/>
                    <a:pt x="2293" y="1181"/>
                  </a:cubicBezTo>
                  <a:cubicBezTo>
                    <a:pt x="2404" y="1181"/>
                    <a:pt x="2515" y="1177"/>
                    <a:pt x="2626" y="1168"/>
                  </a:cubicBezTo>
                  <a:cubicBezTo>
                    <a:pt x="2696" y="1148"/>
                    <a:pt x="2766" y="1128"/>
                    <a:pt x="2826" y="1108"/>
                  </a:cubicBezTo>
                  <a:cubicBezTo>
                    <a:pt x="2926" y="1068"/>
                    <a:pt x="3026" y="1008"/>
                    <a:pt x="3066" y="918"/>
                  </a:cubicBezTo>
                  <a:cubicBezTo>
                    <a:pt x="3075" y="898"/>
                    <a:pt x="3075" y="878"/>
                    <a:pt x="3075" y="858"/>
                  </a:cubicBezTo>
                  <a:cubicBezTo>
                    <a:pt x="3086" y="728"/>
                    <a:pt x="2955" y="638"/>
                    <a:pt x="2846" y="578"/>
                  </a:cubicBezTo>
                  <a:cubicBezTo>
                    <a:pt x="2447" y="369"/>
                    <a:pt x="2037" y="169"/>
                    <a:pt x="1598" y="70"/>
                  </a:cubicBezTo>
                  <a:cubicBezTo>
                    <a:pt x="1404" y="26"/>
                    <a:pt x="1202" y="1"/>
                    <a:pt x="100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91463" y="4473621"/>
              <a:ext cx="52547" cy="175012"/>
            </a:xfrm>
            <a:custGeom>
              <a:avLst/>
              <a:gdLst/>
              <a:ahLst/>
              <a:cxnLst/>
              <a:rect l="l" t="t" r="r" b="b"/>
              <a:pathLst>
                <a:path w="360" h="1199" extrusionOk="0">
                  <a:moveTo>
                    <a:pt x="0" y="1"/>
                  </a:moveTo>
                  <a:cubicBezTo>
                    <a:pt x="11" y="400"/>
                    <a:pt x="20" y="799"/>
                    <a:pt x="40" y="1199"/>
                  </a:cubicBezTo>
                  <a:cubicBezTo>
                    <a:pt x="240" y="1059"/>
                    <a:pt x="360" y="809"/>
                    <a:pt x="350" y="560"/>
                  </a:cubicBezTo>
                  <a:cubicBezTo>
                    <a:pt x="330" y="330"/>
                    <a:pt x="191" y="120"/>
                    <a:pt x="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206059" y="4821309"/>
              <a:ext cx="97797" cy="222159"/>
            </a:xfrm>
            <a:custGeom>
              <a:avLst/>
              <a:gdLst/>
              <a:ahLst/>
              <a:cxnLst/>
              <a:rect l="l" t="t" r="r" b="b"/>
              <a:pathLst>
                <a:path w="670" h="1522" extrusionOk="0">
                  <a:moveTo>
                    <a:pt x="221" y="1"/>
                  </a:moveTo>
                  <a:cubicBezTo>
                    <a:pt x="187" y="1"/>
                    <a:pt x="153" y="5"/>
                    <a:pt x="120" y="15"/>
                  </a:cubicBezTo>
                  <a:cubicBezTo>
                    <a:pt x="71" y="24"/>
                    <a:pt x="40" y="44"/>
                    <a:pt x="0" y="64"/>
                  </a:cubicBezTo>
                  <a:cubicBezTo>
                    <a:pt x="31" y="554"/>
                    <a:pt x="60" y="1033"/>
                    <a:pt x="91" y="1522"/>
                  </a:cubicBezTo>
                  <a:cubicBezTo>
                    <a:pt x="290" y="1113"/>
                    <a:pt x="479" y="703"/>
                    <a:pt x="670" y="294"/>
                  </a:cubicBezTo>
                  <a:cubicBezTo>
                    <a:pt x="639" y="234"/>
                    <a:pt x="590" y="174"/>
                    <a:pt x="539" y="124"/>
                  </a:cubicBezTo>
                  <a:cubicBezTo>
                    <a:pt x="448" y="48"/>
                    <a:pt x="333" y="1"/>
                    <a:pt x="2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347499" y="4555215"/>
              <a:ext cx="96191" cy="179391"/>
            </a:xfrm>
            <a:custGeom>
              <a:avLst/>
              <a:gdLst/>
              <a:ahLst/>
              <a:cxnLst/>
              <a:rect l="l" t="t" r="r" b="b"/>
              <a:pathLst>
                <a:path w="659" h="1229" extrusionOk="0">
                  <a:moveTo>
                    <a:pt x="659" y="1"/>
                  </a:moveTo>
                  <a:cubicBezTo>
                    <a:pt x="519" y="21"/>
                    <a:pt x="379" y="70"/>
                    <a:pt x="280" y="170"/>
                  </a:cubicBezTo>
                  <a:cubicBezTo>
                    <a:pt x="109" y="320"/>
                    <a:pt x="20" y="540"/>
                    <a:pt x="10" y="769"/>
                  </a:cubicBezTo>
                  <a:cubicBezTo>
                    <a:pt x="0" y="929"/>
                    <a:pt x="40" y="1088"/>
                    <a:pt x="109" y="1228"/>
                  </a:cubicBezTo>
                  <a:cubicBezTo>
                    <a:pt x="289" y="819"/>
                    <a:pt x="479" y="410"/>
                    <a:pt x="65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286194" y="4186946"/>
              <a:ext cx="198366" cy="244345"/>
            </a:xfrm>
            <a:custGeom>
              <a:avLst/>
              <a:gdLst/>
              <a:ahLst/>
              <a:cxnLst/>
              <a:rect l="l" t="t" r="r" b="b"/>
              <a:pathLst>
                <a:path w="1359" h="1674" extrusionOk="0">
                  <a:moveTo>
                    <a:pt x="819" y="0"/>
                  </a:moveTo>
                  <a:cubicBezTo>
                    <a:pt x="685" y="0"/>
                    <a:pt x="548" y="46"/>
                    <a:pt x="440" y="128"/>
                  </a:cubicBezTo>
                  <a:cubicBezTo>
                    <a:pt x="360" y="188"/>
                    <a:pt x="290" y="257"/>
                    <a:pt x="240" y="337"/>
                  </a:cubicBezTo>
                  <a:cubicBezTo>
                    <a:pt x="81" y="577"/>
                    <a:pt x="1" y="867"/>
                    <a:pt x="41" y="1156"/>
                  </a:cubicBezTo>
                  <a:cubicBezTo>
                    <a:pt x="70" y="1315"/>
                    <a:pt x="130" y="1486"/>
                    <a:pt x="270" y="1585"/>
                  </a:cubicBezTo>
                  <a:cubicBezTo>
                    <a:pt x="348" y="1646"/>
                    <a:pt x="444" y="1673"/>
                    <a:pt x="542" y="1673"/>
                  </a:cubicBezTo>
                  <a:cubicBezTo>
                    <a:pt x="670" y="1673"/>
                    <a:pt x="802" y="1628"/>
                    <a:pt x="909" y="1555"/>
                  </a:cubicBezTo>
                  <a:cubicBezTo>
                    <a:pt x="1088" y="1415"/>
                    <a:pt x="1199" y="1206"/>
                    <a:pt x="1279" y="986"/>
                  </a:cubicBezTo>
                  <a:cubicBezTo>
                    <a:pt x="1328" y="836"/>
                    <a:pt x="1358" y="687"/>
                    <a:pt x="1348" y="537"/>
                  </a:cubicBezTo>
                  <a:cubicBezTo>
                    <a:pt x="1338" y="387"/>
                    <a:pt x="1279" y="228"/>
                    <a:pt x="1168" y="128"/>
                  </a:cubicBezTo>
                  <a:cubicBezTo>
                    <a:pt x="1071" y="41"/>
                    <a:pt x="946" y="0"/>
                    <a:pt x="8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84164" y="4019087"/>
              <a:ext cx="121151" cy="179245"/>
            </a:xfrm>
            <a:custGeom>
              <a:avLst/>
              <a:gdLst/>
              <a:ahLst/>
              <a:cxnLst/>
              <a:rect l="l" t="t" r="r" b="b"/>
              <a:pathLst>
                <a:path w="830" h="1228" extrusionOk="0">
                  <a:moveTo>
                    <a:pt x="1" y="0"/>
                  </a:moveTo>
                  <a:cubicBezTo>
                    <a:pt x="1" y="409"/>
                    <a:pt x="1" y="819"/>
                    <a:pt x="11" y="1228"/>
                  </a:cubicBezTo>
                  <a:cubicBezTo>
                    <a:pt x="181" y="1218"/>
                    <a:pt x="350" y="1148"/>
                    <a:pt x="480" y="1038"/>
                  </a:cubicBezTo>
                  <a:cubicBezTo>
                    <a:pt x="640" y="908"/>
                    <a:pt x="749" y="719"/>
                    <a:pt x="829" y="519"/>
                  </a:cubicBezTo>
                  <a:cubicBezTo>
                    <a:pt x="620" y="439"/>
                    <a:pt x="420" y="349"/>
                    <a:pt x="230" y="240"/>
                  </a:cubicBezTo>
                  <a:cubicBezTo>
                    <a:pt x="141" y="189"/>
                    <a:pt x="41" y="120"/>
                    <a:pt x="30" y="1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79785" y="4012810"/>
              <a:ext cx="36637" cy="1041314"/>
            </a:xfrm>
            <a:custGeom>
              <a:avLst/>
              <a:gdLst/>
              <a:ahLst/>
              <a:cxnLst/>
              <a:rect l="l" t="t" r="r" b="b"/>
              <a:pathLst>
                <a:path w="251" h="7134" extrusionOk="0">
                  <a:moveTo>
                    <a:pt x="56" y="1"/>
                  </a:moveTo>
                  <a:cubicBezTo>
                    <a:pt x="28" y="1"/>
                    <a:pt x="1" y="18"/>
                    <a:pt x="1" y="53"/>
                  </a:cubicBezTo>
                  <a:cubicBezTo>
                    <a:pt x="21" y="1880"/>
                    <a:pt x="51" y="3706"/>
                    <a:pt x="100" y="5534"/>
                  </a:cubicBezTo>
                  <a:cubicBezTo>
                    <a:pt x="111" y="6053"/>
                    <a:pt x="120" y="6561"/>
                    <a:pt x="140" y="7081"/>
                  </a:cubicBezTo>
                  <a:cubicBezTo>
                    <a:pt x="140" y="7116"/>
                    <a:pt x="168" y="7133"/>
                    <a:pt x="195" y="7133"/>
                  </a:cubicBezTo>
                  <a:cubicBezTo>
                    <a:pt x="223" y="7133"/>
                    <a:pt x="251" y="7116"/>
                    <a:pt x="251" y="7081"/>
                  </a:cubicBezTo>
                  <a:cubicBezTo>
                    <a:pt x="200" y="5254"/>
                    <a:pt x="160" y="3427"/>
                    <a:pt x="131" y="1600"/>
                  </a:cubicBezTo>
                  <a:cubicBezTo>
                    <a:pt x="131" y="1081"/>
                    <a:pt x="120" y="572"/>
                    <a:pt x="111" y="53"/>
                  </a:cubicBezTo>
                  <a:cubicBezTo>
                    <a:pt x="111" y="18"/>
                    <a:pt x="83" y="1"/>
                    <a:pt x="56" y="1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462519" y="4339041"/>
              <a:ext cx="46709" cy="81448"/>
            </a:xfrm>
            <a:custGeom>
              <a:avLst/>
              <a:gdLst/>
              <a:ahLst/>
              <a:cxnLst/>
              <a:rect l="l" t="t" r="r" b="b"/>
              <a:pathLst>
                <a:path w="320" h="558" extrusionOk="0">
                  <a:moveTo>
                    <a:pt x="260" y="0"/>
                  </a:moveTo>
                  <a:cubicBezTo>
                    <a:pt x="240" y="0"/>
                    <a:pt x="217" y="10"/>
                    <a:pt x="210" y="24"/>
                  </a:cubicBezTo>
                  <a:lnTo>
                    <a:pt x="11" y="473"/>
                  </a:lnTo>
                  <a:cubicBezTo>
                    <a:pt x="0" y="503"/>
                    <a:pt x="0" y="533"/>
                    <a:pt x="31" y="553"/>
                  </a:cubicBezTo>
                  <a:cubicBezTo>
                    <a:pt x="36" y="556"/>
                    <a:pt x="43" y="557"/>
                    <a:pt x="50" y="557"/>
                  </a:cubicBezTo>
                  <a:cubicBezTo>
                    <a:pt x="70" y="557"/>
                    <a:pt x="93" y="548"/>
                    <a:pt x="100" y="533"/>
                  </a:cubicBezTo>
                  <a:cubicBezTo>
                    <a:pt x="170" y="384"/>
                    <a:pt x="240" y="233"/>
                    <a:pt x="300" y="84"/>
                  </a:cubicBezTo>
                  <a:cubicBezTo>
                    <a:pt x="320" y="54"/>
                    <a:pt x="310" y="24"/>
                    <a:pt x="280" y="4"/>
                  </a:cubicBezTo>
                  <a:cubicBezTo>
                    <a:pt x="274" y="1"/>
                    <a:pt x="268" y="0"/>
                    <a:pt x="260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405739" y="4460484"/>
              <a:ext cx="43790" cy="70647"/>
            </a:xfrm>
            <a:custGeom>
              <a:avLst/>
              <a:gdLst/>
              <a:ahLst/>
              <a:cxnLst/>
              <a:rect l="l" t="t" r="r" b="b"/>
              <a:pathLst>
                <a:path w="300" h="484" extrusionOk="0">
                  <a:moveTo>
                    <a:pt x="233" y="0"/>
                  </a:moveTo>
                  <a:cubicBezTo>
                    <a:pt x="215" y="0"/>
                    <a:pt x="196" y="11"/>
                    <a:pt x="190" y="31"/>
                  </a:cubicBezTo>
                  <a:cubicBezTo>
                    <a:pt x="130" y="151"/>
                    <a:pt x="70" y="280"/>
                    <a:pt x="10" y="400"/>
                  </a:cubicBezTo>
                  <a:cubicBezTo>
                    <a:pt x="0" y="430"/>
                    <a:pt x="0" y="460"/>
                    <a:pt x="30" y="480"/>
                  </a:cubicBezTo>
                  <a:cubicBezTo>
                    <a:pt x="38" y="482"/>
                    <a:pt x="46" y="484"/>
                    <a:pt x="54" y="484"/>
                  </a:cubicBezTo>
                  <a:cubicBezTo>
                    <a:pt x="75" y="484"/>
                    <a:pt x="95" y="474"/>
                    <a:pt x="110" y="460"/>
                  </a:cubicBezTo>
                  <a:cubicBezTo>
                    <a:pt x="170" y="330"/>
                    <a:pt x="230" y="210"/>
                    <a:pt x="280" y="80"/>
                  </a:cubicBezTo>
                  <a:cubicBezTo>
                    <a:pt x="300" y="60"/>
                    <a:pt x="289" y="20"/>
                    <a:pt x="260" y="11"/>
                  </a:cubicBezTo>
                  <a:cubicBezTo>
                    <a:pt x="253" y="4"/>
                    <a:pt x="243" y="0"/>
                    <a:pt x="233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243724" y="4136588"/>
              <a:ext cx="508980" cy="246097"/>
            </a:xfrm>
            <a:custGeom>
              <a:avLst/>
              <a:gdLst/>
              <a:ahLst/>
              <a:cxnLst/>
              <a:rect l="l" t="t" r="r" b="b"/>
              <a:pathLst>
                <a:path w="3487" h="1686" extrusionOk="0">
                  <a:moveTo>
                    <a:pt x="1287" y="922"/>
                  </a:moveTo>
                  <a:cubicBezTo>
                    <a:pt x="1357" y="1012"/>
                    <a:pt x="1407" y="1121"/>
                    <a:pt x="1367" y="1221"/>
                  </a:cubicBezTo>
                  <a:cubicBezTo>
                    <a:pt x="1352" y="1255"/>
                    <a:pt x="1336" y="1270"/>
                    <a:pt x="1319" y="1270"/>
                  </a:cubicBezTo>
                  <a:cubicBezTo>
                    <a:pt x="1301" y="1270"/>
                    <a:pt x="1283" y="1252"/>
                    <a:pt x="1267" y="1221"/>
                  </a:cubicBezTo>
                  <a:cubicBezTo>
                    <a:pt x="1247" y="1181"/>
                    <a:pt x="1247" y="1132"/>
                    <a:pt x="1257" y="1081"/>
                  </a:cubicBezTo>
                  <a:cubicBezTo>
                    <a:pt x="1257" y="1032"/>
                    <a:pt x="1267" y="982"/>
                    <a:pt x="1287" y="922"/>
                  </a:cubicBezTo>
                  <a:close/>
                  <a:moveTo>
                    <a:pt x="2330" y="0"/>
                  </a:moveTo>
                  <a:cubicBezTo>
                    <a:pt x="2298" y="0"/>
                    <a:pt x="2267" y="1"/>
                    <a:pt x="2235" y="3"/>
                  </a:cubicBezTo>
                  <a:cubicBezTo>
                    <a:pt x="1836" y="34"/>
                    <a:pt x="1456" y="253"/>
                    <a:pt x="1247" y="593"/>
                  </a:cubicBezTo>
                  <a:cubicBezTo>
                    <a:pt x="1237" y="622"/>
                    <a:pt x="1217" y="642"/>
                    <a:pt x="1207" y="673"/>
                  </a:cubicBezTo>
                  <a:cubicBezTo>
                    <a:pt x="1147" y="642"/>
                    <a:pt x="1077" y="622"/>
                    <a:pt x="1008" y="613"/>
                  </a:cubicBezTo>
                  <a:cubicBezTo>
                    <a:pt x="989" y="611"/>
                    <a:pt x="970" y="611"/>
                    <a:pt x="951" y="611"/>
                  </a:cubicBezTo>
                  <a:cubicBezTo>
                    <a:pt x="429" y="611"/>
                    <a:pt x="154" y="1147"/>
                    <a:pt x="19" y="1581"/>
                  </a:cubicBezTo>
                  <a:cubicBezTo>
                    <a:pt x="1" y="1642"/>
                    <a:pt x="55" y="1685"/>
                    <a:pt x="106" y="1685"/>
                  </a:cubicBezTo>
                  <a:cubicBezTo>
                    <a:pt x="137" y="1685"/>
                    <a:pt x="167" y="1669"/>
                    <a:pt x="179" y="1631"/>
                  </a:cubicBezTo>
                  <a:cubicBezTo>
                    <a:pt x="278" y="1311"/>
                    <a:pt x="418" y="972"/>
                    <a:pt x="738" y="832"/>
                  </a:cubicBezTo>
                  <a:cubicBezTo>
                    <a:pt x="808" y="800"/>
                    <a:pt x="885" y="782"/>
                    <a:pt x="959" y="782"/>
                  </a:cubicBezTo>
                  <a:cubicBezTo>
                    <a:pt x="1021" y="782"/>
                    <a:pt x="1082" y="794"/>
                    <a:pt x="1137" y="822"/>
                  </a:cubicBezTo>
                  <a:cubicBezTo>
                    <a:pt x="1107" y="922"/>
                    <a:pt x="1087" y="1041"/>
                    <a:pt x="1087" y="1152"/>
                  </a:cubicBezTo>
                  <a:cubicBezTo>
                    <a:pt x="1087" y="1241"/>
                    <a:pt x="1117" y="1341"/>
                    <a:pt x="1197" y="1401"/>
                  </a:cubicBezTo>
                  <a:cubicBezTo>
                    <a:pt x="1235" y="1425"/>
                    <a:pt x="1278" y="1437"/>
                    <a:pt x="1320" y="1437"/>
                  </a:cubicBezTo>
                  <a:cubicBezTo>
                    <a:pt x="1365" y="1437"/>
                    <a:pt x="1410" y="1423"/>
                    <a:pt x="1447" y="1391"/>
                  </a:cubicBezTo>
                  <a:cubicBezTo>
                    <a:pt x="1587" y="1281"/>
                    <a:pt x="1556" y="1041"/>
                    <a:pt x="1467" y="902"/>
                  </a:cubicBezTo>
                  <a:cubicBezTo>
                    <a:pt x="1436" y="852"/>
                    <a:pt x="1397" y="802"/>
                    <a:pt x="1347" y="752"/>
                  </a:cubicBezTo>
                  <a:cubicBezTo>
                    <a:pt x="1397" y="662"/>
                    <a:pt x="1456" y="573"/>
                    <a:pt x="1527" y="502"/>
                  </a:cubicBezTo>
                  <a:cubicBezTo>
                    <a:pt x="1736" y="283"/>
                    <a:pt x="2015" y="163"/>
                    <a:pt x="2315" y="163"/>
                  </a:cubicBezTo>
                  <a:cubicBezTo>
                    <a:pt x="2685" y="163"/>
                    <a:pt x="3034" y="313"/>
                    <a:pt x="3304" y="553"/>
                  </a:cubicBezTo>
                  <a:cubicBezTo>
                    <a:pt x="3321" y="567"/>
                    <a:pt x="3339" y="574"/>
                    <a:pt x="3358" y="574"/>
                  </a:cubicBezTo>
                  <a:cubicBezTo>
                    <a:pt x="3425" y="574"/>
                    <a:pt x="3486" y="488"/>
                    <a:pt x="3423" y="433"/>
                  </a:cubicBezTo>
                  <a:cubicBezTo>
                    <a:pt x="3117" y="174"/>
                    <a:pt x="2734" y="0"/>
                    <a:pt x="233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235252" y="3531710"/>
              <a:ext cx="144359" cy="319517"/>
            </a:xfrm>
            <a:custGeom>
              <a:avLst/>
              <a:gdLst/>
              <a:ahLst/>
              <a:cxnLst/>
              <a:rect l="l" t="t" r="r" b="b"/>
              <a:pathLst>
                <a:path w="989" h="2189" extrusionOk="0">
                  <a:moveTo>
                    <a:pt x="376" y="987"/>
                  </a:moveTo>
                  <a:cubicBezTo>
                    <a:pt x="393" y="987"/>
                    <a:pt x="411" y="989"/>
                    <a:pt x="430" y="993"/>
                  </a:cubicBezTo>
                  <a:cubicBezTo>
                    <a:pt x="400" y="1007"/>
                    <a:pt x="366" y="1017"/>
                    <a:pt x="330" y="1017"/>
                  </a:cubicBezTo>
                  <a:cubicBezTo>
                    <a:pt x="317" y="1017"/>
                    <a:pt x="303" y="1016"/>
                    <a:pt x="290" y="1013"/>
                  </a:cubicBezTo>
                  <a:cubicBezTo>
                    <a:pt x="315" y="994"/>
                    <a:pt x="345" y="987"/>
                    <a:pt x="376" y="987"/>
                  </a:cubicBezTo>
                  <a:close/>
                  <a:moveTo>
                    <a:pt x="171" y="1"/>
                  </a:moveTo>
                  <a:cubicBezTo>
                    <a:pt x="147" y="1"/>
                    <a:pt x="123" y="2"/>
                    <a:pt x="100" y="5"/>
                  </a:cubicBezTo>
                  <a:cubicBezTo>
                    <a:pt x="3" y="24"/>
                    <a:pt x="0" y="175"/>
                    <a:pt x="91" y="175"/>
                  </a:cubicBezTo>
                  <a:cubicBezTo>
                    <a:pt x="94" y="175"/>
                    <a:pt x="97" y="174"/>
                    <a:pt x="100" y="174"/>
                  </a:cubicBezTo>
                  <a:cubicBezTo>
                    <a:pt x="121" y="172"/>
                    <a:pt x="142" y="170"/>
                    <a:pt x="163" y="170"/>
                  </a:cubicBezTo>
                  <a:cubicBezTo>
                    <a:pt x="395" y="170"/>
                    <a:pt x="632" y="317"/>
                    <a:pt x="659" y="564"/>
                  </a:cubicBezTo>
                  <a:cubicBezTo>
                    <a:pt x="669" y="653"/>
                    <a:pt x="629" y="773"/>
                    <a:pt x="569" y="863"/>
                  </a:cubicBezTo>
                  <a:cubicBezTo>
                    <a:pt x="529" y="843"/>
                    <a:pt x="489" y="833"/>
                    <a:pt x="439" y="823"/>
                  </a:cubicBezTo>
                  <a:cubicBezTo>
                    <a:pt x="423" y="821"/>
                    <a:pt x="406" y="820"/>
                    <a:pt x="389" y="820"/>
                  </a:cubicBezTo>
                  <a:cubicBezTo>
                    <a:pt x="256" y="820"/>
                    <a:pt x="124" y="891"/>
                    <a:pt x="80" y="1033"/>
                  </a:cubicBezTo>
                  <a:cubicBezTo>
                    <a:pt x="70" y="1063"/>
                    <a:pt x="90" y="1103"/>
                    <a:pt x="120" y="1123"/>
                  </a:cubicBezTo>
                  <a:cubicBezTo>
                    <a:pt x="188" y="1163"/>
                    <a:pt x="257" y="1181"/>
                    <a:pt x="323" y="1181"/>
                  </a:cubicBezTo>
                  <a:cubicBezTo>
                    <a:pt x="420" y="1181"/>
                    <a:pt x="512" y="1143"/>
                    <a:pt x="589" y="1083"/>
                  </a:cubicBezTo>
                  <a:cubicBezTo>
                    <a:pt x="639" y="1143"/>
                    <a:pt x="679" y="1223"/>
                    <a:pt x="699" y="1303"/>
                  </a:cubicBezTo>
                  <a:cubicBezTo>
                    <a:pt x="759" y="1582"/>
                    <a:pt x="569" y="1842"/>
                    <a:pt x="399" y="2041"/>
                  </a:cubicBezTo>
                  <a:cubicBezTo>
                    <a:pt x="347" y="2109"/>
                    <a:pt x="403" y="2189"/>
                    <a:pt x="463" y="2189"/>
                  </a:cubicBezTo>
                  <a:cubicBezTo>
                    <a:pt x="482" y="2189"/>
                    <a:pt x="502" y="2181"/>
                    <a:pt x="519" y="2161"/>
                  </a:cubicBezTo>
                  <a:cubicBezTo>
                    <a:pt x="759" y="1871"/>
                    <a:pt x="989" y="1492"/>
                    <a:pt x="799" y="1113"/>
                  </a:cubicBezTo>
                  <a:cubicBezTo>
                    <a:pt x="779" y="1053"/>
                    <a:pt x="739" y="1003"/>
                    <a:pt x="699" y="963"/>
                  </a:cubicBezTo>
                  <a:cubicBezTo>
                    <a:pt x="769" y="853"/>
                    <a:pt x="819" y="733"/>
                    <a:pt x="819" y="613"/>
                  </a:cubicBezTo>
                  <a:cubicBezTo>
                    <a:pt x="828" y="259"/>
                    <a:pt x="506" y="1"/>
                    <a:pt x="171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356111" y="3246495"/>
              <a:ext cx="194133" cy="334260"/>
            </a:xfrm>
            <a:custGeom>
              <a:avLst/>
              <a:gdLst/>
              <a:ahLst/>
              <a:cxnLst/>
              <a:rect l="l" t="t" r="r" b="b"/>
              <a:pathLst>
                <a:path w="1330" h="2290" extrusionOk="0">
                  <a:moveTo>
                    <a:pt x="760" y="901"/>
                  </a:moveTo>
                  <a:cubicBezTo>
                    <a:pt x="789" y="901"/>
                    <a:pt x="819" y="910"/>
                    <a:pt x="849" y="930"/>
                  </a:cubicBezTo>
                  <a:cubicBezTo>
                    <a:pt x="909" y="961"/>
                    <a:pt x="969" y="1001"/>
                    <a:pt x="999" y="1050"/>
                  </a:cubicBezTo>
                  <a:cubicBezTo>
                    <a:pt x="1026" y="1097"/>
                    <a:pt x="1080" y="1202"/>
                    <a:pt x="1001" y="1202"/>
                  </a:cubicBezTo>
                  <a:cubicBezTo>
                    <a:pt x="995" y="1202"/>
                    <a:pt x="987" y="1202"/>
                    <a:pt x="979" y="1200"/>
                  </a:cubicBezTo>
                  <a:cubicBezTo>
                    <a:pt x="849" y="1190"/>
                    <a:pt x="769" y="1020"/>
                    <a:pt x="760" y="901"/>
                  </a:cubicBezTo>
                  <a:close/>
                  <a:moveTo>
                    <a:pt x="1203" y="1"/>
                  </a:moveTo>
                  <a:cubicBezTo>
                    <a:pt x="1184" y="1"/>
                    <a:pt x="1166" y="7"/>
                    <a:pt x="1149" y="22"/>
                  </a:cubicBezTo>
                  <a:cubicBezTo>
                    <a:pt x="909" y="211"/>
                    <a:pt x="649" y="441"/>
                    <a:pt x="600" y="741"/>
                  </a:cubicBezTo>
                  <a:cubicBezTo>
                    <a:pt x="370" y="790"/>
                    <a:pt x="190" y="981"/>
                    <a:pt x="121" y="1200"/>
                  </a:cubicBezTo>
                  <a:cubicBezTo>
                    <a:pt x="1" y="1599"/>
                    <a:pt x="230" y="1988"/>
                    <a:pt x="510" y="2268"/>
                  </a:cubicBezTo>
                  <a:cubicBezTo>
                    <a:pt x="525" y="2283"/>
                    <a:pt x="542" y="2289"/>
                    <a:pt x="559" y="2289"/>
                  </a:cubicBezTo>
                  <a:cubicBezTo>
                    <a:pt x="622" y="2289"/>
                    <a:pt x="683" y="2203"/>
                    <a:pt x="620" y="2148"/>
                  </a:cubicBezTo>
                  <a:cubicBezTo>
                    <a:pt x="400" y="1929"/>
                    <a:pt x="201" y="1639"/>
                    <a:pt x="260" y="1310"/>
                  </a:cubicBezTo>
                  <a:cubicBezTo>
                    <a:pt x="300" y="1140"/>
                    <a:pt x="430" y="970"/>
                    <a:pt x="589" y="910"/>
                  </a:cubicBezTo>
                  <a:cubicBezTo>
                    <a:pt x="600" y="1050"/>
                    <a:pt x="669" y="1190"/>
                    <a:pt x="780" y="1280"/>
                  </a:cubicBezTo>
                  <a:cubicBezTo>
                    <a:pt x="839" y="1326"/>
                    <a:pt x="933" y="1377"/>
                    <a:pt x="1022" y="1377"/>
                  </a:cubicBezTo>
                  <a:cubicBezTo>
                    <a:pt x="1068" y="1377"/>
                    <a:pt x="1111" y="1363"/>
                    <a:pt x="1149" y="1330"/>
                  </a:cubicBezTo>
                  <a:cubicBezTo>
                    <a:pt x="1248" y="1230"/>
                    <a:pt x="1208" y="1060"/>
                    <a:pt x="1139" y="961"/>
                  </a:cubicBezTo>
                  <a:cubicBezTo>
                    <a:pt x="1059" y="850"/>
                    <a:pt x="939" y="771"/>
                    <a:pt x="800" y="741"/>
                  </a:cubicBezTo>
                  <a:lnTo>
                    <a:pt x="769" y="741"/>
                  </a:lnTo>
                  <a:cubicBezTo>
                    <a:pt x="829" y="481"/>
                    <a:pt x="1069" y="291"/>
                    <a:pt x="1259" y="142"/>
                  </a:cubicBezTo>
                  <a:cubicBezTo>
                    <a:pt x="1329" y="87"/>
                    <a:pt x="1270" y="1"/>
                    <a:pt x="1203" y="1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1150306" y="3986098"/>
              <a:ext cx="142900" cy="267700"/>
            </a:xfrm>
            <a:custGeom>
              <a:avLst/>
              <a:gdLst/>
              <a:ahLst/>
              <a:cxnLst/>
              <a:rect l="l" t="t" r="r" b="b"/>
              <a:pathLst>
                <a:path w="979" h="1834" extrusionOk="0">
                  <a:moveTo>
                    <a:pt x="332" y="951"/>
                  </a:moveTo>
                  <a:cubicBezTo>
                    <a:pt x="342" y="951"/>
                    <a:pt x="351" y="952"/>
                    <a:pt x="359" y="954"/>
                  </a:cubicBezTo>
                  <a:cubicBezTo>
                    <a:pt x="419" y="974"/>
                    <a:pt x="459" y="1025"/>
                    <a:pt x="490" y="1074"/>
                  </a:cubicBezTo>
                  <a:cubicBezTo>
                    <a:pt x="443" y="1101"/>
                    <a:pt x="365" y="1132"/>
                    <a:pt x="300" y="1132"/>
                  </a:cubicBezTo>
                  <a:cubicBezTo>
                    <a:pt x="268" y="1132"/>
                    <a:pt x="240" y="1124"/>
                    <a:pt x="220" y="1105"/>
                  </a:cubicBezTo>
                  <a:cubicBezTo>
                    <a:pt x="140" y="1024"/>
                    <a:pt x="251" y="951"/>
                    <a:pt x="332" y="951"/>
                  </a:cubicBezTo>
                  <a:close/>
                  <a:moveTo>
                    <a:pt x="587" y="0"/>
                  </a:moveTo>
                  <a:cubicBezTo>
                    <a:pt x="528" y="0"/>
                    <a:pt x="476" y="85"/>
                    <a:pt x="530" y="146"/>
                  </a:cubicBezTo>
                  <a:cubicBezTo>
                    <a:pt x="679" y="326"/>
                    <a:pt x="789" y="585"/>
                    <a:pt x="709" y="815"/>
                  </a:cubicBezTo>
                  <a:cubicBezTo>
                    <a:pt x="689" y="875"/>
                    <a:pt x="659" y="925"/>
                    <a:pt x="619" y="965"/>
                  </a:cubicBezTo>
                  <a:cubicBezTo>
                    <a:pt x="554" y="861"/>
                    <a:pt x="452" y="784"/>
                    <a:pt x="324" y="784"/>
                  </a:cubicBezTo>
                  <a:cubicBezTo>
                    <a:pt x="316" y="784"/>
                    <a:pt x="308" y="785"/>
                    <a:pt x="300" y="785"/>
                  </a:cubicBezTo>
                  <a:cubicBezTo>
                    <a:pt x="170" y="795"/>
                    <a:pt x="60" y="875"/>
                    <a:pt x="40" y="1005"/>
                  </a:cubicBezTo>
                  <a:cubicBezTo>
                    <a:pt x="20" y="1134"/>
                    <a:pt x="90" y="1254"/>
                    <a:pt x="220" y="1284"/>
                  </a:cubicBezTo>
                  <a:cubicBezTo>
                    <a:pt x="248" y="1289"/>
                    <a:pt x="277" y="1292"/>
                    <a:pt x="305" y="1292"/>
                  </a:cubicBezTo>
                  <a:cubicBezTo>
                    <a:pt x="386" y="1292"/>
                    <a:pt x="465" y="1271"/>
                    <a:pt x="539" y="1234"/>
                  </a:cubicBezTo>
                  <a:lnTo>
                    <a:pt x="539" y="1234"/>
                  </a:lnTo>
                  <a:cubicBezTo>
                    <a:pt x="549" y="1478"/>
                    <a:pt x="360" y="1674"/>
                    <a:pt x="119" y="1674"/>
                  </a:cubicBezTo>
                  <a:cubicBezTo>
                    <a:pt x="112" y="1674"/>
                    <a:pt x="106" y="1673"/>
                    <a:pt x="100" y="1673"/>
                  </a:cubicBezTo>
                  <a:cubicBezTo>
                    <a:pt x="97" y="1673"/>
                    <a:pt x="94" y="1673"/>
                    <a:pt x="92" y="1673"/>
                  </a:cubicBezTo>
                  <a:cubicBezTo>
                    <a:pt x="0" y="1673"/>
                    <a:pt x="3" y="1833"/>
                    <a:pt x="100" y="1833"/>
                  </a:cubicBezTo>
                  <a:cubicBezTo>
                    <a:pt x="107" y="1833"/>
                    <a:pt x="114" y="1833"/>
                    <a:pt x="122" y="1833"/>
                  </a:cubicBezTo>
                  <a:cubicBezTo>
                    <a:pt x="393" y="1833"/>
                    <a:pt x="650" y="1646"/>
                    <a:pt x="689" y="1374"/>
                  </a:cubicBezTo>
                  <a:cubicBezTo>
                    <a:pt x="709" y="1294"/>
                    <a:pt x="699" y="1214"/>
                    <a:pt x="689" y="1134"/>
                  </a:cubicBezTo>
                  <a:cubicBezTo>
                    <a:pt x="749" y="1074"/>
                    <a:pt x="799" y="1005"/>
                    <a:pt x="839" y="925"/>
                  </a:cubicBezTo>
                  <a:cubicBezTo>
                    <a:pt x="978" y="615"/>
                    <a:pt x="849" y="276"/>
                    <a:pt x="639" y="26"/>
                  </a:cubicBezTo>
                  <a:cubicBezTo>
                    <a:pt x="623" y="8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210438" y="3296269"/>
              <a:ext cx="80281" cy="108014"/>
            </a:xfrm>
            <a:custGeom>
              <a:avLst/>
              <a:gdLst/>
              <a:ahLst/>
              <a:cxnLst/>
              <a:rect l="l" t="t" r="r" b="b"/>
              <a:pathLst>
                <a:path w="550" h="740" extrusionOk="0">
                  <a:moveTo>
                    <a:pt x="92" y="0"/>
                  </a:moveTo>
                  <a:cubicBezTo>
                    <a:pt x="78" y="0"/>
                    <a:pt x="63" y="4"/>
                    <a:pt x="50" y="10"/>
                  </a:cubicBezTo>
                  <a:cubicBezTo>
                    <a:pt x="21" y="30"/>
                    <a:pt x="1" y="90"/>
                    <a:pt x="21" y="120"/>
                  </a:cubicBezTo>
                  <a:cubicBezTo>
                    <a:pt x="150" y="310"/>
                    <a:pt x="270" y="500"/>
                    <a:pt x="380" y="699"/>
                  </a:cubicBezTo>
                  <a:cubicBezTo>
                    <a:pt x="393" y="726"/>
                    <a:pt x="424" y="739"/>
                    <a:pt x="455" y="739"/>
                  </a:cubicBezTo>
                  <a:cubicBezTo>
                    <a:pt x="471" y="739"/>
                    <a:pt x="486" y="736"/>
                    <a:pt x="500" y="729"/>
                  </a:cubicBezTo>
                  <a:cubicBezTo>
                    <a:pt x="529" y="709"/>
                    <a:pt x="549" y="660"/>
                    <a:pt x="529" y="620"/>
                  </a:cubicBezTo>
                  <a:cubicBezTo>
                    <a:pt x="410" y="420"/>
                    <a:pt x="290" y="230"/>
                    <a:pt x="170" y="41"/>
                  </a:cubicBezTo>
                  <a:cubicBezTo>
                    <a:pt x="150" y="14"/>
                    <a:pt x="121" y="0"/>
                    <a:pt x="92" y="0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280355" y="3182708"/>
              <a:ext cx="50504" cy="186835"/>
            </a:xfrm>
            <a:custGeom>
              <a:avLst/>
              <a:gdLst/>
              <a:ahLst/>
              <a:cxnLst/>
              <a:rect l="l" t="t" r="r" b="b"/>
              <a:pathLst>
                <a:path w="346" h="1280" extrusionOk="0">
                  <a:moveTo>
                    <a:pt x="90" y="0"/>
                  </a:moveTo>
                  <a:cubicBezTo>
                    <a:pt x="50" y="0"/>
                    <a:pt x="1" y="40"/>
                    <a:pt x="10" y="89"/>
                  </a:cubicBezTo>
                  <a:cubicBezTo>
                    <a:pt x="50" y="469"/>
                    <a:pt x="110" y="848"/>
                    <a:pt x="180" y="1218"/>
                  </a:cubicBezTo>
                  <a:cubicBezTo>
                    <a:pt x="184" y="1261"/>
                    <a:pt x="212" y="1280"/>
                    <a:pt x="243" y="1280"/>
                  </a:cubicBezTo>
                  <a:cubicBezTo>
                    <a:pt x="290" y="1280"/>
                    <a:pt x="346" y="1238"/>
                    <a:pt x="340" y="1178"/>
                  </a:cubicBezTo>
                  <a:cubicBezTo>
                    <a:pt x="270" y="819"/>
                    <a:pt x="220" y="449"/>
                    <a:pt x="170" y="89"/>
                  </a:cubicBezTo>
                  <a:cubicBezTo>
                    <a:pt x="170" y="40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368956" y="3204895"/>
              <a:ext cx="51234" cy="115166"/>
            </a:xfrm>
            <a:custGeom>
              <a:avLst/>
              <a:gdLst/>
              <a:ahLst/>
              <a:cxnLst/>
              <a:rect l="l" t="t" r="r" b="b"/>
              <a:pathLst>
                <a:path w="351" h="789" extrusionOk="0">
                  <a:moveTo>
                    <a:pt x="249" y="0"/>
                  </a:moveTo>
                  <a:cubicBezTo>
                    <a:pt x="216" y="0"/>
                    <a:pt x="184" y="18"/>
                    <a:pt x="172" y="57"/>
                  </a:cubicBezTo>
                  <a:cubicBezTo>
                    <a:pt x="122" y="267"/>
                    <a:pt x="73" y="477"/>
                    <a:pt x="13" y="687"/>
                  </a:cubicBezTo>
                  <a:cubicBezTo>
                    <a:pt x="1" y="747"/>
                    <a:pt x="54" y="788"/>
                    <a:pt x="102" y="788"/>
                  </a:cubicBezTo>
                  <a:cubicBezTo>
                    <a:pt x="134" y="788"/>
                    <a:pt x="164" y="770"/>
                    <a:pt x="172" y="726"/>
                  </a:cubicBezTo>
                  <a:cubicBezTo>
                    <a:pt x="232" y="516"/>
                    <a:pt x="282" y="317"/>
                    <a:pt x="332" y="108"/>
                  </a:cubicBezTo>
                  <a:cubicBezTo>
                    <a:pt x="350" y="41"/>
                    <a:pt x="299" y="0"/>
                    <a:pt x="249" y="0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1325026" y="4042003"/>
              <a:ext cx="46855" cy="92688"/>
            </a:xfrm>
            <a:custGeom>
              <a:avLst/>
              <a:gdLst/>
              <a:ahLst/>
              <a:cxnLst/>
              <a:rect l="l" t="t" r="r" b="b"/>
              <a:pathLst>
                <a:path w="321" h="635" extrusionOk="0">
                  <a:moveTo>
                    <a:pt x="230" y="0"/>
                  </a:moveTo>
                  <a:cubicBezTo>
                    <a:pt x="195" y="0"/>
                    <a:pt x="159" y="21"/>
                    <a:pt x="151" y="63"/>
                  </a:cubicBezTo>
                  <a:cubicBezTo>
                    <a:pt x="111" y="222"/>
                    <a:pt x="71" y="382"/>
                    <a:pt x="11" y="531"/>
                  </a:cubicBezTo>
                  <a:cubicBezTo>
                    <a:pt x="1" y="571"/>
                    <a:pt x="31" y="622"/>
                    <a:pt x="71" y="631"/>
                  </a:cubicBezTo>
                  <a:cubicBezTo>
                    <a:pt x="80" y="633"/>
                    <a:pt x="88" y="634"/>
                    <a:pt x="96" y="634"/>
                  </a:cubicBezTo>
                  <a:cubicBezTo>
                    <a:pt x="134" y="634"/>
                    <a:pt x="163" y="615"/>
                    <a:pt x="171" y="582"/>
                  </a:cubicBezTo>
                  <a:cubicBezTo>
                    <a:pt x="231" y="422"/>
                    <a:pt x="271" y="262"/>
                    <a:pt x="311" y="103"/>
                  </a:cubicBezTo>
                  <a:cubicBezTo>
                    <a:pt x="320" y="63"/>
                    <a:pt x="291" y="12"/>
                    <a:pt x="251" y="3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1390273" y="3974129"/>
              <a:ext cx="148446" cy="161291"/>
            </a:xfrm>
            <a:custGeom>
              <a:avLst/>
              <a:gdLst/>
              <a:ahLst/>
              <a:cxnLst/>
              <a:rect l="l" t="t" r="r" b="b"/>
              <a:pathLst>
                <a:path w="1017" h="1105" extrusionOk="0">
                  <a:moveTo>
                    <a:pt x="908" y="1"/>
                  </a:moveTo>
                  <a:cubicBezTo>
                    <a:pt x="889" y="1"/>
                    <a:pt x="869" y="9"/>
                    <a:pt x="852" y="29"/>
                  </a:cubicBezTo>
                  <a:cubicBezTo>
                    <a:pt x="583" y="338"/>
                    <a:pt x="313" y="647"/>
                    <a:pt x="53" y="967"/>
                  </a:cubicBezTo>
                  <a:cubicBezTo>
                    <a:pt x="1" y="1027"/>
                    <a:pt x="50" y="1104"/>
                    <a:pt x="108" y="1104"/>
                  </a:cubicBezTo>
                  <a:cubicBezTo>
                    <a:pt x="126" y="1104"/>
                    <a:pt x="146" y="1096"/>
                    <a:pt x="163" y="1076"/>
                  </a:cubicBezTo>
                  <a:cubicBezTo>
                    <a:pt x="432" y="767"/>
                    <a:pt x="702" y="457"/>
                    <a:pt x="972" y="138"/>
                  </a:cubicBezTo>
                  <a:cubicBezTo>
                    <a:pt x="1017" y="78"/>
                    <a:pt x="966" y="1"/>
                    <a:pt x="908" y="1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514489" y="4031202"/>
              <a:ext cx="134288" cy="65392"/>
            </a:xfrm>
            <a:custGeom>
              <a:avLst/>
              <a:gdLst/>
              <a:ahLst/>
              <a:cxnLst/>
              <a:rect l="l" t="t" r="r" b="b"/>
              <a:pathLst>
                <a:path w="920" h="448" extrusionOk="0">
                  <a:moveTo>
                    <a:pt x="837" y="0"/>
                  </a:moveTo>
                  <a:cubicBezTo>
                    <a:pt x="828" y="0"/>
                    <a:pt x="818" y="2"/>
                    <a:pt x="810" y="7"/>
                  </a:cubicBezTo>
                  <a:cubicBezTo>
                    <a:pt x="560" y="97"/>
                    <a:pt x="311" y="186"/>
                    <a:pt x="71" y="286"/>
                  </a:cubicBezTo>
                  <a:cubicBezTo>
                    <a:pt x="21" y="296"/>
                    <a:pt x="1" y="336"/>
                    <a:pt x="11" y="386"/>
                  </a:cubicBezTo>
                  <a:cubicBezTo>
                    <a:pt x="19" y="420"/>
                    <a:pt x="58" y="448"/>
                    <a:pt x="94" y="448"/>
                  </a:cubicBezTo>
                  <a:cubicBezTo>
                    <a:pt x="100" y="448"/>
                    <a:pt x="106" y="447"/>
                    <a:pt x="111" y="446"/>
                  </a:cubicBezTo>
                  <a:cubicBezTo>
                    <a:pt x="360" y="346"/>
                    <a:pt x="610" y="256"/>
                    <a:pt x="850" y="157"/>
                  </a:cubicBezTo>
                  <a:cubicBezTo>
                    <a:pt x="890" y="146"/>
                    <a:pt x="919" y="106"/>
                    <a:pt x="910" y="57"/>
                  </a:cubicBezTo>
                  <a:cubicBezTo>
                    <a:pt x="901" y="26"/>
                    <a:pt x="869" y="0"/>
                    <a:pt x="83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1"/>
            <p:cNvSpPr/>
            <p:nvPr/>
          </p:nvSpPr>
          <p:spPr>
            <a:xfrm>
              <a:off x="1039227" y="3963912"/>
              <a:ext cx="57510" cy="156037"/>
            </a:xfrm>
            <a:custGeom>
              <a:avLst/>
              <a:gdLst/>
              <a:ahLst/>
              <a:cxnLst/>
              <a:rect l="l" t="t" r="r" b="b"/>
              <a:pathLst>
                <a:path w="394" h="1069" extrusionOk="0">
                  <a:moveTo>
                    <a:pt x="294" y="1"/>
                  </a:moveTo>
                  <a:cubicBezTo>
                    <a:pt x="261" y="1"/>
                    <a:pt x="230" y="18"/>
                    <a:pt x="222" y="59"/>
                  </a:cubicBezTo>
                  <a:cubicBezTo>
                    <a:pt x="153" y="358"/>
                    <a:pt x="82" y="667"/>
                    <a:pt x="13" y="967"/>
                  </a:cubicBezTo>
                  <a:cubicBezTo>
                    <a:pt x="1" y="1027"/>
                    <a:pt x="50" y="1069"/>
                    <a:pt x="98" y="1069"/>
                  </a:cubicBezTo>
                  <a:cubicBezTo>
                    <a:pt x="129" y="1069"/>
                    <a:pt x="160" y="1050"/>
                    <a:pt x="172" y="1007"/>
                  </a:cubicBezTo>
                  <a:cubicBezTo>
                    <a:pt x="242" y="707"/>
                    <a:pt x="312" y="408"/>
                    <a:pt x="382" y="99"/>
                  </a:cubicBezTo>
                  <a:cubicBezTo>
                    <a:pt x="394" y="39"/>
                    <a:pt x="342" y="1"/>
                    <a:pt x="294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1"/>
            <p:cNvSpPr/>
            <p:nvPr/>
          </p:nvSpPr>
          <p:spPr>
            <a:xfrm>
              <a:off x="937489" y="3970480"/>
              <a:ext cx="41016" cy="130493"/>
            </a:xfrm>
            <a:custGeom>
              <a:avLst/>
              <a:gdLst/>
              <a:ahLst/>
              <a:cxnLst/>
              <a:rect l="l" t="t" r="r" b="b"/>
              <a:pathLst>
                <a:path w="281" h="894" extrusionOk="0">
                  <a:moveTo>
                    <a:pt x="81" y="1"/>
                  </a:moveTo>
                  <a:cubicBezTo>
                    <a:pt x="74" y="1"/>
                    <a:pt x="67" y="2"/>
                    <a:pt x="60" y="3"/>
                  </a:cubicBezTo>
                  <a:cubicBezTo>
                    <a:pt x="21" y="14"/>
                    <a:pt x="1" y="63"/>
                    <a:pt x="11" y="103"/>
                  </a:cubicBezTo>
                  <a:cubicBezTo>
                    <a:pt x="41" y="343"/>
                    <a:pt x="80" y="593"/>
                    <a:pt x="111" y="832"/>
                  </a:cubicBezTo>
                  <a:cubicBezTo>
                    <a:pt x="119" y="867"/>
                    <a:pt x="166" y="894"/>
                    <a:pt x="198" y="894"/>
                  </a:cubicBezTo>
                  <a:cubicBezTo>
                    <a:pt x="202" y="894"/>
                    <a:pt x="207" y="893"/>
                    <a:pt x="211" y="892"/>
                  </a:cubicBezTo>
                  <a:cubicBezTo>
                    <a:pt x="260" y="872"/>
                    <a:pt x="280" y="832"/>
                    <a:pt x="271" y="782"/>
                  </a:cubicBezTo>
                  <a:cubicBezTo>
                    <a:pt x="240" y="542"/>
                    <a:pt x="200" y="303"/>
                    <a:pt x="171" y="63"/>
                  </a:cubicBezTo>
                  <a:cubicBezTo>
                    <a:pt x="162" y="22"/>
                    <a:pt x="119" y="1"/>
                    <a:pt x="81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1303277" y="4427058"/>
              <a:ext cx="115166" cy="30799"/>
            </a:xfrm>
            <a:custGeom>
              <a:avLst/>
              <a:gdLst/>
              <a:ahLst/>
              <a:cxnLst/>
              <a:rect l="l" t="t" r="r" b="b"/>
              <a:pathLst>
                <a:path w="789" h="211" extrusionOk="0">
                  <a:moveTo>
                    <a:pt x="699" y="0"/>
                  </a:moveTo>
                  <a:lnTo>
                    <a:pt x="81" y="50"/>
                  </a:lnTo>
                  <a:cubicBezTo>
                    <a:pt x="30" y="50"/>
                    <a:pt x="1" y="80"/>
                    <a:pt x="1" y="130"/>
                  </a:cubicBezTo>
                  <a:cubicBezTo>
                    <a:pt x="1" y="166"/>
                    <a:pt x="25" y="211"/>
                    <a:pt x="67" y="211"/>
                  </a:cubicBezTo>
                  <a:cubicBezTo>
                    <a:pt x="72" y="211"/>
                    <a:pt x="76" y="210"/>
                    <a:pt x="81" y="209"/>
                  </a:cubicBezTo>
                  <a:lnTo>
                    <a:pt x="699" y="170"/>
                  </a:lnTo>
                  <a:cubicBezTo>
                    <a:pt x="749" y="170"/>
                    <a:pt x="789" y="130"/>
                    <a:pt x="789" y="90"/>
                  </a:cubicBezTo>
                  <a:cubicBezTo>
                    <a:pt x="789" y="40"/>
                    <a:pt x="749" y="0"/>
                    <a:pt x="699" y="0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1309116" y="4509966"/>
              <a:ext cx="100570" cy="35178"/>
            </a:xfrm>
            <a:custGeom>
              <a:avLst/>
              <a:gdLst/>
              <a:ahLst/>
              <a:cxnLst/>
              <a:rect l="l" t="t" r="r" b="b"/>
              <a:pathLst>
                <a:path w="689" h="241" extrusionOk="0">
                  <a:moveTo>
                    <a:pt x="80" y="1"/>
                  </a:moveTo>
                  <a:cubicBezTo>
                    <a:pt x="41" y="1"/>
                    <a:pt x="1" y="51"/>
                    <a:pt x="1" y="91"/>
                  </a:cubicBezTo>
                  <a:cubicBezTo>
                    <a:pt x="1" y="141"/>
                    <a:pt x="41" y="161"/>
                    <a:pt x="80" y="171"/>
                  </a:cubicBezTo>
                  <a:cubicBezTo>
                    <a:pt x="260" y="191"/>
                    <a:pt x="429" y="211"/>
                    <a:pt x="600" y="240"/>
                  </a:cubicBezTo>
                  <a:cubicBezTo>
                    <a:pt x="649" y="240"/>
                    <a:pt x="689" y="201"/>
                    <a:pt x="689" y="151"/>
                  </a:cubicBezTo>
                  <a:cubicBezTo>
                    <a:pt x="679" y="111"/>
                    <a:pt x="649" y="81"/>
                    <a:pt x="600" y="71"/>
                  </a:cubicBezTo>
                  <a:cubicBezTo>
                    <a:pt x="429" y="51"/>
                    <a:pt x="260" y="31"/>
                    <a:pt x="8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1"/>
            <p:cNvSpPr/>
            <p:nvPr/>
          </p:nvSpPr>
          <p:spPr>
            <a:xfrm>
              <a:off x="482809" y="2575933"/>
              <a:ext cx="48314" cy="42184"/>
            </a:xfrm>
            <a:custGeom>
              <a:avLst/>
              <a:gdLst/>
              <a:ahLst/>
              <a:cxnLst/>
              <a:rect l="l" t="t" r="r" b="b"/>
              <a:pathLst>
                <a:path w="331" h="289" extrusionOk="0">
                  <a:moveTo>
                    <a:pt x="167" y="0"/>
                  </a:moveTo>
                  <a:cubicBezTo>
                    <a:pt x="135" y="0"/>
                    <a:pt x="100" y="10"/>
                    <a:pt x="71" y="24"/>
                  </a:cubicBezTo>
                  <a:lnTo>
                    <a:pt x="81" y="24"/>
                  </a:lnTo>
                  <a:cubicBezTo>
                    <a:pt x="11" y="84"/>
                    <a:pt x="1" y="193"/>
                    <a:pt x="71" y="253"/>
                  </a:cubicBezTo>
                  <a:cubicBezTo>
                    <a:pt x="95" y="277"/>
                    <a:pt x="128" y="288"/>
                    <a:pt x="162" y="288"/>
                  </a:cubicBezTo>
                  <a:cubicBezTo>
                    <a:pt x="213" y="288"/>
                    <a:pt x="267" y="262"/>
                    <a:pt x="291" y="213"/>
                  </a:cubicBezTo>
                  <a:cubicBezTo>
                    <a:pt x="331" y="134"/>
                    <a:pt x="291" y="24"/>
                    <a:pt x="201" y="4"/>
                  </a:cubicBezTo>
                  <a:cubicBezTo>
                    <a:pt x="190" y="1"/>
                    <a:pt x="178" y="0"/>
                    <a:pt x="16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1"/>
            <p:cNvSpPr/>
            <p:nvPr/>
          </p:nvSpPr>
          <p:spPr>
            <a:xfrm>
              <a:off x="510688" y="2678838"/>
              <a:ext cx="88893" cy="83784"/>
            </a:xfrm>
            <a:custGeom>
              <a:avLst/>
              <a:gdLst/>
              <a:ahLst/>
              <a:cxnLst/>
              <a:rect l="l" t="t" r="r" b="b"/>
              <a:pathLst>
                <a:path w="609" h="574" extrusionOk="0">
                  <a:moveTo>
                    <a:pt x="285" y="0"/>
                  </a:moveTo>
                  <a:cubicBezTo>
                    <a:pt x="198" y="0"/>
                    <a:pt x="111" y="38"/>
                    <a:pt x="60" y="107"/>
                  </a:cubicBezTo>
                  <a:cubicBezTo>
                    <a:pt x="20" y="158"/>
                    <a:pt x="0" y="227"/>
                    <a:pt x="0" y="287"/>
                  </a:cubicBezTo>
                  <a:lnTo>
                    <a:pt x="10" y="287"/>
                  </a:lnTo>
                  <a:cubicBezTo>
                    <a:pt x="10" y="407"/>
                    <a:pt x="100" y="527"/>
                    <a:pt x="220" y="567"/>
                  </a:cubicBezTo>
                  <a:cubicBezTo>
                    <a:pt x="240" y="571"/>
                    <a:pt x="260" y="573"/>
                    <a:pt x="280" y="573"/>
                  </a:cubicBezTo>
                  <a:cubicBezTo>
                    <a:pt x="400" y="573"/>
                    <a:pt x="516" y="500"/>
                    <a:pt x="559" y="397"/>
                  </a:cubicBezTo>
                  <a:cubicBezTo>
                    <a:pt x="609" y="267"/>
                    <a:pt x="559" y="98"/>
                    <a:pt x="429" y="38"/>
                  </a:cubicBezTo>
                  <a:cubicBezTo>
                    <a:pt x="385" y="12"/>
                    <a:pt x="335" y="0"/>
                    <a:pt x="28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1"/>
            <p:cNvSpPr/>
            <p:nvPr/>
          </p:nvSpPr>
          <p:spPr>
            <a:xfrm>
              <a:off x="682635" y="2738100"/>
              <a:ext cx="253687" cy="223180"/>
            </a:xfrm>
            <a:custGeom>
              <a:avLst/>
              <a:gdLst/>
              <a:ahLst/>
              <a:cxnLst/>
              <a:rect l="l" t="t" r="r" b="b"/>
              <a:pathLst>
                <a:path w="1738" h="1529" extrusionOk="0">
                  <a:moveTo>
                    <a:pt x="948" y="1"/>
                  </a:moveTo>
                  <a:lnTo>
                    <a:pt x="948" y="1"/>
                  </a:lnTo>
                  <a:cubicBezTo>
                    <a:pt x="828" y="141"/>
                    <a:pt x="719" y="280"/>
                    <a:pt x="609" y="420"/>
                  </a:cubicBezTo>
                  <a:lnTo>
                    <a:pt x="0" y="311"/>
                  </a:lnTo>
                  <a:lnTo>
                    <a:pt x="329" y="790"/>
                  </a:lnTo>
                  <a:cubicBezTo>
                    <a:pt x="220" y="950"/>
                    <a:pt x="120" y="1109"/>
                    <a:pt x="20" y="1279"/>
                  </a:cubicBezTo>
                  <a:cubicBezTo>
                    <a:pt x="189" y="1209"/>
                    <a:pt x="369" y="1139"/>
                    <a:pt x="549" y="1079"/>
                  </a:cubicBezTo>
                  <a:cubicBezTo>
                    <a:pt x="668" y="1229"/>
                    <a:pt x="788" y="1378"/>
                    <a:pt x="918" y="1529"/>
                  </a:cubicBezTo>
                  <a:cubicBezTo>
                    <a:pt x="918" y="1329"/>
                    <a:pt x="928" y="1129"/>
                    <a:pt x="928" y="930"/>
                  </a:cubicBezTo>
                  <a:lnTo>
                    <a:pt x="1737" y="630"/>
                  </a:lnTo>
                  <a:cubicBezTo>
                    <a:pt x="1467" y="580"/>
                    <a:pt x="1208" y="530"/>
                    <a:pt x="938" y="480"/>
                  </a:cubicBezTo>
                  <a:cubicBezTo>
                    <a:pt x="938" y="320"/>
                    <a:pt x="948" y="161"/>
                    <a:pt x="94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1"/>
            <p:cNvSpPr/>
            <p:nvPr/>
          </p:nvSpPr>
          <p:spPr>
            <a:xfrm>
              <a:off x="312468" y="2574911"/>
              <a:ext cx="147279" cy="144505"/>
            </a:xfrm>
            <a:custGeom>
              <a:avLst/>
              <a:gdLst/>
              <a:ahLst/>
              <a:cxnLst/>
              <a:rect l="l" t="t" r="r" b="b"/>
              <a:pathLst>
                <a:path w="1009" h="990" extrusionOk="0">
                  <a:moveTo>
                    <a:pt x="519" y="1"/>
                  </a:moveTo>
                  <a:cubicBezTo>
                    <a:pt x="489" y="1"/>
                    <a:pt x="459" y="4"/>
                    <a:pt x="429" y="11"/>
                  </a:cubicBezTo>
                  <a:cubicBezTo>
                    <a:pt x="360" y="21"/>
                    <a:pt x="290" y="61"/>
                    <a:pt x="230" y="111"/>
                  </a:cubicBezTo>
                  <a:cubicBezTo>
                    <a:pt x="90" y="231"/>
                    <a:pt x="0" y="411"/>
                    <a:pt x="20" y="590"/>
                  </a:cubicBezTo>
                  <a:cubicBezTo>
                    <a:pt x="50" y="799"/>
                    <a:pt x="240" y="970"/>
                    <a:pt x="440" y="990"/>
                  </a:cubicBezTo>
                  <a:cubicBezTo>
                    <a:pt x="447" y="990"/>
                    <a:pt x="454" y="990"/>
                    <a:pt x="462" y="990"/>
                  </a:cubicBezTo>
                  <a:cubicBezTo>
                    <a:pt x="663" y="990"/>
                    <a:pt x="862" y="863"/>
                    <a:pt x="939" y="680"/>
                  </a:cubicBezTo>
                  <a:cubicBezTo>
                    <a:pt x="1008" y="520"/>
                    <a:pt x="999" y="331"/>
                    <a:pt x="888" y="191"/>
                  </a:cubicBezTo>
                  <a:cubicBezTo>
                    <a:pt x="806" y="75"/>
                    <a:pt x="663" y="1"/>
                    <a:pt x="519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1"/>
            <p:cNvSpPr/>
            <p:nvPr/>
          </p:nvSpPr>
          <p:spPr>
            <a:xfrm>
              <a:off x="311008" y="2813855"/>
              <a:ext cx="327983" cy="358636"/>
            </a:xfrm>
            <a:custGeom>
              <a:avLst/>
              <a:gdLst/>
              <a:ahLst/>
              <a:cxnLst/>
              <a:rect l="l" t="t" r="r" b="b"/>
              <a:pathLst>
                <a:path w="2247" h="2457" extrusionOk="0">
                  <a:moveTo>
                    <a:pt x="879" y="1"/>
                  </a:moveTo>
                  <a:cubicBezTo>
                    <a:pt x="819" y="320"/>
                    <a:pt x="769" y="650"/>
                    <a:pt x="709" y="990"/>
                  </a:cubicBezTo>
                  <a:cubicBezTo>
                    <a:pt x="479" y="1059"/>
                    <a:pt x="240" y="1119"/>
                    <a:pt x="0" y="1189"/>
                  </a:cubicBezTo>
                  <a:cubicBezTo>
                    <a:pt x="220" y="1249"/>
                    <a:pt x="439" y="1319"/>
                    <a:pt x="649" y="1409"/>
                  </a:cubicBezTo>
                  <a:cubicBezTo>
                    <a:pt x="589" y="1758"/>
                    <a:pt x="530" y="2117"/>
                    <a:pt x="470" y="2457"/>
                  </a:cubicBezTo>
                  <a:cubicBezTo>
                    <a:pt x="739" y="2197"/>
                    <a:pt x="989" y="1938"/>
                    <a:pt x="1248" y="1668"/>
                  </a:cubicBezTo>
                  <a:cubicBezTo>
                    <a:pt x="1528" y="1798"/>
                    <a:pt x="1807" y="1948"/>
                    <a:pt x="2087" y="2088"/>
                  </a:cubicBezTo>
                  <a:cubicBezTo>
                    <a:pt x="1927" y="1818"/>
                    <a:pt x="1767" y="1538"/>
                    <a:pt x="1608" y="1269"/>
                  </a:cubicBezTo>
                  <a:cubicBezTo>
                    <a:pt x="1827" y="1030"/>
                    <a:pt x="2037" y="790"/>
                    <a:pt x="2247" y="550"/>
                  </a:cubicBezTo>
                  <a:lnTo>
                    <a:pt x="2247" y="550"/>
                  </a:lnTo>
                  <a:cubicBezTo>
                    <a:pt x="1947" y="630"/>
                    <a:pt x="1648" y="720"/>
                    <a:pt x="1338" y="810"/>
                  </a:cubicBezTo>
                  <a:cubicBezTo>
                    <a:pt x="1188" y="540"/>
                    <a:pt x="1029" y="271"/>
                    <a:pt x="879" y="1"/>
                  </a:cubicBezTo>
                  <a:close/>
                </a:path>
              </a:pathLst>
            </a:custGeom>
            <a:solidFill>
              <a:srgbClr val="FFC43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1"/>
            <p:cNvSpPr/>
            <p:nvPr/>
          </p:nvSpPr>
          <p:spPr>
            <a:xfrm>
              <a:off x="305607" y="2801156"/>
              <a:ext cx="138813" cy="193696"/>
            </a:xfrm>
            <a:custGeom>
              <a:avLst/>
              <a:gdLst/>
              <a:ahLst/>
              <a:cxnLst/>
              <a:rect l="l" t="t" r="r" b="b"/>
              <a:pathLst>
                <a:path w="951" h="1327" extrusionOk="0">
                  <a:moveTo>
                    <a:pt x="884" y="1"/>
                  </a:moveTo>
                  <a:cubicBezTo>
                    <a:pt x="851" y="1"/>
                    <a:pt x="816" y="23"/>
                    <a:pt x="816" y="68"/>
                  </a:cubicBezTo>
                  <a:cubicBezTo>
                    <a:pt x="786" y="378"/>
                    <a:pt x="756" y="697"/>
                    <a:pt x="726" y="1006"/>
                  </a:cubicBezTo>
                  <a:cubicBezTo>
                    <a:pt x="507" y="1086"/>
                    <a:pt x="297" y="1146"/>
                    <a:pt x="77" y="1196"/>
                  </a:cubicBezTo>
                  <a:cubicBezTo>
                    <a:pt x="0" y="1206"/>
                    <a:pt x="25" y="1326"/>
                    <a:pt x="107" y="1326"/>
                  </a:cubicBezTo>
                  <a:cubicBezTo>
                    <a:pt x="110" y="1326"/>
                    <a:pt x="113" y="1326"/>
                    <a:pt x="117" y="1326"/>
                  </a:cubicBezTo>
                  <a:cubicBezTo>
                    <a:pt x="347" y="1266"/>
                    <a:pt x="576" y="1206"/>
                    <a:pt x="806" y="1126"/>
                  </a:cubicBezTo>
                  <a:cubicBezTo>
                    <a:pt x="836" y="1117"/>
                    <a:pt x="846" y="1097"/>
                    <a:pt x="856" y="1057"/>
                  </a:cubicBezTo>
                  <a:lnTo>
                    <a:pt x="946" y="68"/>
                  </a:lnTo>
                  <a:cubicBezTo>
                    <a:pt x="951" y="23"/>
                    <a:pt x="918" y="1"/>
                    <a:pt x="884" y="1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1"/>
            <p:cNvSpPr/>
            <p:nvPr/>
          </p:nvSpPr>
          <p:spPr>
            <a:xfrm>
              <a:off x="372167" y="3007405"/>
              <a:ext cx="42476" cy="164065"/>
            </a:xfrm>
            <a:custGeom>
              <a:avLst/>
              <a:gdLst/>
              <a:ahLst/>
              <a:cxnLst/>
              <a:rect l="l" t="t" r="r" b="b"/>
              <a:pathLst>
                <a:path w="291" h="1124" extrusionOk="0">
                  <a:moveTo>
                    <a:pt x="219" y="0"/>
                  </a:moveTo>
                  <a:cubicBezTo>
                    <a:pt x="187" y="0"/>
                    <a:pt x="158" y="20"/>
                    <a:pt x="150" y="53"/>
                  </a:cubicBezTo>
                  <a:cubicBezTo>
                    <a:pt x="111" y="382"/>
                    <a:pt x="60" y="711"/>
                    <a:pt x="11" y="1041"/>
                  </a:cubicBezTo>
                  <a:cubicBezTo>
                    <a:pt x="0" y="1071"/>
                    <a:pt x="20" y="1111"/>
                    <a:pt x="51" y="1121"/>
                  </a:cubicBezTo>
                  <a:cubicBezTo>
                    <a:pt x="57" y="1123"/>
                    <a:pt x="64" y="1124"/>
                    <a:pt x="70" y="1124"/>
                  </a:cubicBezTo>
                  <a:cubicBezTo>
                    <a:pt x="103" y="1124"/>
                    <a:pt x="132" y="1104"/>
                    <a:pt x="140" y="1071"/>
                  </a:cubicBezTo>
                  <a:cubicBezTo>
                    <a:pt x="190" y="742"/>
                    <a:pt x="240" y="412"/>
                    <a:pt x="280" y="83"/>
                  </a:cubicBezTo>
                  <a:cubicBezTo>
                    <a:pt x="290" y="53"/>
                    <a:pt x="270" y="13"/>
                    <a:pt x="240" y="3"/>
                  </a:cubicBezTo>
                  <a:cubicBezTo>
                    <a:pt x="233" y="1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1"/>
            <p:cNvSpPr/>
            <p:nvPr/>
          </p:nvSpPr>
          <p:spPr>
            <a:xfrm>
              <a:off x="478722" y="3048859"/>
              <a:ext cx="151512" cy="79989"/>
            </a:xfrm>
            <a:custGeom>
              <a:avLst/>
              <a:gdLst/>
              <a:ahLst/>
              <a:cxnLst/>
              <a:rect l="l" t="t" r="r" b="b"/>
              <a:pathLst>
                <a:path w="1038" h="548" extrusionOk="0">
                  <a:moveTo>
                    <a:pt x="100" y="0"/>
                  </a:moveTo>
                  <a:cubicBezTo>
                    <a:pt x="43" y="0"/>
                    <a:pt x="0" y="94"/>
                    <a:pt x="69" y="128"/>
                  </a:cubicBezTo>
                  <a:cubicBezTo>
                    <a:pt x="348" y="268"/>
                    <a:pt x="638" y="407"/>
                    <a:pt x="927" y="538"/>
                  </a:cubicBezTo>
                  <a:cubicBezTo>
                    <a:pt x="938" y="545"/>
                    <a:pt x="950" y="548"/>
                    <a:pt x="962" y="548"/>
                  </a:cubicBezTo>
                  <a:cubicBezTo>
                    <a:pt x="983" y="548"/>
                    <a:pt x="1005" y="537"/>
                    <a:pt x="1018" y="518"/>
                  </a:cubicBezTo>
                  <a:cubicBezTo>
                    <a:pt x="1038" y="487"/>
                    <a:pt x="1027" y="438"/>
                    <a:pt x="998" y="418"/>
                  </a:cubicBezTo>
                  <a:cubicBezTo>
                    <a:pt x="708" y="288"/>
                    <a:pt x="419" y="148"/>
                    <a:pt x="129" y="8"/>
                  </a:cubicBezTo>
                  <a:cubicBezTo>
                    <a:pt x="119" y="3"/>
                    <a:pt x="109" y="0"/>
                    <a:pt x="100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1"/>
            <p:cNvSpPr/>
            <p:nvPr/>
          </p:nvSpPr>
          <p:spPr>
            <a:xfrm>
              <a:off x="535356" y="2892676"/>
              <a:ext cx="119107" cy="115312"/>
            </a:xfrm>
            <a:custGeom>
              <a:avLst/>
              <a:gdLst/>
              <a:ahLst/>
              <a:cxnLst/>
              <a:rect l="l" t="t" r="r" b="b"/>
              <a:pathLst>
                <a:path w="816" h="790" extrusionOk="0">
                  <a:moveTo>
                    <a:pt x="715" y="0"/>
                  </a:moveTo>
                  <a:cubicBezTo>
                    <a:pt x="700" y="0"/>
                    <a:pt x="683" y="6"/>
                    <a:pt x="670" y="20"/>
                  </a:cubicBezTo>
                  <a:cubicBezTo>
                    <a:pt x="570" y="130"/>
                    <a:pt x="460" y="240"/>
                    <a:pt x="350" y="350"/>
                  </a:cubicBezTo>
                  <a:lnTo>
                    <a:pt x="200" y="510"/>
                  </a:lnTo>
                  <a:cubicBezTo>
                    <a:pt x="151" y="559"/>
                    <a:pt x="100" y="619"/>
                    <a:pt x="40" y="669"/>
                  </a:cubicBezTo>
                  <a:cubicBezTo>
                    <a:pt x="11" y="689"/>
                    <a:pt x="0" y="719"/>
                    <a:pt x="20" y="759"/>
                  </a:cubicBezTo>
                  <a:cubicBezTo>
                    <a:pt x="27" y="778"/>
                    <a:pt x="50" y="789"/>
                    <a:pt x="73" y="789"/>
                  </a:cubicBezTo>
                  <a:cubicBezTo>
                    <a:pt x="86" y="789"/>
                    <a:pt x="100" y="786"/>
                    <a:pt x="111" y="779"/>
                  </a:cubicBezTo>
                  <a:cubicBezTo>
                    <a:pt x="170" y="739"/>
                    <a:pt x="220" y="679"/>
                    <a:pt x="270" y="629"/>
                  </a:cubicBezTo>
                  <a:cubicBezTo>
                    <a:pt x="330" y="569"/>
                    <a:pt x="390" y="510"/>
                    <a:pt x="440" y="450"/>
                  </a:cubicBezTo>
                  <a:cubicBezTo>
                    <a:pt x="550" y="339"/>
                    <a:pt x="659" y="230"/>
                    <a:pt x="769" y="110"/>
                  </a:cubicBezTo>
                  <a:cubicBezTo>
                    <a:pt x="815" y="64"/>
                    <a:pt x="767" y="0"/>
                    <a:pt x="715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45" name="Google Shape;5545;p61"/>
          <p:cNvSpPr txBox="1">
            <a:spLocks noGrp="1"/>
          </p:cNvSpPr>
          <p:nvPr>
            <p:ph type="title"/>
          </p:nvPr>
        </p:nvSpPr>
        <p:spPr>
          <a:xfrm>
            <a:off x="4564047" y="2517544"/>
            <a:ext cx="3709200" cy="1602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onstantia" panose="02030602050306030303" pitchFamily="18" charset="0"/>
              </a:rPr>
              <a:t>Sản phẩm tham khảo </a:t>
            </a:r>
            <a:endParaRPr dirty="0">
              <a:latin typeface="Constantia" panose="02030602050306030303" pitchFamily="18" charset="0"/>
            </a:endParaRPr>
          </a:p>
        </p:txBody>
      </p:sp>
      <p:sp>
        <p:nvSpPr>
          <p:cNvPr id="5546" name="Google Shape;5546;p61"/>
          <p:cNvSpPr txBox="1">
            <a:spLocks noGrp="1"/>
          </p:cNvSpPr>
          <p:nvPr>
            <p:ph type="title" idx="2"/>
          </p:nvPr>
        </p:nvSpPr>
        <p:spPr>
          <a:xfrm>
            <a:off x="4563926" y="4214636"/>
            <a:ext cx="37092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Enjoy your day!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-585787" y="1857376"/>
            <a:ext cx="10372726" cy="658653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Sản phẩm tham khảo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21" y="2856435"/>
            <a:ext cx="7402200" cy="4497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13" r="10058"/>
          <a:stretch/>
        </p:blipFill>
        <p:spPr>
          <a:xfrm>
            <a:off x="1842982" y="1499067"/>
            <a:ext cx="1779382" cy="2570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614" t="14298" r="3968" b="3787"/>
          <a:stretch/>
        </p:blipFill>
        <p:spPr>
          <a:xfrm>
            <a:off x="3968734" y="1331116"/>
            <a:ext cx="1852923" cy="2711454"/>
          </a:xfrm>
          <a:prstGeom prst="rect">
            <a:avLst/>
          </a:prstGeom>
        </p:spPr>
      </p:pic>
      <p:pic>
        <p:nvPicPr>
          <p:cNvPr id="1028" name="Picture 4" descr="16 Birthday cards ide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1038" r="10494" b="9740"/>
          <a:stretch/>
        </p:blipFill>
        <p:spPr bwMode="auto">
          <a:xfrm>
            <a:off x="6057849" y="1344611"/>
            <a:ext cx="1693187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250" t="15145" r="30625" b="18332"/>
          <a:stretch/>
        </p:blipFill>
        <p:spPr>
          <a:xfrm>
            <a:off x="870857" y="4329113"/>
            <a:ext cx="1743075" cy="2281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2799" t="3745" r="29607" b="2750"/>
          <a:stretch/>
        </p:blipFill>
        <p:spPr>
          <a:xfrm>
            <a:off x="2945446" y="4314825"/>
            <a:ext cx="1618236" cy="2264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3854" t="12916" r="30000" b="21666"/>
          <a:stretch/>
        </p:blipFill>
        <p:spPr>
          <a:xfrm>
            <a:off x="4872038" y="4234388"/>
            <a:ext cx="1791594" cy="2431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327" t="4094" r="31370" b="8229"/>
          <a:stretch/>
        </p:blipFill>
        <p:spPr>
          <a:xfrm>
            <a:off x="6920359" y="4286250"/>
            <a:ext cx="1738607" cy="22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91173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Birthday Cards by Slidesgo">
  <a:themeElements>
    <a:clrScheme name="Simple Light">
      <a:dk1>
        <a:srgbClr val="403C63"/>
      </a:dk1>
      <a:lt1>
        <a:srgbClr val="F8F7F7"/>
      </a:lt1>
      <a:dk2>
        <a:srgbClr val="403C63"/>
      </a:dk2>
      <a:lt2>
        <a:srgbClr val="BB1A3F"/>
      </a:lt2>
      <a:accent1>
        <a:srgbClr val="FF8F00"/>
      </a:accent1>
      <a:accent2>
        <a:srgbClr val="FFAF25"/>
      </a:accent2>
      <a:accent3>
        <a:srgbClr val="E28389"/>
      </a:accent3>
      <a:accent4>
        <a:srgbClr val="A09DBF"/>
      </a:accent4>
      <a:accent5>
        <a:srgbClr val="DC686F"/>
      </a:accent5>
      <a:accent6>
        <a:srgbClr val="795B3A"/>
      </a:accent6>
      <a:hlink>
        <a:srgbClr val="403C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130</Words>
  <Application>Microsoft Office PowerPoint</Application>
  <PresentationFormat>On-screen Show (4:3)</PresentationFormat>
  <Paragraphs>18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Quicksand</vt:lpstr>
      <vt:lpstr>Constantia</vt:lpstr>
      <vt:lpstr>Arial</vt:lpstr>
      <vt:lpstr>Life Savers</vt:lpstr>
      <vt:lpstr>Calibri</vt:lpstr>
      <vt:lpstr>Creative Birthday Cards by Slidesgo</vt:lpstr>
      <vt:lpstr>Chủ đề: Gia đình nhỏ </vt:lpstr>
      <vt:lpstr>1- Khám phá </vt:lpstr>
      <vt:lpstr>- Nêu cách vẽ chiếc bánh sinh nhật - Bữa tiệc sinh nhật trong tranh có những nhân vật nào ?  - Trong bức tranh của con, con đã vẽ những ai tham dự bữa tiệc sinh nhật ?  </vt:lpstr>
      <vt:lpstr>2- Kiến tạo kiến thức- Kĩ năng</vt:lpstr>
      <vt:lpstr>Cách thực hiện </vt:lpstr>
      <vt:lpstr>3- Luyện tập – Sáng tạo </vt:lpstr>
      <vt:lpstr>Tạo hình chiếc thiệp sinh nhật theo ý thích bằng cách vẽ </vt:lpstr>
      <vt:lpstr>Sản phẩm tham khảo </vt:lpstr>
      <vt:lpstr>Sản phẩm tham khảo</vt:lpstr>
      <vt:lpstr>4-Phân tích – đánh giá </vt:lpstr>
      <vt:lpstr>5- Vận dụng- Phát triển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học sinh lớp 2</dc:title>
  <cp:lastModifiedBy>LAPTOP</cp:lastModifiedBy>
  <cp:revision>43</cp:revision>
  <dcterms:modified xsi:type="dcterms:W3CDTF">2025-12-23T05:31:19Z</dcterms:modified>
</cp:coreProperties>
</file>