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2" r:id="rId5"/>
    <p:sldMasterId id="2147483654" r:id="rId6"/>
    <p:sldMasterId id="2147483656" r:id="rId7"/>
    <p:sldMasterId id="214748365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y="6858000" cx="12192000"/>
  <p:notesSz cx="6858000" cy="9144000"/>
  <p:embeddedFontLst>
    <p:embeddedFont>
      <p:font typeface="Chango"/>
      <p:regular r:id="rId45"/>
    </p:embeddedFont>
    <p:embeddedFont>
      <p:font typeface="Montserrat"/>
      <p:regular r:id="rId46"/>
      <p:bold r:id="rId47"/>
      <p:italic r:id="rId48"/>
      <p:boldItalic r:id="rId49"/>
    </p:embeddedFont>
    <p:embeddedFont>
      <p:font typeface="Paprika"/>
      <p:regular r:id="rId50"/>
    </p:embeddedFont>
    <p:embeddedFont>
      <p:font typeface="Cambay"/>
      <p:regular r:id="rId51"/>
      <p:bold r:id="rId52"/>
      <p:italic r:id="rId53"/>
      <p:boldItalic r:id="rId54"/>
    </p:embeddedFont>
    <p:embeddedFont>
      <p:font typeface="Kavoon"/>
      <p:regular r:id="rId55"/>
    </p:embeddedFont>
    <p:embeddedFont>
      <p:font typeface="Oi"/>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jzFAC7AXIL0OC5ZevFApecBOy9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849C3C-6191-4591-B941-577928666009}">
  <a:tblStyle styleId="{E7849C3C-6191-4591-B941-577928666009}"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4E6"/>
          </a:solidFill>
        </a:fill>
      </a:tcStyle>
    </a:wholeTbl>
    <a:band1H>
      <a:tcTxStyle/>
      <a:tcStyle>
        <a:fill>
          <a:solidFill>
            <a:srgbClr val="FFE8CA"/>
          </a:solidFill>
        </a:fill>
      </a:tcStyle>
    </a:band1H>
    <a:band2H>
      <a:tcTxStyle/>
    </a:band2H>
    <a:band1V>
      <a:tcTxStyle/>
      <a:tcStyle>
        <a:fill>
          <a:solidFill>
            <a:srgbClr val="FFE8CA"/>
          </a:solidFill>
        </a:fill>
      </a:tcStyle>
    </a:band1V>
    <a:band2V>
      <a:tcTxStyle/>
    </a:band2V>
    <a:lastCol>
      <a:tcTxStyle b="on" i="off">
        <a:font>
          <a:latin typeface="Calibri"/>
          <a:ea typeface="Calibri"/>
          <a:cs typeface="Calibri"/>
        </a:font>
        <a:schemeClr val="lt1"/>
      </a:tcTxStyle>
      <a:tcStyle>
        <a:fill>
          <a:solidFill>
            <a:schemeClr val="accent4"/>
          </a:solidFill>
        </a:fill>
      </a:tcStyle>
    </a:lastCol>
    <a:firstCol>
      <a:tcTxStyle b="on" i="off">
        <a:font>
          <a:latin typeface="Calibri"/>
          <a:ea typeface="Calibri"/>
          <a:cs typeface="Calibri"/>
        </a:font>
        <a:schemeClr val="lt1"/>
      </a:tcTxStyle>
      <a:tcStyle>
        <a:fill>
          <a:solidFill>
            <a:schemeClr val="accent4"/>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 styleId="{81D3937C-3819-4BFF-B328-F5EDE5C58970}"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chemeClr val="accent5"/>
          </a:solidFill>
        </a:fill>
      </a:tcStyle>
    </a:wholeTbl>
    <a:band1H>
      <a:tcTxStyle/>
      <a:tcStyle>
        <a:fill>
          <a:solidFill>
            <a:schemeClr val="accent5"/>
          </a:solidFill>
        </a:fill>
      </a:tcStyle>
    </a:band1H>
    <a:band2H>
      <a:tcTxStyle/>
    </a:band2H>
    <a:band1V>
      <a:tcTxStyle/>
      <a:tcStyle>
        <a:fill>
          <a:solidFill>
            <a:schemeClr val="accent5"/>
          </a:solidFill>
        </a:fill>
      </a:tcStyle>
    </a:band1V>
    <a:band2V>
      <a:tcTxStyle/>
    </a:band2V>
    <a:lastCol>
      <a:tcTxStyle b="on" i="off">
        <a:font>
          <a:latin typeface="Calibri"/>
          <a:ea typeface="Calibri"/>
          <a:cs typeface="Calibri"/>
        </a:font>
        <a:schemeClr val="lt1"/>
      </a:tcTxStyle>
      <a:tcStyle>
        <a:fill>
          <a:solidFill>
            <a:schemeClr val="accent5"/>
          </a:solidFill>
        </a:fill>
      </a:tcStyle>
    </a:lastCol>
    <a:firstCol>
      <a:tcTxStyle b="on" i="off">
        <a:font>
          <a:latin typeface="Calibri"/>
          <a:ea typeface="Calibri"/>
          <a:cs typeface="Calibri"/>
        </a:font>
        <a:schemeClr val="lt1"/>
      </a:tcTxStyle>
      <a:tcStyle>
        <a:fill>
          <a:solidFill>
            <a:schemeClr val="accent5"/>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font" Target="fonts/Montserrat-regular.fntdata"/><Relationship Id="rId45" Type="http://schemas.openxmlformats.org/officeDocument/2006/relationships/font" Target="fonts/Chang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Montserrat-italic.fntdata"/><Relationship Id="rId47" Type="http://schemas.openxmlformats.org/officeDocument/2006/relationships/font" Target="fonts/Montserrat-bold.fntdata"/><Relationship Id="rId49"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Cambay-regular.fntdata"/><Relationship Id="rId50" Type="http://schemas.openxmlformats.org/officeDocument/2006/relationships/font" Target="fonts/Paprika-regular.fntdata"/><Relationship Id="rId53" Type="http://schemas.openxmlformats.org/officeDocument/2006/relationships/font" Target="fonts/Cambay-italic.fntdata"/><Relationship Id="rId52" Type="http://schemas.openxmlformats.org/officeDocument/2006/relationships/font" Target="fonts/Cambay-bold.fntdata"/><Relationship Id="rId11" Type="http://schemas.openxmlformats.org/officeDocument/2006/relationships/slide" Target="slides/slide2.xml"/><Relationship Id="rId55" Type="http://schemas.openxmlformats.org/officeDocument/2006/relationships/font" Target="fonts/Kavoon-regular.fntdata"/><Relationship Id="rId10" Type="http://schemas.openxmlformats.org/officeDocument/2006/relationships/slide" Target="slides/slide1.xml"/><Relationship Id="rId54" Type="http://schemas.openxmlformats.org/officeDocument/2006/relationships/font" Target="fonts/Cambay-boldItalic.fntdata"/><Relationship Id="rId13" Type="http://schemas.openxmlformats.org/officeDocument/2006/relationships/slide" Target="slides/slide4.xml"/><Relationship Id="rId57" Type="http://customschemas.google.com/relationships/presentationmetadata" Target="metadata"/><Relationship Id="rId12" Type="http://schemas.openxmlformats.org/officeDocument/2006/relationships/slide" Target="slides/slide3.xml"/><Relationship Id="rId56" Type="http://schemas.openxmlformats.org/officeDocument/2006/relationships/font" Target="fonts/Oi-regular.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262" name="Google Shape;2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18" name="Google Shape;41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10" name="Google Shape;51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29" name="Google Shape;529;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627" name="Google Shape;62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23" name="Google Shape;32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35" name="Google Shape;33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5"/>
        </a:solidFill>
      </p:bgPr>
    </p:bg>
    <p:spTree>
      <p:nvGrpSpPr>
        <p:cNvPr id="13" name="Shape 13"/>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4" name="Shape 14"/>
        <p:cNvGrpSpPr/>
        <p:nvPr/>
      </p:nvGrpSpPr>
      <p:grpSpPr>
        <a:xfrm>
          <a:off x="0" y="0"/>
          <a:ext cx="0" cy="0"/>
          <a:chOff x="0" y="0"/>
          <a:chExt cx="0" cy="0"/>
        </a:xfrm>
      </p:grpSpPr>
      <p:sp>
        <p:nvSpPr>
          <p:cNvPr id="15" name="Google Shape;15;p46"/>
          <p:cNvSpPr/>
          <p:nvPr/>
        </p:nvSpPr>
        <p:spPr>
          <a:xfrm>
            <a:off x="8803853" y="4734228"/>
            <a:ext cx="4871836" cy="2195225"/>
          </a:xfrm>
          <a:custGeom>
            <a:rect b="b" l="l" r="r" t="t"/>
            <a:pathLst>
              <a:path extrusionOk="0" h="11211" w="2488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058"/>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nvGrpSpPr>
          <p:cNvPr id="16" name="Google Shape;16;p46"/>
          <p:cNvGrpSpPr/>
          <p:nvPr/>
        </p:nvGrpSpPr>
        <p:grpSpPr>
          <a:xfrm>
            <a:off x="8507532" y="5477671"/>
            <a:ext cx="6248184" cy="1571317"/>
            <a:chOff x="152400" y="4018603"/>
            <a:chExt cx="4686138" cy="1178488"/>
          </a:xfrm>
        </p:grpSpPr>
        <p:sp>
          <p:nvSpPr>
            <p:cNvPr id="17" name="Google Shape;17;p46"/>
            <p:cNvSpPr/>
            <p:nvPr/>
          </p:nvSpPr>
          <p:spPr>
            <a:xfrm flipH="1">
              <a:off x="218428" y="4021641"/>
              <a:ext cx="2606553" cy="1174520"/>
            </a:xfrm>
            <a:custGeom>
              <a:rect b="b" l="l" r="r" t="t"/>
              <a:pathLst>
                <a:path extrusionOk="0" h="11211" w="2488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 name="Google Shape;18;p46"/>
            <p:cNvSpPr/>
            <p:nvPr/>
          </p:nvSpPr>
          <p:spPr>
            <a:xfrm flipH="1">
              <a:off x="364071" y="4018603"/>
              <a:ext cx="946237" cy="637390"/>
            </a:xfrm>
            <a:custGeom>
              <a:rect b="b" l="l" r="r" t="t"/>
              <a:pathLst>
                <a:path extrusionOk="0" h="6084" w="9032">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9" name="Google Shape;19;p46"/>
            <p:cNvSpPr/>
            <p:nvPr/>
          </p:nvSpPr>
          <p:spPr>
            <a:xfrm flipH="1">
              <a:off x="471776" y="4674738"/>
              <a:ext cx="296066" cy="133366"/>
            </a:xfrm>
            <a:custGeom>
              <a:rect b="b" l="l" r="r" t="t"/>
              <a:pathLst>
                <a:path extrusionOk="0" h="1273" w="2826">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0" name="Google Shape;20;p46"/>
            <p:cNvSpPr/>
            <p:nvPr/>
          </p:nvSpPr>
          <p:spPr>
            <a:xfrm flipH="1">
              <a:off x="404833" y="4799092"/>
              <a:ext cx="263065" cy="137033"/>
            </a:xfrm>
            <a:custGeom>
              <a:rect b="b" l="l" r="r" t="t"/>
              <a:pathLst>
                <a:path extrusionOk="0" h="1308" w="2511">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 name="Google Shape;21;p46"/>
            <p:cNvSpPr/>
            <p:nvPr/>
          </p:nvSpPr>
          <p:spPr>
            <a:xfrm flipH="1">
              <a:off x="474607" y="4946914"/>
              <a:ext cx="113670" cy="39392"/>
            </a:xfrm>
            <a:custGeom>
              <a:rect b="b" l="l" r="r" t="t"/>
              <a:pathLst>
                <a:path extrusionOk="0" h="376" w="1085">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2" name="Google Shape;22;p46"/>
            <p:cNvSpPr/>
            <p:nvPr/>
          </p:nvSpPr>
          <p:spPr>
            <a:xfrm flipH="1">
              <a:off x="1207322" y="4516545"/>
              <a:ext cx="306752" cy="201254"/>
            </a:xfrm>
            <a:custGeom>
              <a:rect b="b" l="l" r="r" t="t"/>
              <a:pathLst>
                <a:path extrusionOk="0" h="1921" w="2928">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3" name="Google Shape;23;p46"/>
            <p:cNvSpPr/>
            <p:nvPr/>
          </p:nvSpPr>
          <p:spPr>
            <a:xfrm flipH="1">
              <a:off x="1338273" y="4534145"/>
              <a:ext cx="564893" cy="318695"/>
            </a:xfrm>
            <a:custGeom>
              <a:rect b="b" l="l" r="r" t="t"/>
              <a:pathLst>
                <a:path extrusionOk="0" h="3042" w="5392">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4" name="Google Shape;24;p46"/>
            <p:cNvSpPr/>
            <p:nvPr/>
          </p:nvSpPr>
          <p:spPr>
            <a:xfrm flipH="1">
              <a:off x="1771049" y="4607375"/>
              <a:ext cx="741527" cy="366782"/>
            </a:xfrm>
            <a:custGeom>
              <a:rect b="b" l="l" r="r" t="t"/>
              <a:pathLst>
                <a:path extrusionOk="0" h="3501" w="7078">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5" name="Google Shape;25;p46"/>
            <p:cNvSpPr/>
            <p:nvPr/>
          </p:nvSpPr>
          <p:spPr>
            <a:xfrm flipH="1">
              <a:off x="1516794" y="4821617"/>
              <a:ext cx="273751" cy="136718"/>
            </a:xfrm>
            <a:custGeom>
              <a:rect b="b" l="l" r="r" t="t"/>
              <a:pathLst>
                <a:path extrusionOk="0" h="1305" w="2613">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6" name="Google Shape;26;p46"/>
            <p:cNvSpPr/>
            <p:nvPr/>
          </p:nvSpPr>
          <p:spPr>
            <a:xfrm flipH="1">
              <a:off x="1236449" y="4748282"/>
              <a:ext cx="67992" cy="39287"/>
            </a:xfrm>
            <a:custGeom>
              <a:rect b="b" l="l" r="r" t="t"/>
              <a:pathLst>
                <a:path extrusionOk="0" h="375" w="649">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7" name="Google Shape;27;p46"/>
            <p:cNvSpPr/>
            <p:nvPr/>
          </p:nvSpPr>
          <p:spPr>
            <a:xfrm flipH="1">
              <a:off x="756103" y="4619213"/>
              <a:ext cx="407641" cy="123727"/>
            </a:xfrm>
            <a:custGeom>
              <a:rect b="b" l="l" r="r" t="t"/>
              <a:pathLst>
                <a:path extrusionOk="0" h="1181" w="3891">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8" name="Google Shape;28;p46"/>
            <p:cNvSpPr/>
            <p:nvPr/>
          </p:nvSpPr>
          <p:spPr>
            <a:xfrm flipH="1">
              <a:off x="645468" y="4782330"/>
              <a:ext cx="768661" cy="263379"/>
            </a:xfrm>
            <a:custGeom>
              <a:rect b="b" l="l" r="r" t="t"/>
              <a:pathLst>
                <a:path extrusionOk="0" h="2514" w="7337">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9" name="Google Shape;29;p46"/>
            <p:cNvSpPr/>
            <p:nvPr/>
          </p:nvSpPr>
          <p:spPr>
            <a:xfrm flipH="1">
              <a:off x="1301924" y="4974048"/>
              <a:ext cx="251855" cy="88317"/>
            </a:xfrm>
            <a:custGeom>
              <a:rect b="b" l="l" r="r" t="t"/>
              <a:pathLst>
                <a:path extrusionOk="0" h="843" w="2404">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0" name="Google Shape;30;p46"/>
            <p:cNvSpPr/>
            <p:nvPr/>
          </p:nvSpPr>
          <p:spPr>
            <a:xfrm flipH="1">
              <a:off x="1603226" y="4958647"/>
              <a:ext cx="82869" cy="71554"/>
            </a:xfrm>
            <a:custGeom>
              <a:rect b="b" l="l" r="r" t="t"/>
              <a:pathLst>
                <a:path extrusionOk="0" h="683" w="791">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1" name="Google Shape;31;p46"/>
            <p:cNvSpPr/>
            <p:nvPr/>
          </p:nvSpPr>
          <p:spPr>
            <a:xfrm flipH="1">
              <a:off x="1644910" y="4954876"/>
              <a:ext cx="988982" cy="183967"/>
            </a:xfrm>
            <a:custGeom>
              <a:rect b="b" l="l" r="r" t="t"/>
              <a:pathLst>
                <a:path extrusionOk="0" h="1756" w="944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2" name="Google Shape;32;p46"/>
            <p:cNvSpPr/>
            <p:nvPr/>
          </p:nvSpPr>
          <p:spPr>
            <a:xfrm flipH="1">
              <a:off x="630905" y="5038058"/>
              <a:ext cx="865673" cy="146671"/>
            </a:xfrm>
            <a:custGeom>
              <a:rect b="b" l="l" r="r" t="t"/>
              <a:pathLst>
                <a:path extrusionOk="0" h="1400" w="8263">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3" name="Google Shape;33;p46"/>
            <p:cNvSpPr/>
            <p:nvPr/>
          </p:nvSpPr>
          <p:spPr>
            <a:xfrm flipH="1">
              <a:off x="2731748" y="4862486"/>
              <a:ext cx="1924393" cy="305487"/>
            </a:xfrm>
            <a:custGeom>
              <a:rect b="b" l="l" r="r" t="t"/>
              <a:pathLst>
                <a:path extrusionOk="0" h="2916" w="18989">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4" name="Google Shape;34;p46"/>
            <p:cNvSpPr/>
            <p:nvPr/>
          </p:nvSpPr>
          <p:spPr>
            <a:xfrm flipH="1">
              <a:off x="152400" y="5077449"/>
              <a:ext cx="4686138" cy="119642"/>
            </a:xfrm>
            <a:custGeom>
              <a:rect b="b" l="l" r="r" t="t"/>
              <a:pathLst>
                <a:path extrusionOk="0" h="1142" w="4473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5" name="Google Shape;35;p46"/>
            <p:cNvSpPr/>
            <p:nvPr/>
          </p:nvSpPr>
          <p:spPr>
            <a:xfrm flipH="1">
              <a:off x="2753623" y="4801525"/>
              <a:ext cx="142080" cy="132162"/>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6" name="Google Shape;36;p46"/>
            <p:cNvSpPr/>
            <p:nvPr/>
          </p:nvSpPr>
          <p:spPr>
            <a:xfrm flipH="1">
              <a:off x="2019862" y="4288427"/>
              <a:ext cx="149744" cy="129007"/>
            </a:xfrm>
            <a:custGeom>
              <a:rect b="b" l="l" r="r" t="t"/>
              <a:pathLst>
                <a:path extrusionOk="0" h="1717" w="1993">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7" name="Google Shape;37;p46"/>
            <p:cNvSpPr/>
            <p:nvPr/>
          </p:nvSpPr>
          <p:spPr>
            <a:xfrm flipH="1">
              <a:off x="2708834" y="4449290"/>
              <a:ext cx="78666" cy="57328"/>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38" name="Google Shape;38;p46"/>
            <p:cNvSpPr/>
            <p:nvPr/>
          </p:nvSpPr>
          <p:spPr>
            <a:xfrm flipH="1">
              <a:off x="2236323" y="4616467"/>
              <a:ext cx="79343" cy="56727"/>
            </a:xfrm>
            <a:custGeom>
              <a:rect b="b" l="l" r="r" t="t"/>
              <a:pathLst>
                <a:path extrusionOk="0" h="755" w="1056">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
        <p:nvSpPr>
          <p:cNvPr id="39" name="Google Shape;39;p46"/>
          <p:cNvSpPr/>
          <p:nvPr/>
        </p:nvSpPr>
        <p:spPr>
          <a:xfrm>
            <a:off x="-941133" y="5277221"/>
            <a:ext cx="5763791" cy="1733159"/>
          </a:xfrm>
          <a:custGeom>
            <a:rect b="b" l="l" r="r" t="t"/>
            <a:pathLst>
              <a:path extrusionOk="0" h="11938" w="39701">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058"/>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0" name="Google Shape;40;p46"/>
          <p:cNvSpPr/>
          <p:nvPr/>
        </p:nvSpPr>
        <p:spPr>
          <a:xfrm flipH="1">
            <a:off x="11001496" y="5018884"/>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058"/>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1" name="Google Shape;41;p46"/>
          <p:cNvSpPr/>
          <p:nvPr/>
        </p:nvSpPr>
        <p:spPr>
          <a:xfrm flipH="1">
            <a:off x="12753663" y="5195100"/>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3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2" name="Google Shape;42;p46"/>
          <p:cNvSpPr/>
          <p:nvPr/>
        </p:nvSpPr>
        <p:spPr>
          <a:xfrm flipH="1">
            <a:off x="10180463" y="5277233"/>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058"/>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nvGrpSpPr>
          <p:cNvPr id="43" name="Google Shape;43;p46"/>
          <p:cNvGrpSpPr/>
          <p:nvPr/>
        </p:nvGrpSpPr>
        <p:grpSpPr>
          <a:xfrm>
            <a:off x="-2243083" y="5502211"/>
            <a:ext cx="5536152" cy="1546790"/>
            <a:chOff x="8832288" y="851000"/>
            <a:chExt cx="4595588" cy="1283998"/>
          </a:xfrm>
        </p:grpSpPr>
        <p:sp>
          <p:nvSpPr>
            <p:cNvPr id="44" name="Google Shape;44;p46"/>
            <p:cNvSpPr/>
            <p:nvPr/>
          </p:nvSpPr>
          <p:spPr>
            <a:xfrm>
              <a:off x="8832288" y="851000"/>
              <a:ext cx="4595588" cy="1283990"/>
            </a:xfrm>
            <a:custGeom>
              <a:rect b="b" l="l" r="r" t="t"/>
              <a:pathLst>
                <a:path extrusionOk="0" h="15440" w="55262">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5" name="Google Shape;45;p46"/>
            <p:cNvSpPr/>
            <p:nvPr/>
          </p:nvSpPr>
          <p:spPr>
            <a:xfrm>
              <a:off x="8841518" y="1946142"/>
              <a:ext cx="4575546" cy="188856"/>
            </a:xfrm>
            <a:custGeom>
              <a:rect b="b" l="l" r="r" t="t"/>
              <a:pathLst>
                <a:path extrusionOk="0" h="2271" w="55021">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6" name="Google Shape;46;p46"/>
            <p:cNvSpPr/>
            <p:nvPr/>
          </p:nvSpPr>
          <p:spPr>
            <a:xfrm>
              <a:off x="10922862" y="1867639"/>
              <a:ext cx="701039" cy="120748"/>
            </a:xfrm>
            <a:custGeom>
              <a:rect b="b" l="l" r="r" t="t"/>
              <a:pathLst>
                <a:path extrusionOk="0" h="1452" w="843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7" name="Google Shape;47;p46"/>
            <p:cNvSpPr/>
            <p:nvPr/>
          </p:nvSpPr>
          <p:spPr>
            <a:xfrm>
              <a:off x="12266988" y="2003939"/>
              <a:ext cx="152599" cy="31684"/>
            </a:xfrm>
            <a:custGeom>
              <a:rect b="b" l="l" r="r" t="t"/>
              <a:pathLst>
                <a:path extrusionOk="0" h="381" w="1835">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8" name="Google Shape;48;p46"/>
            <p:cNvSpPr/>
            <p:nvPr/>
          </p:nvSpPr>
          <p:spPr>
            <a:xfrm>
              <a:off x="11376587" y="1447095"/>
              <a:ext cx="428440" cy="219542"/>
            </a:xfrm>
            <a:custGeom>
              <a:rect b="b" l="l" r="r" t="t"/>
              <a:pathLst>
                <a:path extrusionOk="0" h="2640" w="5152">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49" name="Google Shape;49;p46"/>
            <p:cNvSpPr/>
            <p:nvPr/>
          </p:nvSpPr>
          <p:spPr>
            <a:xfrm>
              <a:off x="11401202" y="853827"/>
              <a:ext cx="1181704" cy="794594"/>
            </a:xfrm>
            <a:custGeom>
              <a:rect b="b" l="l" r="r" t="t"/>
              <a:pathLst>
                <a:path extrusionOk="0" h="9555" w="1421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0" name="Google Shape;50;p46"/>
            <p:cNvSpPr/>
            <p:nvPr/>
          </p:nvSpPr>
          <p:spPr>
            <a:xfrm>
              <a:off x="12153723" y="1652003"/>
              <a:ext cx="195759" cy="66112"/>
            </a:xfrm>
            <a:custGeom>
              <a:rect b="b" l="l" r="r" t="t"/>
              <a:pathLst>
                <a:path extrusionOk="0" h="795" w="2354">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1" name="Google Shape;51;p46"/>
            <p:cNvSpPr/>
            <p:nvPr/>
          </p:nvSpPr>
          <p:spPr>
            <a:xfrm>
              <a:off x="12116467" y="1696078"/>
              <a:ext cx="439501" cy="204158"/>
            </a:xfrm>
            <a:custGeom>
              <a:rect b="b" l="l" r="r" t="t"/>
              <a:pathLst>
                <a:path extrusionOk="0" h="2455" w="5285">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2" name="Google Shape;52;p46"/>
            <p:cNvSpPr/>
            <p:nvPr/>
          </p:nvSpPr>
          <p:spPr>
            <a:xfrm>
              <a:off x="12434140" y="1902150"/>
              <a:ext cx="289729" cy="118337"/>
            </a:xfrm>
            <a:custGeom>
              <a:rect b="b" l="l" r="r" t="t"/>
              <a:pathLst>
                <a:path extrusionOk="0" h="1423" w="3484">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3" name="Google Shape;53;p46"/>
            <p:cNvSpPr/>
            <p:nvPr/>
          </p:nvSpPr>
          <p:spPr>
            <a:xfrm>
              <a:off x="10841199" y="1480443"/>
              <a:ext cx="776548" cy="471434"/>
            </a:xfrm>
            <a:custGeom>
              <a:rect b="b" l="l" r="r" t="t"/>
              <a:pathLst>
                <a:path extrusionOk="0" h="5669" w="9338">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4" name="Google Shape;54;p46"/>
            <p:cNvSpPr/>
            <p:nvPr/>
          </p:nvSpPr>
          <p:spPr>
            <a:xfrm>
              <a:off x="11697753" y="1783397"/>
              <a:ext cx="480748" cy="211809"/>
            </a:xfrm>
            <a:custGeom>
              <a:rect b="b" l="l" r="r" t="t"/>
              <a:pathLst>
                <a:path extrusionOk="0" h="2547" w="5781">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5" name="Google Shape;55;p46"/>
            <p:cNvSpPr/>
            <p:nvPr/>
          </p:nvSpPr>
          <p:spPr>
            <a:xfrm>
              <a:off x="9755121" y="1213331"/>
              <a:ext cx="1103866" cy="545114"/>
            </a:xfrm>
            <a:custGeom>
              <a:rect b="b" l="l" r="r" t="t"/>
              <a:pathLst>
                <a:path extrusionOk="0" h="6555" w="13274">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6" name="Google Shape;56;p46"/>
            <p:cNvSpPr/>
            <p:nvPr/>
          </p:nvSpPr>
          <p:spPr>
            <a:xfrm>
              <a:off x="10257328" y="1775996"/>
              <a:ext cx="571974" cy="252224"/>
            </a:xfrm>
            <a:custGeom>
              <a:rect b="b" l="l" r="r" t="t"/>
              <a:pathLst>
                <a:path extrusionOk="0" h="3033" w="6878">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7" name="Google Shape;57;p46"/>
            <p:cNvSpPr/>
            <p:nvPr/>
          </p:nvSpPr>
          <p:spPr>
            <a:xfrm>
              <a:off x="10121028" y="1779738"/>
              <a:ext cx="193347" cy="87817"/>
            </a:xfrm>
            <a:custGeom>
              <a:rect b="b" l="l" r="r" t="t"/>
              <a:pathLst>
                <a:path extrusionOk="0" h="1056" w="2325">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8" name="Google Shape;58;p46"/>
            <p:cNvSpPr/>
            <p:nvPr/>
          </p:nvSpPr>
          <p:spPr>
            <a:xfrm>
              <a:off x="9511710" y="1684353"/>
              <a:ext cx="251975" cy="179293"/>
            </a:xfrm>
            <a:custGeom>
              <a:rect b="b" l="l" r="r" t="t"/>
              <a:pathLst>
                <a:path extrusionOk="0" h="2156" w="303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59" name="Google Shape;59;p46"/>
            <p:cNvSpPr/>
            <p:nvPr/>
          </p:nvSpPr>
          <p:spPr>
            <a:xfrm>
              <a:off x="9336823" y="1749800"/>
              <a:ext cx="189605" cy="237255"/>
            </a:xfrm>
            <a:custGeom>
              <a:rect b="b" l="l" r="r" t="t"/>
              <a:pathLst>
                <a:path extrusionOk="0" h="2853" w="228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0" name="Google Shape;60;p46"/>
            <p:cNvSpPr/>
            <p:nvPr/>
          </p:nvSpPr>
          <p:spPr>
            <a:xfrm>
              <a:off x="9497822" y="1830549"/>
              <a:ext cx="540041" cy="201247"/>
            </a:xfrm>
            <a:custGeom>
              <a:rect b="b" l="l" r="r" t="t"/>
              <a:pathLst>
                <a:path extrusionOk="0" h="2420" w="6494">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1" name="Google Shape;61;p46"/>
            <p:cNvSpPr/>
            <p:nvPr/>
          </p:nvSpPr>
          <p:spPr>
            <a:xfrm>
              <a:off x="8893910" y="1882275"/>
              <a:ext cx="504615" cy="200748"/>
            </a:xfrm>
            <a:custGeom>
              <a:rect b="b" l="l" r="r" t="t"/>
              <a:pathLst>
                <a:path extrusionOk="0" h="2414" w="6068">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2" name="Google Shape;62;p46"/>
            <p:cNvSpPr/>
            <p:nvPr/>
          </p:nvSpPr>
          <p:spPr>
            <a:xfrm>
              <a:off x="11584488" y="1734665"/>
              <a:ext cx="126403" cy="121330"/>
            </a:xfrm>
            <a:custGeom>
              <a:rect b="b" l="l" r="r" t="t"/>
              <a:pathLst>
                <a:path extrusionOk="0" h="1459" w="152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3" name="Google Shape;63;p46"/>
            <p:cNvSpPr/>
            <p:nvPr/>
          </p:nvSpPr>
          <p:spPr>
            <a:xfrm>
              <a:off x="12062080" y="1735829"/>
              <a:ext cx="88649" cy="33264"/>
            </a:xfrm>
            <a:custGeom>
              <a:rect b="b" l="l" r="r" t="t"/>
              <a:pathLst>
                <a:path extrusionOk="0" h="400" w="1066">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4" name="Google Shape;64;p46"/>
            <p:cNvSpPr/>
            <p:nvPr/>
          </p:nvSpPr>
          <p:spPr>
            <a:xfrm>
              <a:off x="12204617" y="1916703"/>
              <a:ext cx="89397" cy="38087"/>
            </a:xfrm>
            <a:custGeom>
              <a:rect b="b" l="l" r="r" t="t"/>
              <a:pathLst>
                <a:path extrusionOk="0" h="458" w="1075">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5" name="Google Shape;65;p46"/>
            <p:cNvSpPr/>
            <p:nvPr/>
          </p:nvSpPr>
          <p:spPr>
            <a:xfrm>
              <a:off x="10700990" y="1775912"/>
              <a:ext cx="92557" cy="34012"/>
            </a:xfrm>
            <a:custGeom>
              <a:rect b="b" l="l" r="r" t="t"/>
              <a:pathLst>
                <a:path extrusionOk="0" h="409" w="1113">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6" name="Google Shape;66;p46"/>
            <p:cNvSpPr/>
            <p:nvPr/>
          </p:nvSpPr>
          <p:spPr>
            <a:xfrm>
              <a:off x="9778240" y="1760944"/>
              <a:ext cx="156424" cy="47651"/>
            </a:xfrm>
            <a:custGeom>
              <a:rect b="b" l="l" r="r" t="t"/>
              <a:pathLst>
                <a:path extrusionOk="0" h="573" w="1881">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7" name="Google Shape;67;p46"/>
            <p:cNvSpPr/>
            <p:nvPr/>
          </p:nvSpPr>
          <p:spPr>
            <a:xfrm>
              <a:off x="10317037" y="1662565"/>
              <a:ext cx="293139" cy="117339"/>
            </a:xfrm>
            <a:custGeom>
              <a:rect b="b" l="l" r="r" t="t"/>
              <a:pathLst>
                <a:path extrusionOk="0" h="1411" w="3525">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8" name="Google Shape;68;p46"/>
            <p:cNvSpPr/>
            <p:nvPr/>
          </p:nvSpPr>
          <p:spPr>
            <a:xfrm>
              <a:off x="10080944" y="1906890"/>
              <a:ext cx="200332" cy="33264"/>
            </a:xfrm>
            <a:custGeom>
              <a:rect b="b" l="l" r="r" t="t"/>
              <a:pathLst>
                <a:path extrusionOk="0" h="400" w="2409">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69" name="Google Shape;69;p46"/>
            <p:cNvSpPr/>
            <p:nvPr/>
          </p:nvSpPr>
          <p:spPr>
            <a:xfrm>
              <a:off x="11847193" y="1661982"/>
              <a:ext cx="151019" cy="55551"/>
            </a:xfrm>
            <a:custGeom>
              <a:rect b="b" l="l" r="r" t="t"/>
              <a:pathLst>
                <a:path extrusionOk="0" h="668" w="1816">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0" name="Google Shape;70;p46"/>
            <p:cNvSpPr/>
            <p:nvPr/>
          </p:nvSpPr>
          <p:spPr>
            <a:xfrm>
              <a:off x="12729943" y="1783397"/>
              <a:ext cx="636340" cy="282661"/>
            </a:xfrm>
            <a:custGeom>
              <a:rect b="b" l="l" r="r" t="t"/>
              <a:pathLst>
                <a:path extrusionOk="0" h="3399" w="7652">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1" name="Google Shape;71;p46"/>
            <p:cNvSpPr/>
            <p:nvPr/>
          </p:nvSpPr>
          <p:spPr>
            <a:xfrm>
              <a:off x="12839299" y="2066309"/>
              <a:ext cx="251226" cy="45738"/>
            </a:xfrm>
            <a:custGeom>
              <a:rect b="b" l="l" r="r" t="t"/>
              <a:pathLst>
                <a:path extrusionOk="0" h="550" w="3021">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2" name="Google Shape;72;p46"/>
            <p:cNvSpPr/>
            <p:nvPr/>
          </p:nvSpPr>
          <p:spPr>
            <a:xfrm>
              <a:off x="9412333" y="1183060"/>
              <a:ext cx="157256" cy="146278"/>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3" name="Google Shape;73;p46"/>
            <p:cNvSpPr/>
            <p:nvPr/>
          </p:nvSpPr>
          <p:spPr>
            <a:xfrm>
              <a:off x="9330669" y="1118278"/>
              <a:ext cx="42495" cy="48482"/>
            </a:xfrm>
            <a:custGeom>
              <a:rect b="b" l="l" r="r" t="t"/>
              <a:pathLst>
                <a:path extrusionOk="0" h="583" w="511">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4" name="Google Shape;74;p46"/>
            <p:cNvSpPr/>
            <p:nvPr/>
          </p:nvSpPr>
          <p:spPr>
            <a:xfrm>
              <a:off x="9195117" y="1710382"/>
              <a:ext cx="53971" cy="46486"/>
            </a:xfrm>
            <a:custGeom>
              <a:rect b="b" l="l" r="r" t="t"/>
              <a:pathLst>
                <a:path extrusionOk="0" h="559" w="649">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5" name="Google Shape;75;p46"/>
            <p:cNvSpPr/>
            <p:nvPr/>
          </p:nvSpPr>
          <p:spPr>
            <a:xfrm>
              <a:off x="9445431" y="1540485"/>
              <a:ext cx="132557" cy="100041"/>
            </a:xfrm>
            <a:custGeom>
              <a:rect b="b" l="l" r="r" t="t"/>
              <a:pathLst>
                <a:path extrusionOk="0" h="1203" w="1594">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6" name="Google Shape;76;p46"/>
            <p:cNvSpPr/>
            <p:nvPr/>
          </p:nvSpPr>
          <p:spPr>
            <a:xfrm>
              <a:off x="9468799" y="1640527"/>
              <a:ext cx="56881" cy="43410"/>
            </a:xfrm>
            <a:custGeom>
              <a:rect b="b" l="l" r="r" t="t"/>
              <a:pathLst>
                <a:path extrusionOk="0" h="522" w="684">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7" name="Google Shape;77;p46"/>
            <p:cNvSpPr/>
            <p:nvPr/>
          </p:nvSpPr>
          <p:spPr>
            <a:xfrm>
              <a:off x="10935919" y="1314620"/>
              <a:ext cx="165738" cy="142786"/>
            </a:xfrm>
            <a:custGeom>
              <a:rect b="b" l="l" r="r" t="t"/>
              <a:pathLst>
                <a:path extrusionOk="0" h="1717" w="1993">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8" name="Google Shape;78;p46"/>
            <p:cNvSpPr/>
            <p:nvPr/>
          </p:nvSpPr>
          <p:spPr>
            <a:xfrm>
              <a:off x="10890929" y="1345723"/>
              <a:ext cx="47401" cy="61372"/>
            </a:xfrm>
            <a:custGeom>
              <a:rect b="b" l="l" r="r" t="t"/>
              <a:pathLst>
                <a:path extrusionOk="0" h="738" w="57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79" name="Google Shape;79;p46"/>
            <p:cNvSpPr/>
            <p:nvPr/>
          </p:nvSpPr>
          <p:spPr>
            <a:xfrm>
              <a:off x="11291846" y="1360608"/>
              <a:ext cx="87069" cy="63451"/>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0" name="Google Shape;80;p46"/>
            <p:cNvSpPr/>
            <p:nvPr/>
          </p:nvSpPr>
          <p:spPr>
            <a:xfrm>
              <a:off x="12784662" y="1684020"/>
              <a:ext cx="87817" cy="62786"/>
            </a:xfrm>
            <a:custGeom>
              <a:rect b="b" l="l" r="r" t="t"/>
              <a:pathLst>
                <a:path extrusionOk="0" h="755" w="1056">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grpSp>
        <p:nvGrpSpPr>
          <p:cNvPr id="81" name="Google Shape;81;p46"/>
          <p:cNvGrpSpPr/>
          <p:nvPr/>
        </p:nvGrpSpPr>
        <p:grpSpPr>
          <a:xfrm flipH="1">
            <a:off x="10081417" y="2407001"/>
            <a:ext cx="3400111" cy="949979"/>
            <a:chOff x="6709575" y="3608950"/>
            <a:chExt cx="2840052" cy="793500"/>
          </a:xfrm>
        </p:grpSpPr>
        <p:sp>
          <p:nvSpPr>
            <p:cNvPr id="82" name="Google Shape;82;p46"/>
            <p:cNvSpPr/>
            <p:nvPr/>
          </p:nvSpPr>
          <p:spPr>
            <a:xfrm>
              <a:off x="6709575" y="3608950"/>
              <a:ext cx="2840052" cy="793500"/>
            </a:xfrm>
            <a:custGeom>
              <a:rect b="b" l="l" r="r" t="t"/>
              <a:pathLst>
                <a:path extrusionOk="0" h="15440" w="55262">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3" name="Google Shape;83;p46"/>
            <p:cNvSpPr/>
            <p:nvPr/>
          </p:nvSpPr>
          <p:spPr>
            <a:xfrm>
              <a:off x="6715280" y="4285738"/>
              <a:ext cx="2827667" cy="116712"/>
            </a:xfrm>
            <a:custGeom>
              <a:rect b="b" l="l" r="r" t="t"/>
              <a:pathLst>
                <a:path extrusionOk="0" h="2271" w="55021">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4" name="Google Shape;84;p46"/>
            <p:cNvSpPr/>
            <p:nvPr/>
          </p:nvSpPr>
          <p:spPr>
            <a:xfrm>
              <a:off x="8001531" y="4237223"/>
              <a:ext cx="433239" cy="74622"/>
            </a:xfrm>
            <a:custGeom>
              <a:rect b="b" l="l" r="r" t="t"/>
              <a:pathLst>
                <a:path extrusionOk="0" h="1452" w="843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5" name="Google Shape;85;p46"/>
            <p:cNvSpPr/>
            <p:nvPr/>
          </p:nvSpPr>
          <p:spPr>
            <a:xfrm>
              <a:off x="8832188" y="4321455"/>
              <a:ext cx="94305" cy="19581"/>
            </a:xfrm>
            <a:custGeom>
              <a:rect b="b" l="l" r="r" t="t"/>
              <a:pathLst>
                <a:path extrusionOk="0" h="381" w="1835">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6" name="Google Shape;86;p46"/>
            <p:cNvSpPr/>
            <p:nvPr/>
          </p:nvSpPr>
          <p:spPr>
            <a:xfrm>
              <a:off x="8281928" y="3977331"/>
              <a:ext cx="264774" cy="135676"/>
            </a:xfrm>
            <a:custGeom>
              <a:rect b="b" l="l" r="r" t="t"/>
              <a:pathLst>
                <a:path extrusionOk="0" h="2640" w="5152">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7" name="Google Shape;87;p46"/>
            <p:cNvSpPr/>
            <p:nvPr/>
          </p:nvSpPr>
          <p:spPr>
            <a:xfrm>
              <a:off x="8297140" y="3610697"/>
              <a:ext cx="730287" cy="491055"/>
            </a:xfrm>
            <a:custGeom>
              <a:rect b="b" l="l" r="r" t="t"/>
              <a:pathLst>
                <a:path extrusionOk="0" h="9555" w="1421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8" name="Google Shape;88;p46"/>
            <p:cNvSpPr/>
            <p:nvPr/>
          </p:nvSpPr>
          <p:spPr>
            <a:xfrm>
              <a:off x="8762191" y="4103962"/>
              <a:ext cx="120978" cy="40857"/>
            </a:xfrm>
            <a:custGeom>
              <a:rect b="b" l="l" r="r" t="t"/>
              <a:pathLst>
                <a:path extrusionOk="0" h="795" w="2354">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89" name="Google Shape;89;p46"/>
            <p:cNvSpPr/>
            <p:nvPr/>
          </p:nvSpPr>
          <p:spPr>
            <a:xfrm>
              <a:off x="8739167" y="4131200"/>
              <a:ext cx="271609" cy="126169"/>
            </a:xfrm>
            <a:custGeom>
              <a:rect b="b" l="l" r="r" t="t"/>
              <a:pathLst>
                <a:path extrusionOk="0" h="2455" w="5285">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0" name="Google Shape;90;p46"/>
            <p:cNvSpPr/>
            <p:nvPr/>
          </p:nvSpPr>
          <p:spPr>
            <a:xfrm>
              <a:off x="8935486" y="4258551"/>
              <a:ext cx="179051" cy="73132"/>
            </a:xfrm>
            <a:custGeom>
              <a:rect b="b" l="l" r="r" t="t"/>
              <a:pathLst>
                <a:path extrusionOk="0" h="1423" w="3484">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1" name="Google Shape;91;p46"/>
            <p:cNvSpPr/>
            <p:nvPr/>
          </p:nvSpPr>
          <p:spPr>
            <a:xfrm>
              <a:off x="7951063" y="3997940"/>
              <a:ext cx="479903" cy="291344"/>
            </a:xfrm>
            <a:custGeom>
              <a:rect b="b" l="l" r="r" t="t"/>
              <a:pathLst>
                <a:path extrusionOk="0" h="5669" w="9338">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2" name="Google Shape;92;p46"/>
            <p:cNvSpPr/>
            <p:nvPr/>
          </p:nvSpPr>
          <p:spPr>
            <a:xfrm>
              <a:off x="8480406" y="4185163"/>
              <a:ext cx="297100" cy="130897"/>
            </a:xfrm>
            <a:custGeom>
              <a:rect b="b" l="l" r="r" t="t"/>
              <a:pathLst>
                <a:path extrusionOk="0" h="2547" w="5781">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3" name="Google Shape;93;p46"/>
            <p:cNvSpPr/>
            <p:nvPr/>
          </p:nvSpPr>
          <p:spPr>
            <a:xfrm>
              <a:off x="7279877" y="3832867"/>
              <a:ext cx="682184" cy="336878"/>
            </a:xfrm>
            <a:custGeom>
              <a:rect b="b" l="l" r="r" t="t"/>
              <a:pathLst>
                <a:path extrusionOk="0" h="6555" w="13274">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4" name="Google Shape;94;p46"/>
            <p:cNvSpPr/>
            <p:nvPr/>
          </p:nvSpPr>
          <p:spPr>
            <a:xfrm>
              <a:off x="7590237" y="4180589"/>
              <a:ext cx="353478" cy="155873"/>
            </a:xfrm>
            <a:custGeom>
              <a:rect b="b" l="l" r="r" t="t"/>
              <a:pathLst>
                <a:path extrusionOk="0" h="3033" w="6878">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5" name="Google Shape;95;p46"/>
            <p:cNvSpPr/>
            <p:nvPr/>
          </p:nvSpPr>
          <p:spPr>
            <a:xfrm>
              <a:off x="7506004" y="4182901"/>
              <a:ext cx="119488" cy="54270"/>
            </a:xfrm>
            <a:custGeom>
              <a:rect b="b" l="l" r="r" t="t"/>
              <a:pathLst>
                <a:path extrusionOk="0" h="1056" w="2325">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6" name="Google Shape;96;p46"/>
            <p:cNvSpPr/>
            <p:nvPr/>
          </p:nvSpPr>
          <p:spPr>
            <a:xfrm>
              <a:off x="7129452" y="4123954"/>
              <a:ext cx="155719" cy="110802"/>
            </a:xfrm>
            <a:custGeom>
              <a:rect b="b" l="l" r="r" t="t"/>
              <a:pathLst>
                <a:path extrusionOk="0" h="2156" w="303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7" name="Google Shape;97;p46"/>
            <p:cNvSpPr/>
            <p:nvPr/>
          </p:nvSpPr>
          <p:spPr>
            <a:xfrm>
              <a:off x="7021373" y="4164400"/>
              <a:ext cx="117175" cy="146623"/>
            </a:xfrm>
            <a:custGeom>
              <a:rect b="b" l="l" r="r" t="t"/>
              <a:pathLst>
                <a:path extrusionOk="0" h="2853" w="228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8" name="Google Shape;98;p46"/>
            <p:cNvSpPr/>
            <p:nvPr/>
          </p:nvSpPr>
          <p:spPr>
            <a:xfrm>
              <a:off x="7120869" y="4214302"/>
              <a:ext cx="333743" cy="124370"/>
            </a:xfrm>
            <a:custGeom>
              <a:rect b="b" l="l" r="r" t="t"/>
              <a:pathLst>
                <a:path extrusionOk="0" h="2420" w="6494">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99" name="Google Shape;99;p46"/>
            <p:cNvSpPr/>
            <p:nvPr/>
          </p:nvSpPr>
          <p:spPr>
            <a:xfrm>
              <a:off x="6747657" y="4246268"/>
              <a:ext cx="311850" cy="124061"/>
            </a:xfrm>
            <a:custGeom>
              <a:rect b="b" l="l" r="r" t="t"/>
              <a:pathLst>
                <a:path extrusionOk="0" h="2414" w="6068">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0" name="Google Shape;100;p46"/>
            <p:cNvSpPr/>
            <p:nvPr/>
          </p:nvSpPr>
          <p:spPr>
            <a:xfrm>
              <a:off x="8410409" y="4155047"/>
              <a:ext cx="78117" cy="74982"/>
            </a:xfrm>
            <a:custGeom>
              <a:rect b="b" l="l" r="r" t="t"/>
              <a:pathLst>
                <a:path extrusionOk="0" h="1459" w="152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1" name="Google Shape;101;p46"/>
            <p:cNvSpPr/>
            <p:nvPr/>
          </p:nvSpPr>
          <p:spPr>
            <a:xfrm>
              <a:off x="8705556" y="4155766"/>
              <a:ext cx="54784" cy="20557"/>
            </a:xfrm>
            <a:custGeom>
              <a:rect b="b" l="l" r="r" t="t"/>
              <a:pathLst>
                <a:path extrusionOk="0" h="400" w="1066">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2" name="Google Shape;102;p46"/>
            <p:cNvSpPr/>
            <p:nvPr/>
          </p:nvSpPr>
          <p:spPr>
            <a:xfrm>
              <a:off x="8793643" y="4267545"/>
              <a:ext cx="55247" cy="23538"/>
            </a:xfrm>
            <a:custGeom>
              <a:rect b="b" l="l" r="r" t="t"/>
              <a:pathLst>
                <a:path extrusionOk="0" h="458" w="1075">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3" name="Google Shape;103;p46"/>
            <p:cNvSpPr/>
            <p:nvPr/>
          </p:nvSpPr>
          <p:spPr>
            <a:xfrm>
              <a:off x="7864416" y="4180537"/>
              <a:ext cx="57200" cy="21020"/>
            </a:xfrm>
            <a:custGeom>
              <a:rect b="b" l="l" r="r" t="t"/>
              <a:pathLst>
                <a:path extrusionOk="0" h="409" w="1113">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4" name="Google Shape;104;p46"/>
            <p:cNvSpPr/>
            <p:nvPr/>
          </p:nvSpPr>
          <p:spPr>
            <a:xfrm>
              <a:off x="7294165" y="4171287"/>
              <a:ext cx="96669" cy="29448"/>
            </a:xfrm>
            <a:custGeom>
              <a:rect b="b" l="l" r="r" t="t"/>
              <a:pathLst>
                <a:path extrusionOk="0" h="573" w="1881">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5" name="Google Shape;105;p46"/>
            <p:cNvSpPr/>
            <p:nvPr/>
          </p:nvSpPr>
          <p:spPr>
            <a:xfrm>
              <a:off x="7627136" y="4110489"/>
              <a:ext cx="181159" cy="72515"/>
            </a:xfrm>
            <a:custGeom>
              <a:rect b="b" l="l" r="r" t="t"/>
              <a:pathLst>
                <a:path extrusionOk="0" h="1411" w="3525">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6" name="Google Shape;106;p46"/>
            <p:cNvSpPr/>
            <p:nvPr/>
          </p:nvSpPr>
          <p:spPr>
            <a:xfrm>
              <a:off x="7481233" y="4261480"/>
              <a:ext cx="123805" cy="20557"/>
            </a:xfrm>
            <a:custGeom>
              <a:rect b="b" l="l" r="r" t="t"/>
              <a:pathLst>
                <a:path extrusionOk="0" h="400" w="2409">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7" name="Google Shape;107;p46"/>
            <p:cNvSpPr/>
            <p:nvPr/>
          </p:nvSpPr>
          <p:spPr>
            <a:xfrm>
              <a:off x="8572758" y="4110130"/>
              <a:ext cx="93329" cy="34330"/>
            </a:xfrm>
            <a:custGeom>
              <a:rect b="b" l="l" r="r" t="t"/>
              <a:pathLst>
                <a:path extrusionOk="0" h="668" w="1816">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8" name="Google Shape;108;p46"/>
            <p:cNvSpPr/>
            <p:nvPr/>
          </p:nvSpPr>
          <p:spPr>
            <a:xfrm>
              <a:off x="9118289" y="4185163"/>
              <a:ext cx="393255" cy="174683"/>
            </a:xfrm>
            <a:custGeom>
              <a:rect b="b" l="l" r="r" t="t"/>
              <a:pathLst>
                <a:path extrusionOk="0" h="3399" w="7652">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09" name="Google Shape;109;p46"/>
            <p:cNvSpPr/>
            <p:nvPr/>
          </p:nvSpPr>
          <p:spPr>
            <a:xfrm>
              <a:off x="9185871" y="4360000"/>
              <a:ext cx="155257" cy="28266"/>
            </a:xfrm>
            <a:custGeom>
              <a:rect b="b" l="l" r="r" t="t"/>
              <a:pathLst>
                <a:path extrusionOk="0" h="550" w="3021">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0" name="Google Shape;110;p46"/>
            <p:cNvSpPr/>
            <p:nvPr/>
          </p:nvSpPr>
          <p:spPr>
            <a:xfrm>
              <a:off x="7068038" y="3814160"/>
              <a:ext cx="97183" cy="90399"/>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1" name="Google Shape;111;p46"/>
            <p:cNvSpPr/>
            <p:nvPr/>
          </p:nvSpPr>
          <p:spPr>
            <a:xfrm>
              <a:off x="7017570" y="3774125"/>
              <a:ext cx="26262" cy="29962"/>
            </a:xfrm>
            <a:custGeom>
              <a:rect b="b" l="l" r="r" t="t"/>
              <a:pathLst>
                <a:path extrusionOk="0" h="583" w="511">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2" name="Google Shape;112;p46"/>
            <p:cNvSpPr/>
            <p:nvPr/>
          </p:nvSpPr>
          <p:spPr>
            <a:xfrm>
              <a:off x="6933800" y="4140040"/>
              <a:ext cx="33354" cy="28728"/>
            </a:xfrm>
            <a:custGeom>
              <a:rect b="b" l="l" r="r" t="t"/>
              <a:pathLst>
                <a:path extrusionOk="0" h="559" w="649">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3" name="Google Shape;113;p46"/>
            <p:cNvSpPr/>
            <p:nvPr/>
          </p:nvSpPr>
          <p:spPr>
            <a:xfrm>
              <a:off x="7088492" y="4035045"/>
              <a:ext cx="81920" cy="61825"/>
            </a:xfrm>
            <a:custGeom>
              <a:rect b="b" l="l" r="r" t="t"/>
              <a:pathLst>
                <a:path extrusionOk="0" h="1203" w="1594">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4" name="Google Shape;114;p46"/>
            <p:cNvSpPr/>
            <p:nvPr/>
          </p:nvSpPr>
          <p:spPr>
            <a:xfrm>
              <a:off x="7102933" y="4096870"/>
              <a:ext cx="35152" cy="26827"/>
            </a:xfrm>
            <a:custGeom>
              <a:rect b="b" l="l" r="r" t="t"/>
              <a:pathLst>
                <a:path extrusionOk="0" h="522" w="684">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5" name="Google Shape;115;p46"/>
            <p:cNvSpPr/>
            <p:nvPr/>
          </p:nvSpPr>
          <p:spPr>
            <a:xfrm>
              <a:off x="8009599" y="3895463"/>
              <a:ext cx="102425" cy="88241"/>
            </a:xfrm>
            <a:custGeom>
              <a:rect b="b" l="l" r="r" t="t"/>
              <a:pathLst>
                <a:path extrusionOk="0" h="1717" w="1993">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6" name="Google Shape;116;p46"/>
            <p:cNvSpPr/>
            <p:nvPr/>
          </p:nvSpPr>
          <p:spPr>
            <a:xfrm>
              <a:off x="7981796" y="3914684"/>
              <a:ext cx="29294" cy="37928"/>
            </a:xfrm>
            <a:custGeom>
              <a:rect b="b" l="l" r="r" t="t"/>
              <a:pathLst>
                <a:path extrusionOk="0" h="738" w="57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7" name="Google Shape;117;p46"/>
            <p:cNvSpPr/>
            <p:nvPr/>
          </p:nvSpPr>
          <p:spPr>
            <a:xfrm>
              <a:off x="8229559" y="3923883"/>
              <a:ext cx="53808" cy="39212"/>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18" name="Google Shape;118;p46"/>
            <p:cNvSpPr/>
            <p:nvPr/>
          </p:nvSpPr>
          <p:spPr>
            <a:xfrm>
              <a:off x="9152106" y="4123749"/>
              <a:ext cx="54270" cy="38801"/>
            </a:xfrm>
            <a:custGeom>
              <a:rect b="b" l="l" r="r" t="t"/>
              <a:pathLst>
                <a:path extrusionOk="0" h="755" w="1056">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
        <p:nvSpPr>
          <p:cNvPr id="119" name="Google Shape;119;p46"/>
          <p:cNvSpPr/>
          <p:nvPr/>
        </p:nvSpPr>
        <p:spPr>
          <a:xfrm flipH="1">
            <a:off x="-1374311" y="643533"/>
            <a:ext cx="2955993" cy="1331979"/>
          </a:xfrm>
          <a:custGeom>
            <a:rect b="b" l="l" r="r" t="t"/>
            <a:pathLst>
              <a:path extrusionOk="0" h="11211" w="2488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058"/>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20" name="Google Shape;120;p46"/>
          <p:cNvSpPr/>
          <p:nvPr/>
        </p:nvSpPr>
        <p:spPr>
          <a:xfrm flipH="1">
            <a:off x="663029" y="800051"/>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058"/>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21" name="Google Shape;121;p46"/>
          <p:cNvSpPr/>
          <p:nvPr/>
        </p:nvSpPr>
        <p:spPr>
          <a:xfrm flipH="1">
            <a:off x="1499196" y="1221400"/>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058"/>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22" name="Google Shape;122;p46"/>
          <p:cNvSpPr/>
          <p:nvPr/>
        </p:nvSpPr>
        <p:spPr>
          <a:xfrm flipH="1">
            <a:off x="1349828" y="976254"/>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058"/>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bg>
      <p:bgPr>
        <a:gradFill>
          <a:gsLst>
            <a:gs pos="0">
              <a:schemeClr val="accent2"/>
            </a:gs>
            <a:gs pos="100000">
              <a:schemeClr val="accent1"/>
            </a:gs>
          </a:gsLst>
          <a:lin ang="5400700" scaled="0"/>
        </a:gradFill>
      </p:bgPr>
    </p:bg>
    <p:spTree>
      <p:nvGrpSpPr>
        <p:cNvPr id="123" name="Shape 123"/>
        <p:cNvGrpSpPr/>
        <p:nvPr/>
      </p:nvGrpSpPr>
      <p:grpSpPr>
        <a:xfrm>
          <a:off x="0" y="0"/>
          <a:ext cx="0" cy="0"/>
          <a:chOff x="0" y="0"/>
          <a:chExt cx="0" cy="0"/>
        </a:xfrm>
      </p:grpSpPr>
      <p:sp>
        <p:nvSpPr>
          <p:cNvPr id="124" name="Google Shape;124;p47"/>
          <p:cNvSpPr/>
          <p:nvPr/>
        </p:nvSpPr>
        <p:spPr>
          <a:xfrm>
            <a:off x="7397403" y="5250397"/>
            <a:ext cx="3718151" cy="1675409"/>
          </a:xfrm>
          <a:custGeom>
            <a:rect b="b" l="l" r="r" t="t"/>
            <a:pathLst>
              <a:path extrusionOk="0" h="11211" w="2488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25" name="Google Shape;125;p47"/>
          <p:cNvSpPr/>
          <p:nvPr/>
        </p:nvSpPr>
        <p:spPr>
          <a:xfrm flipH="1">
            <a:off x="3133475" y="3579964"/>
            <a:ext cx="2848572" cy="795880"/>
          </a:xfrm>
          <a:custGeom>
            <a:rect b="b" l="l" r="r" t="t"/>
            <a:pathLst>
              <a:path extrusionOk="0" h="15440" w="55262">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26" name="Google Shape;126;p47"/>
          <p:cNvSpPr/>
          <p:nvPr/>
        </p:nvSpPr>
        <p:spPr>
          <a:xfrm>
            <a:off x="-611940" y="5143137"/>
            <a:ext cx="5763791" cy="1733159"/>
          </a:xfrm>
          <a:custGeom>
            <a:rect b="b" l="l" r="r" t="t"/>
            <a:pathLst>
              <a:path extrusionOk="0" h="11938" w="39701">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nvGrpSpPr>
          <p:cNvPr id="127" name="Google Shape;127;p47"/>
          <p:cNvGrpSpPr/>
          <p:nvPr/>
        </p:nvGrpSpPr>
        <p:grpSpPr>
          <a:xfrm>
            <a:off x="-2905732" y="4977533"/>
            <a:ext cx="3786736" cy="1058000"/>
            <a:chOff x="6709575" y="3608950"/>
            <a:chExt cx="2840052" cy="793500"/>
          </a:xfrm>
        </p:grpSpPr>
        <p:sp>
          <p:nvSpPr>
            <p:cNvPr id="128" name="Google Shape;128;p47"/>
            <p:cNvSpPr/>
            <p:nvPr/>
          </p:nvSpPr>
          <p:spPr>
            <a:xfrm>
              <a:off x="6709575" y="3608950"/>
              <a:ext cx="2840052" cy="793500"/>
            </a:xfrm>
            <a:custGeom>
              <a:rect b="b" l="l" r="r" t="t"/>
              <a:pathLst>
                <a:path extrusionOk="0" h="15440" w="55262">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29" name="Google Shape;129;p47"/>
            <p:cNvSpPr/>
            <p:nvPr/>
          </p:nvSpPr>
          <p:spPr>
            <a:xfrm>
              <a:off x="6715280" y="4285738"/>
              <a:ext cx="2827667" cy="116712"/>
            </a:xfrm>
            <a:custGeom>
              <a:rect b="b" l="l" r="r" t="t"/>
              <a:pathLst>
                <a:path extrusionOk="0" h="2271" w="55021">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0" name="Google Shape;130;p47"/>
            <p:cNvSpPr/>
            <p:nvPr/>
          </p:nvSpPr>
          <p:spPr>
            <a:xfrm>
              <a:off x="8001531" y="4237223"/>
              <a:ext cx="433239" cy="74622"/>
            </a:xfrm>
            <a:custGeom>
              <a:rect b="b" l="l" r="r" t="t"/>
              <a:pathLst>
                <a:path extrusionOk="0" h="1452" w="843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1" name="Google Shape;131;p47"/>
            <p:cNvSpPr/>
            <p:nvPr/>
          </p:nvSpPr>
          <p:spPr>
            <a:xfrm>
              <a:off x="8832188" y="4321455"/>
              <a:ext cx="94305" cy="19581"/>
            </a:xfrm>
            <a:custGeom>
              <a:rect b="b" l="l" r="r" t="t"/>
              <a:pathLst>
                <a:path extrusionOk="0" h="381" w="1835">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2" name="Google Shape;132;p47"/>
            <p:cNvSpPr/>
            <p:nvPr/>
          </p:nvSpPr>
          <p:spPr>
            <a:xfrm>
              <a:off x="8281928" y="3977331"/>
              <a:ext cx="264774" cy="135676"/>
            </a:xfrm>
            <a:custGeom>
              <a:rect b="b" l="l" r="r" t="t"/>
              <a:pathLst>
                <a:path extrusionOk="0" h="2640" w="5152">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3" name="Google Shape;133;p47"/>
            <p:cNvSpPr/>
            <p:nvPr/>
          </p:nvSpPr>
          <p:spPr>
            <a:xfrm>
              <a:off x="8297140" y="3610697"/>
              <a:ext cx="730287" cy="491055"/>
            </a:xfrm>
            <a:custGeom>
              <a:rect b="b" l="l" r="r" t="t"/>
              <a:pathLst>
                <a:path extrusionOk="0" h="9555" w="1421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4" name="Google Shape;134;p47"/>
            <p:cNvSpPr/>
            <p:nvPr/>
          </p:nvSpPr>
          <p:spPr>
            <a:xfrm>
              <a:off x="8762191" y="4103962"/>
              <a:ext cx="120978" cy="40857"/>
            </a:xfrm>
            <a:custGeom>
              <a:rect b="b" l="l" r="r" t="t"/>
              <a:pathLst>
                <a:path extrusionOk="0" h="795" w="2354">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5" name="Google Shape;135;p47"/>
            <p:cNvSpPr/>
            <p:nvPr/>
          </p:nvSpPr>
          <p:spPr>
            <a:xfrm>
              <a:off x="8739167" y="4131200"/>
              <a:ext cx="271609" cy="126169"/>
            </a:xfrm>
            <a:custGeom>
              <a:rect b="b" l="l" r="r" t="t"/>
              <a:pathLst>
                <a:path extrusionOk="0" h="2455" w="5285">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6" name="Google Shape;136;p47"/>
            <p:cNvSpPr/>
            <p:nvPr/>
          </p:nvSpPr>
          <p:spPr>
            <a:xfrm>
              <a:off x="8935486" y="4258551"/>
              <a:ext cx="179051" cy="73132"/>
            </a:xfrm>
            <a:custGeom>
              <a:rect b="b" l="l" r="r" t="t"/>
              <a:pathLst>
                <a:path extrusionOk="0" h="1423" w="3484">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7" name="Google Shape;137;p47"/>
            <p:cNvSpPr/>
            <p:nvPr/>
          </p:nvSpPr>
          <p:spPr>
            <a:xfrm>
              <a:off x="7951063" y="3997940"/>
              <a:ext cx="479903" cy="291344"/>
            </a:xfrm>
            <a:custGeom>
              <a:rect b="b" l="l" r="r" t="t"/>
              <a:pathLst>
                <a:path extrusionOk="0" h="5669" w="9338">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8" name="Google Shape;138;p47"/>
            <p:cNvSpPr/>
            <p:nvPr/>
          </p:nvSpPr>
          <p:spPr>
            <a:xfrm>
              <a:off x="8480406" y="4185163"/>
              <a:ext cx="297100" cy="130897"/>
            </a:xfrm>
            <a:custGeom>
              <a:rect b="b" l="l" r="r" t="t"/>
              <a:pathLst>
                <a:path extrusionOk="0" h="2547" w="5781">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39" name="Google Shape;139;p47"/>
            <p:cNvSpPr/>
            <p:nvPr/>
          </p:nvSpPr>
          <p:spPr>
            <a:xfrm>
              <a:off x="7279877" y="3832867"/>
              <a:ext cx="682184" cy="336878"/>
            </a:xfrm>
            <a:custGeom>
              <a:rect b="b" l="l" r="r" t="t"/>
              <a:pathLst>
                <a:path extrusionOk="0" h="6555" w="13274">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0" name="Google Shape;140;p47"/>
            <p:cNvSpPr/>
            <p:nvPr/>
          </p:nvSpPr>
          <p:spPr>
            <a:xfrm>
              <a:off x="7590237" y="4180589"/>
              <a:ext cx="353478" cy="155873"/>
            </a:xfrm>
            <a:custGeom>
              <a:rect b="b" l="l" r="r" t="t"/>
              <a:pathLst>
                <a:path extrusionOk="0" h="3033" w="6878">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1" name="Google Shape;141;p47"/>
            <p:cNvSpPr/>
            <p:nvPr/>
          </p:nvSpPr>
          <p:spPr>
            <a:xfrm>
              <a:off x="7506004" y="4182901"/>
              <a:ext cx="119488" cy="54270"/>
            </a:xfrm>
            <a:custGeom>
              <a:rect b="b" l="l" r="r" t="t"/>
              <a:pathLst>
                <a:path extrusionOk="0" h="1056" w="2325">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2" name="Google Shape;142;p47"/>
            <p:cNvSpPr/>
            <p:nvPr/>
          </p:nvSpPr>
          <p:spPr>
            <a:xfrm>
              <a:off x="7129452" y="4123954"/>
              <a:ext cx="155719" cy="110802"/>
            </a:xfrm>
            <a:custGeom>
              <a:rect b="b" l="l" r="r" t="t"/>
              <a:pathLst>
                <a:path extrusionOk="0" h="2156" w="303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3" name="Google Shape;143;p47"/>
            <p:cNvSpPr/>
            <p:nvPr/>
          </p:nvSpPr>
          <p:spPr>
            <a:xfrm>
              <a:off x="7021373" y="4164400"/>
              <a:ext cx="117175" cy="146623"/>
            </a:xfrm>
            <a:custGeom>
              <a:rect b="b" l="l" r="r" t="t"/>
              <a:pathLst>
                <a:path extrusionOk="0" h="2853" w="228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4" name="Google Shape;144;p47"/>
            <p:cNvSpPr/>
            <p:nvPr/>
          </p:nvSpPr>
          <p:spPr>
            <a:xfrm>
              <a:off x="7120869" y="4214302"/>
              <a:ext cx="333743" cy="124370"/>
            </a:xfrm>
            <a:custGeom>
              <a:rect b="b" l="l" r="r" t="t"/>
              <a:pathLst>
                <a:path extrusionOk="0" h="2420" w="6494">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5" name="Google Shape;145;p47"/>
            <p:cNvSpPr/>
            <p:nvPr/>
          </p:nvSpPr>
          <p:spPr>
            <a:xfrm>
              <a:off x="6747657" y="4246268"/>
              <a:ext cx="311850" cy="124061"/>
            </a:xfrm>
            <a:custGeom>
              <a:rect b="b" l="l" r="r" t="t"/>
              <a:pathLst>
                <a:path extrusionOk="0" h="2414" w="6068">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6" name="Google Shape;146;p47"/>
            <p:cNvSpPr/>
            <p:nvPr/>
          </p:nvSpPr>
          <p:spPr>
            <a:xfrm>
              <a:off x="8410409" y="4155047"/>
              <a:ext cx="78117" cy="74982"/>
            </a:xfrm>
            <a:custGeom>
              <a:rect b="b" l="l" r="r" t="t"/>
              <a:pathLst>
                <a:path extrusionOk="0" h="1459" w="152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7" name="Google Shape;147;p47"/>
            <p:cNvSpPr/>
            <p:nvPr/>
          </p:nvSpPr>
          <p:spPr>
            <a:xfrm>
              <a:off x="8705556" y="4155766"/>
              <a:ext cx="54784" cy="20557"/>
            </a:xfrm>
            <a:custGeom>
              <a:rect b="b" l="l" r="r" t="t"/>
              <a:pathLst>
                <a:path extrusionOk="0" h="400" w="1066">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8" name="Google Shape;148;p47"/>
            <p:cNvSpPr/>
            <p:nvPr/>
          </p:nvSpPr>
          <p:spPr>
            <a:xfrm>
              <a:off x="8793643" y="4267545"/>
              <a:ext cx="55247" cy="23538"/>
            </a:xfrm>
            <a:custGeom>
              <a:rect b="b" l="l" r="r" t="t"/>
              <a:pathLst>
                <a:path extrusionOk="0" h="458" w="1075">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49" name="Google Shape;149;p47"/>
            <p:cNvSpPr/>
            <p:nvPr/>
          </p:nvSpPr>
          <p:spPr>
            <a:xfrm>
              <a:off x="7864416" y="4180537"/>
              <a:ext cx="57200" cy="21020"/>
            </a:xfrm>
            <a:custGeom>
              <a:rect b="b" l="l" r="r" t="t"/>
              <a:pathLst>
                <a:path extrusionOk="0" h="409" w="1113">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0" name="Google Shape;150;p47"/>
            <p:cNvSpPr/>
            <p:nvPr/>
          </p:nvSpPr>
          <p:spPr>
            <a:xfrm>
              <a:off x="7294165" y="4171287"/>
              <a:ext cx="96669" cy="29448"/>
            </a:xfrm>
            <a:custGeom>
              <a:rect b="b" l="l" r="r" t="t"/>
              <a:pathLst>
                <a:path extrusionOk="0" h="573" w="1881">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1" name="Google Shape;151;p47"/>
            <p:cNvSpPr/>
            <p:nvPr/>
          </p:nvSpPr>
          <p:spPr>
            <a:xfrm>
              <a:off x="7627136" y="4110489"/>
              <a:ext cx="181159" cy="72515"/>
            </a:xfrm>
            <a:custGeom>
              <a:rect b="b" l="l" r="r" t="t"/>
              <a:pathLst>
                <a:path extrusionOk="0" h="1411" w="3525">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2" name="Google Shape;152;p47"/>
            <p:cNvSpPr/>
            <p:nvPr/>
          </p:nvSpPr>
          <p:spPr>
            <a:xfrm>
              <a:off x="7481233" y="4261480"/>
              <a:ext cx="123805" cy="20557"/>
            </a:xfrm>
            <a:custGeom>
              <a:rect b="b" l="l" r="r" t="t"/>
              <a:pathLst>
                <a:path extrusionOk="0" h="400" w="2409">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3" name="Google Shape;153;p47"/>
            <p:cNvSpPr/>
            <p:nvPr/>
          </p:nvSpPr>
          <p:spPr>
            <a:xfrm>
              <a:off x="8572758" y="4110130"/>
              <a:ext cx="93329" cy="34330"/>
            </a:xfrm>
            <a:custGeom>
              <a:rect b="b" l="l" r="r" t="t"/>
              <a:pathLst>
                <a:path extrusionOk="0" h="668" w="1816">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4" name="Google Shape;154;p47"/>
            <p:cNvSpPr/>
            <p:nvPr/>
          </p:nvSpPr>
          <p:spPr>
            <a:xfrm>
              <a:off x="9118289" y="4185163"/>
              <a:ext cx="393255" cy="174683"/>
            </a:xfrm>
            <a:custGeom>
              <a:rect b="b" l="l" r="r" t="t"/>
              <a:pathLst>
                <a:path extrusionOk="0" h="3399" w="7652">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5" name="Google Shape;155;p47"/>
            <p:cNvSpPr/>
            <p:nvPr/>
          </p:nvSpPr>
          <p:spPr>
            <a:xfrm>
              <a:off x="9185871" y="4360000"/>
              <a:ext cx="155257" cy="28266"/>
            </a:xfrm>
            <a:custGeom>
              <a:rect b="b" l="l" r="r" t="t"/>
              <a:pathLst>
                <a:path extrusionOk="0" h="550" w="3021">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6" name="Google Shape;156;p47"/>
            <p:cNvSpPr/>
            <p:nvPr/>
          </p:nvSpPr>
          <p:spPr>
            <a:xfrm>
              <a:off x="7068038" y="3814160"/>
              <a:ext cx="97183" cy="90399"/>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7" name="Google Shape;157;p47"/>
            <p:cNvSpPr/>
            <p:nvPr/>
          </p:nvSpPr>
          <p:spPr>
            <a:xfrm>
              <a:off x="7017570" y="3774125"/>
              <a:ext cx="26262" cy="29962"/>
            </a:xfrm>
            <a:custGeom>
              <a:rect b="b" l="l" r="r" t="t"/>
              <a:pathLst>
                <a:path extrusionOk="0" h="583" w="511">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8" name="Google Shape;158;p47"/>
            <p:cNvSpPr/>
            <p:nvPr/>
          </p:nvSpPr>
          <p:spPr>
            <a:xfrm>
              <a:off x="6933800" y="4140040"/>
              <a:ext cx="33354" cy="28728"/>
            </a:xfrm>
            <a:custGeom>
              <a:rect b="b" l="l" r="r" t="t"/>
              <a:pathLst>
                <a:path extrusionOk="0" h="559" w="649">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59" name="Google Shape;159;p47"/>
            <p:cNvSpPr/>
            <p:nvPr/>
          </p:nvSpPr>
          <p:spPr>
            <a:xfrm>
              <a:off x="7088492" y="4035045"/>
              <a:ext cx="81920" cy="61825"/>
            </a:xfrm>
            <a:custGeom>
              <a:rect b="b" l="l" r="r" t="t"/>
              <a:pathLst>
                <a:path extrusionOk="0" h="1203" w="1594">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60" name="Google Shape;160;p47"/>
            <p:cNvSpPr/>
            <p:nvPr/>
          </p:nvSpPr>
          <p:spPr>
            <a:xfrm>
              <a:off x="7102933" y="4096870"/>
              <a:ext cx="35152" cy="26827"/>
            </a:xfrm>
            <a:custGeom>
              <a:rect b="b" l="l" r="r" t="t"/>
              <a:pathLst>
                <a:path extrusionOk="0" h="522" w="684">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61" name="Google Shape;161;p47"/>
            <p:cNvSpPr/>
            <p:nvPr/>
          </p:nvSpPr>
          <p:spPr>
            <a:xfrm>
              <a:off x="8009599" y="3895463"/>
              <a:ext cx="102425" cy="88241"/>
            </a:xfrm>
            <a:custGeom>
              <a:rect b="b" l="l" r="r" t="t"/>
              <a:pathLst>
                <a:path extrusionOk="0" h="1717" w="1993">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62" name="Google Shape;162;p47"/>
            <p:cNvSpPr/>
            <p:nvPr/>
          </p:nvSpPr>
          <p:spPr>
            <a:xfrm>
              <a:off x="7981796" y="3914684"/>
              <a:ext cx="29294" cy="37928"/>
            </a:xfrm>
            <a:custGeom>
              <a:rect b="b" l="l" r="r" t="t"/>
              <a:pathLst>
                <a:path extrusionOk="0" h="738" w="57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63" name="Google Shape;163;p47"/>
            <p:cNvSpPr/>
            <p:nvPr/>
          </p:nvSpPr>
          <p:spPr>
            <a:xfrm>
              <a:off x="8229559" y="3923883"/>
              <a:ext cx="53808" cy="39212"/>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64" name="Google Shape;164;p47"/>
            <p:cNvSpPr/>
            <p:nvPr/>
          </p:nvSpPr>
          <p:spPr>
            <a:xfrm>
              <a:off x="9152106" y="4123749"/>
              <a:ext cx="54270" cy="38801"/>
            </a:xfrm>
            <a:custGeom>
              <a:rect b="b" l="l" r="r" t="t"/>
              <a:pathLst>
                <a:path extrusionOk="0" h="755" w="1056">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
        <p:nvSpPr>
          <p:cNvPr id="165" name="Google Shape;165;p47"/>
          <p:cNvSpPr/>
          <p:nvPr/>
        </p:nvSpPr>
        <p:spPr>
          <a:xfrm>
            <a:off x="13267667" y="492203"/>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3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66" name="Google Shape;166;p47"/>
          <p:cNvSpPr/>
          <p:nvPr/>
        </p:nvSpPr>
        <p:spPr>
          <a:xfrm>
            <a:off x="12552412" y="819733"/>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3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67" name="Google Shape;167;p47"/>
          <p:cNvSpPr/>
          <p:nvPr/>
        </p:nvSpPr>
        <p:spPr>
          <a:xfrm>
            <a:off x="14569545" y="714200"/>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3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68" name="Google Shape;168;p47"/>
          <p:cNvSpPr/>
          <p:nvPr/>
        </p:nvSpPr>
        <p:spPr>
          <a:xfrm>
            <a:off x="14694783" y="1233603"/>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3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nvGrpSpPr>
          <p:cNvPr id="169" name="Google Shape;169;p47"/>
          <p:cNvGrpSpPr/>
          <p:nvPr/>
        </p:nvGrpSpPr>
        <p:grpSpPr>
          <a:xfrm flipH="1">
            <a:off x="9129182" y="5229055"/>
            <a:ext cx="6537476" cy="1644069"/>
            <a:chOff x="4624250" y="2097578"/>
            <a:chExt cx="4686138" cy="1178488"/>
          </a:xfrm>
        </p:grpSpPr>
        <p:sp>
          <p:nvSpPr>
            <p:cNvPr id="170" name="Google Shape;170;p47"/>
            <p:cNvSpPr/>
            <p:nvPr/>
          </p:nvSpPr>
          <p:spPr>
            <a:xfrm>
              <a:off x="6637807" y="2100616"/>
              <a:ext cx="2606553" cy="1174520"/>
            </a:xfrm>
            <a:custGeom>
              <a:rect b="b" l="l" r="r" t="t"/>
              <a:pathLst>
                <a:path extrusionOk="0" h="11211" w="2488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1" name="Google Shape;171;p47"/>
            <p:cNvSpPr/>
            <p:nvPr/>
          </p:nvSpPr>
          <p:spPr>
            <a:xfrm>
              <a:off x="8152479" y="2097578"/>
              <a:ext cx="946237" cy="637390"/>
            </a:xfrm>
            <a:custGeom>
              <a:rect b="b" l="l" r="r" t="t"/>
              <a:pathLst>
                <a:path extrusionOk="0" h="6084" w="9032">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2" name="Google Shape;172;p47"/>
            <p:cNvSpPr/>
            <p:nvPr/>
          </p:nvSpPr>
          <p:spPr>
            <a:xfrm>
              <a:off x="8694945" y="2753713"/>
              <a:ext cx="296066" cy="133366"/>
            </a:xfrm>
            <a:custGeom>
              <a:rect b="b" l="l" r="r" t="t"/>
              <a:pathLst>
                <a:path extrusionOk="0" h="1273" w="2826">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3" name="Google Shape;173;p47"/>
            <p:cNvSpPr/>
            <p:nvPr/>
          </p:nvSpPr>
          <p:spPr>
            <a:xfrm>
              <a:off x="8794890" y="2878067"/>
              <a:ext cx="263065" cy="137033"/>
            </a:xfrm>
            <a:custGeom>
              <a:rect b="b" l="l" r="r" t="t"/>
              <a:pathLst>
                <a:path extrusionOk="0" h="1308" w="2511">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4" name="Google Shape;174;p47"/>
            <p:cNvSpPr/>
            <p:nvPr/>
          </p:nvSpPr>
          <p:spPr>
            <a:xfrm>
              <a:off x="8874510" y="3025889"/>
              <a:ext cx="113670" cy="39392"/>
            </a:xfrm>
            <a:custGeom>
              <a:rect b="b" l="l" r="r" t="t"/>
              <a:pathLst>
                <a:path extrusionOk="0" h="376" w="1085">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5" name="Google Shape;175;p47"/>
            <p:cNvSpPr/>
            <p:nvPr/>
          </p:nvSpPr>
          <p:spPr>
            <a:xfrm>
              <a:off x="7948714" y="2595520"/>
              <a:ext cx="306752" cy="201254"/>
            </a:xfrm>
            <a:custGeom>
              <a:rect b="b" l="l" r="r" t="t"/>
              <a:pathLst>
                <a:path extrusionOk="0" h="1921" w="2928">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6" name="Google Shape;176;p47"/>
            <p:cNvSpPr/>
            <p:nvPr/>
          </p:nvSpPr>
          <p:spPr>
            <a:xfrm>
              <a:off x="7559622" y="2613120"/>
              <a:ext cx="564893" cy="318695"/>
            </a:xfrm>
            <a:custGeom>
              <a:rect b="b" l="l" r="r" t="t"/>
              <a:pathLst>
                <a:path extrusionOk="0" h="3042" w="5392">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7" name="Google Shape;177;p47"/>
            <p:cNvSpPr/>
            <p:nvPr/>
          </p:nvSpPr>
          <p:spPr>
            <a:xfrm>
              <a:off x="6950212" y="2686350"/>
              <a:ext cx="741527" cy="366782"/>
            </a:xfrm>
            <a:custGeom>
              <a:rect b="b" l="l" r="r" t="t"/>
              <a:pathLst>
                <a:path extrusionOk="0" h="3501" w="7078">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8" name="Google Shape;178;p47"/>
            <p:cNvSpPr/>
            <p:nvPr/>
          </p:nvSpPr>
          <p:spPr>
            <a:xfrm>
              <a:off x="7672243" y="2900592"/>
              <a:ext cx="273751" cy="136718"/>
            </a:xfrm>
            <a:custGeom>
              <a:rect b="b" l="l" r="r" t="t"/>
              <a:pathLst>
                <a:path extrusionOk="0" h="1305" w="2613">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79" name="Google Shape;179;p47"/>
            <p:cNvSpPr/>
            <p:nvPr/>
          </p:nvSpPr>
          <p:spPr>
            <a:xfrm>
              <a:off x="8158346" y="2827257"/>
              <a:ext cx="67992" cy="39287"/>
            </a:xfrm>
            <a:custGeom>
              <a:rect b="b" l="l" r="r" t="t"/>
              <a:pathLst>
                <a:path extrusionOk="0" h="375" w="649">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0" name="Google Shape;180;p47"/>
            <p:cNvSpPr/>
            <p:nvPr/>
          </p:nvSpPr>
          <p:spPr>
            <a:xfrm>
              <a:off x="8299044" y="2698188"/>
              <a:ext cx="407641" cy="123727"/>
            </a:xfrm>
            <a:custGeom>
              <a:rect b="b" l="l" r="r" t="t"/>
              <a:pathLst>
                <a:path extrusionOk="0" h="1181" w="3891">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1" name="Google Shape;181;p47"/>
            <p:cNvSpPr/>
            <p:nvPr/>
          </p:nvSpPr>
          <p:spPr>
            <a:xfrm>
              <a:off x="8048659" y="2861305"/>
              <a:ext cx="768661" cy="263379"/>
            </a:xfrm>
            <a:custGeom>
              <a:rect b="b" l="l" r="r" t="t"/>
              <a:pathLst>
                <a:path extrusionOk="0" h="2514" w="7337">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2" name="Google Shape;182;p47"/>
            <p:cNvSpPr/>
            <p:nvPr/>
          </p:nvSpPr>
          <p:spPr>
            <a:xfrm>
              <a:off x="7909009" y="3053023"/>
              <a:ext cx="251855" cy="88317"/>
            </a:xfrm>
            <a:custGeom>
              <a:rect b="b" l="l" r="r" t="t"/>
              <a:pathLst>
                <a:path extrusionOk="0" h="843" w="2404">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3" name="Google Shape;183;p47"/>
            <p:cNvSpPr/>
            <p:nvPr/>
          </p:nvSpPr>
          <p:spPr>
            <a:xfrm>
              <a:off x="7776692" y="3037622"/>
              <a:ext cx="82869" cy="71554"/>
            </a:xfrm>
            <a:custGeom>
              <a:rect b="b" l="l" r="r" t="t"/>
              <a:pathLst>
                <a:path extrusionOk="0" h="683" w="791">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4" name="Google Shape;184;p47"/>
            <p:cNvSpPr/>
            <p:nvPr/>
          </p:nvSpPr>
          <p:spPr>
            <a:xfrm>
              <a:off x="6828896" y="3033851"/>
              <a:ext cx="988982" cy="183967"/>
            </a:xfrm>
            <a:custGeom>
              <a:rect b="b" l="l" r="r" t="t"/>
              <a:pathLst>
                <a:path extrusionOk="0" h="1756" w="944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5" name="Google Shape;185;p47"/>
            <p:cNvSpPr/>
            <p:nvPr/>
          </p:nvSpPr>
          <p:spPr>
            <a:xfrm>
              <a:off x="7966210" y="3117033"/>
              <a:ext cx="865673" cy="146671"/>
            </a:xfrm>
            <a:custGeom>
              <a:rect b="b" l="l" r="r" t="t"/>
              <a:pathLst>
                <a:path extrusionOk="0" h="1400" w="8263">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6" name="Google Shape;186;p47"/>
            <p:cNvSpPr/>
            <p:nvPr/>
          </p:nvSpPr>
          <p:spPr>
            <a:xfrm>
              <a:off x="4806647" y="2941461"/>
              <a:ext cx="1924393" cy="305487"/>
            </a:xfrm>
            <a:custGeom>
              <a:rect b="b" l="l" r="r" t="t"/>
              <a:pathLst>
                <a:path extrusionOk="0" h="2916" w="18989">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7" name="Google Shape;187;p47"/>
            <p:cNvSpPr/>
            <p:nvPr/>
          </p:nvSpPr>
          <p:spPr>
            <a:xfrm>
              <a:off x="4624250" y="3156424"/>
              <a:ext cx="4686138" cy="119642"/>
            </a:xfrm>
            <a:custGeom>
              <a:rect b="b" l="l" r="r" t="t"/>
              <a:pathLst>
                <a:path extrusionOk="0" h="1142" w="4473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8" name="Google Shape;188;p47"/>
            <p:cNvSpPr/>
            <p:nvPr/>
          </p:nvSpPr>
          <p:spPr>
            <a:xfrm>
              <a:off x="6567084" y="2880500"/>
              <a:ext cx="142080" cy="132162"/>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89" name="Google Shape;189;p47"/>
            <p:cNvSpPr/>
            <p:nvPr/>
          </p:nvSpPr>
          <p:spPr>
            <a:xfrm>
              <a:off x="7293182" y="2367402"/>
              <a:ext cx="149744" cy="129007"/>
            </a:xfrm>
            <a:custGeom>
              <a:rect b="b" l="l" r="r" t="t"/>
              <a:pathLst>
                <a:path extrusionOk="0" h="1717" w="1993">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90" name="Google Shape;190;p47"/>
            <p:cNvSpPr/>
            <p:nvPr/>
          </p:nvSpPr>
          <p:spPr>
            <a:xfrm>
              <a:off x="6675287" y="2528265"/>
              <a:ext cx="78666" cy="57328"/>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91" name="Google Shape;191;p47"/>
            <p:cNvSpPr/>
            <p:nvPr/>
          </p:nvSpPr>
          <p:spPr>
            <a:xfrm>
              <a:off x="7147122" y="2695442"/>
              <a:ext cx="79343" cy="56727"/>
            </a:xfrm>
            <a:custGeom>
              <a:rect b="b" l="l" r="r" t="t"/>
              <a:pathLst>
                <a:path extrusionOk="0" h="755" w="1056">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
        <p:nvSpPr>
          <p:cNvPr id="192" name="Google Shape;192;p47"/>
          <p:cNvSpPr/>
          <p:nvPr/>
        </p:nvSpPr>
        <p:spPr>
          <a:xfrm>
            <a:off x="2917383" y="971154"/>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93" name="Google Shape;193;p47"/>
          <p:cNvSpPr/>
          <p:nvPr/>
        </p:nvSpPr>
        <p:spPr>
          <a:xfrm>
            <a:off x="2060312" y="1160684"/>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94" name="Google Shape;194;p47"/>
          <p:cNvSpPr/>
          <p:nvPr/>
        </p:nvSpPr>
        <p:spPr>
          <a:xfrm>
            <a:off x="11009329" y="4855851"/>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95" name="Google Shape;195;p47"/>
          <p:cNvSpPr/>
          <p:nvPr/>
        </p:nvSpPr>
        <p:spPr>
          <a:xfrm>
            <a:off x="2102600" y="815736"/>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96" name="Google Shape;196;p47"/>
          <p:cNvSpPr/>
          <p:nvPr/>
        </p:nvSpPr>
        <p:spPr>
          <a:xfrm>
            <a:off x="1487367" y="1541020"/>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3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197" name="Google Shape;197;p47"/>
          <p:cNvSpPr/>
          <p:nvPr/>
        </p:nvSpPr>
        <p:spPr>
          <a:xfrm>
            <a:off x="6875479" y="5810751"/>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3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nvGrpSpPr>
          <p:cNvPr id="198" name="Google Shape;198;p47"/>
          <p:cNvGrpSpPr/>
          <p:nvPr/>
        </p:nvGrpSpPr>
        <p:grpSpPr>
          <a:xfrm>
            <a:off x="9629758" y="1180395"/>
            <a:ext cx="5536332" cy="1546831"/>
            <a:chOff x="7222318" y="885296"/>
            <a:chExt cx="4152249" cy="1160123"/>
          </a:xfrm>
        </p:grpSpPr>
        <p:sp>
          <p:nvSpPr>
            <p:cNvPr id="199" name="Google Shape;199;p47"/>
            <p:cNvSpPr/>
            <p:nvPr/>
          </p:nvSpPr>
          <p:spPr>
            <a:xfrm flipH="1">
              <a:off x="7222318" y="885296"/>
              <a:ext cx="4152249" cy="1160123"/>
            </a:xfrm>
            <a:custGeom>
              <a:rect b="b" l="l" r="r" t="t"/>
              <a:pathLst>
                <a:path extrusionOk="0" h="15440" w="55262">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3921"/>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00" name="Google Shape;200;p47"/>
            <p:cNvSpPr/>
            <p:nvPr/>
          </p:nvSpPr>
          <p:spPr>
            <a:xfrm>
              <a:off x="7559909" y="1399275"/>
              <a:ext cx="142080" cy="132162"/>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3921"/>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01" name="Google Shape;201;p47"/>
            <p:cNvSpPr/>
            <p:nvPr/>
          </p:nvSpPr>
          <p:spPr>
            <a:xfrm>
              <a:off x="7702009" y="982525"/>
              <a:ext cx="142080" cy="132162"/>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3921"/>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
        <p:nvSpPr>
          <p:cNvPr id="202" name="Google Shape;202;p47"/>
          <p:cNvSpPr/>
          <p:nvPr/>
        </p:nvSpPr>
        <p:spPr>
          <a:xfrm>
            <a:off x="1384333" y="4951120"/>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03" name="Google Shape;203;p47"/>
          <p:cNvSpPr/>
          <p:nvPr/>
        </p:nvSpPr>
        <p:spPr>
          <a:xfrm>
            <a:off x="2367576" y="4618766"/>
            <a:ext cx="72360" cy="51735"/>
          </a:xfrm>
          <a:custGeom>
            <a:rect b="b" l="l" r="r" t="t"/>
            <a:pathLst>
              <a:path extrusionOk="0" h="755" w="1056">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04" name="Google Shape;204;p47"/>
          <p:cNvSpPr/>
          <p:nvPr/>
        </p:nvSpPr>
        <p:spPr>
          <a:xfrm>
            <a:off x="1191967" y="5413863"/>
            <a:ext cx="208133" cy="15166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nvGrpSpPr>
          <p:cNvPr id="205" name="Google Shape;205;p47"/>
          <p:cNvGrpSpPr/>
          <p:nvPr/>
        </p:nvGrpSpPr>
        <p:grpSpPr>
          <a:xfrm>
            <a:off x="728151" y="1336907"/>
            <a:ext cx="3083616" cy="795865"/>
            <a:chOff x="6334200" y="978578"/>
            <a:chExt cx="1544073" cy="398517"/>
          </a:xfrm>
        </p:grpSpPr>
        <p:sp>
          <p:nvSpPr>
            <p:cNvPr id="206" name="Google Shape;206;p47"/>
            <p:cNvSpPr/>
            <p:nvPr/>
          </p:nvSpPr>
          <p:spPr>
            <a:xfrm>
              <a:off x="6342625" y="978578"/>
              <a:ext cx="1535648" cy="398517"/>
            </a:xfrm>
            <a:custGeom>
              <a:rect b="b" l="l" r="r" t="t"/>
              <a:pathLst>
                <a:path extrusionOk="0" h="8545" w="31986">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07" name="Google Shape;207;p47"/>
            <p:cNvSpPr/>
            <p:nvPr/>
          </p:nvSpPr>
          <p:spPr>
            <a:xfrm>
              <a:off x="6334200" y="1287300"/>
              <a:ext cx="1541821" cy="85724"/>
            </a:xfrm>
            <a:custGeom>
              <a:rect b="b" l="l" r="r" t="t"/>
              <a:pathLst>
                <a:path extrusionOk="0" h="1786" w="31818">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08" name="Google Shape;208;p47"/>
            <p:cNvSpPr/>
            <p:nvPr/>
          </p:nvSpPr>
          <p:spPr>
            <a:xfrm>
              <a:off x="7155134" y="1000145"/>
              <a:ext cx="461184" cy="310289"/>
            </a:xfrm>
            <a:custGeom>
              <a:rect b="b" l="l" r="r" t="t"/>
              <a:pathLst>
                <a:path extrusionOk="0" h="6463" w="9606">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09" name="Google Shape;209;p47"/>
            <p:cNvSpPr/>
            <p:nvPr/>
          </p:nvSpPr>
          <p:spPr>
            <a:xfrm>
              <a:off x="7214281" y="1232512"/>
              <a:ext cx="200154" cy="62845"/>
            </a:xfrm>
            <a:custGeom>
              <a:rect b="b" l="l" r="r" t="t"/>
              <a:pathLst>
                <a:path extrusionOk="0" h="1309" w="4169">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0" name="Google Shape;210;p47"/>
            <p:cNvSpPr/>
            <p:nvPr/>
          </p:nvSpPr>
          <p:spPr>
            <a:xfrm>
              <a:off x="7598452" y="1194248"/>
              <a:ext cx="260646" cy="135436"/>
            </a:xfrm>
            <a:custGeom>
              <a:rect b="b" l="l" r="r" t="t"/>
              <a:pathLst>
                <a:path extrusionOk="0" h="2821" w="5429">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1" name="Google Shape;211;p47"/>
            <p:cNvSpPr/>
            <p:nvPr/>
          </p:nvSpPr>
          <p:spPr>
            <a:xfrm>
              <a:off x="7059500" y="1278265"/>
              <a:ext cx="100101" cy="58140"/>
            </a:xfrm>
            <a:custGeom>
              <a:rect b="b" l="l" r="r" t="t"/>
              <a:pathLst>
                <a:path extrusionOk="0" h="1211" w="2085">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2" name="Google Shape;212;p47"/>
            <p:cNvSpPr/>
            <p:nvPr/>
          </p:nvSpPr>
          <p:spPr>
            <a:xfrm>
              <a:off x="6925650" y="1246771"/>
              <a:ext cx="88530" cy="44553"/>
            </a:xfrm>
            <a:custGeom>
              <a:rect b="b" l="l" r="r" t="t"/>
              <a:pathLst>
                <a:path extrusionOk="0" h="928" w="1844">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3" name="Google Shape;213;p47"/>
            <p:cNvSpPr/>
            <p:nvPr/>
          </p:nvSpPr>
          <p:spPr>
            <a:xfrm>
              <a:off x="6533649" y="1000149"/>
              <a:ext cx="412715" cy="255748"/>
            </a:xfrm>
            <a:custGeom>
              <a:rect b="b" l="l" r="r" t="t"/>
              <a:pathLst>
                <a:path extrusionOk="0" h="6136" w="9902">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4" name="Google Shape;214;p47"/>
            <p:cNvSpPr/>
            <p:nvPr/>
          </p:nvSpPr>
          <p:spPr>
            <a:xfrm>
              <a:off x="6505424" y="1219933"/>
              <a:ext cx="310433" cy="92035"/>
            </a:xfrm>
            <a:custGeom>
              <a:rect b="b" l="l" r="r" t="t"/>
              <a:pathLst>
                <a:path extrusionOk="0" h="1917" w="6466">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5" name="Google Shape;215;p47"/>
            <p:cNvSpPr/>
            <p:nvPr/>
          </p:nvSpPr>
          <p:spPr>
            <a:xfrm>
              <a:off x="6471331" y="1185720"/>
              <a:ext cx="62317" cy="70191"/>
            </a:xfrm>
            <a:custGeom>
              <a:rect b="b" l="l" r="r" t="t"/>
              <a:pathLst>
                <a:path extrusionOk="0" h="1462" w="1298">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6" name="Google Shape;216;p47"/>
            <p:cNvSpPr/>
            <p:nvPr/>
          </p:nvSpPr>
          <p:spPr>
            <a:xfrm>
              <a:off x="7426818" y="1267703"/>
              <a:ext cx="78784" cy="28614"/>
            </a:xfrm>
            <a:custGeom>
              <a:rect b="b" l="l" r="r" t="t"/>
              <a:pathLst>
                <a:path extrusionOk="0" h="596" w="1641">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grpSp>
      <p:sp>
        <p:nvSpPr>
          <p:cNvPr id="217" name="Google Shape;217;p47"/>
          <p:cNvSpPr/>
          <p:nvPr/>
        </p:nvSpPr>
        <p:spPr>
          <a:xfrm>
            <a:off x="9204033" y="4824854"/>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8" name="Google Shape;218;p47"/>
          <p:cNvSpPr/>
          <p:nvPr/>
        </p:nvSpPr>
        <p:spPr>
          <a:xfrm>
            <a:off x="8788529" y="5716133"/>
            <a:ext cx="189440" cy="176216"/>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19" name="Google Shape;219;p47"/>
          <p:cNvSpPr/>
          <p:nvPr/>
        </p:nvSpPr>
        <p:spPr>
          <a:xfrm>
            <a:off x="10646076" y="5143149"/>
            <a:ext cx="72360" cy="51735"/>
          </a:xfrm>
          <a:custGeom>
            <a:rect b="b" l="l" r="r" t="t"/>
            <a:pathLst>
              <a:path extrusionOk="0" h="755" w="1056">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20" name="Google Shape;220;p47"/>
          <p:cNvSpPr/>
          <p:nvPr/>
        </p:nvSpPr>
        <p:spPr>
          <a:xfrm>
            <a:off x="10260000" y="4408863"/>
            <a:ext cx="208133" cy="15166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21" name="Google Shape;221;p47"/>
          <p:cNvSpPr/>
          <p:nvPr/>
        </p:nvSpPr>
        <p:spPr>
          <a:xfrm>
            <a:off x="2957800" y="5250387"/>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22" name="Google Shape;222;p47"/>
          <p:cNvSpPr/>
          <p:nvPr/>
        </p:nvSpPr>
        <p:spPr>
          <a:xfrm>
            <a:off x="3603618" y="5823047"/>
            <a:ext cx="208133" cy="15166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23" name="Google Shape;223;p47"/>
          <p:cNvSpPr/>
          <p:nvPr/>
        </p:nvSpPr>
        <p:spPr>
          <a:xfrm flipH="1">
            <a:off x="10591208" y="5109819"/>
            <a:ext cx="127233" cy="118352"/>
          </a:xfrm>
          <a:custGeom>
            <a:rect b="b" l="l" r="r" t="t"/>
            <a:pathLst>
              <a:path extrusionOk="0" h="1759" w="1891">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24" name="Google Shape;224;p47"/>
          <p:cNvSpPr/>
          <p:nvPr/>
        </p:nvSpPr>
        <p:spPr>
          <a:xfrm flipH="1">
            <a:off x="11115580" y="5565550"/>
            <a:ext cx="107249" cy="80941"/>
          </a:xfrm>
          <a:custGeom>
            <a:rect b="b" l="l" r="r" t="t"/>
            <a:pathLst>
              <a:path extrusionOk="0" h="1203" w="1594">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
        <p:nvSpPr>
          <p:cNvPr id="225" name="Google Shape;225;p47"/>
          <p:cNvSpPr/>
          <p:nvPr/>
        </p:nvSpPr>
        <p:spPr>
          <a:xfrm>
            <a:off x="9732433" y="1617454"/>
            <a:ext cx="104888" cy="76437"/>
          </a:xfrm>
          <a:custGeom>
            <a:rect b="b" l="l" r="r" t="t"/>
            <a:pathLst>
              <a:path extrusionOk="0" h="763" w="1047">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3921"/>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Calibri"/>
              <a:buNone/>
            </a:pPr>
            <a:r>
              <a:t/>
            </a:r>
            <a:endParaRPr sz="24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8" name="Shape 228"/>
        <p:cNvGrpSpPr/>
        <p:nvPr/>
      </p:nvGrpSpPr>
      <p:grpSpPr>
        <a:xfrm>
          <a:off x="0" y="0"/>
          <a:ext cx="0" cy="0"/>
          <a:chOff x="0" y="0"/>
          <a:chExt cx="0" cy="0"/>
        </a:xfrm>
      </p:grpSpPr>
      <p:sp>
        <p:nvSpPr>
          <p:cNvPr id="229" name="Google Shape;229;p3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0" name="Google Shape;230;p39"/>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1" name="Google Shape;231;p39"/>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2" name="Google Shape;232;p39"/>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3" name="Google Shape;233;p39"/>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6" name="Shape 236"/>
        <p:cNvGrpSpPr/>
        <p:nvPr/>
      </p:nvGrpSpPr>
      <p:grpSpPr>
        <a:xfrm>
          <a:off x="0" y="0"/>
          <a:ext cx="0" cy="0"/>
          <a:chOff x="0" y="0"/>
          <a:chExt cx="0" cy="0"/>
        </a:xfrm>
      </p:grpSpPr>
      <p:sp>
        <p:nvSpPr>
          <p:cNvPr id="237" name="Google Shape;237;p41"/>
          <p:cNvSpPr txBox="1"/>
          <p:nvPr>
            <p:ph type="title"/>
          </p:nvPr>
        </p:nvSpPr>
        <p:spPr>
          <a:xfrm>
            <a:off x="838200" y="365126"/>
            <a:ext cx="10515600" cy="1325564"/>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8" name="Google Shape;238;p41"/>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41"/>
          <p:cNvSpPr txBox="1"/>
          <p:nvPr>
            <p:ph idx="10" type="dt"/>
          </p:nvPr>
        </p:nvSpPr>
        <p:spPr>
          <a:xfrm>
            <a:off x="838200" y="6356351"/>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0" name="Google Shape;240;p41"/>
          <p:cNvSpPr txBox="1"/>
          <p:nvPr>
            <p:ph idx="11" type="ftr"/>
          </p:nvPr>
        </p:nvSpPr>
        <p:spPr>
          <a:xfrm>
            <a:off x="4038600" y="6356351"/>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1" name="Google Shape;241;p41"/>
          <p:cNvSpPr txBox="1"/>
          <p:nvPr>
            <p:ph idx="12" type="sldNum"/>
          </p:nvPr>
        </p:nvSpPr>
        <p:spPr>
          <a:xfrm>
            <a:off x="8610600" y="6356351"/>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9" name="Shape 249"/>
        <p:cNvGrpSpPr/>
        <p:nvPr/>
      </p:nvGrpSpPr>
      <p:grpSpPr>
        <a:xfrm>
          <a:off x="0" y="0"/>
          <a:ext cx="0" cy="0"/>
          <a:chOff x="0" y="0"/>
          <a:chExt cx="0" cy="0"/>
        </a:xfrm>
      </p:grpSpPr>
      <p:sp>
        <p:nvSpPr>
          <p:cNvPr id="250" name="Google Shape;250;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43"/>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43"/>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43"/>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43"/>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14:dur="1500">
    <p:random/>
  </p:transition>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58" name="Shape 258"/>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4.xml"/><Relationship Id="rId3" Type="http://schemas.openxmlformats.org/officeDocument/2006/relationships/theme" Target="../theme/theme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5.xml"/><Relationship Id="rId3"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6.xml"/><Relationship Id="rId3"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100000">
              <a:schemeClr val="lt2"/>
            </a:gs>
          </a:gsLst>
          <a:lin ang="5400012" scaled="0"/>
        </a:gra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500700" y="593367"/>
            <a:ext cx="11360800" cy="763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5"/>
              </a:buClr>
              <a:buSzPts val="3000"/>
              <a:buFont typeface="Chango"/>
              <a:buNone/>
              <a:defRPr b="0" i="0" sz="3000" u="none" cap="none" strike="noStrike">
                <a:solidFill>
                  <a:schemeClr val="accent5"/>
                </a:solidFill>
                <a:latin typeface="Chango"/>
                <a:ea typeface="Chango"/>
                <a:cs typeface="Chango"/>
                <a:sym typeface="Chango"/>
              </a:defRPr>
            </a:lvl1pPr>
            <a:lvl2pPr lvl="1"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9pPr>
          </a:lstStyle>
          <a:p/>
        </p:txBody>
      </p:sp>
      <p:sp>
        <p:nvSpPr>
          <p:cNvPr id="11" name="Google Shape;11;p36"/>
          <p:cNvSpPr txBox="1"/>
          <p:nvPr>
            <p:ph idx="1" type="body"/>
          </p:nvPr>
        </p:nvSpPr>
        <p:spPr>
          <a:xfrm>
            <a:off x="500700" y="1536633"/>
            <a:ext cx="11360800" cy="45552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1pPr>
            <a:lvl2pPr indent="-317500" lvl="1" marL="9144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2pPr>
            <a:lvl3pPr indent="-317500" lvl="2" marL="13716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3pPr>
            <a:lvl4pPr indent="-317500" lvl="3" marL="18288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4pPr>
            <a:lvl5pPr indent="-317500" lvl="4" marL="22860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5pPr>
            <a:lvl6pPr indent="-317500" lvl="5" marL="27432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6pPr>
            <a:lvl7pPr indent="-317500" lvl="6" marL="32004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7pPr>
            <a:lvl8pPr indent="-317500" lvl="7" marL="36576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8pPr>
            <a:lvl9pPr indent="-317500" lvl="8" marL="4114800" marR="0" rtl="0" algn="l">
              <a:lnSpc>
                <a:spcPct val="100000"/>
              </a:lnSpc>
              <a:spcBef>
                <a:spcPts val="0"/>
              </a:spcBef>
              <a:spcAft>
                <a:spcPts val="0"/>
              </a:spcAft>
              <a:buClr>
                <a:schemeClr val="accent5"/>
              </a:buClr>
              <a:buSzPts val="1400"/>
              <a:buFont typeface="Montserrat"/>
              <a:buChar char="■"/>
              <a:defRPr b="0" i="0" sz="1867" u="none" cap="none" strike="noStrike">
                <a:solidFill>
                  <a:schemeClr val="accent5"/>
                </a:solidFill>
                <a:latin typeface="Montserrat"/>
                <a:ea typeface="Montserrat"/>
                <a:cs typeface="Montserrat"/>
                <a:sym typeface="Montserrat"/>
              </a:defRPr>
            </a:lvl9pPr>
          </a:lstStyle>
          <a:p/>
        </p:txBody>
      </p:sp>
      <p:pic>
        <p:nvPicPr>
          <p:cNvPr descr="A pink background with white leaves and black text&#10;&#10;Description automatically generated" id="12" name="Google Shape;12;p36"/>
          <p:cNvPicPr preferRelativeResize="0"/>
          <p:nvPr/>
        </p:nvPicPr>
        <p:blipFill rotWithShape="1">
          <a:blip r:embed="rId1">
            <a:alphaModFix/>
          </a:blip>
          <a:srcRect b="0" l="0" r="0" t="0"/>
          <a:stretch/>
        </p:blipFill>
        <p:spPr>
          <a:xfrm>
            <a:off x="-1971675" y="342900"/>
            <a:ext cx="1666874" cy="16668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pic>
        <p:nvPicPr>
          <p:cNvPr descr="A pink background with white leaves and black text&#10;&#10;Description automatically generated" id="227" name="Google Shape;227;p38"/>
          <p:cNvPicPr preferRelativeResize="0"/>
          <p:nvPr/>
        </p:nvPicPr>
        <p:blipFill rotWithShape="1">
          <a:blip r:embed="rId1">
            <a:alphaModFix/>
          </a:blip>
          <a:srcRect b="0" l="0" r="0" t="0"/>
          <a:stretch/>
        </p:blipFill>
        <p:spPr>
          <a:xfrm>
            <a:off x="-1971675" y="342900"/>
            <a:ext cx="1666874" cy="16668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3" r:id="rId2"/>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pic>
        <p:nvPicPr>
          <p:cNvPr descr="A pink background with white leaves and black text&#10;&#10;Description automatically generated" id="235" name="Google Shape;235;p40"/>
          <p:cNvPicPr preferRelativeResize="0"/>
          <p:nvPr/>
        </p:nvPicPr>
        <p:blipFill rotWithShape="1">
          <a:blip r:embed="rId1">
            <a:alphaModFix/>
          </a:blip>
          <a:srcRect b="0" l="0" r="0" t="0"/>
          <a:stretch/>
        </p:blipFill>
        <p:spPr>
          <a:xfrm>
            <a:off x="-1971675" y="342900"/>
            <a:ext cx="1666874" cy="16668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5"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2" name="Shape 242"/>
        <p:cNvGrpSpPr/>
        <p:nvPr/>
      </p:nvGrpSpPr>
      <p:grpSpPr>
        <a:xfrm>
          <a:off x="0" y="0"/>
          <a:ext cx="0" cy="0"/>
          <a:chOff x="0" y="0"/>
          <a:chExt cx="0" cy="0"/>
        </a:xfrm>
      </p:grpSpPr>
      <p:sp>
        <p:nvSpPr>
          <p:cNvPr id="243" name="Google Shape;243;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4" name="Google Shape;244;p42"/>
          <p:cNvSpPr txBox="1"/>
          <p:nvPr>
            <p:ph idx="1" type="body"/>
          </p:nvPr>
        </p:nvSpPr>
        <p:spPr>
          <a:xfrm>
            <a:off x="838200" y="1825625"/>
            <a:ext cx="10515600" cy="4351339"/>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5" name="Google Shape;245;p42"/>
          <p:cNvSpPr txBox="1"/>
          <p:nvPr>
            <p:ph idx="10" type="dt"/>
          </p:nvPr>
        </p:nvSpPr>
        <p:spPr>
          <a:xfrm>
            <a:off x="838200" y="6356351"/>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6" name="Google Shape;246;p42"/>
          <p:cNvSpPr txBox="1"/>
          <p:nvPr>
            <p:ph idx="11" type="ftr"/>
          </p:nvPr>
        </p:nvSpPr>
        <p:spPr>
          <a:xfrm>
            <a:off x="4038600" y="6356351"/>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7" name="Google Shape;247;p42"/>
          <p:cNvSpPr txBox="1"/>
          <p:nvPr>
            <p:ph idx="12" type="sldNum"/>
          </p:nvPr>
        </p:nvSpPr>
        <p:spPr>
          <a:xfrm>
            <a:off x="8610600" y="6356351"/>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nk background with white leaves and black text&#10;&#10;Description automatically generated" id="248" name="Google Shape;248;p42"/>
          <p:cNvPicPr preferRelativeResize="0"/>
          <p:nvPr/>
        </p:nvPicPr>
        <p:blipFill rotWithShape="1">
          <a:blip r:embed="rId1">
            <a:alphaModFix/>
          </a:blip>
          <a:srcRect b="0" l="0" r="0" t="0"/>
          <a:stretch/>
        </p:blipFill>
        <p:spPr>
          <a:xfrm>
            <a:off x="-1971675" y="342900"/>
            <a:ext cx="1666874" cy="166687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7" r:id="rId2"/>
  </p:sldLayoutIdLst>
  <p:transition spd="slow" p14:dur="1500">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55" name="Shape 255"/>
        <p:cNvGrpSpPr/>
        <p:nvPr/>
      </p:nvGrpSpPr>
      <p:grpSpPr>
        <a:xfrm>
          <a:off x="0" y="0"/>
          <a:ext cx="0" cy="0"/>
          <a:chOff x="0" y="0"/>
          <a:chExt cx="0" cy="0"/>
        </a:xfrm>
      </p:grpSpPr>
      <p:sp>
        <p:nvSpPr>
          <p:cNvPr id="256" name="Google Shape;256;p44"/>
          <p:cNvSpPr txBox="1"/>
          <p:nvPr>
            <p:ph type="title"/>
          </p:nvPr>
        </p:nvSpPr>
        <p:spPr>
          <a:xfrm>
            <a:off x="963168" y="713333"/>
            <a:ext cx="10278000" cy="763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accent4"/>
              </a:buClr>
              <a:buSzPts val="3000"/>
              <a:buFont typeface="Paprika"/>
              <a:buNone/>
              <a:defRPr b="1" i="0" sz="3000" u="none" cap="none" strike="noStrike">
                <a:solidFill>
                  <a:schemeClr val="accent4"/>
                </a:solidFill>
                <a:latin typeface="Paprika"/>
                <a:ea typeface="Paprika"/>
                <a:cs typeface="Paprika"/>
                <a:sym typeface="Paprika"/>
              </a:defRPr>
            </a:lvl1pPr>
            <a:lvl2pPr lvl="1" marR="0" rtl="0" algn="ctr">
              <a:lnSpc>
                <a:spcPct val="100000"/>
              </a:lnSpc>
              <a:spcBef>
                <a:spcPts val="0"/>
              </a:spcBef>
              <a:spcAft>
                <a:spcPts val="0"/>
              </a:spcAft>
              <a:buClr>
                <a:schemeClr val="accent4"/>
              </a:buClr>
              <a:buSzPts val="3500"/>
              <a:buFont typeface="Kavoon"/>
              <a:buNone/>
              <a:defRPr b="0" i="0" sz="3500" u="none" cap="none" strike="noStrike">
                <a:solidFill>
                  <a:schemeClr val="accent4"/>
                </a:solidFill>
                <a:latin typeface="Kavoon"/>
                <a:ea typeface="Kavoon"/>
                <a:cs typeface="Kavoon"/>
                <a:sym typeface="Kavoon"/>
              </a:defRPr>
            </a:lvl2pPr>
            <a:lvl3pPr lvl="2" marR="0" rtl="0" algn="ctr">
              <a:lnSpc>
                <a:spcPct val="100000"/>
              </a:lnSpc>
              <a:spcBef>
                <a:spcPts val="0"/>
              </a:spcBef>
              <a:spcAft>
                <a:spcPts val="0"/>
              </a:spcAft>
              <a:buClr>
                <a:schemeClr val="accent4"/>
              </a:buClr>
              <a:buSzPts val="3500"/>
              <a:buFont typeface="Kavoon"/>
              <a:buNone/>
              <a:defRPr b="0" i="0" sz="3500" u="none" cap="none" strike="noStrike">
                <a:solidFill>
                  <a:schemeClr val="accent4"/>
                </a:solidFill>
                <a:latin typeface="Kavoon"/>
                <a:ea typeface="Kavoon"/>
                <a:cs typeface="Kavoon"/>
                <a:sym typeface="Kavoon"/>
              </a:defRPr>
            </a:lvl3pPr>
            <a:lvl4pPr lvl="3" marR="0" rtl="0" algn="ctr">
              <a:lnSpc>
                <a:spcPct val="100000"/>
              </a:lnSpc>
              <a:spcBef>
                <a:spcPts val="0"/>
              </a:spcBef>
              <a:spcAft>
                <a:spcPts val="0"/>
              </a:spcAft>
              <a:buClr>
                <a:schemeClr val="accent4"/>
              </a:buClr>
              <a:buSzPts val="3500"/>
              <a:buFont typeface="Kavoon"/>
              <a:buNone/>
              <a:defRPr b="0" i="0" sz="3500" u="none" cap="none" strike="noStrike">
                <a:solidFill>
                  <a:schemeClr val="accent4"/>
                </a:solidFill>
                <a:latin typeface="Kavoon"/>
                <a:ea typeface="Kavoon"/>
                <a:cs typeface="Kavoon"/>
                <a:sym typeface="Kavoon"/>
              </a:defRPr>
            </a:lvl4pPr>
            <a:lvl5pPr lvl="4" marR="0" rtl="0" algn="ctr">
              <a:lnSpc>
                <a:spcPct val="100000"/>
              </a:lnSpc>
              <a:spcBef>
                <a:spcPts val="0"/>
              </a:spcBef>
              <a:spcAft>
                <a:spcPts val="0"/>
              </a:spcAft>
              <a:buClr>
                <a:schemeClr val="accent4"/>
              </a:buClr>
              <a:buSzPts val="3500"/>
              <a:buFont typeface="Kavoon"/>
              <a:buNone/>
              <a:defRPr b="0" i="0" sz="3500" u="none" cap="none" strike="noStrike">
                <a:solidFill>
                  <a:schemeClr val="accent4"/>
                </a:solidFill>
                <a:latin typeface="Kavoon"/>
                <a:ea typeface="Kavoon"/>
                <a:cs typeface="Kavoon"/>
                <a:sym typeface="Kavoon"/>
              </a:defRPr>
            </a:lvl5pPr>
            <a:lvl6pPr lvl="5" marR="0" rtl="0" algn="ctr">
              <a:lnSpc>
                <a:spcPct val="100000"/>
              </a:lnSpc>
              <a:spcBef>
                <a:spcPts val="0"/>
              </a:spcBef>
              <a:spcAft>
                <a:spcPts val="0"/>
              </a:spcAft>
              <a:buClr>
                <a:schemeClr val="accent4"/>
              </a:buClr>
              <a:buSzPts val="3500"/>
              <a:buFont typeface="Kavoon"/>
              <a:buNone/>
              <a:defRPr b="0" i="0" sz="3500" u="none" cap="none" strike="noStrike">
                <a:solidFill>
                  <a:schemeClr val="accent4"/>
                </a:solidFill>
                <a:latin typeface="Kavoon"/>
                <a:ea typeface="Kavoon"/>
                <a:cs typeface="Kavoon"/>
                <a:sym typeface="Kavoon"/>
              </a:defRPr>
            </a:lvl6pPr>
            <a:lvl7pPr lvl="6" marR="0" rtl="0" algn="ctr">
              <a:lnSpc>
                <a:spcPct val="100000"/>
              </a:lnSpc>
              <a:spcBef>
                <a:spcPts val="0"/>
              </a:spcBef>
              <a:spcAft>
                <a:spcPts val="0"/>
              </a:spcAft>
              <a:buClr>
                <a:schemeClr val="accent4"/>
              </a:buClr>
              <a:buSzPts val="3500"/>
              <a:buFont typeface="Kavoon"/>
              <a:buNone/>
              <a:defRPr b="0" i="0" sz="3500" u="none" cap="none" strike="noStrike">
                <a:solidFill>
                  <a:schemeClr val="accent4"/>
                </a:solidFill>
                <a:latin typeface="Kavoon"/>
                <a:ea typeface="Kavoon"/>
                <a:cs typeface="Kavoon"/>
                <a:sym typeface="Kavoon"/>
              </a:defRPr>
            </a:lvl7pPr>
            <a:lvl8pPr lvl="7" marR="0" rtl="0" algn="ctr">
              <a:lnSpc>
                <a:spcPct val="100000"/>
              </a:lnSpc>
              <a:spcBef>
                <a:spcPts val="0"/>
              </a:spcBef>
              <a:spcAft>
                <a:spcPts val="0"/>
              </a:spcAft>
              <a:buClr>
                <a:schemeClr val="accent4"/>
              </a:buClr>
              <a:buSzPts val="3500"/>
              <a:buFont typeface="Kavoon"/>
              <a:buNone/>
              <a:defRPr b="0" i="0" sz="3500" u="none" cap="none" strike="noStrike">
                <a:solidFill>
                  <a:schemeClr val="accent4"/>
                </a:solidFill>
                <a:latin typeface="Kavoon"/>
                <a:ea typeface="Kavoon"/>
                <a:cs typeface="Kavoon"/>
                <a:sym typeface="Kavoon"/>
              </a:defRPr>
            </a:lvl8pPr>
            <a:lvl9pPr lvl="8" marR="0" rtl="0" algn="ctr">
              <a:lnSpc>
                <a:spcPct val="100000"/>
              </a:lnSpc>
              <a:spcBef>
                <a:spcPts val="0"/>
              </a:spcBef>
              <a:spcAft>
                <a:spcPts val="0"/>
              </a:spcAft>
              <a:buClr>
                <a:schemeClr val="accent4"/>
              </a:buClr>
              <a:buSzPts val="3500"/>
              <a:buFont typeface="Kavoon"/>
              <a:buNone/>
              <a:defRPr b="0" i="0" sz="3500" u="none" cap="none" strike="noStrike">
                <a:solidFill>
                  <a:schemeClr val="accent4"/>
                </a:solidFill>
                <a:latin typeface="Kavoon"/>
                <a:ea typeface="Kavoon"/>
                <a:cs typeface="Kavoon"/>
                <a:sym typeface="Kavoon"/>
              </a:defRPr>
            </a:lvl9pPr>
          </a:lstStyle>
          <a:p/>
        </p:txBody>
      </p:sp>
      <p:sp>
        <p:nvSpPr>
          <p:cNvPr id="257" name="Google Shape;257;p44"/>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dk1"/>
              </a:buClr>
              <a:buSzPts val="1400"/>
              <a:buFont typeface="Cambay"/>
              <a:buChar char="●"/>
              <a:defRPr b="0" i="0" sz="1867" u="none" cap="none" strike="noStrike">
                <a:solidFill>
                  <a:schemeClr val="dk1"/>
                </a:solidFill>
                <a:latin typeface="Cambay"/>
                <a:ea typeface="Cambay"/>
                <a:cs typeface="Cambay"/>
                <a:sym typeface="Cambay"/>
              </a:defRPr>
            </a:lvl1pPr>
            <a:lvl2pPr indent="-317500" lvl="1" marL="914400" marR="0" rtl="0" algn="l">
              <a:lnSpc>
                <a:spcPct val="100000"/>
              </a:lnSpc>
              <a:spcBef>
                <a:spcPts val="1600"/>
              </a:spcBef>
              <a:spcAft>
                <a:spcPts val="0"/>
              </a:spcAft>
              <a:buClr>
                <a:schemeClr val="dk1"/>
              </a:buClr>
              <a:buSzPts val="1400"/>
              <a:buFont typeface="Cambay"/>
              <a:buChar char="○"/>
              <a:defRPr b="0" i="0" sz="1867" u="none" cap="none" strike="noStrike">
                <a:solidFill>
                  <a:schemeClr val="dk1"/>
                </a:solidFill>
                <a:latin typeface="Cambay"/>
                <a:ea typeface="Cambay"/>
                <a:cs typeface="Cambay"/>
                <a:sym typeface="Cambay"/>
              </a:defRPr>
            </a:lvl2pPr>
            <a:lvl3pPr indent="-317500" lvl="2" marL="1371600" marR="0" rtl="0" algn="l">
              <a:lnSpc>
                <a:spcPct val="100000"/>
              </a:lnSpc>
              <a:spcBef>
                <a:spcPts val="1600"/>
              </a:spcBef>
              <a:spcAft>
                <a:spcPts val="0"/>
              </a:spcAft>
              <a:buClr>
                <a:schemeClr val="dk1"/>
              </a:buClr>
              <a:buSzPts val="1400"/>
              <a:buFont typeface="Cambay"/>
              <a:buChar char="■"/>
              <a:defRPr b="0" i="0" sz="1867" u="none" cap="none" strike="noStrike">
                <a:solidFill>
                  <a:schemeClr val="dk1"/>
                </a:solidFill>
                <a:latin typeface="Cambay"/>
                <a:ea typeface="Cambay"/>
                <a:cs typeface="Cambay"/>
                <a:sym typeface="Cambay"/>
              </a:defRPr>
            </a:lvl3pPr>
            <a:lvl4pPr indent="-317500" lvl="3" marL="1828800" marR="0" rtl="0" algn="l">
              <a:lnSpc>
                <a:spcPct val="100000"/>
              </a:lnSpc>
              <a:spcBef>
                <a:spcPts val="1600"/>
              </a:spcBef>
              <a:spcAft>
                <a:spcPts val="0"/>
              </a:spcAft>
              <a:buClr>
                <a:schemeClr val="dk1"/>
              </a:buClr>
              <a:buSzPts val="1400"/>
              <a:buFont typeface="Cambay"/>
              <a:buChar char="●"/>
              <a:defRPr b="0" i="0" sz="1867" u="none" cap="none" strike="noStrike">
                <a:solidFill>
                  <a:schemeClr val="dk1"/>
                </a:solidFill>
                <a:latin typeface="Cambay"/>
                <a:ea typeface="Cambay"/>
                <a:cs typeface="Cambay"/>
                <a:sym typeface="Cambay"/>
              </a:defRPr>
            </a:lvl4pPr>
            <a:lvl5pPr indent="-317500" lvl="4" marL="2286000" marR="0" rtl="0" algn="l">
              <a:lnSpc>
                <a:spcPct val="100000"/>
              </a:lnSpc>
              <a:spcBef>
                <a:spcPts val="1600"/>
              </a:spcBef>
              <a:spcAft>
                <a:spcPts val="0"/>
              </a:spcAft>
              <a:buClr>
                <a:schemeClr val="dk1"/>
              </a:buClr>
              <a:buSzPts val="1400"/>
              <a:buFont typeface="Cambay"/>
              <a:buChar char="○"/>
              <a:defRPr b="0" i="0" sz="1867" u="none" cap="none" strike="noStrike">
                <a:solidFill>
                  <a:schemeClr val="dk1"/>
                </a:solidFill>
                <a:latin typeface="Cambay"/>
                <a:ea typeface="Cambay"/>
                <a:cs typeface="Cambay"/>
                <a:sym typeface="Cambay"/>
              </a:defRPr>
            </a:lvl5pPr>
            <a:lvl6pPr indent="-317500" lvl="5" marL="2743200" marR="0" rtl="0" algn="l">
              <a:lnSpc>
                <a:spcPct val="100000"/>
              </a:lnSpc>
              <a:spcBef>
                <a:spcPts val="1600"/>
              </a:spcBef>
              <a:spcAft>
                <a:spcPts val="0"/>
              </a:spcAft>
              <a:buClr>
                <a:schemeClr val="dk1"/>
              </a:buClr>
              <a:buSzPts val="1400"/>
              <a:buFont typeface="Cambay"/>
              <a:buChar char="■"/>
              <a:defRPr b="0" i="0" sz="1867" u="none" cap="none" strike="noStrike">
                <a:solidFill>
                  <a:schemeClr val="dk1"/>
                </a:solidFill>
                <a:latin typeface="Cambay"/>
                <a:ea typeface="Cambay"/>
                <a:cs typeface="Cambay"/>
                <a:sym typeface="Cambay"/>
              </a:defRPr>
            </a:lvl6pPr>
            <a:lvl7pPr indent="-317500" lvl="6" marL="3200400" marR="0" rtl="0" algn="l">
              <a:lnSpc>
                <a:spcPct val="100000"/>
              </a:lnSpc>
              <a:spcBef>
                <a:spcPts val="1600"/>
              </a:spcBef>
              <a:spcAft>
                <a:spcPts val="0"/>
              </a:spcAft>
              <a:buClr>
                <a:schemeClr val="dk1"/>
              </a:buClr>
              <a:buSzPts val="1400"/>
              <a:buFont typeface="Cambay"/>
              <a:buChar char="●"/>
              <a:defRPr b="0" i="0" sz="1867" u="none" cap="none" strike="noStrike">
                <a:solidFill>
                  <a:schemeClr val="dk1"/>
                </a:solidFill>
                <a:latin typeface="Cambay"/>
                <a:ea typeface="Cambay"/>
                <a:cs typeface="Cambay"/>
                <a:sym typeface="Cambay"/>
              </a:defRPr>
            </a:lvl7pPr>
            <a:lvl8pPr indent="-317500" lvl="7" marL="3657600" marR="0" rtl="0" algn="l">
              <a:lnSpc>
                <a:spcPct val="100000"/>
              </a:lnSpc>
              <a:spcBef>
                <a:spcPts val="1600"/>
              </a:spcBef>
              <a:spcAft>
                <a:spcPts val="0"/>
              </a:spcAft>
              <a:buClr>
                <a:schemeClr val="dk1"/>
              </a:buClr>
              <a:buSzPts val="1400"/>
              <a:buFont typeface="Cambay"/>
              <a:buChar char="○"/>
              <a:defRPr b="0" i="0" sz="1867" u="none" cap="none" strike="noStrike">
                <a:solidFill>
                  <a:schemeClr val="dk1"/>
                </a:solidFill>
                <a:latin typeface="Cambay"/>
                <a:ea typeface="Cambay"/>
                <a:cs typeface="Cambay"/>
                <a:sym typeface="Cambay"/>
              </a:defRPr>
            </a:lvl8pPr>
            <a:lvl9pPr indent="-317500" lvl="8" marL="4114800" marR="0" rtl="0" algn="l">
              <a:lnSpc>
                <a:spcPct val="100000"/>
              </a:lnSpc>
              <a:spcBef>
                <a:spcPts val="1600"/>
              </a:spcBef>
              <a:spcAft>
                <a:spcPts val="1600"/>
              </a:spcAft>
              <a:buClr>
                <a:schemeClr val="dk1"/>
              </a:buClr>
              <a:buSzPts val="1400"/>
              <a:buFont typeface="Cambay"/>
              <a:buChar char="■"/>
              <a:defRPr b="0" i="0" sz="1867" u="none" cap="none" strike="noStrike">
                <a:solidFill>
                  <a:schemeClr val="dk1"/>
                </a:solidFill>
                <a:latin typeface="Cambay"/>
                <a:ea typeface="Cambay"/>
                <a:cs typeface="Cambay"/>
                <a:sym typeface="Cambay"/>
              </a:defRPr>
            </a:lvl9pPr>
          </a:lstStyle>
          <a:p/>
        </p:txBody>
      </p:sp>
    </p:spTree>
  </p:cSld>
  <p:clrMap accent1="accent1" accent2="accent2" accent3="accent3" accent4="accent4" accent5="accent5" accent6="accent6" bg1="lt1" bg2="dk2" tx1="dk1" tx2="lt2" folHlink="folHlink" hlink="hlink"/>
  <p:sldLayoutIdLst>
    <p:sldLayoutId id="2147483659"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jp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2.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2.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2.jpg"/><Relationship Id="rId4" Type="http://schemas.openxmlformats.org/officeDocument/2006/relationships/image" Target="../media/image32.png"/><Relationship Id="rId5" Type="http://schemas.openxmlformats.org/officeDocument/2006/relationships/image" Target="../media/image79.png"/><Relationship Id="rId6" Type="http://schemas.openxmlformats.org/officeDocument/2006/relationships/image" Target="../media/image43.png"/><Relationship Id="rId7"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79.png"/><Relationship Id="rId5" Type="http://schemas.openxmlformats.org/officeDocument/2006/relationships/image" Target="../media/image35.png"/><Relationship Id="rId6"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1.jpg"/><Relationship Id="rId4"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image" Target="../media/image45.png"/><Relationship Id="rId5"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jpg"/><Relationship Id="rId4" Type="http://schemas.openxmlformats.org/officeDocument/2006/relationships/image" Target="../media/image45.png"/><Relationship Id="rId5"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1.jpg"/><Relationship Id="rId4" Type="http://schemas.openxmlformats.org/officeDocument/2006/relationships/image" Target="../media/image21.png"/><Relationship Id="rId5"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2.jpg"/><Relationship Id="rId4" Type="http://schemas.openxmlformats.org/officeDocument/2006/relationships/image" Target="../media/image10.png"/><Relationship Id="rId5"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2.jpg"/><Relationship Id="rId4" Type="http://schemas.openxmlformats.org/officeDocument/2006/relationships/image" Target="../media/image63.png"/><Relationship Id="rId5" Type="http://schemas.openxmlformats.org/officeDocument/2006/relationships/image" Target="../media/image76.png"/><Relationship Id="rId6" Type="http://schemas.openxmlformats.org/officeDocument/2006/relationships/image" Target="../media/image7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2.jp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2.jpg"/><Relationship Id="rId4" Type="http://schemas.openxmlformats.org/officeDocument/2006/relationships/image" Target="../media/image32.png"/><Relationship Id="rId5" Type="http://schemas.openxmlformats.org/officeDocument/2006/relationships/image" Target="../media/image79.png"/><Relationship Id="rId6"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2.jpg"/><Relationship Id="rId4" Type="http://schemas.openxmlformats.org/officeDocument/2006/relationships/image" Target="../media/image79.png"/><Relationship Id="rId5" Type="http://schemas.openxmlformats.org/officeDocument/2006/relationships/image" Target="../media/image35.png"/><Relationship Id="rId6"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2.jpg"/><Relationship Id="rId4" Type="http://schemas.openxmlformats.org/officeDocument/2006/relationships/image" Target="../media/image66.png"/><Relationship Id="rId5"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1.jpg"/><Relationship Id="rId4" Type="http://schemas.openxmlformats.org/officeDocument/2006/relationships/image" Target="../media/image21.png"/><Relationship Id="rId5" Type="http://schemas.openxmlformats.org/officeDocument/2006/relationships/image" Target="../media/image7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1.jpg"/><Relationship Id="rId4" Type="http://schemas.openxmlformats.org/officeDocument/2006/relationships/image" Target="../media/image10.png"/><Relationship Id="rId5" Type="http://schemas.openxmlformats.org/officeDocument/2006/relationships/image" Target="../media/image7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1.jp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2.jpg"/><Relationship Id="rId4" Type="http://schemas.openxmlformats.org/officeDocument/2006/relationships/image" Target="../media/image69.png"/><Relationship Id="rId5" Type="http://schemas.openxmlformats.org/officeDocument/2006/relationships/image" Target="../media/image75.png"/><Relationship Id="rId6"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2.jpg"/><Relationship Id="rId4" Type="http://schemas.openxmlformats.org/officeDocument/2006/relationships/image" Target="../media/image21.png"/><Relationship Id="rId5"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81.png"/><Relationship Id="rId7" Type="http://schemas.openxmlformats.org/officeDocument/2006/relationships/image" Target="../media/image80.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1.jpg"/><Relationship Id="rId4"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image" Target="../media/image29.png"/><Relationship Id="rId6" Type="http://schemas.openxmlformats.org/officeDocument/2006/relationships/image" Target="../media/image25.png"/><Relationship Id="rId7" Type="http://schemas.openxmlformats.org/officeDocument/2006/relationships/image" Target="../media/image33.png"/><Relationship Id="rId8"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Google Shape;264;p1"/>
          <p:cNvSpPr/>
          <p:nvPr/>
        </p:nvSpPr>
        <p:spPr>
          <a:xfrm>
            <a:off x="933450" y="712255"/>
            <a:ext cx="9892454" cy="5078945"/>
          </a:xfrm>
          <a:custGeom>
            <a:rect b="b" l="l" r="r" t="t"/>
            <a:pathLst>
              <a:path extrusionOk="0" fill="none" h="5078945" w="9892454">
                <a:moveTo>
                  <a:pt x="0" y="506472"/>
                </a:moveTo>
                <a:cubicBezTo>
                  <a:pt x="1203" y="259329"/>
                  <a:pt x="233011" y="10499"/>
                  <a:pt x="506472" y="0"/>
                </a:cubicBezTo>
                <a:cubicBezTo>
                  <a:pt x="1702174" y="72427"/>
                  <a:pt x="5944605" y="61419"/>
                  <a:pt x="9385982" y="0"/>
                </a:cubicBezTo>
                <a:cubicBezTo>
                  <a:pt x="9660927" y="-32847"/>
                  <a:pt x="9872289" y="220656"/>
                  <a:pt x="9892454" y="506472"/>
                </a:cubicBezTo>
                <a:cubicBezTo>
                  <a:pt x="9993330" y="2250197"/>
                  <a:pt x="9785141" y="2700860"/>
                  <a:pt x="9892454" y="4572473"/>
                </a:cubicBezTo>
                <a:cubicBezTo>
                  <a:pt x="9896746" y="4830406"/>
                  <a:pt x="9644377" y="5055042"/>
                  <a:pt x="9385982" y="5078945"/>
                </a:cubicBezTo>
                <a:cubicBezTo>
                  <a:pt x="5342911" y="5108772"/>
                  <a:pt x="3654105" y="4999639"/>
                  <a:pt x="506472" y="5078945"/>
                </a:cubicBezTo>
                <a:cubicBezTo>
                  <a:pt x="249982" y="5076319"/>
                  <a:pt x="-37665" y="4859638"/>
                  <a:pt x="0" y="4572473"/>
                </a:cubicBezTo>
                <a:cubicBezTo>
                  <a:pt x="50037" y="3781661"/>
                  <a:pt x="770" y="2347538"/>
                  <a:pt x="0" y="506472"/>
                </a:cubicBezTo>
                <a:close/>
              </a:path>
              <a:path extrusionOk="0" h="5078945" w="9892454">
                <a:moveTo>
                  <a:pt x="0" y="506472"/>
                </a:moveTo>
                <a:cubicBezTo>
                  <a:pt x="22165" y="232797"/>
                  <a:pt x="230854" y="8540"/>
                  <a:pt x="506472" y="0"/>
                </a:cubicBezTo>
                <a:cubicBezTo>
                  <a:pt x="1608088" y="123000"/>
                  <a:pt x="8094801" y="-96860"/>
                  <a:pt x="9385982" y="0"/>
                </a:cubicBezTo>
                <a:cubicBezTo>
                  <a:pt x="9651859" y="-10548"/>
                  <a:pt x="9906802" y="197829"/>
                  <a:pt x="9892454" y="506472"/>
                </a:cubicBezTo>
                <a:cubicBezTo>
                  <a:pt x="9895627" y="1439134"/>
                  <a:pt x="9986721" y="2873607"/>
                  <a:pt x="9892454" y="4572473"/>
                </a:cubicBezTo>
                <a:cubicBezTo>
                  <a:pt x="9845925" y="4869046"/>
                  <a:pt x="9632297" y="5073478"/>
                  <a:pt x="9385982" y="5078945"/>
                </a:cubicBezTo>
                <a:cubicBezTo>
                  <a:pt x="7153479" y="4918238"/>
                  <a:pt x="3114003" y="5118612"/>
                  <a:pt x="506472" y="5078945"/>
                </a:cubicBezTo>
                <a:cubicBezTo>
                  <a:pt x="201506" y="5073845"/>
                  <a:pt x="-45601" y="4831531"/>
                  <a:pt x="0" y="4572473"/>
                </a:cubicBezTo>
                <a:cubicBezTo>
                  <a:pt x="32216" y="3308166"/>
                  <a:pt x="57206" y="1663494"/>
                  <a:pt x="0" y="506472"/>
                </a:cubicBezTo>
                <a:close/>
              </a:path>
            </a:pathLst>
          </a:custGeom>
          <a:solidFill>
            <a:srgbClr val="FFFFFF">
              <a:alpha val="80000"/>
            </a:srgbClr>
          </a:solidFill>
          <a:ln cap="flat" cmpd="sng" w="38100">
            <a:solidFill>
              <a:srgbClr val="00206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265" name="Google Shape;265;p1"/>
          <p:cNvGrpSpPr/>
          <p:nvPr/>
        </p:nvGrpSpPr>
        <p:grpSpPr>
          <a:xfrm>
            <a:off x="1982142" y="902868"/>
            <a:ext cx="8056000" cy="1326023"/>
            <a:chOff x="1689806" y="909378"/>
            <a:chExt cx="6042000" cy="994517"/>
          </a:xfrm>
        </p:grpSpPr>
        <p:sp>
          <p:nvSpPr>
            <p:cNvPr id="266" name="Google Shape;266;p1"/>
            <p:cNvSpPr txBox="1"/>
            <p:nvPr/>
          </p:nvSpPr>
          <p:spPr>
            <a:xfrm>
              <a:off x="1689806" y="909378"/>
              <a:ext cx="6042000" cy="2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a:p>
          </p:txBody>
        </p:sp>
        <p:pic>
          <p:nvPicPr>
            <p:cNvPr descr="Ảnh có chứa văn bản, màn hình&#10;&#10;Mô tả được tạo tự động" id="267" name="Google Shape;267;p1"/>
            <p:cNvPicPr preferRelativeResize="0"/>
            <p:nvPr/>
          </p:nvPicPr>
          <p:blipFill rotWithShape="1">
            <a:blip r:embed="rId4">
              <a:alphaModFix/>
            </a:blip>
            <a:srcRect b="0" l="0" r="0" t="0"/>
            <a:stretch/>
          </p:blipFill>
          <p:spPr>
            <a:xfrm>
              <a:off x="3476190" y="1382315"/>
              <a:ext cx="2469371" cy="521580"/>
            </a:xfrm>
            <a:prstGeom prst="rect">
              <a:avLst/>
            </a:prstGeom>
            <a:noFill/>
            <a:ln>
              <a:noFill/>
            </a:ln>
          </p:spPr>
        </p:pic>
      </p:grpSp>
      <p:pic>
        <p:nvPicPr>
          <p:cNvPr id="268" name="Google Shape;268;p1"/>
          <p:cNvPicPr preferRelativeResize="0"/>
          <p:nvPr/>
        </p:nvPicPr>
        <p:blipFill rotWithShape="1">
          <a:blip r:embed="rId5">
            <a:alphaModFix/>
          </a:blip>
          <a:srcRect b="0" l="0" r="0" t="0"/>
          <a:stretch/>
        </p:blipFill>
        <p:spPr>
          <a:xfrm>
            <a:off x="1558682" y="2523632"/>
            <a:ext cx="8541236" cy="2572735"/>
          </a:xfrm>
          <a:prstGeom prst="rect">
            <a:avLst/>
          </a:prstGeom>
          <a:noFill/>
          <a:ln>
            <a:noFill/>
          </a:ln>
        </p:spPr>
      </p:pic>
      <p:pic>
        <p:nvPicPr>
          <p:cNvPr id="269" name="Google Shape;269;p1"/>
          <p:cNvPicPr preferRelativeResize="0"/>
          <p:nvPr/>
        </p:nvPicPr>
        <p:blipFill rotWithShape="1">
          <a:blip r:embed="rId6">
            <a:alphaModFix/>
          </a:blip>
          <a:srcRect b="0" l="0" r="0" t="0"/>
          <a:stretch/>
        </p:blipFill>
        <p:spPr>
          <a:xfrm rot="-1719110">
            <a:off x="1376463" y="1957161"/>
            <a:ext cx="2066723" cy="8291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10"/>
          <p:cNvSpPr/>
          <p:nvPr/>
        </p:nvSpPr>
        <p:spPr>
          <a:xfrm>
            <a:off x="276225" y="171451"/>
            <a:ext cx="11591925" cy="64008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68" name="Google Shape;368;p10"/>
          <p:cNvSpPr txBox="1"/>
          <p:nvPr/>
        </p:nvSpPr>
        <p:spPr>
          <a:xfrm>
            <a:off x="831272" y="1136409"/>
            <a:ext cx="11360728" cy="3080202"/>
          </a:xfrm>
          <a:prstGeom prst="rect">
            <a:avLst/>
          </a:prstGeom>
          <a:noFill/>
          <a:ln>
            <a:noFill/>
          </a:ln>
        </p:spPr>
        <p:txBody>
          <a:bodyPr anchorCtr="0" anchor="t" bIns="45700" lIns="91425" spcFirstLastPara="1" rIns="91425" wrap="square" tIns="45700">
            <a:spAutoFit/>
          </a:bodyPr>
          <a:lstStyle/>
          <a:p>
            <a:pPr indent="-761981" lvl="0" marL="761981" marR="0" rtl="0" algn="l">
              <a:lnSpc>
                <a:spcPct val="150000"/>
              </a:lnSpc>
              <a:spcBef>
                <a:spcPts val="0"/>
              </a:spcBef>
              <a:spcAft>
                <a:spcPts val="0"/>
              </a:spcAft>
              <a:buClr>
                <a:srgbClr val="C00000"/>
              </a:buClr>
              <a:buSzPts val="4800"/>
              <a:buFont typeface="Noto Sans Symbols"/>
              <a:buChar char="❑"/>
            </a:pPr>
            <a:r>
              <a:rPr b="1" lang="en-US" sz="4800">
                <a:solidFill>
                  <a:srgbClr val="C00000"/>
                </a:solidFill>
                <a:latin typeface="Calibri"/>
                <a:ea typeface="Calibri"/>
                <a:cs typeface="Calibri"/>
                <a:sym typeface="Calibri"/>
              </a:rPr>
              <a:t>Đoạn 1: Từ đầu …..Cún, vào nhà!</a:t>
            </a:r>
            <a:endParaRPr/>
          </a:p>
          <a:p>
            <a:pPr indent="-761981" lvl="0" marL="761981" marR="0" rtl="0" algn="l">
              <a:spcBef>
                <a:spcPts val="960"/>
              </a:spcBef>
              <a:spcAft>
                <a:spcPts val="0"/>
              </a:spcAft>
              <a:buClr>
                <a:srgbClr val="000000"/>
              </a:buClr>
              <a:buSzPts val="4800"/>
              <a:buFont typeface="Noto Sans Symbols"/>
              <a:buChar char="❑"/>
            </a:pPr>
            <a:r>
              <a:rPr b="1" lang="en-US" sz="4800">
                <a:solidFill>
                  <a:srgbClr val="0070C0"/>
                </a:solidFill>
                <a:latin typeface="Calibri"/>
                <a:ea typeface="Calibri"/>
                <a:cs typeface="Calibri"/>
                <a:sym typeface="Calibri"/>
              </a:rPr>
              <a:t>Đoạn 2: Tiếp theo… đến ngẩng lên nhìn.</a:t>
            </a:r>
            <a:endParaRPr/>
          </a:p>
          <a:p>
            <a:pPr indent="-761981" lvl="0" marL="761981" marR="0" rtl="0" algn="l">
              <a:lnSpc>
                <a:spcPct val="150000"/>
              </a:lnSpc>
              <a:spcBef>
                <a:spcPts val="0"/>
              </a:spcBef>
              <a:spcAft>
                <a:spcPts val="0"/>
              </a:spcAft>
              <a:buClr>
                <a:srgbClr val="BF9000"/>
              </a:buClr>
              <a:buSzPts val="4800"/>
              <a:buFont typeface="Noto Sans Symbols"/>
              <a:buChar char="❑"/>
            </a:pPr>
            <a:r>
              <a:rPr b="1" lang="en-US" sz="4800">
                <a:solidFill>
                  <a:srgbClr val="BF9000"/>
                </a:solidFill>
                <a:latin typeface="Calibri"/>
                <a:ea typeface="Calibri"/>
                <a:cs typeface="Calibri"/>
                <a:sym typeface="Calibri"/>
              </a:rPr>
              <a:t>Đoạn 3: Còn lại</a:t>
            </a:r>
            <a:endParaRPr b="1" sz="4800">
              <a:solidFill>
                <a:srgbClr val="BF9000"/>
              </a:solidFill>
              <a:latin typeface="Calibri"/>
              <a:ea typeface="Calibri"/>
              <a:cs typeface="Calibri"/>
              <a:sym typeface="Calibri"/>
            </a:endParaRPr>
          </a:p>
        </p:txBody>
      </p:sp>
      <p:sp>
        <p:nvSpPr>
          <p:cNvPr id="369" name="Google Shape;369;p10"/>
          <p:cNvSpPr/>
          <p:nvPr/>
        </p:nvSpPr>
        <p:spPr>
          <a:xfrm>
            <a:off x="4438651" y="85065"/>
            <a:ext cx="4165600" cy="1051344"/>
          </a:xfrm>
          <a:prstGeom prst="roundRect">
            <a:avLst>
              <a:gd fmla="val 50000" name="adj"/>
            </a:avLst>
          </a:prstGeom>
          <a:solidFill>
            <a:srgbClr val="00823B"/>
          </a:solidFill>
          <a:ln cap="flat" cmpd="sng" w="3810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rgbClr val="FFFFFF"/>
                </a:solidFill>
                <a:latin typeface="Arial"/>
                <a:ea typeface="Arial"/>
                <a:cs typeface="Arial"/>
                <a:sym typeface="Arial"/>
              </a:rPr>
              <a:t>Chia đoạn</a:t>
            </a:r>
            <a:endParaRPr b="1" sz="5400">
              <a:solidFill>
                <a:srgbClr val="FFFFFF"/>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ppt_w</p:attrName>
                                        </p:attrNameLst>
                                      </p:cBhvr>
                                      <p:tavLst>
                                        <p:tav fmla="" tm="0">
                                          <p:val>
                                            <p:strVal val="0"/>
                                          </p:val>
                                        </p:tav>
                                        <p:tav fmla="" tm="100000">
                                          <p:val>
                                            <p:strVal val="#ppt_w"/>
                                          </p:val>
                                        </p:tav>
                                      </p:tavLst>
                                    </p:anim>
                                    <p:anim calcmode="lin" valueType="num">
                                      <p:cBhvr additive="base">
                                        <p:cTn dur="500"/>
                                        <p:tgtEl>
                                          <p:spTgt spid="36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anim calcmode="lin" valueType="num">
                                      <p:cBhvr additive="base">
                                        <p:cTn dur="500"/>
                                        <p:tgtEl>
                                          <p:spTgt spid="36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 st="1"/>
                                            </p:txEl>
                                          </p:spTgt>
                                        </p:tgtEl>
                                        <p:attrNameLst>
                                          <p:attrName>style.visibility</p:attrName>
                                        </p:attrNameLst>
                                      </p:cBhvr>
                                      <p:to>
                                        <p:strVal val="visible"/>
                                      </p:to>
                                    </p:set>
                                    <p:anim calcmode="lin" valueType="num">
                                      <p:cBhvr additive="base">
                                        <p:cTn dur="500"/>
                                        <p:tgtEl>
                                          <p:spTgt spid="36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2" st="2"/>
                                            </p:txEl>
                                          </p:spTgt>
                                        </p:tgtEl>
                                        <p:attrNameLst>
                                          <p:attrName>style.visibility</p:attrName>
                                        </p:attrNameLst>
                                      </p:cBhvr>
                                      <p:to>
                                        <p:strVal val="visible"/>
                                      </p:to>
                                    </p:set>
                                    <p:anim calcmode="lin" valueType="num">
                                      <p:cBhvr additive="base">
                                        <p:cTn dur="500"/>
                                        <p:tgtEl>
                                          <p:spTgt spid="36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4" name="Shape 374"/>
        <p:cNvGrpSpPr/>
        <p:nvPr/>
      </p:nvGrpSpPr>
      <p:grpSpPr>
        <a:xfrm>
          <a:off x="0" y="0"/>
          <a:ext cx="0" cy="0"/>
          <a:chOff x="0" y="0"/>
          <a:chExt cx="0" cy="0"/>
        </a:xfrm>
      </p:grpSpPr>
      <p:sp>
        <p:nvSpPr>
          <p:cNvPr id="375" name="Google Shape;375;p11"/>
          <p:cNvSpPr/>
          <p:nvPr/>
        </p:nvSpPr>
        <p:spPr>
          <a:xfrm>
            <a:off x="595066" y="2514441"/>
            <a:ext cx="10934781" cy="4132465"/>
          </a:xfrm>
          <a:custGeom>
            <a:rect b="b" l="l" r="r" t="t"/>
            <a:pathLst>
              <a:path extrusionOk="0" fill="none" h="4132465" w="10934781">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extrusionOk="0" h="4132465" w="10934781">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cap="flat" cmpd="sng" w="381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3600">
                <a:solidFill>
                  <a:srgbClr val="000000"/>
                </a:solidFill>
                <a:latin typeface="Calibri"/>
                <a:ea typeface="Calibri"/>
                <a:cs typeface="Calibri"/>
                <a:sym typeface="Calibri"/>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b="0" i="0" sz="3600" u="none" cap="none" strike="noStrike">
              <a:solidFill>
                <a:srgbClr val="000000"/>
              </a:solidFill>
              <a:latin typeface="Calibri"/>
              <a:ea typeface="Calibri"/>
              <a:cs typeface="Calibri"/>
              <a:sym typeface="Calibri"/>
            </a:endParaRPr>
          </a:p>
        </p:txBody>
      </p:sp>
      <p:sp>
        <p:nvSpPr>
          <p:cNvPr id="376" name="Google Shape;376;p11"/>
          <p:cNvSpPr/>
          <p:nvPr/>
        </p:nvSpPr>
        <p:spPr>
          <a:xfrm>
            <a:off x="2294573" y="1359900"/>
            <a:ext cx="2960915" cy="826405"/>
          </a:xfrm>
          <a:custGeom>
            <a:rect b="b" l="l" r="r" t="t"/>
            <a:pathLst>
              <a:path extrusionOk="0" fill="none" h="826405" w="2960915">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extrusionOk="0" h="826405" w="2960915">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solidFill>
            <a:schemeClr val="lt1"/>
          </a:solid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5400"/>
              <a:buFont typeface="Calibri"/>
              <a:buNone/>
            </a:pPr>
            <a:r>
              <a:rPr b="0" i="0" lang="en-US" sz="5400" u="none" cap="none" strike="noStrike">
                <a:solidFill>
                  <a:srgbClr val="FF0000"/>
                </a:solidFill>
                <a:latin typeface="Calibri"/>
                <a:ea typeface="Calibri"/>
                <a:cs typeface="Calibri"/>
                <a:sym typeface="Calibri"/>
              </a:rPr>
              <a:t>Đoạn 1</a:t>
            </a:r>
            <a:endParaRPr/>
          </a:p>
        </p:txBody>
      </p:sp>
      <p:pic>
        <p:nvPicPr>
          <p:cNvPr id="377" name="Google Shape;377;p11"/>
          <p:cNvPicPr preferRelativeResize="0"/>
          <p:nvPr/>
        </p:nvPicPr>
        <p:blipFill rotWithShape="1">
          <a:blip r:embed="rId4">
            <a:alphaModFix/>
          </a:blip>
          <a:srcRect b="0" l="0" r="0" t="0"/>
          <a:stretch/>
        </p:blipFill>
        <p:spPr>
          <a:xfrm>
            <a:off x="116333" y="0"/>
            <a:ext cx="6431837" cy="1286367"/>
          </a:xfrm>
          <a:prstGeom prst="rect">
            <a:avLst/>
          </a:prstGeom>
          <a:noFill/>
          <a:ln>
            <a:noFill/>
          </a:ln>
        </p:spPr>
      </p:pic>
      <p:cxnSp>
        <p:nvCxnSpPr>
          <p:cNvPr id="378" name="Google Shape;378;p11"/>
          <p:cNvCxnSpPr/>
          <p:nvPr/>
        </p:nvCxnSpPr>
        <p:spPr>
          <a:xfrm flipH="1" rot="10800000">
            <a:off x="10647476" y="3002639"/>
            <a:ext cx="117216" cy="437918"/>
          </a:xfrm>
          <a:prstGeom prst="straightConnector1">
            <a:avLst/>
          </a:prstGeom>
          <a:noFill/>
          <a:ln cap="flat" cmpd="sng" w="57150">
            <a:solidFill>
              <a:srgbClr val="FF0000"/>
            </a:solidFill>
            <a:prstDash val="solid"/>
            <a:miter lim="800000"/>
            <a:headEnd len="sm" w="sm" type="none"/>
            <a:tailEnd len="sm" w="sm" type="none"/>
          </a:ln>
        </p:spPr>
      </p:cxnSp>
      <p:cxnSp>
        <p:nvCxnSpPr>
          <p:cNvPr id="379" name="Google Shape;379;p11"/>
          <p:cNvCxnSpPr/>
          <p:nvPr/>
        </p:nvCxnSpPr>
        <p:spPr>
          <a:xfrm flipH="1" rot="10800000">
            <a:off x="4077763" y="3558123"/>
            <a:ext cx="117216" cy="437918"/>
          </a:xfrm>
          <a:prstGeom prst="straightConnector1">
            <a:avLst/>
          </a:prstGeom>
          <a:noFill/>
          <a:ln cap="flat" cmpd="sng" w="57150">
            <a:solidFill>
              <a:srgbClr val="FF0000"/>
            </a:solidFill>
            <a:prstDash val="solid"/>
            <a:miter lim="800000"/>
            <a:headEnd len="sm" w="sm" type="none"/>
            <a:tailEnd len="sm" w="sm" type="none"/>
          </a:ln>
        </p:spPr>
      </p:cxnSp>
      <p:cxnSp>
        <p:nvCxnSpPr>
          <p:cNvPr id="380" name="Google Shape;380;p11"/>
          <p:cNvCxnSpPr/>
          <p:nvPr/>
        </p:nvCxnSpPr>
        <p:spPr>
          <a:xfrm flipH="1" rot="10800000">
            <a:off x="8727425" y="3558123"/>
            <a:ext cx="117216" cy="437918"/>
          </a:xfrm>
          <a:prstGeom prst="straightConnector1">
            <a:avLst/>
          </a:prstGeom>
          <a:noFill/>
          <a:ln cap="flat" cmpd="sng" w="57150">
            <a:solidFill>
              <a:srgbClr val="FF0000"/>
            </a:solidFill>
            <a:prstDash val="solid"/>
            <a:miter lim="800000"/>
            <a:headEnd len="sm" w="sm" type="none"/>
            <a:tailEnd len="sm" w="sm" type="none"/>
          </a:ln>
        </p:spPr>
      </p:cxnSp>
      <p:grpSp>
        <p:nvGrpSpPr>
          <p:cNvPr id="381" name="Google Shape;381;p11"/>
          <p:cNvGrpSpPr/>
          <p:nvPr/>
        </p:nvGrpSpPr>
        <p:grpSpPr>
          <a:xfrm>
            <a:off x="3903816" y="4088016"/>
            <a:ext cx="269188" cy="492657"/>
            <a:chOff x="6953545" y="4636051"/>
            <a:chExt cx="118472" cy="274494"/>
          </a:xfrm>
        </p:grpSpPr>
        <p:cxnSp>
          <p:nvCxnSpPr>
            <p:cNvPr id="382" name="Google Shape;382;p11"/>
            <p:cNvCxnSpPr/>
            <p:nvPr/>
          </p:nvCxnSpPr>
          <p:spPr>
            <a:xfrm flipH="1" rot="10800000">
              <a:off x="6953545" y="4636051"/>
              <a:ext cx="59236" cy="274494"/>
            </a:xfrm>
            <a:prstGeom prst="straightConnector1">
              <a:avLst/>
            </a:prstGeom>
            <a:noFill/>
            <a:ln cap="flat" cmpd="sng" w="28575">
              <a:solidFill>
                <a:srgbClr val="FF0000"/>
              </a:solidFill>
              <a:prstDash val="solid"/>
              <a:miter lim="800000"/>
              <a:headEnd len="sm" w="sm" type="none"/>
              <a:tailEnd len="sm" w="sm" type="none"/>
            </a:ln>
          </p:spPr>
        </p:cxnSp>
        <p:cxnSp>
          <p:nvCxnSpPr>
            <p:cNvPr id="383" name="Google Shape;383;p11"/>
            <p:cNvCxnSpPr/>
            <p:nvPr/>
          </p:nvCxnSpPr>
          <p:spPr>
            <a:xfrm flipH="1" rot="10800000">
              <a:off x="7012781" y="4636051"/>
              <a:ext cx="59236" cy="274494"/>
            </a:xfrm>
            <a:prstGeom prst="straightConnector1">
              <a:avLst/>
            </a:prstGeom>
            <a:noFill/>
            <a:ln cap="flat" cmpd="sng" w="28575">
              <a:solidFill>
                <a:srgbClr val="FF0000"/>
              </a:solidFill>
              <a:prstDash val="solid"/>
              <a:miter lim="800000"/>
              <a:headEnd len="sm" w="sm" type="none"/>
              <a:tailEnd len="sm" w="sm" type="none"/>
            </a:ln>
          </p:spPr>
        </p:cxn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8" name="Shape 388"/>
        <p:cNvGrpSpPr/>
        <p:nvPr/>
      </p:nvGrpSpPr>
      <p:grpSpPr>
        <a:xfrm>
          <a:off x="0" y="0"/>
          <a:ext cx="0" cy="0"/>
          <a:chOff x="0" y="0"/>
          <a:chExt cx="0" cy="0"/>
        </a:xfrm>
      </p:grpSpPr>
      <p:sp>
        <p:nvSpPr>
          <p:cNvPr id="389" name="Google Shape;389;p12"/>
          <p:cNvSpPr/>
          <p:nvPr/>
        </p:nvSpPr>
        <p:spPr>
          <a:xfrm>
            <a:off x="273269" y="2364829"/>
            <a:ext cx="11634951" cy="4282078"/>
          </a:xfrm>
          <a:custGeom>
            <a:rect b="b" l="l" r="r" t="t"/>
            <a:pathLst>
              <a:path extrusionOk="0" fill="none" h="4282078" w="11634951">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extrusionOk="0" h="4282078" w="11634951">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cap="flat" cmpd="sng" w="381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000000"/>
                </a:solidFill>
                <a:latin typeface="Calibri"/>
                <a:ea typeface="Calibri"/>
                <a:cs typeface="Calibri"/>
                <a:sym typeface="Calibri"/>
              </a:rPr>
              <a:t> Nằm cuộn tròn trên chiếc chổi rơm đầu hè, cún nghĩ: “Ở cuối dãy phố có gì nhỉ?". Đầu tiên vì tò mò. Rồi tò mò chuyển thành bực mình. Bực đến nỗi, đang nằm yên cún bỗng ngẩng cổ lên sủa:</a:t>
            </a:r>
            <a:endParaRPr/>
          </a:p>
          <a:p>
            <a:pPr indent="0" lvl="0" marL="0" marR="0" rtl="0" algn="just">
              <a:spcBef>
                <a:spcPts val="0"/>
              </a:spcBef>
              <a:spcAft>
                <a:spcPts val="0"/>
              </a:spcAft>
              <a:buNone/>
            </a:pPr>
            <a:r>
              <a:rPr lang="en-US" sz="2800">
                <a:solidFill>
                  <a:srgbClr val="000000"/>
                </a:solidFill>
                <a:latin typeface="Calibri"/>
                <a:ea typeface="Calibri"/>
                <a:cs typeface="Calibri"/>
                <a:sym typeface="Calibri"/>
              </a:rPr>
              <a:t>  - Ắng! Ắng!...</a:t>
            </a:r>
            <a:endParaRPr/>
          </a:p>
          <a:p>
            <a:pPr indent="0" lvl="0" marL="0" marR="0" rtl="0" algn="just">
              <a:spcBef>
                <a:spcPts val="0"/>
              </a:spcBef>
              <a:spcAft>
                <a:spcPts val="0"/>
              </a:spcAft>
              <a:buNone/>
            </a:pPr>
            <a:r>
              <a:rPr lang="en-US" sz="2800">
                <a:solidFill>
                  <a:srgbClr val="000000"/>
                </a:solidFill>
                <a:latin typeface="Calibri"/>
                <a:ea typeface="Calibri"/>
                <a:cs typeface="Calibri"/>
                <a:sym typeface="Calibri"/>
              </a:rPr>
              <a:t>   Người lớn tưởng có khách, nhìn ra sân. Sân vắng hoe. Chỉ có chiếc lá mít vừa rụng, quay quay trước mũi cún.</a:t>
            </a:r>
            <a:endParaRPr sz="2800">
              <a:solidFill>
                <a:srgbClr val="000000"/>
              </a:solidFill>
              <a:latin typeface="Calibri"/>
              <a:ea typeface="Calibri"/>
              <a:cs typeface="Calibri"/>
              <a:sym typeface="Calibri"/>
            </a:endParaRPr>
          </a:p>
          <a:p>
            <a:pPr indent="0" lvl="0" marL="0" marR="0" rtl="0" algn="just">
              <a:spcBef>
                <a:spcPts val="0"/>
              </a:spcBef>
              <a:spcAft>
                <a:spcPts val="0"/>
              </a:spcAft>
              <a:buNone/>
            </a:pPr>
            <a:r>
              <a:rPr lang="en-US" sz="2800">
                <a:solidFill>
                  <a:srgbClr val="000000"/>
                </a:solidFill>
                <a:latin typeface="Calibri"/>
                <a:ea typeface="Calibri"/>
                <a:cs typeface="Calibri"/>
                <a:sym typeface="Calibri"/>
              </a:rPr>
              <a:t>   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endParaRPr/>
          </a:p>
        </p:txBody>
      </p:sp>
      <p:sp>
        <p:nvSpPr>
          <p:cNvPr id="390" name="Google Shape;390;p12"/>
          <p:cNvSpPr/>
          <p:nvPr/>
        </p:nvSpPr>
        <p:spPr>
          <a:xfrm>
            <a:off x="276587" y="1160203"/>
            <a:ext cx="2960915" cy="826405"/>
          </a:xfrm>
          <a:custGeom>
            <a:rect b="b" l="l" r="r" t="t"/>
            <a:pathLst>
              <a:path extrusionOk="0" fill="none" h="826405" w="2960915">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extrusionOk="0" h="826405" w="2960915">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solidFill>
            <a:schemeClr val="lt1"/>
          </a:solid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5400"/>
              <a:buFont typeface="Calibri"/>
              <a:buNone/>
            </a:pPr>
            <a:r>
              <a:rPr b="0" i="0" lang="en-US" sz="5400" u="none" cap="none" strike="noStrike">
                <a:solidFill>
                  <a:srgbClr val="FF0000"/>
                </a:solidFill>
                <a:latin typeface="Calibri"/>
                <a:ea typeface="Calibri"/>
                <a:cs typeface="Calibri"/>
                <a:sym typeface="Calibri"/>
              </a:rPr>
              <a:t>Đoạn 2</a:t>
            </a:r>
            <a:endParaRPr/>
          </a:p>
        </p:txBody>
      </p:sp>
      <p:pic>
        <p:nvPicPr>
          <p:cNvPr id="391" name="Google Shape;391;p12"/>
          <p:cNvPicPr preferRelativeResize="0"/>
          <p:nvPr/>
        </p:nvPicPr>
        <p:blipFill rotWithShape="1">
          <a:blip r:embed="rId4">
            <a:alphaModFix/>
          </a:blip>
          <a:srcRect b="0" l="0" r="0" t="0"/>
          <a:stretch/>
        </p:blipFill>
        <p:spPr>
          <a:xfrm>
            <a:off x="116333" y="0"/>
            <a:ext cx="6431837" cy="1286367"/>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6" name="Shape 396"/>
        <p:cNvGrpSpPr/>
        <p:nvPr/>
      </p:nvGrpSpPr>
      <p:grpSpPr>
        <a:xfrm>
          <a:off x="0" y="0"/>
          <a:ext cx="0" cy="0"/>
          <a:chOff x="0" y="0"/>
          <a:chExt cx="0" cy="0"/>
        </a:xfrm>
      </p:grpSpPr>
      <p:sp>
        <p:nvSpPr>
          <p:cNvPr id="397" name="Google Shape;397;p13"/>
          <p:cNvSpPr/>
          <p:nvPr/>
        </p:nvSpPr>
        <p:spPr>
          <a:xfrm>
            <a:off x="273269" y="2364829"/>
            <a:ext cx="11634951" cy="4282078"/>
          </a:xfrm>
          <a:custGeom>
            <a:rect b="b" l="l" r="r" t="t"/>
            <a:pathLst>
              <a:path extrusionOk="0" fill="none" h="4282078" w="11634951">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extrusionOk="0" h="4282078" w="11634951">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cap="flat" cmpd="sng" w="381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rgbClr val="000000"/>
                </a:solidFill>
                <a:latin typeface="Calibri"/>
                <a:ea typeface="Calibri"/>
                <a:cs typeface="Calibri"/>
                <a:sym typeface="Calibri"/>
              </a:rPr>
              <a:t>   Bao nhiêu điều mới lạ mở oà ra trước mắt.</a:t>
            </a:r>
            <a:endParaRPr/>
          </a:p>
          <a:p>
            <a:pPr indent="0" lvl="0" marL="0" marR="0" rtl="0" algn="just">
              <a:spcBef>
                <a:spcPts val="0"/>
              </a:spcBef>
              <a:spcAft>
                <a:spcPts val="0"/>
              </a:spcAft>
              <a:buNone/>
            </a:pPr>
            <a:r>
              <a:rPr lang="en-US" sz="2800">
                <a:solidFill>
                  <a:srgbClr val="000000"/>
                </a:solidFill>
                <a:latin typeface="Calibri"/>
                <a:ea typeface="Calibri"/>
                <a:cs typeface="Calibri"/>
                <a:sym typeface="Calibri"/>
              </a:rPr>
              <a:t>   Cuối dãy phố của cún, bên trái là bắt đầu một dãy phố khác. Bên phải là bến sông với con đò đang trôi ra xa bờ. Trước mặt, dọc bờ sông bên kia: làng quê với những bãi bờ, cây cối, nhà cửa.</a:t>
            </a:r>
            <a:endParaRPr/>
          </a:p>
          <a:p>
            <a:pPr indent="0" lvl="0" marL="0" marR="0" rtl="0" algn="just">
              <a:spcBef>
                <a:spcPts val="0"/>
              </a:spcBef>
              <a:spcAft>
                <a:spcPts val="0"/>
              </a:spcAft>
              <a:buNone/>
            </a:pPr>
            <a:r>
              <a:rPr lang="en-US" sz="2800">
                <a:solidFill>
                  <a:srgbClr val="000000"/>
                </a:solidFill>
                <a:latin typeface="Calibri"/>
                <a:ea typeface="Calibri"/>
                <a:cs typeface="Calibri"/>
                <a:sym typeface="Calibri"/>
              </a:rPr>
              <a:t>Cún đứng một mình trên đường, hết nhìn trước mặt lại ngó sang trái, sang phải.</a:t>
            </a:r>
            <a:endParaRPr/>
          </a:p>
          <a:p>
            <a:pPr indent="0" lvl="0" marL="0" marR="0" rtl="0" algn="just">
              <a:spcBef>
                <a:spcPts val="0"/>
              </a:spcBef>
              <a:spcAft>
                <a:spcPts val="0"/>
              </a:spcAft>
              <a:buNone/>
            </a:pPr>
            <a:r>
              <a:rPr lang="en-US" sz="2800">
                <a:solidFill>
                  <a:srgbClr val="000000"/>
                </a:solidFill>
                <a:latin typeface="Calibri"/>
                <a:ea typeface="Calibri"/>
                <a:cs typeface="Calibri"/>
                <a:sym typeface="Calibri"/>
              </a:rPr>
              <a:t>   Giờ thì cún hiểu. Phố tiếp phố. Làng tiếp làng. Bến sông này nối dài tới bến sông khác... Cuối con phố của cún là những chân trời mở ra vô tận. Những chân trời đang chờ cún lớn lên từng ngày.</a:t>
            </a:r>
            <a:endParaRPr/>
          </a:p>
        </p:txBody>
      </p:sp>
      <p:sp>
        <p:nvSpPr>
          <p:cNvPr id="398" name="Google Shape;398;p13"/>
          <p:cNvSpPr/>
          <p:nvPr/>
        </p:nvSpPr>
        <p:spPr>
          <a:xfrm>
            <a:off x="276587" y="1160203"/>
            <a:ext cx="2960915" cy="826405"/>
          </a:xfrm>
          <a:custGeom>
            <a:rect b="b" l="l" r="r" t="t"/>
            <a:pathLst>
              <a:path extrusionOk="0" fill="none" h="826405" w="2960915">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extrusionOk="0" h="826405" w="2960915">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solidFill>
            <a:schemeClr val="lt1"/>
          </a:solidFill>
          <a:ln cap="flat" cmpd="sng" w="381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5400"/>
              <a:buFont typeface="Calibri"/>
              <a:buNone/>
            </a:pPr>
            <a:r>
              <a:rPr b="0" i="0" lang="en-US" sz="5400" u="none" cap="none" strike="noStrike">
                <a:solidFill>
                  <a:srgbClr val="FF0000"/>
                </a:solidFill>
                <a:latin typeface="Calibri"/>
                <a:ea typeface="Calibri"/>
                <a:cs typeface="Calibri"/>
                <a:sym typeface="Calibri"/>
              </a:rPr>
              <a:t>Đoạn 3</a:t>
            </a:r>
            <a:endParaRPr/>
          </a:p>
        </p:txBody>
      </p:sp>
      <p:pic>
        <p:nvPicPr>
          <p:cNvPr id="399" name="Google Shape;399;p13"/>
          <p:cNvPicPr preferRelativeResize="0"/>
          <p:nvPr/>
        </p:nvPicPr>
        <p:blipFill rotWithShape="1">
          <a:blip r:embed="rId4">
            <a:alphaModFix/>
          </a:blip>
          <a:srcRect b="0" l="0" r="0" t="0"/>
          <a:stretch/>
        </p:blipFill>
        <p:spPr>
          <a:xfrm>
            <a:off x="116333" y="0"/>
            <a:ext cx="6431837" cy="1286367"/>
          </a:xfrm>
          <a:prstGeom prst="rect">
            <a:avLst/>
          </a:prstGeom>
          <a:noFill/>
          <a:ln>
            <a:noFill/>
          </a:ln>
        </p:spPr>
      </p:pic>
      <p:cxnSp>
        <p:nvCxnSpPr>
          <p:cNvPr id="400" name="Google Shape;400;p13"/>
          <p:cNvCxnSpPr/>
          <p:nvPr/>
        </p:nvCxnSpPr>
        <p:spPr>
          <a:xfrm flipH="1" rot="10800000">
            <a:off x="7250246" y="3414122"/>
            <a:ext cx="117216" cy="437918"/>
          </a:xfrm>
          <a:prstGeom prst="straightConnector1">
            <a:avLst/>
          </a:prstGeom>
          <a:noFill/>
          <a:ln cap="flat" cmpd="sng" w="57150">
            <a:solidFill>
              <a:srgbClr val="FF0000"/>
            </a:solidFill>
            <a:prstDash val="solid"/>
            <a:miter lim="800000"/>
            <a:headEnd len="sm" w="sm" type="none"/>
            <a:tailEnd len="sm" w="sm" type="none"/>
          </a:ln>
        </p:spPr>
      </p:cxnSp>
      <p:cxnSp>
        <p:nvCxnSpPr>
          <p:cNvPr id="401" name="Google Shape;401;p13"/>
          <p:cNvCxnSpPr/>
          <p:nvPr/>
        </p:nvCxnSpPr>
        <p:spPr>
          <a:xfrm flipH="1" rot="10800000">
            <a:off x="10444029" y="3414078"/>
            <a:ext cx="117300" cy="438000"/>
          </a:xfrm>
          <a:prstGeom prst="straightConnector1">
            <a:avLst/>
          </a:prstGeom>
          <a:noFill/>
          <a:ln cap="flat" cmpd="sng" w="57150">
            <a:solidFill>
              <a:srgbClr val="FF0000"/>
            </a:solidFill>
            <a:prstDash val="solid"/>
            <a:miter lim="800000"/>
            <a:headEnd len="sm" w="sm" type="none"/>
            <a:tailEnd len="sm" w="sm" type="none"/>
          </a:ln>
        </p:spPr>
      </p:cxnSp>
      <p:cxnSp>
        <p:nvCxnSpPr>
          <p:cNvPr id="402" name="Google Shape;402;p13"/>
          <p:cNvCxnSpPr/>
          <p:nvPr/>
        </p:nvCxnSpPr>
        <p:spPr>
          <a:xfrm flipH="1" rot="10800000">
            <a:off x="2876708" y="3852040"/>
            <a:ext cx="117216" cy="437918"/>
          </a:xfrm>
          <a:prstGeom prst="straightConnector1">
            <a:avLst/>
          </a:prstGeom>
          <a:noFill/>
          <a:ln cap="flat" cmpd="sng" w="57150">
            <a:solidFill>
              <a:srgbClr val="FF0000"/>
            </a:solidFill>
            <a:prstDash val="solid"/>
            <a:miter lim="800000"/>
            <a:headEnd len="sm" w="sm" type="none"/>
            <a:tailEnd len="sm" w="sm" type="none"/>
          </a:ln>
        </p:spPr>
      </p:cxnSp>
      <p:cxnSp>
        <p:nvCxnSpPr>
          <p:cNvPr id="403" name="Google Shape;403;p13"/>
          <p:cNvCxnSpPr/>
          <p:nvPr/>
        </p:nvCxnSpPr>
        <p:spPr>
          <a:xfrm flipH="1" rot="10800000">
            <a:off x="4056455" y="3852040"/>
            <a:ext cx="117216" cy="437918"/>
          </a:xfrm>
          <a:prstGeom prst="straightConnector1">
            <a:avLst/>
          </a:prstGeom>
          <a:noFill/>
          <a:ln cap="flat" cmpd="sng" w="57150">
            <a:solidFill>
              <a:srgbClr val="FF0000"/>
            </a:solidFill>
            <a:prstDash val="solid"/>
            <a:miter lim="800000"/>
            <a:headEnd len="sm" w="sm" type="none"/>
            <a:tailEnd len="sm" w="sm" type="none"/>
          </a:ln>
        </p:spPr>
      </p:cxnSp>
      <p:grpSp>
        <p:nvGrpSpPr>
          <p:cNvPr id="404" name="Google Shape;404;p13"/>
          <p:cNvGrpSpPr/>
          <p:nvPr/>
        </p:nvGrpSpPr>
        <p:grpSpPr>
          <a:xfrm>
            <a:off x="5403422" y="3855174"/>
            <a:ext cx="201299" cy="469449"/>
            <a:chOff x="5470635" y="3809999"/>
            <a:chExt cx="201299" cy="469449"/>
          </a:xfrm>
        </p:grpSpPr>
        <p:cxnSp>
          <p:nvCxnSpPr>
            <p:cNvPr id="405" name="Google Shape;405;p13"/>
            <p:cNvCxnSpPr/>
            <p:nvPr/>
          </p:nvCxnSpPr>
          <p:spPr>
            <a:xfrm flipH="1" rot="10800000">
              <a:off x="5470635" y="3809999"/>
              <a:ext cx="117216" cy="437918"/>
            </a:xfrm>
            <a:prstGeom prst="straightConnector1">
              <a:avLst/>
            </a:prstGeom>
            <a:noFill/>
            <a:ln cap="flat" cmpd="sng" w="57150">
              <a:solidFill>
                <a:srgbClr val="FF0000"/>
              </a:solidFill>
              <a:prstDash val="solid"/>
              <a:miter lim="800000"/>
              <a:headEnd len="sm" w="sm" type="none"/>
              <a:tailEnd len="sm" w="sm" type="none"/>
            </a:ln>
          </p:spPr>
        </p:cxnSp>
        <p:cxnSp>
          <p:nvCxnSpPr>
            <p:cNvPr id="406" name="Google Shape;406;p13"/>
            <p:cNvCxnSpPr/>
            <p:nvPr/>
          </p:nvCxnSpPr>
          <p:spPr>
            <a:xfrm flipH="1" rot="10800000">
              <a:off x="5554718" y="3841530"/>
              <a:ext cx="117216" cy="437918"/>
            </a:xfrm>
            <a:prstGeom prst="straightConnector1">
              <a:avLst/>
            </a:prstGeom>
            <a:noFill/>
            <a:ln cap="flat" cmpd="sng" w="57150">
              <a:solidFill>
                <a:srgbClr val="FF0000"/>
              </a:solidFill>
              <a:prstDash val="solid"/>
              <a:miter lim="800000"/>
              <a:headEnd len="sm" w="sm" type="none"/>
              <a:tailEnd len="sm" w="sm" type="none"/>
            </a:ln>
          </p:spPr>
        </p:cxn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5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0" name="Shape 410"/>
        <p:cNvGrpSpPr/>
        <p:nvPr/>
      </p:nvGrpSpPr>
      <p:grpSpPr>
        <a:xfrm>
          <a:off x="0" y="0"/>
          <a:ext cx="0" cy="0"/>
          <a:chOff x="0" y="0"/>
          <a:chExt cx="0" cy="0"/>
        </a:xfrm>
      </p:grpSpPr>
      <p:pic>
        <p:nvPicPr>
          <p:cNvPr descr="Ảnh có chứa văn bản&#10;&#10;Mô tả được tạo tự động" id="411" name="Google Shape;411;p14"/>
          <p:cNvPicPr preferRelativeResize="0"/>
          <p:nvPr/>
        </p:nvPicPr>
        <p:blipFill rotWithShape="1">
          <a:blip r:embed="rId4">
            <a:alphaModFix/>
          </a:blip>
          <a:srcRect b="0" l="0" r="0" t="0"/>
          <a:stretch/>
        </p:blipFill>
        <p:spPr>
          <a:xfrm>
            <a:off x="365159" y="1171692"/>
            <a:ext cx="5337224" cy="3046385"/>
          </a:xfrm>
          <a:prstGeom prst="rect">
            <a:avLst/>
          </a:prstGeom>
          <a:noFill/>
          <a:ln>
            <a:noFill/>
          </a:ln>
        </p:spPr>
      </p:pic>
      <p:pic>
        <p:nvPicPr>
          <p:cNvPr descr="Ảnh có chứa văn bản&#10;&#10;Mô tả được tạo tự động" id="412" name="Google Shape;412;p14"/>
          <p:cNvPicPr preferRelativeResize="0"/>
          <p:nvPr/>
        </p:nvPicPr>
        <p:blipFill rotWithShape="1">
          <a:blip r:embed="rId5">
            <a:alphaModFix/>
          </a:blip>
          <a:srcRect b="0" l="0" r="0" t="0"/>
          <a:stretch/>
        </p:blipFill>
        <p:spPr>
          <a:xfrm>
            <a:off x="5168707" y="3959785"/>
            <a:ext cx="6786227" cy="2803465"/>
          </a:xfrm>
          <a:prstGeom prst="rect">
            <a:avLst/>
          </a:prstGeom>
          <a:noFill/>
          <a:ln>
            <a:noFill/>
          </a:ln>
        </p:spPr>
      </p:pic>
      <p:pic>
        <p:nvPicPr>
          <p:cNvPr id="413" name="Google Shape;413;p14"/>
          <p:cNvPicPr preferRelativeResize="0"/>
          <p:nvPr/>
        </p:nvPicPr>
        <p:blipFill rotWithShape="1">
          <a:blip r:embed="rId6">
            <a:alphaModFix/>
          </a:blip>
          <a:srcRect b="0" l="0" r="0" t="0"/>
          <a:stretch/>
        </p:blipFill>
        <p:spPr>
          <a:xfrm>
            <a:off x="418422" y="0"/>
            <a:ext cx="11985775" cy="993734"/>
          </a:xfrm>
          <a:prstGeom prst="rect">
            <a:avLst/>
          </a:prstGeom>
          <a:noFill/>
          <a:ln>
            <a:noFill/>
          </a:ln>
        </p:spPr>
      </p:pic>
      <p:pic>
        <p:nvPicPr>
          <p:cNvPr descr="Ảnh có chứa văn bản, trong nhà&#10;&#10;Mô tả được tạo tự động" id="414" name="Google Shape;414;p14"/>
          <p:cNvPicPr preferRelativeResize="0"/>
          <p:nvPr/>
        </p:nvPicPr>
        <p:blipFill rotWithShape="1">
          <a:blip r:embed="rId7">
            <a:alphaModFix/>
          </a:blip>
          <a:srcRect b="0" l="0" r="0" t="0"/>
          <a:stretch/>
        </p:blipFill>
        <p:spPr>
          <a:xfrm>
            <a:off x="307513" y="4294359"/>
            <a:ext cx="4022750" cy="2353278"/>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500"/>
                                        <p:tgtEl>
                                          <p:spTgt spid="41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500"/>
                                        <p:tgtEl>
                                          <p:spTgt spid="41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9" name="Shape 419"/>
        <p:cNvGrpSpPr/>
        <p:nvPr/>
      </p:nvGrpSpPr>
      <p:grpSpPr>
        <a:xfrm>
          <a:off x="0" y="0"/>
          <a:ext cx="0" cy="0"/>
          <a:chOff x="0" y="0"/>
          <a:chExt cx="0" cy="0"/>
        </a:xfrm>
      </p:grpSpPr>
      <p:pic>
        <p:nvPicPr>
          <p:cNvPr descr="Ảnh có chứa văn bản&#10;&#10;Mô tả được tạo tự động" id="420" name="Google Shape;420;p15"/>
          <p:cNvPicPr preferRelativeResize="0"/>
          <p:nvPr/>
        </p:nvPicPr>
        <p:blipFill rotWithShape="1">
          <a:blip r:embed="rId4">
            <a:alphaModFix/>
          </a:blip>
          <a:srcRect b="0" l="0" r="0" t="0"/>
          <a:stretch/>
        </p:blipFill>
        <p:spPr>
          <a:xfrm>
            <a:off x="379125" y="1249591"/>
            <a:ext cx="8258099" cy="3411512"/>
          </a:xfrm>
          <a:prstGeom prst="rect">
            <a:avLst/>
          </a:prstGeom>
          <a:noFill/>
          <a:ln>
            <a:noFill/>
          </a:ln>
        </p:spPr>
      </p:pic>
      <p:pic>
        <p:nvPicPr>
          <p:cNvPr descr="Ảnh có chứa văn bản, trong nhà&#10;&#10;Mô tả được tạo tự động" id="421" name="Google Shape;421;p15"/>
          <p:cNvPicPr preferRelativeResize="0"/>
          <p:nvPr/>
        </p:nvPicPr>
        <p:blipFill rotWithShape="1">
          <a:blip r:embed="rId5">
            <a:alphaModFix/>
          </a:blip>
          <a:srcRect b="0" l="0" r="0" t="0"/>
          <a:stretch/>
        </p:blipFill>
        <p:spPr>
          <a:xfrm>
            <a:off x="6771375" y="3729715"/>
            <a:ext cx="5185599" cy="3033535"/>
          </a:xfrm>
          <a:prstGeom prst="rect">
            <a:avLst/>
          </a:prstGeom>
          <a:noFill/>
          <a:ln>
            <a:noFill/>
          </a:ln>
        </p:spPr>
      </p:pic>
      <p:pic>
        <p:nvPicPr>
          <p:cNvPr id="422" name="Google Shape;422;p15"/>
          <p:cNvPicPr preferRelativeResize="0"/>
          <p:nvPr/>
        </p:nvPicPr>
        <p:blipFill rotWithShape="1">
          <a:blip r:embed="rId6">
            <a:alphaModFix/>
          </a:blip>
          <a:srcRect b="0" l="0" r="0" t="0"/>
          <a:stretch/>
        </p:blipFill>
        <p:spPr>
          <a:xfrm>
            <a:off x="-107095" y="0"/>
            <a:ext cx="11985775" cy="99373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500"/>
                                        <p:tgtEl>
                                          <p:spTgt spid="42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6" name="Shape 426"/>
        <p:cNvGrpSpPr/>
        <p:nvPr/>
      </p:nvGrpSpPr>
      <p:grpSpPr>
        <a:xfrm>
          <a:off x="0" y="0"/>
          <a:ext cx="0" cy="0"/>
          <a:chOff x="0" y="0"/>
          <a:chExt cx="0" cy="0"/>
        </a:xfrm>
      </p:grpSpPr>
      <p:pic>
        <p:nvPicPr>
          <p:cNvPr descr="Ảnh có chứa đồ chơi, búp bê&#10;&#10;Mô tả được tạo tự động" id="427" name="Google Shape;427;p16"/>
          <p:cNvPicPr preferRelativeResize="0"/>
          <p:nvPr/>
        </p:nvPicPr>
        <p:blipFill rotWithShape="1">
          <a:blip r:embed="rId4">
            <a:alphaModFix/>
          </a:blip>
          <a:srcRect b="0" l="0" r="0" t="0"/>
          <a:stretch/>
        </p:blipFill>
        <p:spPr>
          <a:xfrm>
            <a:off x="4257945" y="1007314"/>
            <a:ext cx="7377777" cy="5460317"/>
          </a:xfrm>
          <a:prstGeom prst="rect">
            <a:avLst/>
          </a:prstGeom>
          <a:noFill/>
          <a:ln>
            <a:noFill/>
          </a:ln>
        </p:spPr>
      </p:pic>
      <p:grpSp>
        <p:nvGrpSpPr>
          <p:cNvPr id="428" name="Google Shape;428;p16"/>
          <p:cNvGrpSpPr/>
          <p:nvPr/>
        </p:nvGrpSpPr>
        <p:grpSpPr>
          <a:xfrm>
            <a:off x="-114299" y="1466733"/>
            <a:ext cx="4538948" cy="5278039"/>
            <a:chOff x="0" y="1090524"/>
            <a:chExt cx="3404211" cy="3958529"/>
          </a:xfrm>
        </p:grpSpPr>
        <p:grpSp>
          <p:nvGrpSpPr>
            <p:cNvPr id="429" name="Google Shape;429;p16"/>
            <p:cNvGrpSpPr/>
            <p:nvPr/>
          </p:nvGrpSpPr>
          <p:grpSpPr>
            <a:xfrm>
              <a:off x="0" y="1090524"/>
              <a:ext cx="3404211" cy="3958529"/>
              <a:chOff x="0" y="1080999"/>
              <a:chExt cx="3404211" cy="3958529"/>
            </a:xfrm>
          </p:grpSpPr>
          <p:pic>
            <p:nvPicPr>
              <p:cNvPr descr="Ảnh có chứa văn bản&#10;&#10;Mô tả được tạo tự động" id="430" name="Google Shape;430;p16"/>
              <p:cNvPicPr preferRelativeResize="0"/>
              <p:nvPr/>
            </p:nvPicPr>
            <p:blipFill rotWithShape="1">
              <a:blip r:embed="rId5">
                <a:alphaModFix/>
              </a:blip>
              <a:srcRect b="52021" l="5663" r="57107" t="0"/>
              <a:stretch/>
            </p:blipFill>
            <p:spPr>
              <a:xfrm flipH="1" rot="10800000">
                <a:off x="297454" y="1080999"/>
                <a:ext cx="2985571" cy="2164298"/>
              </a:xfrm>
              <a:prstGeom prst="rect">
                <a:avLst/>
              </a:prstGeom>
              <a:noFill/>
              <a:ln>
                <a:noFill/>
              </a:ln>
            </p:spPr>
          </p:pic>
          <p:pic>
            <p:nvPicPr>
              <p:cNvPr descr="Ảnh có chứa văn bản&#10;&#10;Mô tả được tạo tự động" id="431" name="Google Shape;431;p16"/>
              <p:cNvPicPr preferRelativeResize="0"/>
              <p:nvPr/>
            </p:nvPicPr>
            <p:blipFill rotWithShape="1">
              <a:blip r:embed="rId5">
                <a:alphaModFix/>
              </a:blip>
              <a:srcRect b="52021" l="5663" r="57107" t="0"/>
              <a:stretch/>
            </p:blipFill>
            <p:spPr>
              <a:xfrm flipH="1" rot="10800000">
                <a:off x="0" y="2571750"/>
                <a:ext cx="3404211" cy="2467778"/>
              </a:xfrm>
              <a:prstGeom prst="rect">
                <a:avLst/>
              </a:prstGeom>
              <a:noFill/>
              <a:ln>
                <a:noFill/>
              </a:ln>
            </p:spPr>
          </p:pic>
        </p:grpSp>
        <p:sp>
          <p:nvSpPr>
            <p:cNvPr id="432" name="Google Shape;432;p16"/>
            <p:cNvSpPr txBox="1"/>
            <p:nvPr/>
          </p:nvSpPr>
          <p:spPr>
            <a:xfrm>
              <a:off x="208322" y="2803104"/>
              <a:ext cx="3163833" cy="1177245"/>
            </a:xfrm>
            <a:prstGeom prst="rect">
              <a:avLst/>
            </a:prstGeom>
            <a:noFill/>
            <a:ln>
              <a:noFill/>
            </a:ln>
          </p:spPr>
          <p:txBody>
            <a:bodyPr anchorCtr="0" anchor="t" bIns="45700" lIns="91425" spcFirstLastPara="1" rIns="91425" wrap="square" tIns="45700">
              <a:spAutoFit/>
            </a:bodyPr>
            <a:lstStyle/>
            <a:p>
              <a:pPr indent="0" lvl="1" marL="0" marR="0" rtl="0" algn="ctr">
                <a:spcBef>
                  <a:spcPts val="0"/>
                </a:spcBef>
                <a:spcAft>
                  <a:spcPts val="0"/>
                </a:spcAft>
                <a:buNone/>
              </a:pPr>
              <a:r>
                <a:rPr b="1" i="0" lang="en-US" sz="4800" u="none" cap="none" strike="noStrike">
                  <a:solidFill>
                    <a:srgbClr val="FFFFFF"/>
                  </a:solidFill>
                  <a:latin typeface="Calibri"/>
                  <a:ea typeface="Calibri"/>
                  <a:cs typeface="Calibri"/>
                  <a:sym typeface="Calibri"/>
                </a:rPr>
                <a:t>Luyện </a:t>
              </a:r>
              <a:endParaRPr/>
            </a:p>
            <a:p>
              <a:pPr indent="0" lvl="1" marL="0" marR="0" rtl="0" algn="ctr">
                <a:spcBef>
                  <a:spcPts val="0"/>
                </a:spcBef>
                <a:spcAft>
                  <a:spcPts val="0"/>
                </a:spcAft>
                <a:buNone/>
              </a:pPr>
              <a:r>
                <a:rPr b="1" i="0" lang="en-US" sz="4800" u="none" cap="none" strike="noStrike">
                  <a:solidFill>
                    <a:srgbClr val="FFFFFF"/>
                  </a:solidFill>
                  <a:latin typeface="Calibri"/>
                  <a:ea typeface="Calibri"/>
                  <a:cs typeface="Calibri"/>
                  <a:sym typeface="Calibri"/>
                </a:rPr>
                <a:t>đọc hiểu</a:t>
              </a:r>
              <a:endParaRPr/>
            </a:p>
          </p:txBody>
        </p:sp>
      </p:grpSp>
      <p:pic>
        <p:nvPicPr>
          <p:cNvPr id="433" name="Google Shape;433;p16"/>
          <p:cNvPicPr preferRelativeResize="0"/>
          <p:nvPr/>
        </p:nvPicPr>
        <p:blipFill rotWithShape="1">
          <a:blip r:embed="rId6">
            <a:alphaModFix/>
          </a:blip>
          <a:srcRect b="0" l="0" r="0" t="0"/>
          <a:stretch/>
        </p:blipFill>
        <p:spPr>
          <a:xfrm>
            <a:off x="426352" y="1518231"/>
            <a:ext cx="3645724" cy="213988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7" name="Shape 437"/>
        <p:cNvGrpSpPr/>
        <p:nvPr/>
      </p:nvGrpSpPr>
      <p:grpSpPr>
        <a:xfrm>
          <a:off x="0" y="0"/>
          <a:ext cx="0" cy="0"/>
          <a:chOff x="0" y="0"/>
          <a:chExt cx="0" cy="0"/>
        </a:xfrm>
      </p:grpSpPr>
      <p:sp>
        <p:nvSpPr>
          <p:cNvPr id="438" name="Google Shape;438;p17"/>
          <p:cNvSpPr/>
          <p:nvPr/>
        </p:nvSpPr>
        <p:spPr>
          <a:xfrm>
            <a:off x="279781" y="1645709"/>
            <a:ext cx="11770627" cy="5023808"/>
          </a:xfrm>
          <a:custGeom>
            <a:rect b="b" l="l" r="r" t="t"/>
            <a:pathLst>
              <a:path extrusionOk="0" fill="none" h="5023808" w="11770627">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extrusionOk="0" h="5023808" w="11770627">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439" name="Google Shape;439;p17"/>
          <p:cNvGrpSpPr/>
          <p:nvPr/>
        </p:nvGrpSpPr>
        <p:grpSpPr>
          <a:xfrm>
            <a:off x="161646" y="250911"/>
            <a:ext cx="10683285" cy="1355250"/>
            <a:chOff x="237022" y="747273"/>
            <a:chExt cx="8012464" cy="1016437"/>
          </a:xfrm>
        </p:grpSpPr>
        <p:sp>
          <p:nvSpPr>
            <p:cNvPr id="440" name="Google Shape;440;p17"/>
            <p:cNvSpPr/>
            <p:nvPr/>
          </p:nvSpPr>
          <p:spPr>
            <a:xfrm>
              <a:off x="899877" y="803457"/>
              <a:ext cx="7258876" cy="859219"/>
            </a:xfrm>
            <a:custGeom>
              <a:rect b="b" l="l" r="r" t="t"/>
              <a:pathLst>
                <a:path extrusionOk="0" fill="none" h="859219" w="7258876">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extrusionOk="0" h="859219" w="7258876">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rgbClr val="FBE4D4"/>
            </a:solidFill>
            <a:ln cap="flat" cmpd="sng" w="19050">
              <a:solidFill>
                <a:srgbClr val="FF4476"/>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0F0F0"/>
                </a:solidFill>
                <a:latin typeface="Calibri"/>
                <a:ea typeface="Calibri"/>
                <a:cs typeface="Calibri"/>
                <a:sym typeface="Calibri"/>
              </a:endParaRPr>
            </a:p>
          </p:txBody>
        </p:sp>
        <p:sp>
          <p:nvSpPr>
            <p:cNvPr id="441" name="Google Shape;441;p17"/>
            <p:cNvSpPr txBox="1"/>
            <p:nvPr/>
          </p:nvSpPr>
          <p:spPr>
            <a:xfrm>
              <a:off x="856305" y="747273"/>
              <a:ext cx="7393181" cy="9309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733">
                  <a:solidFill>
                    <a:srgbClr val="000000"/>
                  </a:solidFill>
                  <a:latin typeface="Calibri"/>
                  <a:ea typeface="Calibri"/>
                  <a:cs typeface="Calibri"/>
                  <a:sym typeface="Calibri"/>
                </a:rPr>
                <a:t>Tìm thông tin về nhân vật cún trong câu chuyện theo gợi ý.</a:t>
              </a:r>
              <a:endParaRPr/>
            </a:p>
          </p:txBody>
        </p:sp>
        <p:pic>
          <p:nvPicPr>
            <p:cNvPr id="442" name="Google Shape;442;p17"/>
            <p:cNvPicPr preferRelativeResize="0"/>
            <p:nvPr/>
          </p:nvPicPr>
          <p:blipFill rotWithShape="1">
            <a:blip r:embed="rId4">
              <a:alphaModFix/>
            </a:blip>
            <a:srcRect b="64235" l="31483" r="50743" t="5898"/>
            <a:stretch/>
          </p:blipFill>
          <p:spPr>
            <a:xfrm>
              <a:off x="237022" y="794871"/>
              <a:ext cx="576592" cy="968839"/>
            </a:xfrm>
            <a:prstGeom prst="rect">
              <a:avLst/>
            </a:prstGeom>
            <a:noFill/>
            <a:ln>
              <a:noFill/>
            </a:ln>
          </p:spPr>
        </p:pic>
      </p:grpSp>
      <p:pic>
        <p:nvPicPr>
          <p:cNvPr id="443" name="Google Shape;443;p17"/>
          <p:cNvPicPr preferRelativeResize="0"/>
          <p:nvPr/>
        </p:nvPicPr>
        <p:blipFill rotWithShape="1">
          <a:blip r:embed="rId5">
            <a:alphaModFix/>
          </a:blip>
          <a:srcRect b="0" l="0" r="0" t="0"/>
          <a:stretch/>
        </p:blipFill>
        <p:spPr>
          <a:xfrm>
            <a:off x="2632186" y="1850149"/>
            <a:ext cx="6591300" cy="2190750"/>
          </a:xfrm>
          <a:prstGeom prst="rect">
            <a:avLst/>
          </a:prstGeom>
          <a:noFill/>
          <a:ln>
            <a:noFill/>
          </a:ln>
        </p:spPr>
      </p:pic>
      <p:graphicFrame>
        <p:nvGraphicFramePr>
          <p:cNvPr id="444" name="Google Shape;444;p17"/>
          <p:cNvGraphicFramePr/>
          <p:nvPr/>
        </p:nvGraphicFramePr>
        <p:xfrm>
          <a:off x="662152" y="4207161"/>
          <a:ext cx="3000000" cy="3000000"/>
        </p:xfrm>
        <a:graphic>
          <a:graphicData uri="http://schemas.openxmlformats.org/drawingml/2006/table">
            <a:tbl>
              <a:tblPr bandRow="1" firstCol="1" firstRow="1">
                <a:noFill/>
                <a:tableStyleId>{E7849C3C-6191-4591-B941-577928666009}</a:tableStyleId>
              </a:tblPr>
              <a:tblGrid>
                <a:gridCol w="1582825"/>
                <a:gridCol w="2216850"/>
                <a:gridCol w="2138675"/>
                <a:gridCol w="2974000"/>
                <a:gridCol w="1913325"/>
              </a:tblGrid>
              <a:tr h="701175">
                <a:tc>
                  <a:txBody>
                    <a:bodyPr/>
                    <a:lstStyle/>
                    <a:p>
                      <a:pPr indent="0" lvl="0" marL="0" marR="0" rtl="0" algn="ctr">
                        <a:lnSpc>
                          <a:spcPct val="115000"/>
                        </a:lnSpc>
                        <a:spcBef>
                          <a:spcPts val="0"/>
                        </a:spcBef>
                        <a:spcAft>
                          <a:spcPts val="0"/>
                        </a:spcAft>
                        <a:buNone/>
                      </a:pPr>
                      <a:r>
                        <a:rPr b="1" lang="en-US" sz="3200" u="none" cap="none" strike="noStrike"/>
                        <a:t>Tên</a:t>
                      </a:r>
                      <a:endParaRPr b="1" sz="3200" u="none" cap="none" strike="noStrike">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en-US" sz="3200" u="none" cap="none" strike="noStrike"/>
                        <a:t>Nơi ở</a:t>
                      </a:r>
                      <a:endParaRPr b="1" sz="3200" u="none" cap="none" strike="noStrike">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en-US" sz="3200" u="none" cap="none" strike="noStrike"/>
                        <a:t>Hình dáng</a:t>
                      </a:r>
                      <a:endParaRPr b="1" sz="3200" u="none" cap="none" strike="noStrike">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en-US" sz="3200" u="none" cap="none" strike="noStrike"/>
                        <a:t>Tính cách</a:t>
                      </a:r>
                      <a:endParaRPr b="1" sz="3200" u="none" cap="none" strike="noStrike">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None/>
                      </a:pPr>
                      <a:r>
                        <a:rPr b="1" lang="en-US" sz="3200" u="none" cap="none" strike="noStrike"/>
                        <a:t>Tiếng kêu</a:t>
                      </a:r>
                      <a:endParaRPr b="1" sz="3200" u="none" cap="none" strike="noStrike">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44275">
                <a:tc>
                  <a:txBody>
                    <a:bodyPr/>
                    <a:lstStyle/>
                    <a:p>
                      <a:pPr indent="0" lvl="0" marL="0" marR="0" rtl="0" algn="ctr">
                        <a:lnSpc>
                          <a:spcPct val="115000"/>
                        </a:lnSpc>
                        <a:spcBef>
                          <a:spcPts val="0"/>
                        </a:spcBef>
                        <a:spcAft>
                          <a:spcPts val="0"/>
                        </a:spcAft>
                        <a:buNone/>
                      </a:pPr>
                      <a:r>
                        <a:rPr b="1" lang="en-US" sz="3200" u="none" cap="none" strike="noStrike">
                          <a:solidFill>
                            <a:srgbClr val="002060"/>
                          </a:solidFill>
                        </a:rPr>
                        <a:t>Cún</a:t>
                      </a:r>
                      <a:endParaRPr b="1" sz="3200" u="none" cap="none" strike="noStrike">
                        <a:solidFill>
                          <a:srgbClr val="00206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02060"/>
                          </a:solidFill>
                        </a:rPr>
                        <a:t>Ngôi nhà nhỏ</a:t>
                      </a:r>
                      <a:endParaRPr b="1" sz="3200" u="none" cap="none" strike="noStrike">
                        <a:solidFill>
                          <a:srgbClr val="00206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02060"/>
                          </a:solidFill>
                        </a:rPr>
                        <a:t>Nhỏ</a:t>
                      </a:r>
                      <a:endParaRPr b="1" sz="3200" u="none" cap="none" strike="noStrike">
                        <a:solidFill>
                          <a:srgbClr val="00206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02060"/>
                          </a:solidFill>
                        </a:rPr>
                        <a:t>Tò mò, thích khám phá</a:t>
                      </a:r>
                      <a:endParaRPr b="1" sz="3200" u="none" cap="none" strike="noStrike">
                        <a:solidFill>
                          <a:srgbClr val="00206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15000"/>
                        </a:lnSpc>
                        <a:spcBef>
                          <a:spcPts val="0"/>
                        </a:spcBef>
                        <a:spcAft>
                          <a:spcPts val="0"/>
                        </a:spcAft>
                        <a:buNone/>
                      </a:pPr>
                      <a:r>
                        <a:rPr b="1" lang="en-US" sz="3200" u="none" cap="none" strike="noStrike">
                          <a:solidFill>
                            <a:srgbClr val="002060"/>
                          </a:solidFill>
                        </a:rPr>
                        <a:t>ắng ắng</a:t>
                      </a:r>
                      <a:endParaRPr b="1" sz="3200" u="none" cap="none" strike="noStrike">
                        <a:solidFill>
                          <a:srgbClr val="00206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bl>
          </a:graphicData>
        </a:graphic>
      </p:graphicFrame>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5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500"/>
                                        <p:tgtEl>
                                          <p:spTgt spid="4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8" name="Shape 448"/>
        <p:cNvGrpSpPr/>
        <p:nvPr/>
      </p:nvGrpSpPr>
      <p:grpSpPr>
        <a:xfrm>
          <a:off x="0" y="0"/>
          <a:ext cx="0" cy="0"/>
          <a:chOff x="0" y="0"/>
          <a:chExt cx="0" cy="0"/>
        </a:xfrm>
      </p:grpSpPr>
      <p:sp>
        <p:nvSpPr>
          <p:cNvPr id="449" name="Google Shape;449;p18"/>
          <p:cNvSpPr/>
          <p:nvPr/>
        </p:nvSpPr>
        <p:spPr>
          <a:xfrm>
            <a:off x="279781" y="1828800"/>
            <a:ext cx="11770627" cy="4969199"/>
          </a:xfrm>
          <a:custGeom>
            <a:rect b="b" l="l" r="r" t="t"/>
            <a:pathLst>
              <a:path extrusionOk="0" fill="none" h="4969199" w="11770627">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extrusionOk="0" h="4969199" w="11770627">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450" name="Google Shape;450;p18"/>
          <p:cNvGrpSpPr/>
          <p:nvPr/>
        </p:nvGrpSpPr>
        <p:grpSpPr>
          <a:xfrm>
            <a:off x="279781" y="221566"/>
            <a:ext cx="10654139" cy="1521105"/>
            <a:chOff x="207253" y="1728030"/>
            <a:chExt cx="7990604" cy="1140829"/>
          </a:xfrm>
        </p:grpSpPr>
        <p:grpSp>
          <p:nvGrpSpPr>
            <p:cNvPr id="451" name="Google Shape;451;p18"/>
            <p:cNvGrpSpPr/>
            <p:nvPr/>
          </p:nvGrpSpPr>
          <p:grpSpPr>
            <a:xfrm>
              <a:off x="785693" y="1838896"/>
              <a:ext cx="7412164" cy="1029963"/>
              <a:chOff x="5092760" y="797898"/>
              <a:chExt cx="7412164" cy="1029963"/>
            </a:xfrm>
          </p:grpSpPr>
          <p:sp>
            <p:nvSpPr>
              <p:cNvPr id="452" name="Google Shape;452;p18"/>
              <p:cNvSpPr/>
              <p:nvPr/>
            </p:nvSpPr>
            <p:spPr>
              <a:xfrm>
                <a:off x="5190439" y="827021"/>
                <a:ext cx="7314485" cy="955078"/>
              </a:xfrm>
              <a:custGeom>
                <a:rect b="b" l="l" r="r" t="t"/>
                <a:pathLst>
                  <a:path extrusionOk="0" fill="none" h="955078" w="7314485">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extrusionOk="0" h="955078" w="7314485">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rgbClr val="DDEAF6"/>
              </a:solidFill>
              <a:ln cap="flat" cmpd="sng" w="19050">
                <a:solidFill>
                  <a:schemeClr val="accent1"/>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453" name="Google Shape;453;p18"/>
              <p:cNvSpPr/>
              <p:nvPr/>
            </p:nvSpPr>
            <p:spPr>
              <a:xfrm>
                <a:off x="5092760" y="797898"/>
                <a:ext cx="7276951" cy="1029963"/>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733">
                    <a:solidFill>
                      <a:srgbClr val="000000"/>
                    </a:solidFill>
                    <a:latin typeface="Calibri"/>
                    <a:ea typeface="Calibri"/>
                    <a:cs typeface="Calibri"/>
                    <a:sym typeface="Calibri"/>
                  </a:rPr>
                  <a:t>Những chi tiết nào cho thấy cún rất tò mò muốn biết về dãy phố bên ngoài?</a:t>
                </a:r>
                <a:endParaRPr sz="3733">
                  <a:solidFill>
                    <a:srgbClr val="000000"/>
                  </a:solidFill>
                  <a:latin typeface="Calibri"/>
                  <a:ea typeface="Calibri"/>
                  <a:cs typeface="Calibri"/>
                  <a:sym typeface="Calibri"/>
                </a:endParaRPr>
              </a:p>
            </p:txBody>
          </p:sp>
        </p:grpSp>
        <p:pic>
          <p:nvPicPr>
            <p:cNvPr id="454" name="Google Shape;454;p18"/>
            <p:cNvPicPr preferRelativeResize="0"/>
            <p:nvPr/>
          </p:nvPicPr>
          <p:blipFill rotWithShape="1">
            <a:blip r:embed="rId4">
              <a:alphaModFix/>
            </a:blip>
            <a:srcRect b="63507" l="50655" r="28183" t="3902"/>
            <a:stretch/>
          </p:blipFill>
          <p:spPr>
            <a:xfrm>
              <a:off x="207253" y="1728030"/>
              <a:ext cx="634257" cy="976819"/>
            </a:xfrm>
            <a:prstGeom prst="roundRect">
              <a:avLst>
                <a:gd fmla="val 16667" name="adj"/>
              </a:avLst>
            </a:prstGeom>
            <a:noFill/>
            <a:ln>
              <a:noFill/>
            </a:ln>
          </p:spPr>
        </p:pic>
      </p:grpSp>
      <p:grpSp>
        <p:nvGrpSpPr>
          <p:cNvPr id="455" name="Google Shape;455;p18"/>
          <p:cNvGrpSpPr/>
          <p:nvPr/>
        </p:nvGrpSpPr>
        <p:grpSpPr>
          <a:xfrm>
            <a:off x="515007" y="2413099"/>
            <a:ext cx="11172496" cy="4019232"/>
            <a:chOff x="1511884" y="2513305"/>
            <a:chExt cx="4067024" cy="2101163"/>
          </a:xfrm>
        </p:grpSpPr>
        <p:sp>
          <p:nvSpPr>
            <p:cNvPr id="456" name="Google Shape;456;p18"/>
            <p:cNvSpPr/>
            <p:nvPr/>
          </p:nvSpPr>
          <p:spPr>
            <a:xfrm>
              <a:off x="1511884" y="2513305"/>
              <a:ext cx="4067024" cy="2101163"/>
            </a:xfrm>
            <a:prstGeom prst="roundRect">
              <a:avLst>
                <a:gd fmla="val 16667" name="adj"/>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457" name="Google Shape;457;p18"/>
            <p:cNvSpPr txBox="1"/>
            <p:nvPr/>
          </p:nvSpPr>
          <p:spPr>
            <a:xfrm>
              <a:off x="1683297" y="2526560"/>
              <a:ext cx="3722526" cy="197905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rgbClr val="FF0000"/>
                  </a:solidFill>
                  <a:latin typeface="Calibri"/>
                  <a:ea typeface="Calibri"/>
                  <a:cs typeface="Calibri"/>
                  <a:sym typeface="Calibri"/>
                </a:rPr>
                <a:t>Cún đã vài lần định ra cổng khám phá dãy phố bên ngoài nhưng người lớn không cho ra (vì cún còn nhỏ). Cún nghĩ “Ở cuối dãy phố có gì nhỉ?”. Cun tò mò, rồi tò mò chuyển thành bực mình, bực đến nỗi đang nằm yên cũng bỗng ngẩng cổ lên sủa “Ắng! Ắng!...".</a:t>
              </a:r>
              <a:endParaRPr sz="3200">
                <a:solidFill>
                  <a:srgbClr val="000000"/>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1" name="Shape 461"/>
        <p:cNvGrpSpPr/>
        <p:nvPr/>
      </p:nvGrpSpPr>
      <p:grpSpPr>
        <a:xfrm>
          <a:off x="0" y="0"/>
          <a:ext cx="0" cy="0"/>
          <a:chOff x="0" y="0"/>
          <a:chExt cx="0" cy="0"/>
        </a:xfrm>
      </p:grpSpPr>
      <p:sp>
        <p:nvSpPr>
          <p:cNvPr id="462" name="Google Shape;462;p19"/>
          <p:cNvSpPr/>
          <p:nvPr/>
        </p:nvSpPr>
        <p:spPr>
          <a:xfrm>
            <a:off x="279781" y="1467453"/>
            <a:ext cx="11770627" cy="5284313"/>
          </a:xfrm>
          <a:custGeom>
            <a:rect b="b" l="l" r="r" t="t"/>
            <a:pathLst>
              <a:path extrusionOk="0" fill="none" h="5284313" w="11770627">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extrusionOk="0" h="5284313" w="11770627">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463" name="Google Shape;463;p19"/>
          <p:cNvGrpSpPr/>
          <p:nvPr/>
        </p:nvGrpSpPr>
        <p:grpSpPr>
          <a:xfrm>
            <a:off x="218403" y="136574"/>
            <a:ext cx="11758436" cy="1413302"/>
            <a:chOff x="184717" y="2585944"/>
            <a:chExt cx="8818827" cy="1059977"/>
          </a:xfrm>
        </p:grpSpPr>
        <p:grpSp>
          <p:nvGrpSpPr>
            <p:cNvPr id="464" name="Google Shape;464;p19"/>
            <p:cNvGrpSpPr/>
            <p:nvPr/>
          </p:nvGrpSpPr>
          <p:grpSpPr>
            <a:xfrm>
              <a:off x="184717" y="2641169"/>
              <a:ext cx="8677582" cy="1004752"/>
              <a:chOff x="184717" y="2641169"/>
              <a:chExt cx="8677582" cy="1004752"/>
            </a:xfrm>
          </p:grpSpPr>
          <p:sp>
            <p:nvSpPr>
              <p:cNvPr id="465" name="Google Shape;465;p19"/>
              <p:cNvSpPr/>
              <p:nvPr/>
            </p:nvSpPr>
            <p:spPr>
              <a:xfrm>
                <a:off x="858393" y="2641169"/>
                <a:ext cx="8003906" cy="806453"/>
              </a:xfrm>
              <a:custGeom>
                <a:rect b="b" l="l" r="r" t="t"/>
                <a:pathLst>
                  <a:path extrusionOk="0" fill="none" h="806453" w="8003906">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extrusionOk="0" h="806453" w="8003906">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rgbClr val="FEE599"/>
              </a:solidFill>
              <a:ln cap="flat" cmpd="sng" w="19050">
                <a:solidFill>
                  <a:srgbClr val="FFC000"/>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pic>
            <p:nvPicPr>
              <p:cNvPr id="466" name="Google Shape;466;p19"/>
              <p:cNvPicPr preferRelativeResize="0"/>
              <p:nvPr/>
            </p:nvPicPr>
            <p:blipFill rotWithShape="1">
              <a:blip r:embed="rId4">
                <a:alphaModFix/>
              </a:blip>
              <a:srcRect b="64704" l="71687" r="6175" t="2707"/>
              <a:stretch/>
            </p:blipFill>
            <p:spPr>
              <a:xfrm>
                <a:off x="184717" y="2685521"/>
                <a:ext cx="652364" cy="960400"/>
              </a:xfrm>
              <a:prstGeom prst="rect">
                <a:avLst/>
              </a:prstGeom>
              <a:noFill/>
              <a:ln>
                <a:noFill/>
              </a:ln>
            </p:spPr>
          </p:pic>
        </p:grpSp>
        <p:sp>
          <p:nvSpPr>
            <p:cNvPr id="467" name="Google Shape;467;p19"/>
            <p:cNvSpPr txBox="1"/>
            <p:nvPr/>
          </p:nvSpPr>
          <p:spPr>
            <a:xfrm>
              <a:off x="803216" y="2585944"/>
              <a:ext cx="8200328" cy="9309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733">
                  <a:solidFill>
                    <a:srgbClr val="000000"/>
                  </a:solidFill>
                  <a:latin typeface="Calibri"/>
                  <a:ea typeface="Calibri"/>
                  <a:cs typeface="Calibri"/>
                  <a:sym typeface="Calibri"/>
                </a:rPr>
                <a:t>Khi có dịp chạy hết dãy phố, những cảnh vật hiện ra trước mắt đã giúp cún nhận ra điều gì?</a:t>
              </a:r>
              <a:endParaRPr/>
            </a:p>
          </p:txBody>
        </p:sp>
      </p:grpSp>
      <p:grpSp>
        <p:nvGrpSpPr>
          <p:cNvPr id="468" name="Google Shape;468;p19"/>
          <p:cNvGrpSpPr/>
          <p:nvPr/>
        </p:nvGrpSpPr>
        <p:grpSpPr>
          <a:xfrm>
            <a:off x="515007" y="2413097"/>
            <a:ext cx="11172496" cy="3567288"/>
            <a:chOff x="1511884" y="2513304"/>
            <a:chExt cx="4067024" cy="1864897"/>
          </a:xfrm>
        </p:grpSpPr>
        <p:sp>
          <p:nvSpPr>
            <p:cNvPr id="469" name="Google Shape;469;p19"/>
            <p:cNvSpPr/>
            <p:nvPr/>
          </p:nvSpPr>
          <p:spPr>
            <a:xfrm>
              <a:off x="1511884" y="2513304"/>
              <a:ext cx="4067024" cy="1864897"/>
            </a:xfrm>
            <a:prstGeom prst="roundRect">
              <a:avLst>
                <a:gd fmla="val 16667" name="adj"/>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470" name="Google Shape;470;p19"/>
            <p:cNvSpPr txBox="1"/>
            <p:nvPr/>
          </p:nvSpPr>
          <p:spPr>
            <a:xfrm>
              <a:off x="1683297" y="2526560"/>
              <a:ext cx="3722526" cy="18181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400">
                  <a:solidFill>
                    <a:srgbClr val="FF0000"/>
                  </a:solidFill>
                  <a:latin typeface="Calibri"/>
                  <a:ea typeface="Calibri"/>
                  <a:cs typeface="Calibri"/>
                  <a:sym typeface="Calibri"/>
                </a:rPr>
                <a:t>Những cảnh vật hiện ra trước mắt đã giúp cún nhận ra: Hết phố này sẽ đến phố khác, hết sông này sẽ đến sông khác, hết làng này sẽ đến làng khác, cuối dãy phố của cún là những chân trời mở ra vô tận.</a:t>
              </a:r>
              <a:endParaRPr sz="3600">
                <a:solidFill>
                  <a:srgbClr val="000000"/>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p2"/>
          <p:cNvSpPr/>
          <p:nvPr/>
        </p:nvSpPr>
        <p:spPr>
          <a:xfrm>
            <a:off x="176935" y="1338177"/>
            <a:ext cx="11553263" cy="4893291"/>
          </a:xfrm>
          <a:custGeom>
            <a:rect b="b" l="l" r="r" t="t"/>
            <a:pathLst>
              <a:path extrusionOk="0" fill="none" h="4893291" w="11553263">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extrusionOk="0" h="4893291" w="11553263">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olidFill>
            <a:schemeClr val="lt1">
              <a:alpha val="75686"/>
            </a:schemeClr>
          </a:solidFill>
          <a:ln cap="flat" cmpd="sng" w="38100">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457200" lvl="0" marL="1066785" marR="0" rtl="0" algn="just">
              <a:spcBef>
                <a:spcPts val="0"/>
              </a:spcBef>
              <a:spcAft>
                <a:spcPts val="0"/>
              </a:spcAft>
              <a:buClr>
                <a:srgbClr val="000000"/>
              </a:buClr>
              <a:buSzPts val="3333"/>
              <a:buFont typeface="Noto Sans Symbols"/>
              <a:buChar char="❖"/>
            </a:pPr>
            <a:r>
              <a:rPr lang="en-US" sz="3333">
                <a:solidFill>
                  <a:srgbClr val="000000"/>
                </a:solidFill>
                <a:latin typeface="Calibri"/>
                <a:ea typeface="Calibri"/>
                <a:cs typeface="Calibri"/>
                <a:sym typeface="Calibri"/>
              </a:rPr>
              <a:t>Nhận biết được các sự việc xảy ra trong câu chuyện. Hiểu suy nghĩ, cảm xúc của nhân vật dựa vào hành động và suy nghĩ của nhân vật.</a:t>
            </a:r>
            <a:endParaRPr/>
          </a:p>
          <a:p>
            <a:pPr indent="-457200" lvl="0" marL="1066785" marR="0" rtl="0" algn="just">
              <a:spcBef>
                <a:spcPts val="1600"/>
              </a:spcBef>
              <a:spcAft>
                <a:spcPts val="0"/>
              </a:spcAft>
              <a:buClr>
                <a:srgbClr val="000000"/>
              </a:buClr>
              <a:buSzPts val="3333"/>
              <a:buFont typeface="Noto Sans Symbols"/>
              <a:buChar char="❖"/>
            </a:pPr>
            <a:r>
              <a:rPr lang="en-US" sz="3333">
                <a:solidFill>
                  <a:srgbClr val="000000"/>
                </a:solidFill>
                <a:latin typeface="Calibri"/>
                <a:ea typeface="Calibri"/>
                <a:cs typeface="Calibri"/>
                <a:sym typeface="Calibri"/>
              </a:rPr>
              <a:t>Hiểu được điều tác giả muốn nói qua câu chuyện: </a:t>
            </a:r>
            <a:r>
              <a:rPr i="1" lang="en-US" sz="3333">
                <a:solidFill>
                  <a:srgbClr val="000000"/>
                </a:solidFill>
                <a:latin typeface="Calibri"/>
                <a:ea typeface="Calibri"/>
                <a:cs typeface="Calibri"/>
                <a:sym typeface="Calibri"/>
              </a:rPr>
              <a:t>Cuộc sống xung quanh chúng ta có rất nhiều điều mà chúng ta chưa biết, giống như những chân trời mở ra vô tận. Chỉ cần chúng ta có khát khao khám phá, chúng ta sẽ được trải nghiệm rất nhiều điều thú vị quanh mình.</a:t>
            </a:r>
            <a:endParaRPr/>
          </a:p>
        </p:txBody>
      </p:sp>
      <p:pic>
        <p:nvPicPr>
          <p:cNvPr id="275" name="Google Shape;275;p2"/>
          <p:cNvPicPr preferRelativeResize="0"/>
          <p:nvPr/>
        </p:nvPicPr>
        <p:blipFill rotWithShape="1">
          <a:blip r:embed="rId4">
            <a:alphaModFix/>
          </a:blip>
          <a:srcRect b="0" l="0" r="0" t="0"/>
          <a:stretch/>
        </p:blipFill>
        <p:spPr>
          <a:xfrm>
            <a:off x="2708991" y="0"/>
            <a:ext cx="6907367" cy="1603387"/>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74">
                                            <p:txEl>
                                              <p:pRg end="0" st="0"/>
                                            </p:txEl>
                                          </p:spTgt>
                                        </p:tgtEl>
                                        <p:attrNameLst>
                                          <p:attrName>style.visibility</p:attrName>
                                        </p:attrNameLst>
                                      </p:cBhvr>
                                      <p:to>
                                        <p:strVal val="visible"/>
                                      </p:to>
                                    </p:set>
                                    <p:anim calcmode="lin" valueType="num">
                                      <p:cBhvr additive="base">
                                        <p:cTn dur="500"/>
                                        <p:tgtEl>
                                          <p:spTgt spid="274">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274">
                                            <p:txEl>
                                              <p:pRg end="0" st="0"/>
                                            </p:txEl>
                                          </p:spTgt>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74">
                                            <p:txEl>
                                              <p:pRg end="1" st="1"/>
                                            </p:txEl>
                                          </p:spTgt>
                                        </p:tgtEl>
                                        <p:attrNameLst>
                                          <p:attrName>style.visibility</p:attrName>
                                        </p:attrNameLst>
                                      </p:cBhvr>
                                      <p:to>
                                        <p:strVal val="visible"/>
                                      </p:to>
                                    </p:set>
                                    <p:anim calcmode="lin" valueType="num">
                                      <p:cBhvr additive="base">
                                        <p:cTn dur="500"/>
                                        <p:tgtEl>
                                          <p:spTgt spid="274">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274">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4" name="Shape 474"/>
        <p:cNvGrpSpPr/>
        <p:nvPr/>
      </p:nvGrpSpPr>
      <p:grpSpPr>
        <a:xfrm>
          <a:off x="0" y="0"/>
          <a:ext cx="0" cy="0"/>
          <a:chOff x="0" y="0"/>
          <a:chExt cx="0" cy="0"/>
        </a:xfrm>
      </p:grpSpPr>
      <p:sp>
        <p:nvSpPr>
          <p:cNvPr id="475" name="Google Shape;475;p20"/>
          <p:cNvSpPr/>
          <p:nvPr/>
        </p:nvSpPr>
        <p:spPr>
          <a:xfrm>
            <a:off x="809530" y="1910053"/>
            <a:ext cx="10778588" cy="4732485"/>
          </a:xfrm>
          <a:custGeom>
            <a:rect b="b" l="l" r="r" t="t"/>
            <a:pathLst>
              <a:path extrusionOk="0" fill="none" h="4732485" w="10778588">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extrusionOk="0" h="4732485" w="10778588">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476" name="Google Shape;476;p20"/>
          <p:cNvGrpSpPr/>
          <p:nvPr/>
        </p:nvGrpSpPr>
        <p:grpSpPr>
          <a:xfrm>
            <a:off x="396522" y="334324"/>
            <a:ext cx="11364554" cy="1473453"/>
            <a:chOff x="8624" y="3369268"/>
            <a:chExt cx="8523416" cy="1105090"/>
          </a:xfrm>
        </p:grpSpPr>
        <p:grpSp>
          <p:nvGrpSpPr>
            <p:cNvPr id="477" name="Google Shape;477;p20"/>
            <p:cNvGrpSpPr/>
            <p:nvPr/>
          </p:nvGrpSpPr>
          <p:grpSpPr>
            <a:xfrm>
              <a:off x="757024" y="3480137"/>
              <a:ext cx="7775016" cy="994221"/>
              <a:chOff x="856075" y="3661610"/>
              <a:chExt cx="7775016" cy="994221"/>
            </a:xfrm>
          </p:grpSpPr>
          <p:sp>
            <p:nvSpPr>
              <p:cNvPr id="478" name="Google Shape;478;p20"/>
              <p:cNvSpPr/>
              <p:nvPr/>
            </p:nvSpPr>
            <p:spPr>
              <a:xfrm>
                <a:off x="874677" y="3661610"/>
                <a:ext cx="7756414" cy="994221"/>
              </a:xfrm>
              <a:custGeom>
                <a:rect b="b" l="l" r="r" t="t"/>
                <a:pathLst>
                  <a:path extrusionOk="0" fill="none" h="994221" w="7756414">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extrusionOk="0" h="994221" w="7756414">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rgbClr val="E1EFD8"/>
              </a:solidFill>
              <a:ln cap="flat" cmpd="sng" w="19050">
                <a:solidFill>
                  <a:srgbClr val="02A783"/>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479" name="Google Shape;479;p20"/>
              <p:cNvSpPr txBox="1"/>
              <p:nvPr/>
            </p:nvSpPr>
            <p:spPr>
              <a:xfrm>
                <a:off x="856075" y="3712963"/>
                <a:ext cx="7625243" cy="9309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733">
                    <a:solidFill>
                      <a:srgbClr val="000000"/>
                    </a:solidFill>
                    <a:latin typeface="Calibri"/>
                    <a:ea typeface="Calibri"/>
                    <a:cs typeface="Calibri"/>
                    <a:sym typeface="Calibri"/>
                  </a:rPr>
                  <a:t>Tìm những từ ngữ chỉ cảm xúc của cún và giải thích vì sao cún có những cảm xúc đó.</a:t>
                </a:r>
                <a:endParaRPr/>
              </a:p>
            </p:txBody>
          </p:sp>
        </p:grpSp>
        <p:pic>
          <p:nvPicPr>
            <p:cNvPr id="480" name="Google Shape;480;p20"/>
            <p:cNvPicPr preferRelativeResize="0"/>
            <p:nvPr/>
          </p:nvPicPr>
          <p:blipFill rotWithShape="1">
            <a:blip r:embed="rId4">
              <a:alphaModFix/>
            </a:blip>
            <a:srcRect b="36152" l="8956" r="68907" t="37666"/>
            <a:stretch/>
          </p:blipFill>
          <p:spPr>
            <a:xfrm>
              <a:off x="8624" y="3369268"/>
              <a:ext cx="733592" cy="867626"/>
            </a:xfrm>
            <a:prstGeom prst="rect">
              <a:avLst/>
            </a:prstGeom>
            <a:noFill/>
            <a:ln>
              <a:noFill/>
            </a:ln>
          </p:spPr>
        </p:pic>
      </p:grpSp>
      <p:grpSp>
        <p:nvGrpSpPr>
          <p:cNvPr id="481" name="Google Shape;481;p20"/>
          <p:cNvGrpSpPr/>
          <p:nvPr/>
        </p:nvGrpSpPr>
        <p:grpSpPr>
          <a:xfrm>
            <a:off x="1711789" y="2413100"/>
            <a:ext cx="8974068" cy="4082294"/>
            <a:chOff x="1511884" y="2513305"/>
            <a:chExt cx="4067024" cy="2101163"/>
          </a:xfrm>
        </p:grpSpPr>
        <p:sp>
          <p:nvSpPr>
            <p:cNvPr id="482" name="Google Shape;482;p20"/>
            <p:cNvSpPr/>
            <p:nvPr/>
          </p:nvSpPr>
          <p:spPr>
            <a:xfrm>
              <a:off x="1511884" y="2513305"/>
              <a:ext cx="4067024" cy="2101163"/>
            </a:xfrm>
            <a:prstGeom prst="roundRect">
              <a:avLst>
                <a:gd fmla="val 16667" name="adj"/>
              </a:avLst>
            </a:prstGeom>
            <a:solidFill>
              <a:srgbClr val="F7CAA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483" name="Google Shape;483;p20"/>
            <p:cNvSpPr txBox="1"/>
            <p:nvPr/>
          </p:nvSpPr>
          <p:spPr>
            <a:xfrm>
              <a:off x="1688059" y="2618525"/>
              <a:ext cx="3882755" cy="194848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rgbClr val="002060"/>
                  </a:solidFill>
                  <a:latin typeface="Calibri"/>
                  <a:ea typeface="Calibri"/>
                  <a:cs typeface="Calibri"/>
                  <a:sym typeface="Calibri"/>
                </a:rPr>
                <a:t>Những từ ngữ chỉ cảm xúc của cún: </a:t>
              </a:r>
              <a:r>
                <a:rPr b="1" i="1" lang="en-US" sz="4000">
                  <a:solidFill>
                    <a:srgbClr val="FF0000"/>
                  </a:solidFill>
                  <a:latin typeface="Calibri"/>
                  <a:ea typeface="Calibri"/>
                  <a:cs typeface="Calibri"/>
                  <a:sym typeface="Calibri"/>
                </a:rPr>
                <a:t>bực mình</a:t>
              </a:r>
              <a:r>
                <a:rPr b="1" lang="en-US" sz="4000">
                  <a:solidFill>
                    <a:srgbClr val="002060"/>
                  </a:solidFill>
                  <a:latin typeface="Calibri"/>
                  <a:ea typeface="Calibri"/>
                  <a:cs typeface="Calibri"/>
                  <a:sym typeface="Calibri"/>
                </a:rPr>
                <a:t> (vì tò mò muốn biết về cuối dãy phổ mà lại không được ra ngoài), </a:t>
              </a:r>
              <a:r>
                <a:rPr b="1" i="1" lang="en-US" sz="4000">
                  <a:solidFill>
                    <a:srgbClr val="FF0000"/>
                  </a:solidFill>
                  <a:latin typeface="Calibri"/>
                  <a:ea typeface="Calibri"/>
                  <a:cs typeface="Calibri"/>
                  <a:sym typeface="Calibri"/>
                </a:rPr>
                <a:t>mừng rỡ </a:t>
              </a:r>
              <a:r>
                <a:rPr b="1" lang="en-US" sz="4000">
                  <a:solidFill>
                    <a:srgbClr val="002060"/>
                  </a:solidFill>
                  <a:latin typeface="Calibri"/>
                  <a:ea typeface="Calibri"/>
                  <a:cs typeface="Calibri"/>
                  <a:sym typeface="Calibri"/>
                </a:rPr>
                <a:t>(vì được người nhà mở cổng cho ra ngoài, chạy đi khám phá dãy phố).</a:t>
              </a:r>
              <a:endParaRPr sz="3200">
                <a:solidFill>
                  <a:srgbClr val="002060"/>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7" name="Shape 487"/>
        <p:cNvGrpSpPr/>
        <p:nvPr/>
      </p:nvGrpSpPr>
      <p:grpSpPr>
        <a:xfrm>
          <a:off x="0" y="0"/>
          <a:ext cx="0" cy="0"/>
          <a:chOff x="0" y="0"/>
          <a:chExt cx="0" cy="0"/>
        </a:xfrm>
      </p:grpSpPr>
      <p:sp>
        <p:nvSpPr>
          <p:cNvPr id="488" name="Google Shape;488;p21"/>
          <p:cNvSpPr/>
          <p:nvPr/>
        </p:nvSpPr>
        <p:spPr>
          <a:xfrm>
            <a:off x="706706" y="2188685"/>
            <a:ext cx="10778588" cy="4485384"/>
          </a:xfrm>
          <a:custGeom>
            <a:rect b="b" l="l" r="r" t="t"/>
            <a:pathLst>
              <a:path extrusionOk="0" fill="none" h="4485384" w="10778588">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extrusionOk="0" h="4485384" w="10778588">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489" name="Google Shape;489;p21"/>
          <p:cNvGrpSpPr/>
          <p:nvPr/>
        </p:nvGrpSpPr>
        <p:grpSpPr>
          <a:xfrm>
            <a:off x="115323" y="196027"/>
            <a:ext cx="12076677" cy="1560641"/>
            <a:chOff x="32218" y="4156380"/>
            <a:chExt cx="9057508" cy="1170481"/>
          </a:xfrm>
        </p:grpSpPr>
        <p:sp>
          <p:nvSpPr>
            <p:cNvPr id="490" name="Google Shape;490;p21"/>
            <p:cNvSpPr/>
            <p:nvPr/>
          </p:nvSpPr>
          <p:spPr>
            <a:xfrm>
              <a:off x="827240" y="4156380"/>
              <a:ext cx="8083941" cy="1170481"/>
            </a:xfrm>
            <a:custGeom>
              <a:rect b="b" l="l" r="r" t="t"/>
              <a:pathLst>
                <a:path extrusionOk="0" fill="none" h="1170481" w="8083941">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extrusionOk="0" h="1170481" w="8083941">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cap="flat" cmpd="sng" w="19050">
              <a:solidFill>
                <a:srgbClr val="7F34E5"/>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491" name="Google Shape;491;p21"/>
            <p:cNvSpPr txBox="1"/>
            <p:nvPr/>
          </p:nvSpPr>
          <p:spPr>
            <a:xfrm>
              <a:off x="574434" y="4264566"/>
              <a:ext cx="8515292" cy="9309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733">
                  <a:solidFill>
                    <a:srgbClr val="000000"/>
                  </a:solidFill>
                  <a:latin typeface="Calibri"/>
                  <a:ea typeface="Calibri"/>
                  <a:cs typeface="Calibri"/>
                  <a:sym typeface="Calibri"/>
                </a:rPr>
                <a:t>Hãy tưởng tượng em cùng cún đi trên dãy phố trong bài đọc, em sẽ thấy những gì?</a:t>
              </a:r>
              <a:endParaRPr/>
            </a:p>
          </p:txBody>
        </p:sp>
        <p:pic>
          <p:nvPicPr>
            <p:cNvPr id="492" name="Google Shape;492;p21"/>
            <p:cNvPicPr preferRelativeResize="0"/>
            <p:nvPr/>
          </p:nvPicPr>
          <p:blipFill rotWithShape="1">
            <a:blip r:embed="rId4">
              <a:alphaModFix/>
            </a:blip>
            <a:srcRect b="37592" l="30952" r="49998" t="35570"/>
            <a:stretch/>
          </p:blipFill>
          <p:spPr>
            <a:xfrm>
              <a:off x="32218" y="4219247"/>
              <a:ext cx="641795" cy="904223"/>
            </a:xfrm>
            <a:prstGeom prst="rect">
              <a:avLst/>
            </a:prstGeom>
            <a:noFill/>
            <a:ln>
              <a:noFill/>
            </a:ln>
          </p:spPr>
        </p:pic>
      </p:grpSp>
      <p:pic>
        <p:nvPicPr>
          <p:cNvPr id="493" name="Google Shape;493;p21"/>
          <p:cNvPicPr preferRelativeResize="0"/>
          <p:nvPr/>
        </p:nvPicPr>
        <p:blipFill rotWithShape="1">
          <a:blip r:embed="rId5">
            <a:alphaModFix/>
          </a:blip>
          <a:srcRect b="0" l="0" r="0" t="0"/>
          <a:stretch/>
        </p:blipFill>
        <p:spPr>
          <a:xfrm>
            <a:off x="1671144" y="2531843"/>
            <a:ext cx="9064575" cy="1546171"/>
          </a:xfrm>
          <a:prstGeom prst="rect">
            <a:avLst/>
          </a:prstGeom>
          <a:noFill/>
          <a:ln>
            <a:noFill/>
          </a:ln>
        </p:spPr>
      </p:pic>
      <p:grpSp>
        <p:nvGrpSpPr>
          <p:cNvPr id="494" name="Google Shape;494;p21"/>
          <p:cNvGrpSpPr/>
          <p:nvPr/>
        </p:nvGrpSpPr>
        <p:grpSpPr>
          <a:xfrm>
            <a:off x="651641" y="4662310"/>
            <a:ext cx="11172496" cy="1696448"/>
            <a:chOff x="1511884" y="2513304"/>
            <a:chExt cx="4067024" cy="1864897"/>
          </a:xfrm>
        </p:grpSpPr>
        <p:sp>
          <p:nvSpPr>
            <p:cNvPr id="495" name="Google Shape;495;p21"/>
            <p:cNvSpPr/>
            <p:nvPr/>
          </p:nvSpPr>
          <p:spPr>
            <a:xfrm>
              <a:off x="1511884" y="2513304"/>
              <a:ext cx="4067024" cy="1864897"/>
            </a:xfrm>
            <a:prstGeom prst="roundRect">
              <a:avLst>
                <a:gd fmla="val 16667" name="adj"/>
              </a:avLst>
            </a:prstGeom>
            <a:solidFill>
              <a:srgbClr val="FFF2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sp>
          <p:nvSpPr>
            <p:cNvPr id="496" name="Google Shape;496;p21"/>
            <p:cNvSpPr txBox="1"/>
            <p:nvPr/>
          </p:nvSpPr>
          <p:spPr>
            <a:xfrm>
              <a:off x="1683297" y="2526560"/>
              <a:ext cx="3722526" cy="82058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FF0000"/>
                  </a:solidFill>
                  <a:latin typeface="Calibri"/>
                  <a:ea typeface="Calibri"/>
                  <a:cs typeface="Calibri"/>
                  <a:sym typeface="Calibri"/>
                </a:rPr>
                <a:t>Gợi ý: Dựa vào các cảnh vật mà cún nhìn thấy, em hãy tưởng tượng về con phố em đang đi có những gì? Những thứ đó sẽ được cảm nhận như thế nào?</a:t>
              </a:r>
              <a:endParaRPr sz="2400">
                <a:solidFill>
                  <a:srgbClr val="000000"/>
                </a:solidFill>
                <a:latin typeface="Calibri"/>
                <a:ea typeface="Calibri"/>
                <a:cs typeface="Calibri"/>
                <a:sym typeface="Calibri"/>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0" name="Shape 500"/>
        <p:cNvGrpSpPr/>
        <p:nvPr/>
      </p:nvGrpSpPr>
      <p:grpSpPr>
        <a:xfrm>
          <a:off x="0" y="0"/>
          <a:ext cx="0" cy="0"/>
          <a:chOff x="0" y="0"/>
          <a:chExt cx="0" cy="0"/>
        </a:xfrm>
      </p:grpSpPr>
      <p:sp>
        <p:nvSpPr>
          <p:cNvPr id="501" name="Google Shape;501;p22"/>
          <p:cNvSpPr/>
          <p:nvPr/>
        </p:nvSpPr>
        <p:spPr>
          <a:xfrm>
            <a:off x="706706" y="2188685"/>
            <a:ext cx="10778588" cy="4485384"/>
          </a:xfrm>
          <a:custGeom>
            <a:rect b="b" l="l" r="r" t="t"/>
            <a:pathLst>
              <a:path extrusionOk="0" fill="none" h="4485384" w="10778588">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extrusionOk="0" h="4485384" w="10778588">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grpSp>
        <p:nvGrpSpPr>
          <p:cNvPr id="502" name="Google Shape;502;p22"/>
          <p:cNvGrpSpPr/>
          <p:nvPr/>
        </p:nvGrpSpPr>
        <p:grpSpPr>
          <a:xfrm>
            <a:off x="115323" y="196027"/>
            <a:ext cx="12076677" cy="1560641"/>
            <a:chOff x="32218" y="4156380"/>
            <a:chExt cx="9057508" cy="1170481"/>
          </a:xfrm>
        </p:grpSpPr>
        <p:sp>
          <p:nvSpPr>
            <p:cNvPr id="503" name="Google Shape;503;p22"/>
            <p:cNvSpPr/>
            <p:nvPr/>
          </p:nvSpPr>
          <p:spPr>
            <a:xfrm>
              <a:off x="827240" y="4156380"/>
              <a:ext cx="8083941" cy="1170481"/>
            </a:xfrm>
            <a:custGeom>
              <a:rect b="b" l="l" r="r" t="t"/>
              <a:pathLst>
                <a:path extrusionOk="0" fill="none" h="1170481" w="8083941">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extrusionOk="0" h="1170481" w="8083941">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cap="flat" cmpd="sng" w="19050">
              <a:solidFill>
                <a:srgbClr val="7F34E5"/>
              </a:solidFill>
              <a:prstDash val="lg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Calibri"/>
                <a:buNone/>
              </a:pPr>
              <a:r>
                <a:t/>
              </a:r>
              <a:endParaRPr b="0" i="0" sz="1867" u="none" cap="none" strike="noStrike">
                <a:solidFill>
                  <a:srgbClr val="FFFFFF"/>
                </a:solidFill>
                <a:latin typeface="Calibri"/>
                <a:ea typeface="Calibri"/>
                <a:cs typeface="Calibri"/>
                <a:sym typeface="Calibri"/>
              </a:endParaRPr>
            </a:p>
          </p:txBody>
        </p:sp>
        <p:sp>
          <p:nvSpPr>
            <p:cNvPr id="504" name="Google Shape;504;p22"/>
            <p:cNvSpPr txBox="1"/>
            <p:nvPr/>
          </p:nvSpPr>
          <p:spPr>
            <a:xfrm>
              <a:off x="574434" y="4264566"/>
              <a:ext cx="8515292" cy="9309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733"/>
                <a:buFont typeface="Calibri"/>
                <a:buNone/>
              </a:pPr>
              <a:r>
                <a:rPr b="0" i="0" lang="en-US" sz="3733" u="none" cap="none" strike="noStrike">
                  <a:solidFill>
                    <a:srgbClr val="000000"/>
                  </a:solidFill>
                  <a:latin typeface="Calibri"/>
                  <a:ea typeface="Calibri"/>
                  <a:cs typeface="Calibri"/>
                  <a:sym typeface="Calibri"/>
                </a:rPr>
                <a:t>Hãy tưởng tượng em cùng cún đi trên dãy phố trong bài đọc, em sẽ thấy những gì?</a:t>
              </a:r>
              <a:endParaRPr/>
            </a:p>
          </p:txBody>
        </p:sp>
        <p:pic>
          <p:nvPicPr>
            <p:cNvPr id="505" name="Google Shape;505;p22"/>
            <p:cNvPicPr preferRelativeResize="0"/>
            <p:nvPr/>
          </p:nvPicPr>
          <p:blipFill rotWithShape="1">
            <a:blip r:embed="rId4">
              <a:alphaModFix/>
            </a:blip>
            <a:srcRect b="37592" l="30952" r="49998" t="35570"/>
            <a:stretch/>
          </p:blipFill>
          <p:spPr>
            <a:xfrm>
              <a:off x="32218" y="4219247"/>
              <a:ext cx="641795" cy="904223"/>
            </a:xfrm>
            <a:prstGeom prst="rect">
              <a:avLst/>
            </a:prstGeom>
            <a:noFill/>
            <a:ln>
              <a:noFill/>
            </a:ln>
          </p:spPr>
        </p:pic>
      </p:grpSp>
      <p:graphicFrame>
        <p:nvGraphicFramePr>
          <p:cNvPr id="506" name="Google Shape;506;p22"/>
          <p:cNvGraphicFramePr/>
          <p:nvPr/>
        </p:nvGraphicFramePr>
        <p:xfrm>
          <a:off x="1261241" y="2343808"/>
          <a:ext cx="3000000" cy="3000000"/>
        </p:xfrm>
        <a:graphic>
          <a:graphicData uri="http://schemas.openxmlformats.org/drawingml/2006/table">
            <a:tbl>
              <a:tblPr bandRow="1" firstCol="1" firstRow="1">
                <a:noFill/>
                <a:tableStyleId>{E7849C3C-6191-4591-B941-577928666009}</a:tableStyleId>
              </a:tblPr>
              <a:tblGrid>
                <a:gridCol w="4960875"/>
                <a:gridCol w="4960875"/>
              </a:tblGrid>
              <a:tr h="1813175">
                <a:tc>
                  <a:txBody>
                    <a:bodyPr/>
                    <a:lstStyle/>
                    <a:p>
                      <a:pPr indent="0" lvl="0" marL="0" marR="0" rtl="0" algn="ctr">
                        <a:lnSpc>
                          <a:spcPct val="150000"/>
                        </a:lnSpc>
                        <a:spcBef>
                          <a:spcPts val="0"/>
                        </a:spcBef>
                        <a:spcAft>
                          <a:spcPts val="0"/>
                        </a:spcAft>
                        <a:buNone/>
                      </a:pPr>
                      <a:r>
                        <a:rPr lang="en-US" sz="2400" u="none" cap="none" strike="noStrike">
                          <a:solidFill>
                            <a:srgbClr val="002060"/>
                          </a:solidFill>
                        </a:rPr>
                        <a:t>Nhìn</a:t>
                      </a:r>
                      <a:endParaRPr sz="2000" u="none" cap="none" strike="noStrike">
                        <a:solidFill>
                          <a:srgbClr val="002060"/>
                        </a:solidFill>
                      </a:endParaRPr>
                    </a:p>
                    <a:p>
                      <a:pPr indent="0" lvl="0" marL="0" marR="0" rtl="0" algn="just">
                        <a:lnSpc>
                          <a:spcPct val="150000"/>
                        </a:lnSpc>
                        <a:spcBef>
                          <a:spcPts val="200"/>
                        </a:spcBef>
                        <a:spcAft>
                          <a:spcPts val="0"/>
                        </a:spcAft>
                        <a:buNone/>
                      </a:pPr>
                      <a:r>
                        <a:rPr b="0" lang="en-US" sz="2400" u="none" cap="none" strike="noStrike">
                          <a:solidFill>
                            <a:srgbClr val="002060"/>
                          </a:solidFill>
                        </a:rPr>
                        <a:t>con đường, nhà, mái tôn, con đò, bãi bồi, cây cối, nhà cửa,...</a:t>
                      </a:r>
                      <a:endParaRPr b="0" sz="2000" u="none" cap="none" strike="noStrike">
                        <a:solidFill>
                          <a:srgbClr val="002060"/>
                        </a:solidFill>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50000"/>
                        </a:lnSpc>
                        <a:spcBef>
                          <a:spcPts val="0"/>
                        </a:spcBef>
                        <a:spcAft>
                          <a:spcPts val="0"/>
                        </a:spcAft>
                        <a:buNone/>
                      </a:pPr>
                      <a:r>
                        <a:rPr lang="en-US" sz="2400" u="none" cap="none" strike="noStrike">
                          <a:solidFill>
                            <a:srgbClr val="002060"/>
                          </a:solidFill>
                        </a:rPr>
                        <a:t>Nghe</a:t>
                      </a:r>
                      <a:endParaRPr sz="2000" u="none" cap="none" strike="noStrike">
                        <a:solidFill>
                          <a:srgbClr val="002060"/>
                        </a:solidFill>
                      </a:endParaRPr>
                    </a:p>
                    <a:p>
                      <a:pPr indent="0" lvl="0" marL="0" marR="0" rtl="0" algn="just">
                        <a:lnSpc>
                          <a:spcPct val="150000"/>
                        </a:lnSpc>
                        <a:spcBef>
                          <a:spcPts val="200"/>
                        </a:spcBef>
                        <a:spcAft>
                          <a:spcPts val="0"/>
                        </a:spcAft>
                        <a:buNone/>
                      </a:pPr>
                      <a:r>
                        <a:rPr b="0" lang="en-US" sz="2400" u="none" cap="none" strike="noStrike">
                          <a:solidFill>
                            <a:srgbClr val="002060"/>
                          </a:solidFill>
                        </a:rPr>
                        <a:t>tiếng gió thổi, tiếng nước chảy êm đềm, tiếng cây cối xào xạc,...</a:t>
                      </a:r>
                      <a:endParaRPr b="0" sz="2000" u="none" cap="none" strike="noStrike">
                        <a:solidFill>
                          <a:srgbClr val="002060"/>
                        </a:solidFill>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2346875">
                <a:tc>
                  <a:txBody>
                    <a:bodyPr/>
                    <a:lstStyle/>
                    <a:p>
                      <a:pPr indent="0" lvl="0" marL="0" marR="0" rtl="0" algn="ctr">
                        <a:lnSpc>
                          <a:spcPct val="150000"/>
                        </a:lnSpc>
                        <a:spcBef>
                          <a:spcPts val="0"/>
                        </a:spcBef>
                        <a:spcAft>
                          <a:spcPts val="0"/>
                        </a:spcAft>
                        <a:buNone/>
                      </a:pPr>
                      <a:r>
                        <a:rPr lang="en-US" sz="2400" u="none" cap="none" strike="noStrike">
                          <a:solidFill>
                            <a:srgbClr val="002060"/>
                          </a:solidFill>
                        </a:rPr>
                        <a:t>Ngửi</a:t>
                      </a:r>
                      <a:endParaRPr sz="2000" u="none" cap="none" strike="noStrike">
                        <a:solidFill>
                          <a:srgbClr val="002060"/>
                        </a:solidFill>
                      </a:endParaRPr>
                    </a:p>
                    <a:p>
                      <a:pPr indent="0" lvl="0" marL="0" marR="0" rtl="0" algn="just">
                        <a:lnSpc>
                          <a:spcPct val="150000"/>
                        </a:lnSpc>
                        <a:spcBef>
                          <a:spcPts val="200"/>
                        </a:spcBef>
                        <a:spcAft>
                          <a:spcPts val="0"/>
                        </a:spcAft>
                        <a:buNone/>
                      </a:pPr>
                      <a:r>
                        <a:rPr b="0" lang="en-US" sz="2400" u="none" cap="none" strike="noStrike">
                          <a:solidFill>
                            <a:srgbClr val="002060"/>
                          </a:solidFill>
                        </a:rPr>
                        <a:t>mùi nước từ sông, mùi bùn đất khô trên đường,...</a:t>
                      </a:r>
                      <a:endParaRPr b="0" sz="2000" u="none" cap="none" strike="noStrike">
                        <a:solidFill>
                          <a:srgbClr val="002060"/>
                        </a:solidFill>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lnSpc>
                          <a:spcPct val="150000"/>
                        </a:lnSpc>
                        <a:spcBef>
                          <a:spcPts val="0"/>
                        </a:spcBef>
                        <a:spcAft>
                          <a:spcPts val="0"/>
                        </a:spcAft>
                        <a:buNone/>
                      </a:pPr>
                      <a:r>
                        <a:rPr b="1" lang="en-US" sz="2400" u="none" cap="none" strike="noStrike">
                          <a:solidFill>
                            <a:srgbClr val="002060"/>
                          </a:solidFill>
                        </a:rPr>
                        <a:t>Cảm xúc</a:t>
                      </a:r>
                      <a:endParaRPr b="1" sz="2000" u="none" cap="none" strike="noStrike">
                        <a:solidFill>
                          <a:srgbClr val="002060"/>
                        </a:solidFill>
                      </a:endParaRPr>
                    </a:p>
                    <a:p>
                      <a:pPr indent="0" lvl="0" marL="0" marR="0" rtl="0" algn="just">
                        <a:lnSpc>
                          <a:spcPct val="150000"/>
                        </a:lnSpc>
                        <a:spcBef>
                          <a:spcPts val="200"/>
                        </a:spcBef>
                        <a:spcAft>
                          <a:spcPts val="0"/>
                        </a:spcAft>
                        <a:buNone/>
                      </a:pPr>
                      <a:r>
                        <a:rPr lang="en-US" sz="2400" u="none" cap="none" strike="noStrike">
                          <a:solidFill>
                            <a:srgbClr val="002060"/>
                          </a:solidFill>
                        </a:rPr>
                        <a:t>vui vẻ, khoan khoái, thích thú, hài lòng,...hoặc khó chịu, chật chội, buồn tẻ,...</a:t>
                      </a:r>
                      <a:endParaRPr sz="2000" u="none" cap="none" strike="noStrike">
                        <a:solidFill>
                          <a:srgbClr val="002060"/>
                        </a:solidFill>
                        <a:latin typeface="Calibri"/>
                        <a:ea typeface="Calibri"/>
                        <a:cs typeface="Calibri"/>
                        <a:sym typeface="Calibri"/>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bl>
          </a:graphicData>
        </a:graphic>
      </p:graphicFrame>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1" name="Shape 511"/>
        <p:cNvGrpSpPr/>
        <p:nvPr/>
      </p:nvGrpSpPr>
      <p:grpSpPr>
        <a:xfrm>
          <a:off x="0" y="0"/>
          <a:ext cx="0" cy="0"/>
          <a:chOff x="0" y="0"/>
          <a:chExt cx="0" cy="0"/>
        </a:xfrm>
      </p:grpSpPr>
      <p:pic>
        <p:nvPicPr>
          <p:cNvPr descr="Ảnh có chứa đồ chơi, búp bê&#10;&#10;Mô tả được tạo tự động" id="512" name="Google Shape;512;p23"/>
          <p:cNvPicPr preferRelativeResize="0"/>
          <p:nvPr/>
        </p:nvPicPr>
        <p:blipFill rotWithShape="1">
          <a:blip r:embed="rId4">
            <a:alphaModFix/>
          </a:blip>
          <a:srcRect b="0" l="0" r="0" t="0"/>
          <a:stretch/>
        </p:blipFill>
        <p:spPr>
          <a:xfrm>
            <a:off x="4257945" y="1007314"/>
            <a:ext cx="7377777" cy="5460317"/>
          </a:xfrm>
          <a:prstGeom prst="rect">
            <a:avLst/>
          </a:prstGeom>
          <a:noFill/>
          <a:ln>
            <a:noFill/>
          </a:ln>
        </p:spPr>
      </p:pic>
      <p:pic>
        <p:nvPicPr>
          <p:cNvPr id="513" name="Google Shape;513;p23"/>
          <p:cNvPicPr preferRelativeResize="0"/>
          <p:nvPr/>
        </p:nvPicPr>
        <p:blipFill rotWithShape="1">
          <a:blip r:embed="rId5">
            <a:alphaModFix/>
          </a:blip>
          <a:srcRect b="0" l="0" r="0" t="0"/>
          <a:stretch/>
        </p:blipFill>
        <p:spPr>
          <a:xfrm>
            <a:off x="304078" y="1748693"/>
            <a:ext cx="4541914" cy="5273497"/>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7" name="Shape 517"/>
        <p:cNvGrpSpPr/>
        <p:nvPr/>
      </p:nvGrpSpPr>
      <p:grpSpPr>
        <a:xfrm>
          <a:off x="0" y="0"/>
          <a:ext cx="0" cy="0"/>
          <a:chOff x="0" y="0"/>
          <a:chExt cx="0" cy="0"/>
        </a:xfrm>
      </p:grpSpPr>
      <p:sp>
        <p:nvSpPr>
          <p:cNvPr id="518" name="Google Shape;518;p24"/>
          <p:cNvSpPr/>
          <p:nvPr/>
        </p:nvSpPr>
        <p:spPr>
          <a:xfrm>
            <a:off x="1288290" y="1546330"/>
            <a:ext cx="9903745" cy="4358407"/>
          </a:xfrm>
          <a:custGeom>
            <a:rect b="b" l="l" r="r" t="t"/>
            <a:pathLst>
              <a:path extrusionOk="0" fill="none" h="4358407" w="9903745">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extrusionOk="0" h="4358407" w="9903745">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cap="flat" cmpd="sng" w="38100">
            <a:solidFill>
              <a:srgbClr val="002060"/>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519" name="Google Shape;519;p24"/>
          <p:cNvGrpSpPr/>
          <p:nvPr/>
        </p:nvGrpSpPr>
        <p:grpSpPr>
          <a:xfrm>
            <a:off x="1498294" y="1994112"/>
            <a:ext cx="9731921" cy="1478280"/>
            <a:chOff x="1476260" y="1373232"/>
            <a:chExt cx="6945843" cy="1108710"/>
          </a:xfrm>
        </p:grpSpPr>
        <p:pic>
          <p:nvPicPr>
            <p:cNvPr descr="Ảnh có chứa đồ họa véc-tơ&#10;&#10;Mô tả được tạo tự động" id="520" name="Google Shape;520;p24"/>
            <p:cNvPicPr preferRelativeResize="0"/>
            <p:nvPr/>
          </p:nvPicPr>
          <p:blipFill rotWithShape="1">
            <a:blip r:embed="rId4">
              <a:alphaModFix/>
            </a:blip>
            <a:srcRect b="3427" l="11892" r="70500" t="54446"/>
            <a:stretch/>
          </p:blipFill>
          <p:spPr>
            <a:xfrm>
              <a:off x="1476260" y="1373232"/>
              <a:ext cx="823856" cy="1108710"/>
            </a:xfrm>
            <a:prstGeom prst="rect">
              <a:avLst/>
            </a:prstGeom>
            <a:noFill/>
            <a:ln>
              <a:noFill/>
            </a:ln>
          </p:spPr>
        </p:pic>
        <p:sp>
          <p:nvSpPr>
            <p:cNvPr id="521" name="Google Shape;521;p24"/>
            <p:cNvSpPr txBox="1"/>
            <p:nvPr/>
          </p:nvSpPr>
          <p:spPr>
            <a:xfrm>
              <a:off x="2327366" y="1562296"/>
              <a:ext cx="6094737" cy="62324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800">
                  <a:solidFill>
                    <a:srgbClr val="00B0F0"/>
                  </a:solidFill>
                  <a:latin typeface="Calibri"/>
                  <a:ea typeface="Calibri"/>
                  <a:cs typeface="Calibri"/>
                  <a:sym typeface="Calibri"/>
                </a:rPr>
                <a:t>Đọc bài với giọng như thế nào?</a:t>
              </a:r>
              <a:endParaRPr b="1" sz="4800">
                <a:solidFill>
                  <a:srgbClr val="00B0F0"/>
                </a:solidFill>
                <a:latin typeface="Calibri"/>
                <a:ea typeface="Calibri"/>
                <a:cs typeface="Calibri"/>
                <a:sym typeface="Calibri"/>
              </a:endParaRPr>
            </a:p>
          </p:txBody>
        </p:sp>
      </p:grpSp>
      <p:grpSp>
        <p:nvGrpSpPr>
          <p:cNvPr id="522" name="Google Shape;522;p24"/>
          <p:cNvGrpSpPr/>
          <p:nvPr/>
        </p:nvGrpSpPr>
        <p:grpSpPr>
          <a:xfrm>
            <a:off x="1524942" y="3820681"/>
            <a:ext cx="9430439" cy="1702522"/>
            <a:chOff x="1476260" y="1373232"/>
            <a:chExt cx="7072829" cy="1276891"/>
          </a:xfrm>
        </p:grpSpPr>
        <p:pic>
          <p:nvPicPr>
            <p:cNvPr descr="Ảnh có chứa đồ họa véc-tơ&#10;&#10;Mô tả được tạo tự động" id="523" name="Google Shape;523;p24"/>
            <p:cNvPicPr preferRelativeResize="0"/>
            <p:nvPr/>
          </p:nvPicPr>
          <p:blipFill rotWithShape="1">
            <a:blip r:embed="rId4">
              <a:alphaModFix/>
            </a:blip>
            <a:srcRect b="3427" l="11892" r="70500" t="54446"/>
            <a:stretch/>
          </p:blipFill>
          <p:spPr>
            <a:xfrm>
              <a:off x="1476260" y="1373232"/>
              <a:ext cx="823856" cy="1108710"/>
            </a:xfrm>
            <a:prstGeom prst="rect">
              <a:avLst/>
            </a:prstGeom>
            <a:noFill/>
            <a:ln>
              <a:noFill/>
            </a:ln>
          </p:spPr>
        </p:pic>
        <p:sp>
          <p:nvSpPr>
            <p:cNvPr id="524" name="Google Shape;524;p24"/>
            <p:cNvSpPr txBox="1"/>
            <p:nvPr/>
          </p:nvSpPr>
          <p:spPr>
            <a:xfrm>
              <a:off x="2300116" y="1472878"/>
              <a:ext cx="6248973" cy="117724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800">
                  <a:solidFill>
                    <a:srgbClr val="00B0F0"/>
                  </a:solidFill>
                  <a:latin typeface="Calibri"/>
                  <a:ea typeface="Calibri"/>
                  <a:cs typeface="Calibri"/>
                  <a:sym typeface="Calibri"/>
                </a:rPr>
                <a:t>Khi đọc cần nhấn giọng ở các </a:t>
              </a:r>
              <a:endParaRPr/>
            </a:p>
            <a:p>
              <a:pPr indent="0" lvl="0" marL="0" marR="0" rtl="0" algn="just">
                <a:spcBef>
                  <a:spcPts val="0"/>
                </a:spcBef>
                <a:spcAft>
                  <a:spcPts val="0"/>
                </a:spcAft>
                <a:buNone/>
              </a:pPr>
              <a:r>
                <a:rPr b="1" lang="en-US" sz="4800">
                  <a:solidFill>
                    <a:srgbClr val="00B0F0"/>
                  </a:solidFill>
                  <a:latin typeface="Calibri"/>
                  <a:ea typeface="Calibri"/>
                  <a:cs typeface="Calibri"/>
                  <a:sym typeface="Calibri"/>
                </a:rPr>
                <a:t>từ ngữ nào?</a:t>
              </a:r>
              <a:endParaRPr b="1" sz="4800">
                <a:solidFill>
                  <a:srgbClr val="00B0F0"/>
                </a:solidFill>
                <a:latin typeface="Calibri"/>
                <a:ea typeface="Calibri"/>
                <a:cs typeface="Calibri"/>
                <a:sym typeface="Calibri"/>
              </a:endParaRPr>
            </a:p>
          </p:txBody>
        </p:sp>
      </p:grpSp>
      <p:pic>
        <p:nvPicPr>
          <p:cNvPr id="525" name="Google Shape;525;p24"/>
          <p:cNvPicPr preferRelativeResize="0"/>
          <p:nvPr/>
        </p:nvPicPr>
        <p:blipFill rotWithShape="1">
          <a:blip r:embed="rId5">
            <a:alphaModFix/>
          </a:blip>
          <a:srcRect b="0" l="0" r="0" t="0"/>
          <a:stretch/>
        </p:blipFill>
        <p:spPr>
          <a:xfrm>
            <a:off x="930680" y="118383"/>
            <a:ext cx="9931245" cy="1597290"/>
          </a:xfrm>
          <a:prstGeom prst="rect">
            <a:avLst/>
          </a:prstGeom>
          <a:noFill/>
          <a:ln>
            <a:noFill/>
          </a:ln>
        </p:spPr>
      </p:pic>
    </p:spTree>
  </p:cSld>
  <p:clrMapOvr>
    <a:masterClrMapping/>
  </p:clrMapOvr>
  <p:transition spd="slow" p14:dur="1500">
    <p:random/>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0" name="Shape 530"/>
        <p:cNvGrpSpPr/>
        <p:nvPr/>
      </p:nvGrpSpPr>
      <p:grpSpPr>
        <a:xfrm>
          <a:off x="0" y="0"/>
          <a:ext cx="0" cy="0"/>
          <a:chOff x="0" y="0"/>
          <a:chExt cx="0" cy="0"/>
        </a:xfrm>
      </p:grpSpPr>
      <p:sp>
        <p:nvSpPr>
          <p:cNvPr id="531" name="Google Shape;531;p25"/>
          <p:cNvSpPr/>
          <p:nvPr/>
        </p:nvSpPr>
        <p:spPr>
          <a:xfrm>
            <a:off x="895435" y="1572894"/>
            <a:ext cx="10477123" cy="4358407"/>
          </a:xfrm>
          <a:custGeom>
            <a:rect b="b" l="l" r="r" t="t"/>
            <a:pathLst>
              <a:path extrusionOk="0" fill="none" h="4358407" w="10477123">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extrusionOk="0" h="4358407" w="10477123">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cap="flat" cmpd="sng" w="38100">
            <a:solidFill>
              <a:srgbClr val="002060"/>
            </a:solidFill>
            <a:prstDash val="lgDash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532" name="Google Shape;532;p25"/>
          <p:cNvGrpSpPr/>
          <p:nvPr/>
        </p:nvGrpSpPr>
        <p:grpSpPr>
          <a:xfrm>
            <a:off x="1263639" y="2114883"/>
            <a:ext cx="9347859" cy="1583360"/>
            <a:chOff x="1166889" y="1603469"/>
            <a:chExt cx="7010894" cy="1187520"/>
          </a:xfrm>
        </p:grpSpPr>
        <p:sp>
          <p:nvSpPr>
            <p:cNvPr id="533" name="Google Shape;533;p25"/>
            <p:cNvSpPr txBox="1"/>
            <p:nvPr/>
          </p:nvSpPr>
          <p:spPr>
            <a:xfrm>
              <a:off x="2641411" y="1613744"/>
              <a:ext cx="5536372" cy="117724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267">
                  <a:solidFill>
                    <a:srgbClr val="000000"/>
                  </a:solidFill>
                  <a:latin typeface="Calibri"/>
                  <a:ea typeface="Calibri"/>
                  <a:cs typeface="Calibri"/>
                  <a:sym typeface="Calibri"/>
                </a:rPr>
                <a:t>Toàn</a:t>
              </a:r>
              <a:r>
                <a:rPr lang="en-US" sz="4800">
                  <a:solidFill>
                    <a:srgbClr val="000000"/>
                  </a:solidFill>
                  <a:latin typeface="Calibri"/>
                  <a:ea typeface="Calibri"/>
                  <a:cs typeface="Calibri"/>
                  <a:sym typeface="Calibri"/>
                </a:rPr>
                <a:t> bài đọc giọng thong thả, tươi vui</a:t>
              </a:r>
              <a:endParaRPr sz="4800">
                <a:solidFill>
                  <a:srgbClr val="000000"/>
                </a:solidFill>
                <a:latin typeface="Calibri"/>
                <a:ea typeface="Calibri"/>
                <a:cs typeface="Calibri"/>
                <a:sym typeface="Calibri"/>
              </a:endParaRPr>
            </a:p>
          </p:txBody>
        </p:sp>
        <p:pic>
          <p:nvPicPr>
            <p:cNvPr id="534" name="Google Shape;534;p25"/>
            <p:cNvPicPr preferRelativeResize="0"/>
            <p:nvPr/>
          </p:nvPicPr>
          <p:blipFill rotWithShape="1">
            <a:blip r:embed="rId4">
              <a:alphaModFix/>
            </a:blip>
            <a:srcRect b="0" l="0" r="0" t="0"/>
            <a:stretch/>
          </p:blipFill>
          <p:spPr>
            <a:xfrm>
              <a:off x="1166889" y="1603469"/>
              <a:ext cx="1339130" cy="1148744"/>
            </a:xfrm>
            <a:prstGeom prst="roundRect">
              <a:avLst>
                <a:gd fmla="val 8594" name="adj"/>
              </a:avLst>
            </a:prstGeom>
            <a:solidFill>
              <a:srgbClr val="ECECEC"/>
            </a:solidFill>
            <a:ln cap="flat" cmpd="sng" w="9525">
              <a:solidFill>
                <a:srgbClr val="00B050"/>
              </a:solidFill>
              <a:prstDash val="solid"/>
              <a:round/>
              <a:headEnd len="sm" w="sm" type="none"/>
              <a:tailEnd len="sm" w="sm" type="none"/>
            </a:ln>
            <a:effectLst>
              <a:reflection blurRad="0" dir="5400000" dist="5000" endA="0" endPos="28000" kx="0" rotWithShape="0" algn="bl" stA="38000" stPos="0" sy="-100000" ky="0"/>
            </a:effectLst>
          </p:spPr>
        </p:pic>
      </p:grpSp>
      <p:grpSp>
        <p:nvGrpSpPr>
          <p:cNvPr id="535" name="Google Shape;535;p25"/>
          <p:cNvGrpSpPr/>
          <p:nvPr/>
        </p:nvGrpSpPr>
        <p:grpSpPr>
          <a:xfrm>
            <a:off x="1263639" y="3976140"/>
            <a:ext cx="9853047" cy="1569660"/>
            <a:chOff x="947729" y="2982105"/>
            <a:chExt cx="7389785" cy="1177245"/>
          </a:xfrm>
        </p:grpSpPr>
        <p:sp>
          <p:nvSpPr>
            <p:cNvPr id="536" name="Google Shape;536;p25"/>
            <p:cNvSpPr txBox="1"/>
            <p:nvPr/>
          </p:nvSpPr>
          <p:spPr>
            <a:xfrm>
              <a:off x="2422251" y="2982105"/>
              <a:ext cx="5915263" cy="117724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4800">
                  <a:solidFill>
                    <a:srgbClr val="000000"/>
                  </a:solidFill>
                  <a:latin typeface="Calibri"/>
                  <a:ea typeface="Calibri"/>
                  <a:cs typeface="Calibri"/>
                  <a:sym typeface="Calibri"/>
                </a:rPr>
                <a:t>Nhấn giọng ở các từ ngữ giàu sắc gợi tả, gợi cảm…</a:t>
              </a:r>
              <a:endParaRPr/>
            </a:p>
          </p:txBody>
        </p:sp>
        <p:grpSp>
          <p:nvGrpSpPr>
            <p:cNvPr id="537" name="Google Shape;537;p25"/>
            <p:cNvGrpSpPr/>
            <p:nvPr/>
          </p:nvGrpSpPr>
          <p:grpSpPr>
            <a:xfrm>
              <a:off x="947729" y="2982105"/>
              <a:ext cx="1339130" cy="1139731"/>
              <a:chOff x="947729" y="2982105"/>
              <a:chExt cx="1339130" cy="1139731"/>
            </a:xfrm>
          </p:grpSpPr>
          <p:sp>
            <p:nvSpPr>
              <p:cNvPr id="538" name="Google Shape;538;p25"/>
              <p:cNvSpPr/>
              <p:nvPr/>
            </p:nvSpPr>
            <p:spPr>
              <a:xfrm>
                <a:off x="947729" y="2982105"/>
                <a:ext cx="1339130" cy="1138469"/>
              </a:xfrm>
              <a:prstGeom prst="roundRect">
                <a:avLst>
                  <a:gd fmla="val 6627" name="adj"/>
                </a:avLst>
              </a:prstGeom>
              <a:solidFill>
                <a:schemeClr val="lt1"/>
              </a:solidFill>
              <a:ln cap="flat" cmpd="sng" w="127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FFFFFF"/>
                  </a:solidFill>
                  <a:latin typeface="Calibri"/>
                  <a:ea typeface="Calibri"/>
                  <a:cs typeface="Calibri"/>
                  <a:sym typeface="Calibri"/>
                </a:endParaRPr>
              </a:p>
            </p:txBody>
          </p:sp>
          <p:pic>
            <p:nvPicPr>
              <p:cNvPr id="539" name="Google Shape;539;p25"/>
              <p:cNvPicPr preferRelativeResize="0"/>
              <p:nvPr/>
            </p:nvPicPr>
            <p:blipFill rotWithShape="1">
              <a:blip r:embed="rId5">
                <a:alphaModFix/>
              </a:blip>
              <a:srcRect b="8000" l="68625" r="5240" t="50000"/>
              <a:stretch/>
            </p:blipFill>
            <p:spPr>
              <a:xfrm>
                <a:off x="1020412" y="3042701"/>
                <a:ext cx="1193764" cy="1079135"/>
              </a:xfrm>
              <a:prstGeom prst="rect">
                <a:avLst/>
              </a:prstGeom>
              <a:noFill/>
              <a:ln>
                <a:noFill/>
              </a:ln>
            </p:spPr>
          </p:pic>
        </p:grpSp>
      </p:grpSp>
      <p:pic>
        <p:nvPicPr>
          <p:cNvPr id="540" name="Google Shape;540;p25"/>
          <p:cNvPicPr preferRelativeResize="0"/>
          <p:nvPr/>
        </p:nvPicPr>
        <p:blipFill rotWithShape="1">
          <a:blip r:embed="rId6">
            <a:alphaModFix/>
          </a:blip>
          <a:srcRect b="0" l="0" r="0" t="0"/>
          <a:stretch/>
        </p:blipFill>
        <p:spPr>
          <a:xfrm>
            <a:off x="888639" y="-87411"/>
            <a:ext cx="9931245" cy="1609483"/>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4" name="Shape 544"/>
        <p:cNvGrpSpPr/>
        <p:nvPr/>
      </p:nvGrpSpPr>
      <p:grpSpPr>
        <a:xfrm>
          <a:off x="0" y="0"/>
          <a:ext cx="0" cy="0"/>
          <a:chOff x="0" y="0"/>
          <a:chExt cx="0" cy="0"/>
        </a:xfrm>
      </p:grpSpPr>
      <p:sp>
        <p:nvSpPr>
          <p:cNvPr id="545" name="Google Shape;545;p26"/>
          <p:cNvSpPr/>
          <p:nvPr/>
        </p:nvSpPr>
        <p:spPr>
          <a:xfrm>
            <a:off x="276225" y="171451"/>
            <a:ext cx="11591925" cy="64008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546" name="Google Shape;546;p26"/>
          <p:cNvPicPr preferRelativeResize="0"/>
          <p:nvPr/>
        </p:nvPicPr>
        <p:blipFill rotWithShape="1">
          <a:blip r:embed="rId4">
            <a:alphaModFix/>
          </a:blip>
          <a:srcRect b="0" l="0" r="0" t="0"/>
          <a:stretch/>
        </p:blipFill>
        <p:spPr>
          <a:xfrm>
            <a:off x="9267825" y="3879295"/>
            <a:ext cx="2924175" cy="2978705"/>
          </a:xfrm>
          <a:prstGeom prst="rect">
            <a:avLst/>
          </a:prstGeom>
          <a:noFill/>
          <a:ln>
            <a:noFill/>
          </a:ln>
        </p:spPr>
      </p:pic>
      <p:sp>
        <p:nvSpPr>
          <p:cNvPr id="547" name="Google Shape;547;p26"/>
          <p:cNvSpPr txBox="1"/>
          <p:nvPr/>
        </p:nvSpPr>
        <p:spPr>
          <a:xfrm>
            <a:off x="523875" y="581025"/>
            <a:ext cx="10553699" cy="48320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Nằm cuộn tròn trên chiếc chổi rơm đầu hè, cún nghĩ: “Ở cuối dãy phố có gì nhỉ?". Đầu tiên vì tò mò. Rồi tò mò chuyển thành bực mình. Bực đến nỗi, đang nằm yên cún bỗng ngẩng cổ lên sủa:</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 Ắng! Ắng!...</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Người lớn tưởng có khách, nhìn ra sân. Sân vắng hoe. Chỉ có chiếc lá mít vừa rụng, quay quay trước mũi cún.</a:t>
            </a:r>
            <a:endParaRPr/>
          </a:p>
        </p:txBody>
      </p:sp>
      <p:pic>
        <p:nvPicPr>
          <p:cNvPr id="548" name="Google Shape;548;p26"/>
          <p:cNvPicPr preferRelativeResize="0"/>
          <p:nvPr/>
        </p:nvPicPr>
        <p:blipFill rotWithShape="1">
          <a:blip r:embed="rId5">
            <a:alphaModFix/>
          </a:blip>
          <a:srcRect b="0" l="0" r="0" t="0"/>
          <a:stretch/>
        </p:blipFill>
        <p:spPr>
          <a:xfrm>
            <a:off x="6410325" y="5086349"/>
            <a:ext cx="2876550" cy="1838325"/>
          </a:xfrm>
          <a:prstGeom prst="rect">
            <a:avLst/>
          </a:prstGeom>
          <a:noFill/>
          <a:ln>
            <a:noFill/>
          </a:ln>
        </p:spPr>
      </p:pic>
      <p:pic>
        <p:nvPicPr>
          <p:cNvPr id="549" name="Google Shape;549;p26"/>
          <p:cNvPicPr preferRelativeResize="0"/>
          <p:nvPr/>
        </p:nvPicPr>
        <p:blipFill rotWithShape="1">
          <a:blip r:embed="rId6">
            <a:alphaModFix/>
          </a:blip>
          <a:srcRect b="0" l="0" r="0" t="0"/>
          <a:stretch/>
        </p:blipFill>
        <p:spPr>
          <a:xfrm>
            <a:off x="4078062" y="175232"/>
            <a:ext cx="3731075" cy="640135"/>
          </a:xfrm>
          <a:prstGeom prst="rect">
            <a:avLst/>
          </a:prstGeom>
          <a:noFill/>
          <a:ln>
            <a:noFill/>
          </a:ln>
        </p:spPr>
      </p:pic>
    </p:spTree>
  </p:cSld>
  <p:clrMapOvr>
    <a:masterClrMapping/>
  </p:clrMapOvr>
  <p:transition spd="slow" p14:dur="1500">
    <p:random/>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3" name="Shape 553"/>
        <p:cNvGrpSpPr/>
        <p:nvPr/>
      </p:nvGrpSpPr>
      <p:grpSpPr>
        <a:xfrm>
          <a:off x="0" y="0"/>
          <a:ext cx="0" cy="0"/>
          <a:chOff x="0" y="0"/>
          <a:chExt cx="0" cy="0"/>
        </a:xfrm>
      </p:grpSpPr>
      <p:sp>
        <p:nvSpPr>
          <p:cNvPr id="554" name="Google Shape;554;p27"/>
          <p:cNvSpPr/>
          <p:nvPr/>
        </p:nvSpPr>
        <p:spPr>
          <a:xfrm>
            <a:off x="276225" y="171451"/>
            <a:ext cx="11782425" cy="658177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5" name="Google Shape;555;p27"/>
          <p:cNvSpPr txBox="1"/>
          <p:nvPr/>
        </p:nvSpPr>
        <p:spPr>
          <a:xfrm>
            <a:off x="476250" y="302359"/>
            <a:ext cx="11096625" cy="65556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Bao nhiêu điều mới lạ mở oà ra trước mắt.</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Cuối dãy phố của cún, bên trái là bắt đầu một dãy phố khác. Bên phải là bến sông với con đò đang trôi ra xa bờ. Trước mặt, dọc bờ sông bên kia: làng quê với những bãi bờ, cây cối, nhà cửa.</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Cún đứng một mình trên đường, hết nhìn trước mặt lại ngó sang trái, sang phải.</a:t>
            </a:r>
            <a:endParaRPr/>
          </a:p>
          <a:p>
            <a:pPr indent="0" lvl="0" marL="0" marR="0" rtl="0" algn="just">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   Giờ thì cún hiểu. Phố tiếp phố. Làng tiếp làng. Bến sông này nối dài tới bến sông khác... Cuối con phố của cún là những chân trời mở ra vô tận. Những chân trời đang chờ cún lớn lên từng ngày.</a:t>
            </a:r>
            <a:endParaRPr/>
          </a:p>
          <a:p>
            <a:pPr indent="0" lvl="0" marL="0" marR="0" rtl="0" algn="r">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(Theo Trần Đức Tiến)</a:t>
            </a:r>
            <a:endParaRPr/>
          </a:p>
        </p:txBody>
      </p:sp>
    </p:spTree>
  </p:cSld>
  <p:clrMapOvr>
    <a:masterClrMapping/>
  </p:clrMapOvr>
  <p:transition spd="slow" p14:dur="1500">
    <p:random/>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9" name="Shape 559"/>
        <p:cNvGrpSpPr/>
        <p:nvPr/>
      </p:nvGrpSpPr>
      <p:grpSpPr>
        <a:xfrm>
          <a:off x="0" y="0"/>
          <a:ext cx="0" cy="0"/>
          <a:chOff x="0" y="0"/>
          <a:chExt cx="0" cy="0"/>
        </a:xfrm>
      </p:grpSpPr>
      <p:pic>
        <p:nvPicPr>
          <p:cNvPr descr="Ảnh có chứa văn bản&#10;&#10;Mô tả được tạo tự động" id="560" name="Google Shape;560;p28"/>
          <p:cNvPicPr preferRelativeResize="0"/>
          <p:nvPr/>
        </p:nvPicPr>
        <p:blipFill rotWithShape="1">
          <a:blip r:embed="rId4">
            <a:alphaModFix/>
          </a:blip>
          <a:srcRect b="0" l="0" r="0" t="0"/>
          <a:stretch/>
        </p:blipFill>
        <p:spPr>
          <a:xfrm>
            <a:off x="365159" y="1171692"/>
            <a:ext cx="5337224" cy="3046385"/>
          </a:xfrm>
          <a:prstGeom prst="rect">
            <a:avLst/>
          </a:prstGeom>
          <a:noFill/>
          <a:ln>
            <a:noFill/>
          </a:ln>
        </p:spPr>
      </p:pic>
      <p:pic>
        <p:nvPicPr>
          <p:cNvPr descr="Ảnh có chứa văn bản&#10;&#10;Mô tả được tạo tự động" id="561" name="Google Shape;561;p28"/>
          <p:cNvPicPr preferRelativeResize="0"/>
          <p:nvPr/>
        </p:nvPicPr>
        <p:blipFill rotWithShape="1">
          <a:blip r:embed="rId5">
            <a:alphaModFix/>
          </a:blip>
          <a:srcRect b="0" l="0" r="0" t="0"/>
          <a:stretch/>
        </p:blipFill>
        <p:spPr>
          <a:xfrm>
            <a:off x="5168707" y="3959785"/>
            <a:ext cx="6786227" cy="2803465"/>
          </a:xfrm>
          <a:prstGeom prst="rect">
            <a:avLst/>
          </a:prstGeom>
          <a:noFill/>
          <a:ln>
            <a:noFill/>
          </a:ln>
        </p:spPr>
      </p:pic>
      <p:pic>
        <p:nvPicPr>
          <p:cNvPr id="562" name="Google Shape;562;p28"/>
          <p:cNvPicPr preferRelativeResize="0"/>
          <p:nvPr/>
        </p:nvPicPr>
        <p:blipFill rotWithShape="1">
          <a:blip r:embed="rId6">
            <a:alphaModFix/>
          </a:blip>
          <a:srcRect b="0" l="0" r="0" t="0"/>
          <a:stretch/>
        </p:blipFill>
        <p:spPr>
          <a:xfrm>
            <a:off x="206225" y="0"/>
            <a:ext cx="11985775" cy="99373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500"/>
                                        <p:tgtEl>
                                          <p:spTgt spid="5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561"/>
                                        </p:tgtEl>
                                        <p:attrNameLst>
                                          <p:attrName>style.visibility</p:attrName>
                                        </p:attrNameLst>
                                      </p:cBhvr>
                                      <p:to>
                                        <p:strVal val="visible"/>
                                      </p:to>
                                    </p:set>
                                    <p:anim calcmode="lin" valueType="num">
                                      <p:cBhvr additive="base">
                                        <p:cTn dur="500"/>
                                        <p:tgtEl>
                                          <p:spTgt spid="5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6" name="Shape 566"/>
        <p:cNvGrpSpPr/>
        <p:nvPr/>
      </p:nvGrpSpPr>
      <p:grpSpPr>
        <a:xfrm>
          <a:off x="0" y="0"/>
          <a:ext cx="0" cy="0"/>
          <a:chOff x="0" y="0"/>
          <a:chExt cx="0" cy="0"/>
        </a:xfrm>
      </p:grpSpPr>
      <p:pic>
        <p:nvPicPr>
          <p:cNvPr descr="Ảnh có chứa văn bản&#10;&#10;Mô tả được tạo tự động" id="567" name="Google Shape;567;p29"/>
          <p:cNvPicPr preferRelativeResize="0"/>
          <p:nvPr/>
        </p:nvPicPr>
        <p:blipFill rotWithShape="1">
          <a:blip r:embed="rId4">
            <a:alphaModFix/>
          </a:blip>
          <a:srcRect b="0" l="0" r="0" t="0"/>
          <a:stretch/>
        </p:blipFill>
        <p:spPr>
          <a:xfrm>
            <a:off x="379125" y="1249591"/>
            <a:ext cx="8258099" cy="3411512"/>
          </a:xfrm>
          <a:prstGeom prst="rect">
            <a:avLst/>
          </a:prstGeom>
          <a:noFill/>
          <a:ln>
            <a:noFill/>
          </a:ln>
        </p:spPr>
      </p:pic>
      <p:pic>
        <p:nvPicPr>
          <p:cNvPr descr="Ảnh có chứa văn bản, trong nhà&#10;&#10;Mô tả được tạo tự động" id="568" name="Google Shape;568;p29"/>
          <p:cNvPicPr preferRelativeResize="0"/>
          <p:nvPr/>
        </p:nvPicPr>
        <p:blipFill rotWithShape="1">
          <a:blip r:embed="rId5">
            <a:alphaModFix/>
          </a:blip>
          <a:srcRect b="0" l="0" r="0" t="0"/>
          <a:stretch/>
        </p:blipFill>
        <p:spPr>
          <a:xfrm>
            <a:off x="6771375" y="3729715"/>
            <a:ext cx="5185599" cy="3033535"/>
          </a:xfrm>
          <a:prstGeom prst="rect">
            <a:avLst/>
          </a:prstGeom>
          <a:noFill/>
          <a:ln>
            <a:noFill/>
          </a:ln>
        </p:spPr>
      </p:pic>
      <p:pic>
        <p:nvPicPr>
          <p:cNvPr id="569" name="Google Shape;569;p29"/>
          <p:cNvPicPr preferRelativeResize="0"/>
          <p:nvPr/>
        </p:nvPicPr>
        <p:blipFill rotWithShape="1">
          <a:blip r:embed="rId6">
            <a:alphaModFix/>
          </a:blip>
          <a:srcRect b="0" l="0" r="0" t="0"/>
          <a:stretch/>
        </p:blipFill>
        <p:spPr>
          <a:xfrm>
            <a:off x="-243729" y="0"/>
            <a:ext cx="11985775" cy="993734"/>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67"/>
                                        </p:tgtEl>
                                        <p:attrNameLst>
                                          <p:attrName>style.visibility</p:attrName>
                                        </p:attrNameLst>
                                      </p:cBhvr>
                                      <p:to>
                                        <p:strVal val="visible"/>
                                      </p:to>
                                    </p:set>
                                    <p:anim calcmode="lin" valueType="num">
                                      <p:cBhvr additive="base">
                                        <p:cTn dur="500"/>
                                        <p:tgtEl>
                                          <p:spTgt spid="56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pic>
        <p:nvPicPr>
          <p:cNvPr id="280" name="Google Shape;280;p3"/>
          <p:cNvPicPr preferRelativeResize="0"/>
          <p:nvPr/>
        </p:nvPicPr>
        <p:blipFill rotWithShape="1">
          <a:blip r:embed="rId4">
            <a:alphaModFix/>
          </a:blip>
          <a:srcRect b="0" l="0" r="0" t="0"/>
          <a:stretch/>
        </p:blipFill>
        <p:spPr>
          <a:xfrm>
            <a:off x="3204731" y="1710926"/>
            <a:ext cx="5553937" cy="3340898"/>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3" name="Shape 573"/>
        <p:cNvGrpSpPr/>
        <p:nvPr/>
      </p:nvGrpSpPr>
      <p:grpSpPr>
        <a:xfrm>
          <a:off x="0" y="0"/>
          <a:ext cx="0" cy="0"/>
          <a:chOff x="0" y="0"/>
          <a:chExt cx="0" cy="0"/>
        </a:xfrm>
      </p:grpSpPr>
      <p:pic>
        <p:nvPicPr>
          <p:cNvPr descr="Ảnh có chứa đồ chơi, búp bê, đồ họa véc-tơ&#10;&#10;Mô tả được tạo tự động" id="574" name="Google Shape;574;p30"/>
          <p:cNvPicPr preferRelativeResize="0"/>
          <p:nvPr/>
        </p:nvPicPr>
        <p:blipFill rotWithShape="1">
          <a:blip r:embed="rId4">
            <a:alphaModFix/>
          </a:blip>
          <a:srcRect b="0" l="0" r="0" t="0"/>
          <a:stretch/>
        </p:blipFill>
        <p:spPr>
          <a:xfrm>
            <a:off x="2043551" y="2319868"/>
            <a:ext cx="7923727" cy="4538133"/>
          </a:xfrm>
          <a:prstGeom prst="rect">
            <a:avLst/>
          </a:prstGeom>
          <a:noFill/>
          <a:ln>
            <a:noFill/>
          </a:ln>
        </p:spPr>
      </p:pic>
      <p:pic>
        <p:nvPicPr>
          <p:cNvPr id="575" name="Google Shape;575;p30"/>
          <p:cNvPicPr preferRelativeResize="0"/>
          <p:nvPr/>
        </p:nvPicPr>
        <p:blipFill rotWithShape="1">
          <a:blip r:embed="rId5">
            <a:alphaModFix/>
          </a:blip>
          <a:srcRect b="0" l="0" r="0" t="0"/>
          <a:stretch/>
        </p:blipFill>
        <p:spPr>
          <a:xfrm>
            <a:off x="0" y="112312"/>
            <a:ext cx="11979678" cy="99983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74"/>
                                        </p:tgtEl>
                                        <p:attrNameLst>
                                          <p:attrName>style.visibility</p:attrName>
                                        </p:attrNameLst>
                                      </p:cBhvr>
                                      <p:to>
                                        <p:strVal val="visible"/>
                                      </p:to>
                                    </p:set>
                                    <p:anim calcmode="lin" valueType="num">
                                      <p:cBhvr additive="base">
                                        <p:cTn dur="500"/>
                                        <p:tgtEl>
                                          <p:spTgt spid="5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9" name="Shape 579"/>
        <p:cNvGrpSpPr/>
        <p:nvPr/>
      </p:nvGrpSpPr>
      <p:grpSpPr>
        <a:xfrm>
          <a:off x="0" y="0"/>
          <a:ext cx="0" cy="0"/>
          <a:chOff x="0" y="0"/>
          <a:chExt cx="0" cy="0"/>
        </a:xfrm>
      </p:grpSpPr>
      <p:pic>
        <p:nvPicPr>
          <p:cNvPr descr="Ảnh có chứa đồ chơi, búp bê&#10;&#10;Mô tả được tạo tự động" id="580" name="Google Shape;580;p31"/>
          <p:cNvPicPr preferRelativeResize="0"/>
          <p:nvPr/>
        </p:nvPicPr>
        <p:blipFill rotWithShape="1">
          <a:blip r:embed="rId4">
            <a:alphaModFix/>
          </a:blip>
          <a:srcRect b="0" l="0" r="0" t="0"/>
          <a:stretch/>
        </p:blipFill>
        <p:spPr>
          <a:xfrm>
            <a:off x="4257945" y="1007314"/>
            <a:ext cx="7377777" cy="5460317"/>
          </a:xfrm>
          <a:prstGeom prst="rect">
            <a:avLst/>
          </a:prstGeom>
          <a:noFill/>
          <a:ln>
            <a:noFill/>
          </a:ln>
        </p:spPr>
      </p:pic>
      <p:pic>
        <p:nvPicPr>
          <p:cNvPr id="581" name="Google Shape;581;p31"/>
          <p:cNvPicPr preferRelativeResize="0"/>
          <p:nvPr/>
        </p:nvPicPr>
        <p:blipFill rotWithShape="1">
          <a:blip r:embed="rId5">
            <a:alphaModFix/>
          </a:blip>
          <a:srcRect b="0" l="0" r="0" t="0"/>
          <a:stretch/>
        </p:blipFill>
        <p:spPr>
          <a:xfrm>
            <a:off x="439760" y="1874817"/>
            <a:ext cx="4669941" cy="5273497"/>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500"/>
                                        <p:tgtEl>
                                          <p:spTgt spid="5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5" name="Shape 585"/>
        <p:cNvGrpSpPr/>
        <p:nvPr/>
      </p:nvGrpSpPr>
      <p:grpSpPr>
        <a:xfrm>
          <a:off x="0" y="0"/>
          <a:ext cx="0" cy="0"/>
          <a:chOff x="0" y="0"/>
          <a:chExt cx="0" cy="0"/>
        </a:xfrm>
      </p:grpSpPr>
      <p:sp>
        <p:nvSpPr>
          <p:cNvPr id="586" name="Google Shape;586;p32"/>
          <p:cNvSpPr/>
          <p:nvPr/>
        </p:nvSpPr>
        <p:spPr>
          <a:xfrm>
            <a:off x="458120" y="294290"/>
            <a:ext cx="11275760" cy="6358757"/>
          </a:xfrm>
          <a:custGeom>
            <a:rect b="b" l="l" r="r" t="t"/>
            <a:pathLst>
              <a:path extrusionOk="0" fill="none" h="6358757" w="1127576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extrusionOk="0" h="6358757" w="1127576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nvGrpSpPr>
          <p:cNvPr id="587" name="Google Shape;587;p32"/>
          <p:cNvGrpSpPr/>
          <p:nvPr/>
        </p:nvGrpSpPr>
        <p:grpSpPr>
          <a:xfrm>
            <a:off x="450693" y="292942"/>
            <a:ext cx="10519445" cy="1478280"/>
            <a:chOff x="1476260" y="1373232"/>
            <a:chExt cx="7507913" cy="1108710"/>
          </a:xfrm>
        </p:grpSpPr>
        <p:pic>
          <p:nvPicPr>
            <p:cNvPr descr="Ảnh có chứa đồ họa véc-tơ&#10;&#10;Mô tả được tạo tự động" id="588" name="Google Shape;588;p32"/>
            <p:cNvPicPr preferRelativeResize="0"/>
            <p:nvPr/>
          </p:nvPicPr>
          <p:blipFill rotWithShape="1">
            <a:blip r:embed="rId4">
              <a:alphaModFix/>
            </a:blip>
            <a:srcRect b="3427" l="11892" r="70500" t="54446"/>
            <a:stretch/>
          </p:blipFill>
          <p:spPr>
            <a:xfrm>
              <a:off x="1476260" y="1373232"/>
              <a:ext cx="823856" cy="1108710"/>
            </a:xfrm>
            <a:prstGeom prst="rect">
              <a:avLst/>
            </a:prstGeom>
            <a:noFill/>
            <a:ln>
              <a:noFill/>
            </a:ln>
          </p:spPr>
        </p:pic>
        <p:sp>
          <p:nvSpPr>
            <p:cNvPr id="589" name="Google Shape;589;p32"/>
            <p:cNvSpPr txBox="1"/>
            <p:nvPr/>
          </p:nvSpPr>
          <p:spPr>
            <a:xfrm>
              <a:off x="2309811" y="1461518"/>
              <a:ext cx="6674362" cy="80791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000000"/>
                  </a:solidFill>
                  <a:latin typeface="Calibri"/>
                  <a:ea typeface="Calibri"/>
                  <a:cs typeface="Calibri"/>
                  <a:sym typeface="Calibri"/>
                </a:rPr>
                <a:t>1. Tìm các câu văn có sử dụng dấu hai chấm trong bài đọc và cho biết công dụng của các dấu hai chấm đó.</a:t>
              </a:r>
              <a:endParaRPr b="1" sz="3200">
                <a:solidFill>
                  <a:srgbClr val="000000"/>
                </a:solidFill>
                <a:latin typeface="Calibri"/>
                <a:ea typeface="Calibri"/>
                <a:cs typeface="Calibri"/>
                <a:sym typeface="Calibri"/>
              </a:endParaRPr>
            </a:p>
          </p:txBody>
        </p:sp>
      </p:grpSp>
      <p:grpSp>
        <p:nvGrpSpPr>
          <p:cNvPr id="590" name="Google Shape;590;p32"/>
          <p:cNvGrpSpPr/>
          <p:nvPr/>
        </p:nvGrpSpPr>
        <p:grpSpPr>
          <a:xfrm>
            <a:off x="8523890" y="1598696"/>
            <a:ext cx="2953408" cy="2216559"/>
            <a:chOff x="-1231307" y="3615772"/>
            <a:chExt cx="3056071" cy="1936910"/>
          </a:xfrm>
        </p:grpSpPr>
        <p:sp>
          <p:nvSpPr>
            <p:cNvPr id="591" name="Google Shape;591;p32"/>
            <p:cNvSpPr/>
            <p:nvPr/>
          </p:nvSpPr>
          <p:spPr>
            <a:xfrm>
              <a:off x="-1170983" y="3615772"/>
              <a:ext cx="2935421" cy="546100"/>
            </a:xfrm>
            <a:custGeom>
              <a:rect b="b" l="l" r="r" t="t"/>
              <a:pathLst>
                <a:path extrusionOk="0" fill="none" h="546100" w="2935421">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extrusionOk="0" h="546100" w="2935421">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92" name="Google Shape;592;p32"/>
            <p:cNvPicPr preferRelativeResize="0"/>
            <p:nvPr/>
          </p:nvPicPr>
          <p:blipFill rotWithShape="1">
            <a:blip r:embed="rId5">
              <a:alphaModFix/>
            </a:blip>
            <a:srcRect b="0" l="0" r="0" t="0"/>
            <a:stretch/>
          </p:blipFill>
          <p:spPr>
            <a:xfrm>
              <a:off x="-1231307" y="3615772"/>
              <a:ext cx="3056071" cy="1936910"/>
            </a:xfrm>
            <a:prstGeom prst="rect">
              <a:avLst/>
            </a:prstGeom>
            <a:noFill/>
            <a:ln>
              <a:noFill/>
            </a:ln>
          </p:spPr>
        </p:pic>
      </p:grpSp>
      <p:graphicFrame>
        <p:nvGraphicFramePr>
          <p:cNvPr id="593" name="Google Shape;593;p32"/>
          <p:cNvGraphicFramePr/>
          <p:nvPr/>
        </p:nvGraphicFramePr>
        <p:xfrm>
          <a:off x="620110" y="1725886"/>
          <a:ext cx="3000000" cy="3000000"/>
        </p:xfrm>
        <a:graphic>
          <a:graphicData uri="http://schemas.openxmlformats.org/drawingml/2006/table">
            <a:tbl>
              <a:tblPr bandRow="1" firstCol="1" firstRow="1">
                <a:noFill/>
                <a:tableStyleId>{81D3937C-3819-4BFF-B328-F5EDE5C58970}</a:tableStyleId>
              </a:tblPr>
              <a:tblGrid>
                <a:gridCol w="5638800"/>
                <a:gridCol w="5638800"/>
              </a:tblGrid>
              <a:tr h="521050">
                <a:tc>
                  <a:txBody>
                    <a:bodyPr/>
                    <a:lstStyle/>
                    <a:p>
                      <a:pPr indent="0" lvl="0" marL="0" marR="0" rtl="0" algn="ctr">
                        <a:lnSpc>
                          <a:spcPct val="150000"/>
                        </a:lnSpc>
                        <a:spcBef>
                          <a:spcPts val="0"/>
                        </a:spcBef>
                        <a:spcAft>
                          <a:spcPts val="0"/>
                        </a:spcAft>
                        <a:buNone/>
                      </a:pPr>
                      <a:r>
                        <a:rPr lang="en-US" sz="2800" u="none" cap="none" strike="noStrike">
                          <a:solidFill>
                            <a:srgbClr val="002060"/>
                          </a:solidFill>
                        </a:rPr>
                        <a:t>Câu có dấu hai chấm</a:t>
                      </a:r>
                      <a:endParaRPr sz="18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FF5F"/>
                    </a:solidFill>
                  </a:tcPr>
                </a:tc>
                <a:tc>
                  <a:txBody>
                    <a:bodyPr/>
                    <a:lstStyle/>
                    <a:p>
                      <a:pPr indent="0" lvl="0" marL="0" marR="0" rtl="0" algn="ctr">
                        <a:lnSpc>
                          <a:spcPct val="150000"/>
                        </a:lnSpc>
                        <a:spcBef>
                          <a:spcPts val="0"/>
                        </a:spcBef>
                        <a:spcAft>
                          <a:spcPts val="0"/>
                        </a:spcAft>
                        <a:buNone/>
                      </a:pPr>
                      <a:r>
                        <a:rPr lang="en-US" sz="2800" u="none" cap="none" strike="noStrike">
                          <a:solidFill>
                            <a:srgbClr val="002060"/>
                          </a:solidFill>
                        </a:rPr>
                        <a:t>Công dụng của dấu hai chấm</a:t>
                      </a:r>
                      <a:endParaRPr sz="18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FF5F"/>
                    </a:solidFill>
                  </a:tcPr>
                </a:tc>
              </a:tr>
              <a:tr h="796275">
                <a:tc>
                  <a:txBody>
                    <a:bodyPr/>
                    <a:lstStyle/>
                    <a:p>
                      <a:pPr indent="0" lvl="0" marL="0" marR="0" rtl="0" algn="just">
                        <a:lnSpc>
                          <a:spcPct val="150000"/>
                        </a:lnSpc>
                        <a:spcBef>
                          <a:spcPts val="0"/>
                        </a:spcBef>
                        <a:spcAft>
                          <a:spcPts val="0"/>
                        </a:spcAft>
                        <a:buNone/>
                      </a:pPr>
                      <a:r>
                        <a:t/>
                      </a:r>
                      <a:endParaRPr sz="14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4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71525">
                <a:tc>
                  <a:txBody>
                    <a:bodyPr/>
                    <a:lstStyle/>
                    <a:p>
                      <a:pPr indent="0" lvl="0" marL="0" marR="0" rtl="0" algn="just">
                        <a:lnSpc>
                          <a:spcPct val="150000"/>
                        </a:lnSpc>
                        <a:spcBef>
                          <a:spcPts val="0"/>
                        </a:spcBef>
                        <a:spcAft>
                          <a:spcPts val="0"/>
                        </a:spcAft>
                        <a:buNone/>
                      </a:pPr>
                      <a:r>
                        <a:t/>
                      </a:r>
                      <a:endParaRPr sz="14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4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360850">
                <a:tc>
                  <a:txBody>
                    <a:bodyPr/>
                    <a:lstStyle/>
                    <a:p>
                      <a:pPr indent="0" lvl="0" marL="0" marR="0" rtl="0" algn="just">
                        <a:lnSpc>
                          <a:spcPct val="150000"/>
                        </a:lnSpc>
                        <a:spcBef>
                          <a:spcPts val="0"/>
                        </a:spcBef>
                        <a:spcAft>
                          <a:spcPts val="0"/>
                        </a:spcAft>
                        <a:buNone/>
                      </a:pPr>
                      <a:r>
                        <a:t/>
                      </a:r>
                      <a:endParaRPr sz="14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4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071525">
                <a:tc>
                  <a:txBody>
                    <a:bodyPr/>
                    <a:lstStyle/>
                    <a:p>
                      <a:pPr indent="0" lvl="0" marL="0" marR="0" rtl="0" algn="just">
                        <a:lnSpc>
                          <a:spcPct val="150000"/>
                        </a:lnSpc>
                        <a:spcBef>
                          <a:spcPts val="0"/>
                        </a:spcBef>
                        <a:spcAft>
                          <a:spcPts val="0"/>
                        </a:spcAft>
                        <a:buNone/>
                      </a:pPr>
                      <a:r>
                        <a:t/>
                      </a:r>
                      <a:endParaRPr sz="14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just">
                        <a:lnSpc>
                          <a:spcPct val="150000"/>
                        </a:lnSpc>
                        <a:spcBef>
                          <a:spcPts val="0"/>
                        </a:spcBef>
                        <a:spcAft>
                          <a:spcPts val="0"/>
                        </a:spcAft>
                        <a:buNone/>
                      </a:pPr>
                      <a:r>
                        <a:t/>
                      </a:r>
                      <a:endParaRPr sz="1400" u="none" cap="none" strike="noStrike">
                        <a:solidFill>
                          <a:srgbClr val="002060"/>
                        </a:solidFill>
                        <a:latin typeface="Calibri"/>
                        <a:ea typeface="Calibri"/>
                        <a:cs typeface="Calibri"/>
                        <a:sym typeface="Calibri"/>
                      </a:endParaRPr>
                    </a:p>
                  </a:txBody>
                  <a:tcPr marT="0" marB="0" marR="61150" marL="611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594" name="Google Shape;594;p32"/>
          <p:cNvSpPr txBox="1"/>
          <p:nvPr/>
        </p:nvSpPr>
        <p:spPr>
          <a:xfrm>
            <a:off x="693683" y="2270234"/>
            <a:ext cx="542333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2060"/>
                </a:solidFill>
                <a:latin typeface="Calibri"/>
                <a:ea typeface="Calibri"/>
                <a:cs typeface="Calibri"/>
                <a:sym typeface="Calibri"/>
              </a:rPr>
              <a:t>Mỗi lần chú định ra cổng là người lớn trong nhà lại nhắc: “Cún, vào nhà!”.</a:t>
            </a:r>
            <a:endParaRPr sz="2400">
              <a:solidFill>
                <a:srgbClr val="002060"/>
              </a:solidFill>
              <a:latin typeface="Calibri"/>
              <a:ea typeface="Calibri"/>
              <a:cs typeface="Calibri"/>
              <a:sym typeface="Calibri"/>
            </a:endParaRPr>
          </a:p>
        </p:txBody>
      </p:sp>
      <p:sp>
        <p:nvSpPr>
          <p:cNvPr id="595" name="Google Shape;595;p32"/>
          <p:cNvSpPr txBox="1"/>
          <p:nvPr/>
        </p:nvSpPr>
        <p:spPr>
          <a:xfrm>
            <a:off x="6032938" y="2417379"/>
            <a:ext cx="593834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2060"/>
                </a:solidFill>
                <a:latin typeface="Calibri"/>
                <a:ea typeface="Calibri"/>
                <a:cs typeface="Calibri"/>
                <a:sym typeface="Calibri"/>
              </a:rPr>
              <a:t>Đánh dấu lời nói của nhân vật</a:t>
            </a:r>
            <a:endParaRPr b="1" sz="2400">
              <a:solidFill>
                <a:srgbClr val="002060"/>
              </a:solidFill>
              <a:latin typeface="Calibri"/>
              <a:ea typeface="Calibri"/>
              <a:cs typeface="Calibri"/>
              <a:sym typeface="Calibri"/>
            </a:endParaRPr>
          </a:p>
        </p:txBody>
      </p:sp>
      <p:sp>
        <p:nvSpPr>
          <p:cNvPr id="596" name="Google Shape;596;p32"/>
          <p:cNvSpPr txBox="1"/>
          <p:nvPr/>
        </p:nvSpPr>
        <p:spPr>
          <a:xfrm>
            <a:off x="714703" y="3142592"/>
            <a:ext cx="5423338"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002060"/>
                </a:solidFill>
                <a:latin typeface="Calibri"/>
                <a:ea typeface="Calibri"/>
                <a:cs typeface="Calibri"/>
                <a:sym typeface="Calibri"/>
              </a:rPr>
              <a:t>Nằm cuộn tròn trên chiếc chổi rơm đầu hè, cảm nghĩ: “Ở cuối dãy phố có gì nhỉ?”.</a:t>
            </a:r>
            <a:endParaRPr sz="2400">
              <a:solidFill>
                <a:srgbClr val="002060"/>
              </a:solidFill>
              <a:latin typeface="Calibri"/>
              <a:ea typeface="Calibri"/>
              <a:cs typeface="Calibri"/>
              <a:sym typeface="Calibri"/>
            </a:endParaRPr>
          </a:p>
        </p:txBody>
      </p:sp>
      <p:sp>
        <p:nvSpPr>
          <p:cNvPr id="597" name="Google Shape;597;p32"/>
          <p:cNvSpPr txBox="1"/>
          <p:nvPr/>
        </p:nvSpPr>
        <p:spPr>
          <a:xfrm>
            <a:off x="5948856" y="3279228"/>
            <a:ext cx="593834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002060"/>
                </a:solidFill>
                <a:latin typeface="Calibri"/>
                <a:ea typeface="Calibri"/>
                <a:cs typeface="Calibri"/>
                <a:sym typeface="Calibri"/>
              </a:rPr>
              <a:t>Đánh dấu lời nói của nhân vật</a:t>
            </a:r>
            <a:endParaRPr b="1" sz="2400">
              <a:solidFill>
                <a:srgbClr val="002060"/>
              </a:solidFill>
              <a:latin typeface="Calibri"/>
              <a:ea typeface="Calibri"/>
              <a:cs typeface="Calibri"/>
              <a:sym typeface="Calibri"/>
            </a:endParaRPr>
          </a:p>
        </p:txBody>
      </p:sp>
      <p:sp>
        <p:nvSpPr>
          <p:cNvPr id="598" name="Google Shape;598;p32"/>
          <p:cNvSpPr txBox="1"/>
          <p:nvPr/>
        </p:nvSpPr>
        <p:spPr>
          <a:xfrm>
            <a:off x="714703" y="4246178"/>
            <a:ext cx="5423338"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002060"/>
                </a:solidFill>
                <a:latin typeface="Calibri"/>
                <a:ea typeface="Calibri"/>
                <a:cs typeface="Calibri"/>
                <a:sym typeface="Calibri"/>
              </a:rPr>
              <a:t>Bực đến nỗi, đang nằm yên cún bỗng ngẩng cổ lên sủa:</a:t>
            </a:r>
            <a:endParaRPr/>
          </a:p>
          <a:p>
            <a:pPr indent="0" lvl="0" marL="0" marR="0" rtl="0" algn="just">
              <a:spcBef>
                <a:spcPts val="0"/>
              </a:spcBef>
              <a:spcAft>
                <a:spcPts val="0"/>
              </a:spcAft>
              <a:buNone/>
            </a:pPr>
            <a:r>
              <a:rPr lang="en-US" sz="2400">
                <a:solidFill>
                  <a:srgbClr val="002060"/>
                </a:solidFill>
                <a:latin typeface="Calibri"/>
                <a:ea typeface="Calibri"/>
                <a:cs typeface="Calibri"/>
                <a:sym typeface="Calibri"/>
              </a:rPr>
              <a:t>– Ắng! Ắng!...</a:t>
            </a:r>
            <a:endParaRPr/>
          </a:p>
        </p:txBody>
      </p:sp>
      <p:sp>
        <p:nvSpPr>
          <p:cNvPr id="599" name="Google Shape;599;p32"/>
          <p:cNvSpPr txBox="1"/>
          <p:nvPr/>
        </p:nvSpPr>
        <p:spPr>
          <a:xfrm>
            <a:off x="7104993" y="4372302"/>
            <a:ext cx="5423338"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rgbClr val="002060"/>
                </a:solidFill>
                <a:latin typeface="Calibri"/>
                <a:ea typeface="Calibri"/>
                <a:cs typeface="Calibri"/>
                <a:sym typeface="Calibri"/>
              </a:rPr>
              <a:t>Đánh dấu lời nói của nhân vật</a:t>
            </a:r>
            <a:endParaRPr/>
          </a:p>
        </p:txBody>
      </p:sp>
      <p:sp>
        <p:nvSpPr>
          <p:cNvPr id="600" name="Google Shape;600;p32"/>
          <p:cNvSpPr txBox="1"/>
          <p:nvPr/>
        </p:nvSpPr>
        <p:spPr>
          <a:xfrm>
            <a:off x="767255" y="5507419"/>
            <a:ext cx="5423338"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002060"/>
                </a:solidFill>
                <a:latin typeface="Calibri"/>
                <a:ea typeface="Calibri"/>
                <a:cs typeface="Calibri"/>
                <a:sym typeface="Calibri"/>
              </a:rPr>
              <a:t>Trước mặt, dọc bờ sông bên kia: làng quê với những bãi bờ, cây cối, nhà cửa</a:t>
            </a:r>
            <a:endParaRPr/>
          </a:p>
        </p:txBody>
      </p:sp>
      <p:sp>
        <p:nvSpPr>
          <p:cNvPr id="601" name="Google Shape;601;p32"/>
          <p:cNvSpPr txBox="1"/>
          <p:nvPr/>
        </p:nvSpPr>
        <p:spPr>
          <a:xfrm>
            <a:off x="6348248" y="5686095"/>
            <a:ext cx="5423338"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rgbClr val="002060"/>
                </a:solidFill>
                <a:latin typeface="Calibri"/>
                <a:ea typeface="Calibri"/>
                <a:cs typeface="Calibri"/>
                <a:sym typeface="Calibri"/>
              </a:rPr>
              <a:t>Đánh dấu phần giải thích, thuyết minh cho phần trước đó.</a:t>
            </a:r>
            <a:endParaRPr b="1" sz="2400">
              <a:solidFill>
                <a:srgbClr val="00206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86"/>
                                        </p:tgtEl>
                                        <p:attrNameLst>
                                          <p:attrName>style.visibility</p:attrName>
                                        </p:attrNameLst>
                                      </p:cBhvr>
                                      <p:to>
                                        <p:strVal val="visible"/>
                                      </p:to>
                                    </p:set>
                                    <p:anim calcmode="lin" valueType="num">
                                      <p:cBhvr additive="base">
                                        <p:cTn dur="500"/>
                                        <p:tgtEl>
                                          <p:spTgt spid="586"/>
                                        </p:tgtEl>
                                        <p:attrNameLst>
                                          <p:attrName>ppt_w</p:attrName>
                                        </p:attrNameLst>
                                      </p:cBhvr>
                                      <p:tavLst>
                                        <p:tav fmla="" tm="0">
                                          <p:val>
                                            <p:strVal val="0"/>
                                          </p:val>
                                        </p:tav>
                                        <p:tav fmla="" tm="100000">
                                          <p:val>
                                            <p:strVal val="#ppt_w"/>
                                          </p:val>
                                        </p:tav>
                                      </p:tavLst>
                                    </p:anim>
                                    <p:anim calcmode="lin" valueType="num">
                                      <p:cBhvr additive="base">
                                        <p:cTn dur="500"/>
                                        <p:tgtEl>
                                          <p:spTgt spid="586"/>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1000"/>
                                        <p:tgtEl>
                                          <p:spTgt spid="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90"/>
                                        </p:tgtEl>
                                      </p:cBhvr>
                                    </p:animEffect>
                                    <p:set>
                                      <p:cBhvr>
                                        <p:cTn dur="1" fill="hold">
                                          <p:stCondLst>
                                            <p:cond delay="500"/>
                                          </p:stCondLst>
                                        </p:cTn>
                                        <p:tgtEl>
                                          <p:spTgt spid="59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5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5" name="Shape 605"/>
        <p:cNvGrpSpPr/>
        <p:nvPr/>
      </p:nvGrpSpPr>
      <p:grpSpPr>
        <a:xfrm>
          <a:off x="0" y="0"/>
          <a:ext cx="0" cy="0"/>
          <a:chOff x="0" y="0"/>
          <a:chExt cx="0" cy="0"/>
        </a:xfrm>
      </p:grpSpPr>
      <p:sp>
        <p:nvSpPr>
          <p:cNvPr id="606" name="Google Shape;606;p33"/>
          <p:cNvSpPr/>
          <p:nvPr/>
        </p:nvSpPr>
        <p:spPr>
          <a:xfrm>
            <a:off x="458120" y="294290"/>
            <a:ext cx="11275760" cy="6358757"/>
          </a:xfrm>
          <a:custGeom>
            <a:rect b="b" l="l" r="r" t="t"/>
            <a:pathLst>
              <a:path extrusionOk="0" fill="none" h="6358757" w="1127576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extrusionOk="0" h="6358757" w="1127576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Arial"/>
              <a:ea typeface="Arial"/>
              <a:cs typeface="Arial"/>
              <a:sym typeface="Arial"/>
            </a:endParaRPr>
          </a:p>
        </p:txBody>
      </p:sp>
      <p:grpSp>
        <p:nvGrpSpPr>
          <p:cNvPr id="607" name="Google Shape;607;p33"/>
          <p:cNvGrpSpPr/>
          <p:nvPr/>
        </p:nvGrpSpPr>
        <p:grpSpPr>
          <a:xfrm>
            <a:off x="450693" y="292942"/>
            <a:ext cx="10519445" cy="1478280"/>
            <a:chOff x="1476260" y="1373232"/>
            <a:chExt cx="7507913" cy="1108710"/>
          </a:xfrm>
        </p:grpSpPr>
        <p:pic>
          <p:nvPicPr>
            <p:cNvPr descr="Ảnh có chứa đồ họa véc-tơ&#10;&#10;Mô tả được tạo tự động" id="608" name="Google Shape;608;p33"/>
            <p:cNvPicPr preferRelativeResize="0"/>
            <p:nvPr/>
          </p:nvPicPr>
          <p:blipFill rotWithShape="1">
            <a:blip r:embed="rId4">
              <a:alphaModFix/>
            </a:blip>
            <a:srcRect b="3427" l="11892" r="70500" t="54446"/>
            <a:stretch/>
          </p:blipFill>
          <p:spPr>
            <a:xfrm>
              <a:off x="1476260" y="1373232"/>
              <a:ext cx="823856" cy="1108710"/>
            </a:xfrm>
            <a:prstGeom prst="rect">
              <a:avLst/>
            </a:prstGeom>
            <a:noFill/>
            <a:ln>
              <a:noFill/>
            </a:ln>
          </p:spPr>
        </p:pic>
        <p:sp>
          <p:nvSpPr>
            <p:cNvPr id="609" name="Google Shape;609;p33"/>
            <p:cNvSpPr txBox="1"/>
            <p:nvPr/>
          </p:nvSpPr>
          <p:spPr>
            <a:xfrm>
              <a:off x="2309811" y="1461518"/>
              <a:ext cx="6674362" cy="99257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4000"/>
                <a:buFont typeface="Calibri"/>
                <a:buNone/>
              </a:pPr>
              <a:r>
                <a:rPr b="1" i="0" lang="en-US" sz="4000" u="none" cap="none" strike="noStrike">
                  <a:solidFill>
                    <a:srgbClr val="000000"/>
                  </a:solidFill>
                  <a:latin typeface="Calibri"/>
                  <a:ea typeface="Calibri"/>
                  <a:cs typeface="Calibri"/>
                  <a:sym typeface="Calibri"/>
                </a:rPr>
                <a:t>2. Tìm từ ngữ có thể thay thế cho các từ mừng rỡ, yên ắng. </a:t>
              </a:r>
              <a:endParaRPr/>
            </a:p>
          </p:txBody>
        </p:sp>
      </p:grpSp>
      <p:graphicFrame>
        <p:nvGraphicFramePr>
          <p:cNvPr id="610" name="Google Shape;610;p33"/>
          <p:cNvGraphicFramePr/>
          <p:nvPr/>
        </p:nvGraphicFramePr>
        <p:xfrm>
          <a:off x="1639613" y="2280745"/>
          <a:ext cx="3000000" cy="3000000"/>
        </p:xfrm>
        <a:graphic>
          <a:graphicData uri="http://schemas.openxmlformats.org/drawingml/2006/table">
            <a:tbl>
              <a:tblPr bandRow="1" firstCol="1" firstRow="1">
                <a:noFill/>
                <a:tableStyleId>{81D3937C-3819-4BFF-B328-F5EDE5C58970}</a:tableStyleId>
              </a:tblPr>
              <a:tblGrid>
                <a:gridCol w="4503675"/>
                <a:gridCol w="4503675"/>
              </a:tblGrid>
              <a:tr h="1886600">
                <a:tc>
                  <a:txBody>
                    <a:bodyPr/>
                    <a:lstStyle/>
                    <a:p>
                      <a:pPr indent="0" lvl="0" marL="0" marR="0" rtl="0" algn="ctr">
                        <a:lnSpc>
                          <a:spcPct val="150000"/>
                        </a:lnSpc>
                        <a:spcBef>
                          <a:spcPts val="0"/>
                        </a:spcBef>
                        <a:spcAft>
                          <a:spcPts val="0"/>
                        </a:spcAft>
                        <a:buNone/>
                      </a:pPr>
                      <a:r>
                        <a:rPr lang="en-US" sz="3600" u="none" cap="none" strike="noStrike">
                          <a:solidFill>
                            <a:srgbClr val="002060"/>
                          </a:solidFill>
                        </a:rPr>
                        <a:t>Từ ngữ thay thế cho “mừng rỡ”</a:t>
                      </a:r>
                      <a:endParaRPr sz="3200" u="none" cap="none" strike="noStrike">
                        <a:solidFill>
                          <a:srgbClr val="002060"/>
                        </a:solidFill>
                        <a:latin typeface="Calibri"/>
                        <a:ea typeface="Calibri"/>
                        <a:cs typeface="Calibri"/>
                        <a:sym typeface="Calibri"/>
                      </a:endParaRPr>
                    </a:p>
                  </a:txBody>
                  <a:tcPr marT="0" marB="0" marR="68575" marL="68575">
                    <a:solidFill>
                      <a:srgbClr val="F4D8E4"/>
                    </a:solidFill>
                  </a:tcPr>
                </a:tc>
                <a:tc>
                  <a:txBody>
                    <a:bodyPr/>
                    <a:lstStyle/>
                    <a:p>
                      <a:pPr indent="0" lvl="0" marL="0" marR="0" rtl="0" algn="ctr">
                        <a:lnSpc>
                          <a:spcPct val="150000"/>
                        </a:lnSpc>
                        <a:spcBef>
                          <a:spcPts val="0"/>
                        </a:spcBef>
                        <a:spcAft>
                          <a:spcPts val="0"/>
                        </a:spcAft>
                        <a:buNone/>
                      </a:pPr>
                      <a:r>
                        <a:rPr lang="en-US" sz="3600" u="none" cap="none" strike="noStrike">
                          <a:solidFill>
                            <a:srgbClr val="002060"/>
                          </a:solidFill>
                        </a:rPr>
                        <a:t>Từ ngữ thay thế cho “yên ắng”</a:t>
                      </a:r>
                      <a:endParaRPr sz="3200" u="none" cap="none" strike="noStrike">
                        <a:solidFill>
                          <a:srgbClr val="002060"/>
                        </a:solidFill>
                        <a:latin typeface="Calibri"/>
                        <a:ea typeface="Calibri"/>
                        <a:cs typeface="Calibri"/>
                        <a:sym typeface="Calibri"/>
                      </a:endParaRPr>
                    </a:p>
                  </a:txBody>
                  <a:tcPr marT="0" marB="0" marR="68575" marL="68575">
                    <a:solidFill>
                      <a:srgbClr val="F4D8E4"/>
                    </a:solidFill>
                  </a:tcPr>
                </a:tc>
              </a:tr>
              <a:tr h="1886600">
                <a:tc>
                  <a:txBody>
                    <a:bodyPr/>
                    <a:lstStyle/>
                    <a:p>
                      <a:pPr indent="0" lvl="0" marL="0" marR="0" rtl="0" algn="ctr">
                        <a:lnSpc>
                          <a:spcPct val="150000"/>
                        </a:lnSpc>
                        <a:spcBef>
                          <a:spcPts val="0"/>
                        </a:spcBef>
                        <a:spcAft>
                          <a:spcPts val="0"/>
                        </a:spcAft>
                        <a:buNone/>
                      </a:pPr>
                      <a:r>
                        <a:t/>
                      </a:r>
                      <a:endParaRPr sz="3200" u="none" cap="none" strike="noStrike">
                        <a:solidFill>
                          <a:srgbClr val="002060"/>
                        </a:solidFill>
                        <a:latin typeface="Calibri"/>
                        <a:ea typeface="Calibri"/>
                        <a:cs typeface="Calibri"/>
                        <a:sym typeface="Calibri"/>
                      </a:endParaRPr>
                    </a:p>
                  </a:txBody>
                  <a:tcPr marT="0" marB="0" marR="68575" marL="68575"/>
                </a:tc>
                <a:tc>
                  <a:txBody>
                    <a:bodyPr/>
                    <a:lstStyle/>
                    <a:p>
                      <a:pPr indent="0" lvl="0" marL="0" marR="0" rtl="0" algn="ctr">
                        <a:lnSpc>
                          <a:spcPct val="150000"/>
                        </a:lnSpc>
                        <a:spcBef>
                          <a:spcPts val="0"/>
                        </a:spcBef>
                        <a:spcAft>
                          <a:spcPts val="0"/>
                        </a:spcAft>
                        <a:buNone/>
                      </a:pPr>
                      <a:r>
                        <a:t/>
                      </a:r>
                      <a:endParaRPr sz="3200" u="none" cap="none" strike="noStrike">
                        <a:solidFill>
                          <a:srgbClr val="002060"/>
                        </a:solidFill>
                        <a:latin typeface="Calibri"/>
                        <a:ea typeface="Calibri"/>
                        <a:cs typeface="Calibri"/>
                        <a:sym typeface="Calibri"/>
                      </a:endParaRPr>
                    </a:p>
                  </a:txBody>
                  <a:tcPr marT="0" marB="0" marR="68575" marL="68575"/>
                </a:tc>
              </a:tr>
            </a:tbl>
          </a:graphicData>
        </a:graphic>
      </p:graphicFrame>
      <p:sp>
        <p:nvSpPr>
          <p:cNvPr id="611" name="Google Shape;611;p33"/>
          <p:cNvSpPr txBox="1"/>
          <p:nvPr/>
        </p:nvSpPr>
        <p:spPr>
          <a:xfrm>
            <a:off x="1923393" y="4445876"/>
            <a:ext cx="4014952" cy="132343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4000">
                <a:solidFill>
                  <a:srgbClr val="EC224D"/>
                </a:solidFill>
                <a:latin typeface="Calibri"/>
                <a:ea typeface="Calibri"/>
                <a:cs typeface="Calibri"/>
                <a:sym typeface="Calibri"/>
              </a:rPr>
              <a:t>vui mừng, mừng vui, vui vẻ,....</a:t>
            </a:r>
            <a:endParaRPr/>
          </a:p>
        </p:txBody>
      </p:sp>
      <p:sp>
        <p:nvSpPr>
          <p:cNvPr id="612" name="Google Shape;612;p33"/>
          <p:cNvSpPr txBox="1"/>
          <p:nvPr/>
        </p:nvSpPr>
        <p:spPr>
          <a:xfrm>
            <a:off x="6526925" y="4445876"/>
            <a:ext cx="4014952"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EC224D"/>
                </a:solidFill>
                <a:latin typeface="Calibri"/>
                <a:ea typeface="Calibri"/>
                <a:cs typeface="Calibri"/>
                <a:sym typeface="Calibri"/>
              </a:rPr>
              <a:t>yên tĩnh, yên lặng, im lặng, lặng yên,...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06"/>
                                        </p:tgtEl>
                                        <p:attrNameLst>
                                          <p:attrName>style.visibility</p:attrName>
                                        </p:attrNameLst>
                                      </p:cBhvr>
                                      <p:to>
                                        <p:strVal val="visible"/>
                                      </p:to>
                                    </p:set>
                                    <p:anim calcmode="lin" valueType="num">
                                      <p:cBhvr additive="base">
                                        <p:cTn dur="500"/>
                                        <p:tgtEl>
                                          <p:spTgt spid="606"/>
                                        </p:tgtEl>
                                        <p:attrNameLst>
                                          <p:attrName>ppt_w</p:attrName>
                                        </p:attrNameLst>
                                      </p:cBhvr>
                                      <p:tavLst>
                                        <p:tav fmla="" tm="0">
                                          <p:val>
                                            <p:strVal val="0"/>
                                          </p:val>
                                        </p:tav>
                                        <p:tav fmla="" tm="100000">
                                          <p:val>
                                            <p:strVal val="#ppt_w"/>
                                          </p:val>
                                        </p:tav>
                                      </p:tavLst>
                                    </p:anim>
                                    <p:anim calcmode="lin" valueType="num">
                                      <p:cBhvr additive="base">
                                        <p:cTn dur="500"/>
                                        <p:tgtEl>
                                          <p:spTgt spid="606"/>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10"/>
                                        </p:tgtEl>
                                        <p:attrNameLst>
                                          <p:attrName>style.visibility</p:attrName>
                                        </p:attrNameLst>
                                      </p:cBhvr>
                                      <p:to>
                                        <p:strVal val="visible"/>
                                      </p:to>
                                    </p:set>
                                    <p:anim calcmode="lin" valueType="num">
                                      <p:cBhvr additive="base">
                                        <p:cTn dur="500"/>
                                        <p:tgtEl>
                                          <p:spTgt spid="61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xEl>
                                              <p:pRg end="0" st="0"/>
                                            </p:txEl>
                                          </p:spTgt>
                                        </p:tgtEl>
                                        <p:attrNameLst>
                                          <p:attrName>style.visibility</p:attrName>
                                        </p:attrNameLst>
                                      </p:cBhvr>
                                      <p:to>
                                        <p:strVal val="visible"/>
                                      </p:to>
                                    </p:set>
                                    <p:animEffect filter="fade" transition="in">
                                      <p:cBhvr>
                                        <p:cTn dur="500"/>
                                        <p:tgtEl>
                                          <p:spTgt spid="6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xEl>
                                              <p:pRg end="0" st="0"/>
                                            </p:txEl>
                                          </p:spTgt>
                                        </p:tgtEl>
                                        <p:attrNameLst>
                                          <p:attrName>style.visibility</p:attrName>
                                        </p:attrNameLst>
                                      </p:cBhvr>
                                      <p:to>
                                        <p:strVal val="visible"/>
                                      </p:to>
                                    </p:set>
                                    <p:animEffect filter="fade" transition="in">
                                      <p:cBhvr>
                                        <p:cTn dur="500"/>
                                        <p:tgtEl>
                                          <p:spTgt spid="61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6" name="Shape 616"/>
        <p:cNvGrpSpPr/>
        <p:nvPr/>
      </p:nvGrpSpPr>
      <p:grpSpPr>
        <a:xfrm>
          <a:off x="0" y="0"/>
          <a:ext cx="0" cy="0"/>
          <a:chOff x="0" y="0"/>
          <a:chExt cx="0" cy="0"/>
        </a:xfrm>
      </p:grpSpPr>
      <p:sp>
        <p:nvSpPr>
          <p:cNvPr id="617" name="Google Shape;617;p34"/>
          <p:cNvSpPr/>
          <p:nvPr/>
        </p:nvSpPr>
        <p:spPr>
          <a:xfrm>
            <a:off x="1339103" y="1791002"/>
            <a:ext cx="7263031" cy="4473173"/>
          </a:xfrm>
          <a:custGeom>
            <a:rect b="b" l="l" r="r" t="t"/>
            <a:pathLst>
              <a:path extrusionOk="0" fill="none" h="4473173" w="7263031">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extrusionOk="0" h="4473173" w="7263031">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olidFill>
            <a:schemeClr val="lt1">
              <a:alpha val="75686"/>
            </a:schemeClr>
          </a:solidFill>
          <a:ln cap="flat" cmpd="sng" w="38100">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609585" marR="0" rtl="0" algn="just">
              <a:spcBef>
                <a:spcPts val="0"/>
              </a:spcBef>
              <a:spcAft>
                <a:spcPts val="0"/>
              </a:spcAft>
              <a:buNone/>
            </a:pPr>
            <a:r>
              <a:t/>
            </a:r>
            <a:endParaRPr sz="2667">
              <a:solidFill>
                <a:srgbClr val="000000"/>
              </a:solidFill>
              <a:latin typeface="Calibri"/>
              <a:ea typeface="Calibri"/>
              <a:cs typeface="Calibri"/>
              <a:sym typeface="Calibri"/>
            </a:endParaRPr>
          </a:p>
        </p:txBody>
      </p:sp>
      <p:sp>
        <p:nvSpPr>
          <p:cNvPr id="618" name="Google Shape;618;p34"/>
          <p:cNvSpPr txBox="1"/>
          <p:nvPr/>
        </p:nvSpPr>
        <p:spPr>
          <a:xfrm>
            <a:off x="3997873" y="2996477"/>
            <a:ext cx="3916316" cy="86504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733">
                <a:solidFill>
                  <a:srgbClr val="000000"/>
                </a:solidFill>
                <a:latin typeface="Calibri"/>
                <a:ea typeface="Calibri"/>
                <a:cs typeface="Calibri"/>
                <a:sym typeface="Calibri"/>
              </a:rPr>
              <a:t>Luyện đọc lại bài</a:t>
            </a:r>
            <a:endParaRPr sz="3733">
              <a:solidFill>
                <a:srgbClr val="000000"/>
              </a:solidFill>
              <a:latin typeface="Calibri"/>
              <a:ea typeface="Calibri"/>
              <a:cs typeface="Calibri"/>
              <a:sym typeface="Calibri"/>
            </a:endParaRPr>
          </a:p>
        </p:txBody>
      </p:sp>
      <p:sp>
        <p:nvSpPr>
          <p:cNvPr id="619" name="Google Shape;619;p34"/>
          <p:cNvSpPr txBox="1"/>
          <p:nvPr/>
        </p:nvSpPr>
        <p:spPr>
          <a:xfrm>
            <a:off x="3960070" y="4499311"/>
            <a:ext cx="3916316" cy="865045"/>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3733">
                <a:solidFill>
                  <a:srgbClr val="000000"/>
                </a:solidFill>
                <a:latin typeface="Calibri"/>
                <a:ea typeface="Calibri"/>
                <a:cs typeface="Calibri"/>
                <a:sym typeface="Calibri"/>
              </a:rPr>
              <a:t>Chuẩn bị bài sau</a:t>
            </a:r>
            <a:endParaRPr sz="3733">
              <a:solidFill>
                <a:srgbClr val="000000"/>
              </a:solidFill>
              <a:latin typeface="Calibri"/>
              <a:ea typeface="Calibri"/>
              <a:cs typeface="Calibri"/>
              <a:sym typeface="Calibri"/>
            </a:endParaRPr>
          </a:p>
        </p:txBody>
      </p:sp>
      <p:pic>
        <p:nvPicPr>
          <p:cNvPr descr="Ảnh có chứa công cụ viết, văn phòng phẩm&#10;&#10;Mô tả được tạo tự động" id="620" name="Google Shape;620;p34"/>
          <p:cNvPicPr preferRelativeResize="0"/>
          <p:nvPr/>
        </p:nvPicPr>
        <p:blipFill rotWithShape="1">
          <a:blip r:embed="rId4">
            <a:alphaModFix/>
          </a:blip>
          <a:srcRect b="31535" l="10378" r="61667" t="18474"/>
          <a:stretch/>
        </p:blipFill>
        <p:spPr>
          <a:xfrm>
            <a:off x="2587230" y="2679469"/>
            <a:ext cx="1410643" cy="1418917"/>
          </a:xfrm>
          <a:prstGeom prst="rect">
            <a:avLst/>
          </a:prstGeom>
          <a:noFill/>
          <a:ln>
            <a:noFill/>
          </a:ln>
        </p:spPr>
      </p:pic>
      <p:pic>
        <p:nvPicPr>
          <p:cNvPr descr="Ảnh có chứa công cụ viết, văn phòng phẩm&#10;&#10;Mô tả được tạo tự động" id="621" name="Google Shape;621;p34"/>
          <p:cNvPicPr preferRelativeResize="0"/>
          <p:nvPr/>
        </p:nvPicPr>
        <p:blipFill rotWithShape="1">
          <a:blip r:embed="rId4">
            <a:alphaModFix/>
          </a:blip>
          <a:srcRect b="31535" l="10378" r="61667" t="18474"/>
          <a:stretch/>
        </p:blipFill>
        <p:spPr>
          <a:xfrm>
            <a:off x="2587230" y="4254232"/>
            <a:ext cx="1410643" cy="1418917"/>
          </a:xfrm>
          <a:prstGeom prst="rect">
            <a:avLst/>
          </a:prstGeom>
          <a:noFill/>
          <a:ln>
            <a:noFill/>
          </a:ln>
        </p:spPr>
      </p:pic>
      <p:pic>
        <p:nvPicPr>
          <p:cNvPr descr="Ảnh có chứa đồ chơi, búp bê&#10;&#10;Mô tả được tạo tự động" id="622" name="Google Shape;622;p34"/>
          <p:cNvPicPr preferRelativeResize="0"/>
          <p:nvPr/>
        </p:nvPicPr>
        <p:blipFill rotWithShape="1">
          <a:blip r:embed="rId5">
            <a:alphaModFix/>
          </a:blip>
          <a:srcRect b="0" l="0" r="0" t="0"/>
          <a:stretch/>
        </p:blipFill>
        <p:spPr>
          <a:xfrm>
            <a:off x="8842147" y="965152"/>
            <a:ext cx="2784949" cy="5739971"/>
          </a:xfrm>
          <a:prstGeom prst="rect">
            <a:avLst/>
          </a:prstGeom>
          <a:noFill/>
          <a:ln>
            <a:noFill/>
          </a:ln>
        </p:spPr>
      </p:pic>
      <p:pic>
        <p:nvPicPr>
          <p:cNvPr id="623" name="Google Shape;623;p34"/>
          <p:cNvPicPr preferRelativeResize="0"/>
          <p:nvPr/>
        </p:nvPicPr>
        <p:blipFill rotWithShape="1">
          <a:blip r:embed="rId6">
            <a:alphaModFix/>
          </a:blip>
          <a:srcRect b="0" l="0" r="0" t="0"/>
          <a:stretch/>
        </p:blipFill>
        <p:spPr>
          <a:xfrm>
            <a:off x="2247901" y="0"/>
            <a:ext cx="6035563" cy="195088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1000"/>
                                        <p:tgtEl>
                                          <p:spTgt spid="62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617">
                                            <p:txEl>
                                              <p:pRg end="0" st="0"/>
                                            </p:txEl>
                                          </p:spTgt>
                                        </p:tgtEl>
                                        <p:attrNameLst>
                                          <p:attrName>style.visibility</p:attrName>
                                        </p:attrNameLst>
                                      </p:cBhvr>
                                      <p:to>
                                        <p:strVal val="visible"/>
                                      </p:to>
                                    </p:set>
                                    <p:anim calcmode="lin" valueType="num">
                                      <p:cBhvr additive="base">
                                        <p:cTn dur="500"/>
                                        <p:tgtEl>
                                          <p:spTgt spid="617">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617">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18">
                                            <p:txEl>
                                              <p:pRg end="0" st="0"/>
                                            </p:txEl>
                                          </p:spTgt>
                                        </p:tgtEl>
                                        <p:attrNameLst>
                                          <p:attrName>style.visibility</p:attrName>
                                        </p:attrNameLst>
                                      </p:cBhvr>
                                      <p:to>
                                        <p:strVal val="visible"/>
                                      </p:to>
                                    </p:set>
                                    <p:animEffect filter="fade" transition="in">
                                      <p:cBhvr>
                                        <p:cTn dur="500"/>
                                        <p:tgtEl>
                                          <p:spTgt spid="618">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19">
                                            <p:txEl>
                                              <p:pRg end="0" st="0"/>
                                            </p:txEl>
                                          </p:spTgt>
                                        </p:tgtEl>
                                        <p:attrNameLst>
                                          <p:attrName>style.visibility</p:attrName>
                                        </p:attrNameLst>
                                      </p:cBhvr>
                                      <p:to>
                                        <p:strVal val="visible"/>
                                      </p:to>
                                    </p:set>
                                    <p:animEffect filter="fade" transition="in">
                                      <p:cBhvr>
                                        <p:cTn dur="500"/>
                                        <p:tgtEl>
                                          <p:spTgt spid="61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8" name="Shape 628"/>
        <p:cNvGrpSpPr/>
        <p:nvPr/>
      </p:nvGrpSpPr>
      <p:grpSpPr>
        <a:xfrm>
          <a:off x="0" y="0"/>
          <a:ext cx="0" cy="0"/>
          <a:chOff x="0" y="0"/>
          <a:chExt cx="0" cy="0"/>
        </a:xfrm>
      </p:grpSpPr>
      <p:sp>
        <p:nvSpPr>
          <p:cNvPr id="629" name="Google Shape;629;p35"/>
          <p:cNvSpPr/>
          <p:nvPr/>
        </p:nvSpPr>
        <p:spPr>
          <a:xfrm>
            <a:off x="617863" y="620784"/>
            <a:ext cx="7323872" cy="3849616"/>
          </a:xfrm>
          <a:custGeom>
            <a:rect b="b" l="l" r="r" t="t"/>
            <a:pathLst>
              <a:path extrusionOk="0" fill="none" h="3849616" w="7323872">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extrusionOk="0" h="3849616" w="7323872">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olidFill>
            <a:srgbClr val="FFFFFF">
              <a:alpha val="80000"/>
            </a:srgbClr>
          </a:solidFill>
          <a:ln cap="flat" cmpd="sng" w="38100">
            <a:solidFill>
              <a:srgbClr val="AF000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descr="Ảnh có chứa đồ chơi, búp bê&#10;&#10;Mô tả được tạo tự động" id="630" name="Google Shape;630;p35"/>
          <p:cNvPicPr preferRelativeResize="0"/>
          <p:nvPr/>
        </p:nvPicPr>
        <p:blipFill rotWithShape="1">
          <a:blip r:embed="rId4">
            <a:alphaModFix/>
          </a:blip>
          <a:srcRect b="0" l="0" r="0" t="0"/>
          <a:stretch/>
        </p:blipFill>
        <p:spPr>
          <a:xfrm>
            <a:off x="7433733" y="3449182"/>
            <a:ext cx="4605867" cy="3408817"/>
          </a:xfrm>
          <a:prstGeom prst="rect">
            <a:avLst/>
          </a:prstGeom>
          <a:noFill/>
          <a:ln>
            <a:noFill/>
          </a:ln>
        </p:spPr>
      </p:pic>
      <p:pic>
        <p:nvPicPr>
          <p:cNvPr id="631" name="Google Shape;631;p35"/>
          <p:cNvPicPr preferRelativeResize="0"/>
          <p:nvPr/>
        </p:nvPicPr>
        <p:blipFill rotWithShape="1">
          <a:blip r:embed="rId5">
            <a:alphaModFix/>
          </a:blip>
          <a:srcRect b="0" l="0" r="0" t="0"/>
          <a:stretch/>
        </p:blipFill>
        <p:spPr>
          <a:xfrm>
            <a:off x="712924" y="982468"/>
            <a:ext cx="7108552" cy="33165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4"/>
          <p:cNvPicPr preferRelativeResize="0"/>
          <p:nvPr/>
        </p:nvPicPr>
        <p:blipFill rotWithShape="1">
          <a:blip r:embed="rId3">
            <a:alphaModFix amt="25000"/>
          </a:blip>
          <a:srcRect b="36793" l="0" r="0" t="8879"/>
          <a:stretch/>
        </p:blipFill>
        <p:spPr>
          <a:xfrm>
            <a:off x="0" y="-208280"/>
            <a:ext cx="12770576" cy="7112000"/>
          </a:xfrm>
          <a:prstGeom prst="rect">
            <a:avLst/>
          </a:prstGeom>
          <a:noFill/>
          <a:ln>
            <a:noFill/>
          </a:ln>
        </p:spPr>
      </p:pic>
      <p:grpSp>
        <p:nvGrpSpPr>
          <p:cNvPr id="286" name="Google Shape;286;p4"/>
          <p:cNvGrpSpPr/>
          <p:nvPr/>
        </p:nvGrpSpPr>
        <p:grpSpPr>
          <a:xfrm>
            <a:off x="155048" y="126613"/>
            <a:ext cx="11750582" cy="1645037"/>
            <a:chOff x="116285" y="94960"/>
            <a:chExt cx="8812937" cy="1583526"/>
          </a:xfrm>
        </p:grpSpPr>
        <p:grpSp>
          <p:nvGrpSpPr>
            <p:cNvPr id="287" name="Google Shape;287;p4"/>
            <p:cNvGrpSpPr/>
            <p:nvPr/>
          </p:nvGrpSpPr>
          <p:grpSpPr>
            <a:xfrm>
              <a:off x="116285" y="94960"/>
              <a:ext cx="8812937" cy="1583526"/>
              <a:chOff x="1826052" y="617622"/>
              <a:chExt cx="8704063" cy="1841161"/>
            </a:xfrm>
          </p:grpSpPr>
          <p:sp>
            <p:nvSpPr>
              <p:cNvPr id="288" name="Google Shape;288;p4"/>
              <p:cNvSpPr/>
              <p:nvPr/>
            </p:nvSpPr>
            <p:spPr>
              <a:xfrm>
                <a:off x="1826052" y="617622"/>
                <a:ext cx="8704063" cy="1841161"/>
              </a:xfrm>
              <a:custGeom>
                <a:rect b="b" l="l" r="r" t="t"/>
                <a:pathLst>
                  <a:path extrusionOk="0" h="1682046" w="8539894">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2CC"/>
              </a:solidFill>
              <a:ln cap="flat" cmpd="sng" w="38100">
                <a:solidFill>
                  <a:schemeClr val="dk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Oi"/>
                  <a:ea typeface="Oi"/>
                  <a:cs typeface="Oi"/>
                  <a:sym typeface="Oi"/>
                </a:endParaRPr>
              </a:p>
            </p:txBody>
          </p:sp>
          <p:sp>
            <p:nvSpPr>
              <p:cNvPr id="289" name="Google Shape;289;p4"/>
              <p:cNvSpPr txBox="1"/>
              <p:nvPr/>
            </p:nvSpPr>
            <p:spPr>
              <a:xfrm>
                <a:off x="2725494" y="872441"/>
                <a:ext cx="7593415" cy="1377880"/>
              </a:xfrm>
              <a:prstGeom prst="rect">
                <a:avLst/>
              </a:prstGeom>
              <a:noFill/>
              <a:ln>
                <a:noFill/>
              </a:ln>
            </p:spPr>
            <p:txBody>
              <a:bodyPr anchorCtr="0" anchor="t" bIns="0" lIns="0" spcFirstLastPara="1" rIns="0" wrap="square" tIns="0">
                <a:spAutoFit/>
              </a:bodyPr>
              <a:lstStyle/>
              <a:p>
                <a:pPr indent="0" lvl="0" marL="0" marR="0" rtl="0" algn="just">
                  <a:spcBef>
                    <a:spcPts val="0"/>
                  </a:spcBef>
                  <a:spcAft>
                    <a:spcPts val="0"/>
                  </a:spcAft>
                  <a:buNone/>
                </a:pPr>
                <a:r>
                  <a:rPr b="1" lang="en-US" sz="4000">
                    <a:solidFill>
                      <a:srgbClr val="000000"/>
                    </a:solidFill>
                    <a:latin typeface="Calibri"/>
                    <a:ea typeface="Calibri"/>
                    <a:cs typeface="Calibri"/>
                    <a:sym typeface="Calibri"/>
                  </a:rPr>
                  <a:t>Nói với bạn về lần đầu tiên em được đến một nơi nào đó. Chia sẻ cảm xúc của em khi đó.</a:t>
                </a:r>
                <a:endParaRPr/>
              </a:p>
            </p:txBody>
          </p:sp>
        </p:grpSp>
        <p:pic>
          <p:nvPicPr>
            <p:cNvPr descr="Ảnh có chứa đồ họa véc-tơ&#10;&#10;Mô tả được tạo tự động" id="290" name="Google Shape;290;p4"/>
            <p:cNvPicPr preferRelativeResize="0"/>
            <p:nvPr/>
          </p:nvPicPr>
          <p:blipFill rotWithShape="1">
            <a:blip r:embed="rId4">
              <a:alphaModFix/>
            </a:blip>
            <a:srcRect b="4937" l="61911" r="21666" t="51852"/>
            <a:stretch/>
          </p:blipFill>
          <p:spPr>
            <a:xfrm>
              <a:off x="308589" y="323157"/>
              <a:ext cx="614037" cy="908842"/>
            </a:xfrm>
            <a:prstGeom prst="rect">
              <a:avLst/>
            </a:prstGeom>
            <a:noFill/>
            <a:ln>
              <a:noFill/>
            </a:ln>
          </p:spPr>
        </p:pic>
      </p:grpSp>
      <p:pic>
        <p:nvPicPr>
          <p:cNvPr descr="A group of kids on a beach&#10;&#10;Description automatically generated" id="291" name="Google Shape;291;p4"/>
          <p:cNvPicPr preferRelativeResize="0"/>
          <p:nvPr/>
        </p:nvPicPr>
        <p:blipFill rotWithShape="1">
          <a:blip r:embed="rId5">
            <a:alphaModFix/>
          </a:blip>
          <a:srcRect b="0" l="0" r="0" t="0"/>
          <a:stretch/>
        </p:blipFill>
        <p:spPr>
          <a:xfrm>
            <a:off x="104769" y="2066922"/>
            <a:ext cx="4324356" cy="2162178"/>
          </a:xfrm>
          <a:prstGeom prst="rect">
            <a:avLst/>
          </a:prstGeom>
          <a:noFill/>
          <a:ln>
            <a:noFill/>
          </a:ln>
        </p:spPr>
      </p:pic>
      <p:grpSp>
        <p:nvGrpSpPr>
          <p:cNvPr id="292" name="Google Shape;292;p4"/>
          <p:cNvGrpSpPr/>
          <p:nvPr/>
        </p:nvGrpSpPr>
        <p:grpSpPr>
          <a:xfrm>
            <a:off x="76200" y="4396430"/>
            <a:ext cx="4314825" cy="928045"/>
            <a:chOff x="1638824" y="2391150"/>
            <a:chExt cx="3958533" cy="1172194"/>
          </a:xfrm>
        </p:grpSpPr>
        <p:sp>
          <p:nvSpPr>
            <p:cNvPr id="293" name="Google Shape;293;p4"/>
            <p:cNvSpPr/>
            <p:nvPr/>
          </p:nvSpPr>
          <p:spPr>
            <a:xfrm>
              <a:off x="1638824" y="2416413"/>
              <a:ext cx="3931570" cy="1146931"/>
            </a:xfrm>
            <a:prstGeom prst="roundRect">
              <a:avLst>
                <a:gd fmla="val 16667" name="adj"/>
              </a:avLst>
            </a:prstGeom>
            <a:solidFill>
              <a:srgbClr val="FFC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EC9684"/>
                </a:solidFill>
                <a:latin typeface="Calibri"/>
                <a:ea typeface="Calibri"/>
                <a:cs typeface="Calibri"/>
                <a:sym typeface="Calibri"/>
              </a:endParaRPr>
            </a:p>
          </p:txBody>
        </p:sp>
        <p:sp>
          <p:nvSpPr>
            <p:cNvPr id="294" name="Google Shape;294;p4"/>
            <p:cNvSpPr txBox="1"/>
            <p:nvPr/>
          </p:nvSpPr>
          <p:spPr>
            <a:xfrm>
              <a:off x="1706604" y="2391150"/>
              <a:ext cx="3890753" cy="104961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FF0000"/>
                  </a:solidFill>
                  <a:latin typeface="Calibri"/>
                  <a:ea typeface="Calibri"/>
                  <a:cs typeface="Calibri"/>
                  <a:sym typeface="Calibri"/>
                </a:rPr>
                <a:t>Lần đầu ra biển</a:t>
              </a:r>
              <a:endParaRPr sz="4267">
                <a:solidFill>
                  <a:srgbClr val="000000"/>
                </a:solidFill>
                <a:latin typeface="Calibri"/>
                <a:ea typeface="Calibri"/>
                <a:cs typeface="Calibri"/>
                <a:sym typeface="Calibri"/>
              </a:endParaRPr>
            </a:p>
          </p:txBody>
        </p:sp>
      </p:grpSp>
      <p:pic>
        <p:nvPicPr>
          <p:cNvPr descr="A person and a child reading a book in a library&#10;&#10;Description automatically generated" id="295" name="Google Shape;295;p4"/>
          <p:cNvPicPr preferRelativeResize="0"/>
          <p:nvPr/>
        </p:nvPicPr>
        <p:blipFill rotWithShape="1">
          <a:blip r:embed="rId6">
            <a:alphaModFix/>
          </a:blip>
          <a:srcRect b="0" l="0" r="0" t="0"/>
          <a:stretch/>
        </p:blipFill>
        <p:spPr>
          <a:xfrm>
            <a:off x="5362574" y="1733811"/>
            <a:ext cx="2295147" cy="3032121"/>
          </a:xfrm>
          <a:prstGeom prst="rect">
            <a:avLst/>
          </a:prstGeom>
          <a:noFill/>
          <a:ln>
            <a:noFill/>
          </a:ln>
        </p:spPr>
      </p:pic>
      <p:grpSp>
        <p:nvGrpSpPr>
          <p:cNvPr id="296" name="Google Shape;296;p4"/>
          <p:cNvGrpSpPr/>
          <p:nvPr/>
        </p:nvGrpSpPr>
        <p:grpSpPr>
          <a:xfrm>
            <a:off x="4591050" y="4635505"/>
            <a:ext cx="4333875" cy="908044"/>
            <a:chOff x="1638824" y="2416413"/>
            <a:chExt cx="3976010" cy="1146931"/>
          </a:xfrm>
        </p:grpSpPr>
        <p:sp>
          <p:nvSpPr>
            <p:cNvPr id="297" name="Google Shape;297;p4"/>
            <p:cNvSpPr/>
            <p:nvPr/>
          </p:nvSpPr>
          <p:spPr>
            <a:xfrm>
              <a:off x="1638824" y="2416413"/>
              <a:ext cx="3931570" cy="1146931"/>
            </a:xfrm>
            <a:prstGeom prst="roundRect">
              <a:avLst>
                <a:gd fmla="val 16667" name="adj"/>
              </a:avLst>
            </a:prstGeom>
            <a:solidFill>
              <a:srgbClr val="FFC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EC9684"/>
                </a:solidFill>
                <a:latin typeface="Calibri"/>
                <a:ea typeface="Calibri"/>
                <a:cs typeface="Calibri"/>
                <a:sym typeface="Calibri"/>
              </a:endParaRPr>
            </a:p>
          </p:txBody>
        </p:sp>
        <p:sp>
          <p:nvSpPr>
            <p:cNvPr id="298" name="Google Shape;298;p4"/>
            <p:cNvSpPr txBox="1"/>
            <p:nvPr/>
          </p:nvSpPr>
          <p:spPr>
            <a:xfrm>
              <a:off x="1724081" y="2595674"/>
              <a:ext cx="3890753" cy="8163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0000"/>
                  </a:solidFill>
                  <a:latin typeface="Calibri"/>
                  <a:ea typeface="Calibri"/>
                  <a:cs typeface="Calibri"/>
                  <a:sym typeface="Calibri"/>
                </a:rPr>
                <a:t>Lần đầu đến thư viện</a:t>
              </a:r>
              <a:endParaRPr sz="3200">
                <a:solidFill>
                  <a:srgbClr val="000000"/>
                </a:solidFill>
                <a:latin typeface="Calibri"/>
                <a:ea typeface="Calibri"/>
                <a:cs typeface="Calibri"/>
                <a:sym typeface="Calibri"/>
              </a:endParaRPr>
            </a:p>
          </p:txBody>
        </p:sp>
      </p:grpSp>
      <p:pic>
        <p:nvPicPr>
          <p:cNvPr descr="A pregnant person and a child shopping&#10;&#10;Description automatically generated" id="299" name="Google Shape;299;p4"/>
          <p:cNvPicPr preferRelativeResize="0"/>
          <p:nvPr/>
        </p:nvPicPr>
        <p:blipFill rotWithShape="1">
          <a:blip r:embed="rId7">
            <a:alphaModFix/>
          </a:blip>
          <a:srcRect b="0" l="0" r="0" t="0"/>
          <a:stretch/>
        </p:blipFill>
        <p:spPr>
          <a:xfrm>
            <a:off x="9058275" y="1847850"/>
            <a:ext cx="2466974" cy="2466974"/>
          </a:xfrm>
          <a:prstGeom prst="rect">
            <a:avLst/>
          </a:prstGeom>
          <a:noFill/>
          <a:ln>
            <a:noFill/>
          </a:ln>
        </p:spPr>
      </p:pic>
      <p:grpSp>
        <p:nvGrpSpPr>
          <p:cNvPr id="300" name="Google Shape;300;p4"/>
          <p:cNvGrpSpPr/>
          <p:nvPr/>
        </p:nvGrpSpPr>
        <p:grpSpPr>
          <a:xfrm>
            <a:off x="9153526" y="4502155"/>
            <a:ext cx="3143250" cy="908044"/>
            <a:chOff x="1638824" y="2416413"/>
            <a:chExt cx="3976010" cy="1146931"/>
          </a:xfrm>
        </p:grpSpPr>
        <p:sp>
          <p:nvSpPr>
            <p:cNvPr id="301" name="Google Shape;301;p4"/>
            <p:cNvSpPr/>
            <p:nvPr/>
          </p:nvSpPr>
          <p:spPr>
            <a:xfrm>
              <a:off x="1638824" y="2416413"/>
              <a:ext cx="3931570" cy="1146931"/>
            </a:xfrm>
            <a:prstGeom prst="roundRect">
              <a:avLst>
                <a:gd fmla="val 16667" name="adj"/>
              </a:avLst>
            </a:prstGeom>
            <a:solidFill>
              <a:srgbClr val="FFC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EC9684"/>
                </a:solidFill>
                <a:latin typeface="Calibri"/>
                <a:ea typeface="Calibri"/>
                <a:cs typeface="Calibri"/>
                <a:sym typeface="Calibri"/>
              </a:endParaRPr>
            </a:p>
          </p:txBody>
        </p:sp>
        <p:sp>
          <p:nvSpPr>
            <p:cNvPr id="302" name="Google Shape;302;p4"/>
            <p:cNvSpPr txBox="1"/>
            <p:nvPr/>
          </p:nvSpPr>
          <p:spPr>
            <a:xfrm>
              <a:off x="1724081" y="2595674"/>
              <a:ext cx="3890753" cy="8163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FF0000"/>
                  </a:solidFill>
                  <a:latin typeface="Calibri"/>
                  <a:ea typeface="Calibri"/>
                  <a:cs typeface="Calibri"/>
                  <a:sym typeface="Calibri"/>
                </a:rPr>
                <a:t>Lần đầu đi chợ</a:t>
              </a:r>
              <a:endParaRPr sz="3200">
                <a:solidFill>
                  <a:srgbClr val="000000"/>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500"/>
                                        <p:tgtEl>
                                          <p:spTgt spid="2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500"/>
                                        <p:tgtEl>
                                          <p:spTgt spid="2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500"/>
                                        <p:tgtEl>
                                          <p:spTgt spid="2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0"/>
                                        </p:tgtEl>
                                        <p:attrNameLst>
                                          <p:attrName>style.visibility</p:attrName>
                                        </p:attrNameLst>
                                      </p:cBhvr>
                                      <p:to>
                                        <p:strVal val="visible"/>
                                      </p:to>
                                    </p:set>
                                    <p:anim calcmode="lin" valueType="num">
                                      <p:cBhvr additive="base">
                                        <p:cTn dur="500"/>
                                        <p:tgtEl>
                                          <p:spTgt spid="3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500"/>
                                        <p:tgtEl>
                                          <p:spTgt spid="2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F4FB"/>
        </a:solidFill>
      </p:bgPr>
    </p:bg>
    <p:spTree>
      <p:nvGrpSpPr>
        <p:cNvPr id="306" name="Shape 306"/>
        <p:cNvGrpSpPr/>
        <p:nvPr/>
      </p:nvGrpSpPr>
      <p:grpSpPr>
        <a:xfrm>
          <a:off x="0" y="0"/>
          <a:ext cx="0" cy="0"/>
          <a:chOff x="0" y="0"/>
          <a:chExt cx="0" cy="0"/>
        </a:xfrm>
      </p:grpSpPr>
      <p:sp>
        <p:nvSpPr>
          <p:cNvPr id="307" name="Google Shape;307;p5"/>
          <p:cNvSpPr/>
          <p:nvPr/>
        </p:nvSpPr>
        <p:spPr>
          <a:xfrm>
            <a:off x="-458339" y="4981783"/>
            <a:ext cx="13462000" cy="3674533"/>
          </a:xfrm>
          <a:prstGeom prst="ellipse">
            <a:avLst/>
          </a:prstGeom>
          <a:solidFill>
            <a:srgbClr val="A5D2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ECFFAF"/>
              </a:solidFill>
              <a:latin typeface="Calibri"/>
              <a:ea typeface="Calibri"/>
              <a:cs typeface="Calibri"/>
              <a:sym typeface="Calibri"/>
            </a:endParaRPr>
          </a:p>
        </p:txBody>
      </p:sp>
      <p:pic>
        <p:nvPicPr>
          <p:cNvPr id="308" name="Google Shape;308;p5"/>
          <p:cNvPicPr preferRelativeResize="0"/>
          <p:nvPr/>
        </p:nvPicPr>
        <p:blipFill rotWithShape="1">
          <a:blip r:embed="rId3">
            <a:alphaModFix/>
          </a:blip>
          <a:srcRect b="63282" l="53787" r="0" t="0"/>
          <a:stretch/>
        </p:blipFill>
        <p:spPr>
          <a:xfrm>
            <a:off x="10904520" y="2934630"/>
            <a:ext cx="3421627" cy="1529241"/>
          </a:xfrm>
          <a:prstGeom prst="rect">
            <a:avLst/>
          </a:prstGeom>
          <a:noFill/>
          <a:ln>
            <a:noFill/>
          </a:ln>
        </p:spPr>
      </p:pic>
      <p:pic>
        <p:nvPicPr>
          <p:cNvPr id="309" name="Google Shape;309;p5"/>
          <p:cNvPicPr preferRelativeResize="0"/>
          <p:nvPr/>
        </p:nvPicPr>
        <p:blipFill rotWithShape="1">
          <a:blip r:embed="rId3">
            <a:alphaModFix/>
          </a:blip>
          <a:srcRect b="31760" l="28471" r="25316" t="31522"/>
          <a:stretch/>
        </p:blipFill>
        <p:spPr>
          <a:xfrm>
            <a:off x="138473" y="2688756"/>
            <a:ext cx="2747945" cy="1839169"/>
          </a:xfrm>
          <a:prstGeom prst="rect">
            <a:avLst/>
          </a:prstGeom>
          <a:noFill/>
          <a:ln>
            <a:noFill/>
          </a:ln>
        </p:spPr>
      </p:pic>
      <p:pic>
        <p:nvPicPr>
          <p:cNvPr id="310" name="Google Shape;310;p5"/>
          <p:cNvPicPr preferRelativeResize="0"/>
          <p:nvPr/>
        </p:nvPicPr>
        <p:blipFill rotWithShape="1">
          <a:blip r:embed="rId3">
            <a:alphaModFix/>
          </a:blip>
          <a:srcRect b="57780" l="5832" r="60635" t="6167"/>
          <a:stretch/>
        </p:blipFill>
        <p:spPr>
          <a:xfrm>
            <a:off x="2029650" y="311593"/>
            <a:ext cx="2855604" cy="2586163"/>
          </a:xfrm>
          <a:prstGeom prst="rect">
            <a:avLst/>
          </a:prstGeom>
          <a:noFill/>
          <a:ln>
            <a:noFill/>
          </a:ln>
        </p:spPr>
      </p:pic>
      <p:pic>
        <p:nvPicPr>
          <p:cNvPr id="311" name="Google Shape;311;p5"/>
          <p:cNvPicPr preferRelativeResize="0"/>
          <p:nvPr/>
        </p:nvPicPr>
        <p:blipFill rotWithShape="1">
          <a:blip r:embed="rId3">
            <a:alphaModFix/>
          </a:blip>
          <a:srcRect b="63282" l="53788" r="5901" t="0"/>
          <a:stretch/>
        </p:blipFill>
        <p:spPr>
          <a:xfrm flipH="1">
            <a:off x="9534201" y="-95108"/>
            <a:ext cx="2326808" cy="1192213"/>
          </a:xfrm>
          <a:prstGeom prst="rect">
            <a:avLst/>
          </a:prstGeom>
          <a:noFill/>
          <a:ln>
            <a:noFill/>
          </a:ln>
        </p:spPr>
      </p:pic>
      <p:pic>
        <p:nvPicPr>
          <p:cNvPr descr="Ảnh có chứa vận tải, bánh xe&#10;&#10;Mô tả được tạo tự động" id="312" name="Google Shape;312;p5"/>
          <p:cNvPicPr preferRelativeResize="0"/>
          <p:nvPr/>
        </p:nvPicPr>
        <p:blipFill rotWithShape="1">
          <a:blip r:embed="rId4">
            <a:alphaModFix/>
          </a:blip>
          <a:srcRect b="53333" l="5598" r="69375" t="6274"/>
          <a:stretch/>
        </p:blipFill>
        <p:spPr>
          <a:xfrm>
            <a:off x="-1023449" y="-444309"/>
            <a:ext cx="2496649" cy="2266488"/>
          </a:xfrm>
          <a:prstGeom prst="rect">
            <a:avLst/>
          </a:prstGeom>
          <a:noFill/>
          <a:ln>
            <a:noFill/>
          </a:ln>
        </p:spPr>
      </p:pic>
      <p:grpSp>
        <p:nvGrpSpPr>
          <p:cNvPr id="313" name="Google Shape;313;p5"/>
          <p:cNvGrpSpPr/>
          <p:nvPr/>
        </p:nvGrpSpPr>
        <p:grpSpPr>
          <a:xfrm>
            <a:off x="3457452" y="311593"/>
            <a:ext cx="7131013" cy="6648256"/>
            <a:chOff x="2169267" y="18751"/>
            <a:chExt cx="5348260" cy="4986192"/>
          </a:xfrm>
        </p:grpSpPr>
        <p:sp>
          <p:nvSpPr>
            <p:cNvPr id="314" name="Google Shape;314;p5"/>
            <p:cNvSpPr/>
            <p:nvPr/>
          </p:nvSpPr>
          <p:spPr>
            <a:xfrm>
              <a:off x="3639125" y="2381250"/>
              <a:ext cx="2885499" cy="2006600"/>
            </a:xfrm>
            <a:prstGeom prst="rect">
              <a:avLst/>
            </a:prstGeom>
            <a:solidFill>
              <a:srgbClr val="F3F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rgbClr val="EC9684"/>
                </a:solidFill>
                <a:latin typeface="Calibri"/>
                <a:ea typeface="Calibri"/>
                <a:cs typeface="Calibri"/>
                <a:sym typeface="Calibri"/>
              </a:endParaRPr>
            </a:p>
          </p:txBody>
        </p:sp>
        <p:pic>
          <p:nvPicPr>
            <p:cNvPr id="315" name="Google Shape;315;p5"/>
            <p:cNvPicPr preferRelativeResize="0"/>
            <p:nvPr/>
          </p:nvPicPr>
          <p:blipFill rotWithShape="1">
            <a:blip r:embed="rId5">
              <a:alphaModFix/>
            </a:blip>
            <a:srcRect b="0" l="0" r="0" t="0"/>
            <a:stretch/>
          </p:blipFill>
          <p:spPr>
            <a:xfrm>
              <a:off x="2169267" y="18751"/>
              <a:ext cx="5348260" cy="4986192"/>
            </a:xfrm>
            <a:prstGeom prst="rect">
              <a:avLst/>
            </a:prstGeom>
            <a:noFill/>
            <a:ln>
              <a:noFill/>
            </a:ln>
          </p:spPr>
        </p:pic>
      </p:grpSp>
      <p:pic>
        <p:nvPicPr>
          <p:cNvPr descr="Ảnh có chứa văn bản, cây&#10;&#10;Mô tả được tạo tự động" id="316" name="Google Shape;316;p5"/>
          <p:cNvPicPr preferRelativeResize="0"/>
          <p:nvPr/>
        </p:nvPicPr>
        <p:blipFill rotWithShape="1">
          <a:blip r:embed="rId6">
            <a:alphaModFix/>
          </a:blip>
          <a:srcRect b="50000" l="52902" r="0" t="0"/>
          <a:stretch/>
        </p:blipFill>
        <p:spPr>
          <a:xfrm>
            <a:off x="9883057" y="5578061"/>
            <a:ext cx="3209940" cy="1916844"/>
          </a:xfrm>
          <a:prstGeom prst="rect">
            <a:avLst/>
          </a:prstGeom>
          <a:noFill/>
          <a:ln>
            <a:noFill/>
          </a:ln>
        </p:spPr>
      </p:pic>
      <p:pic>
        <p:nvPicPr>
          <p:cNvPr descr="Ảnh có chứa văn bản, cây&#10;&#10;Mô tả được tạo tự động" id="317" name="Google Shape;317;p5"/>
          <p:cNvPicPr preferRelativeResize="0"/>
          <p:nvPr/>
        </p:nvPicPr>
        <p:blipFill rotWithShape="1">
          <a:blip r:embed="rId7">
            <a:alphaModFix/>
          </a:blip>
          <a:srcRect b="50000" l="52902" r="0" t="0"/>
          <a:stretch/>
        </p:blipFill>
        <p:spPr>
          <a:xfrm>
            <a:off x="-1669515" y="4828516"/>
            <a:ext cx="4659440" cy="2782425"/>
          </a:xfrm>
          <a:prstGeom prst="rect">
            <a:avLst/>
          </a:prstGeom>
          <a:noFill/>
          <a:ln>
            <a:noFill/>
          </a:ln>
        </p:spPr>
      </p:pic>
      <p:pic>
        <p:nvPicPr>
          <p:cNvPr descr="Ảnh có chứa văn bản, cây&#10;&#10;Mô tả được tạo tự động" id="318" name="Google Shape;318;p5"/>
          <p:cNvPicPr preferRelativeResize="0"/>
          <p:nvPr/>
        </p:nvPicPr>
        <p:blipFill rotWithShape="1">
          <a:blip r:embed="rId7">
            <a:alphaModFix/>
          </a:blip>
          <a:srcRect b="50000" l="52902" r="0" t="0"/>
          <a:stretch/>
        </p:blipFill>
        <p:spPr>
          <a:xfrm>
            <a:off x="636624" y="5274918"/>
            <a:ext cx="4659440" cy="2782425"/>
          </a:xfrm>
          <a:prstGeom prst="rect">
            <a:avLst/>
          </a:prstGeom>
          <a:noFill/>
          <a:ln>
            <a:noFill/>
          </a:ln>
        </p:spPr>
      </p:pic>
      <p:pic>
        <p:nvPicPr>
          <p:cNvPr id="319" name="Google Shape;319;p5"/>
          <p:cNvPicPr preferRelativeResize="0"/>
          <p:nvPr/>
        </p:nvPicPr>
        <p:blipFill rotWithShape="1">
          <a:blip r:embed="rId8">
            <a:alphaModFix/>
          </a:blip>
          <a:srcRect b="0" l="0" r="0" t="0"/>
          <a:stretch/>
        </p:blipFill>
        <p:spPr>
          <a:xfrm>
            <a:off x="5641451" y="2046637"/>
            <a:ext cx="3036071" cy="3718882"/>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4" name="Shape 324"/>
        <p:cNvGrpSpPr/>
        <p:nvPr/>
      </p:nvGrpSpPr>
      <p:grpSpPr>
        <a:xfrm>
          <a:off x="0" y="0"/>
          <a:ext cx="0" cy="0"/>
          <a:chOff x="0" y="0"/>
          <a:chExt cx="0" cy="0"/>
        </a:xfrm>
      </p:grpSpPr>
      <p:pic>
        <p:nvPicPr>
          <p:cNvPr descr="Ảnh có chứa đồ chơi, búp bê&#10;&#10;Mô tả được tạo tự động" id="325" name="Google Shape;325;p6"/>
          <p:cNvPicPr preferRelativeResize="0"/>
          <p:nvPr/>
        </p:nvPicPr>
        <p:blipFill rotWithShape="1">
          <a:blip r:embed="rId4">
            <a:alphaModFix/>
          </a:blip>
          <a:srcRect b="0" l="0" r="0" t="0"/>
          <a:stretch/>
        </p:blipFill>
        <p:spPr>
          <a:xfrm>
            <a:off x="4257945" y="1007314"/>
            <a:ext cx="7377777" cy="5460317"/>
          </a:xfrm>
          <a:prstGeom prst="rect">
            <a:avLst/>
          </a:prstGeom>
          <a:noFill/>
          <a:ln>
            <a:noFill/>
          </a:ln>
        </p:spPr>
      </p:pic>
      <p:grpSp>
        <p:nvGrpSpPr>
          <p:cNvPr id="326" name="Google Shape;326;p6"/>
          <p:cNvGrpSpPr/>
          <p:nvPr/>
        </p:nvGrpSpPr>
        <p:grpSpPr>
          <a:xfrm>
            <a:off x="-114299" y="1466732"/>
            <a:ext cx="4538948" cy="5278038"/>
            <a:chOff x="0" y="1090524"/>
            <a:chExt cx="3404211" cy="3958529"/>
          </a:xfrm>
        </p:grpSpPr>
        <p:grpSp>
          <p:nvGrpSpPr>
            <p:cNvPr id="327" name="Google Shape;327;p6"/>
            <p:cNvGrpSpPr/>
            <p:nvPr/>
          </p:nvGrpSpPr>
          <p:grpSpPr>
            <a:xfrm>
              <a:off x="0" y="1090524"/>
              <a:ext cx="3404211" cy="3958529"/>
              <a:chOff x="0" y="1080999"/>
              <a:chExt cx="3404211" cy="3958529"/>
            </a:xfrm>
          </p:grpSpPr>
          <p:pic>
            <p:nvPicPr>
              <p:cNvPr descr="Ảnh có chứa văn bản&#10;&#10;Mô tả được tạo tự động" id="328" name="Google Shape;328;p6"/>
              <p:cNvPicPr preferRelativeResize="0"/>
              <p:nvPr/>
            </p:nvPicPr>
            <p:blipFill rotWithShape="1">
              <a:blip r:embed="rId5">
                <a:alphaModFix/>
              </a:blip>
              <a:srcRect b="52021" l="5663" r="57107" t="0"/>
              <a:stretch/>
            </p:blipFill>
            <p:spPr>
              <a:xfrm flipH="1" rot="10800000">
                <a:off x="297454" y="1080999"/>
                <a:ext cx="2985571" cy="2164298"/>
              </a:xfrm>
              <a:prstGeom prst="rect">
                <a:avLst/>
              </a:prstGeom>
              <a:noFill/>
              <a:ln>
                <a:noFill/>
              </a:ln>
            </p:spPr>
          </p:pic>
          <p:pic>
            <p:nvPicPr>
              <p:cNvPr descr="Ảnh có chứa văn bản&#10;&#10;Mô tả được tạo tự động" id="329" name="Google Shape;329;p6"/>
              <p:cNvPicPr preferRelativeResize="0"/>
              <p:nvPr/>
            </p:nvPicPr>
            <p:blipFill rotWithShape="1">
              <a:blip r:embed="rId5">
                <a:alphaModFix/>
              </a:blip>
              <a:srcRect b="52021" l="5663" r="57107" t="0"/>
              <a:stretch/>
            </p:blipFill>
            <p:spPr>
              <a:xfrm flipH="1" rot="10800000">
                <a:off x="0" y="2571750"/>
                <a:ext cx="3404211" cy="2467778"/>
              </a:xfrm>
              <a:prstGeom prst="rect">
                <a:avLst/>
              </a:prstGeom>
              <a:noFill/>
              <a:ln>
                <a:noFill/>
              </a:ln>
            </p:spPr>
          </p:pic>
        </p:grpSp>
        <p:sp>
          <p:nvSpPr>
            <p:cNvPr id="330" name="Google Shape;330;p6"/>
            <p:cNvSpPr txBox="1"/>
            <p:nvPr/>
          </p:nvSpPr>
          <p:spPr>
            <a:xfrm>
              <a:off x="208322" y="2803104"/>
              <a:ext cx="3163833" cy="1177245"/>
            </a:xfrm>
            <a:prstGeom prst="rect">
              <a:avLst/>
            </a:prstGeom>
            <a:noFill/>
            <a:ln>
              <a:noFill/>
            </a:ln>
          </p:spPr>
          <p:txBody>
            <a:bodyPr anchorCtr="0" anchor="t" bIns="45700" lIns="91425" spcFirstLastPara="1" rIns="91425" wrap="square" tIns="45700">
              <a:spAutoFit/>
            </a:bodyPr>
            <a:lstStyle/>
            <a:p>
              <a:pPr indent="0" lvl="1" marL="0" marR="0" rtl="0" algn="ctr">
                <a:spcBef>
                  <a:spcPts val="0"/>
                </a:spcBef>
                <a:spcAft>
                  <a:spcPts val="0"/>
                </a:spcAft>
                <a:buNone/>
              </a:pPr>
              <a:r>
                <a:rPr b="1" i="0" lang="en-US" sz="4800" u="none" cap="none" strike="noStrike">
                  <a:solidFill>
                    <a:srgbClr val="FFFFFF"/>
                  </a:solidFill>
                  <a:latin typeface="Calibri"/>
                  <a:ea typeface="Calibri"/>
                  <a:cs typeface="Calibri"/>
                  <a:sym typeface="Calibri"/>
                </a:rPr>
                <a:t>Luyện đọc </a:t>
              </a:r>
              <a:endParaRPr/>
            </a:p>
            <a:p>
              <a:pPr indent="0" lvl="1" marL="0" marR="0" rtl="0" algn="ctr">
                <a:spcBef>
                  <a:spcPts val="0"/>
                </a:spcBef>
                <a:spcAft>
                  <a:spcPts val="0"/>
                </a:spcAft>
                <a:buNone/>
              </a:pPr>
              <a:r>
                <a:rPr b="1" i="0" lang="en-US" sz="4800" u="none" cap="none" strike="noStrike">
                  <a:solidFill>
                    <a:srgbClr val="FFFFFF"/>
                  </a:solidFill>
                  <a:latin typeface="Calibri"/>
                  <a:ea typeface="Calibri"/>
                  <a:cs typeface="Calibri"/>
                  <a:sym typeface="Calibri"/>
                </a:rPr>
                <a:t>thành tiếng</a:t>
              </a:r>
              <a:endParaRPr b="1" i="0" sz="4800" u="none" cap="none" strike="noStrike">
                <a:solidFill>
                  <a:srgbClr val="FFFFFF"/>
                </a:solidFill>
                <a:latin typeface="Calibri"/>
                <a:ea typeface="Calibri"/>
                <a:cs typeface="Calibri"/>
                <a:sym typeface="Calibri"/>
              </a:endParaRPr>
            </a:p>
          </p:txBody>
        </p:sp>
      </p:grpSp>
      <p:pic>
        <p:nvPicPr>
          <p:cNvPr id="331" name="Google Shape;331;p6"/>
          <p:cNvPicPr preferRelativeResize="0"/>
          <p:nvPr/>
        </p:nvPicPr>
        <p:blipFill rotWithShape="1">
          <a:blip r:embed="rId6">
            <a:alphaModFix/>
          </a:blip>
          <a:srcRect b="0" l="0" r="0" t="0"/>
          <a:stretch/>
        </p:blipFill>
        <p:spPr>
          <a:xfrm>
            <a:off x="345036" y="1530384"/>
            <a:ext cx="3462828" cy="213988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500"/>
                                        <p:tgtEl>
                                          <p:spTgt spid="3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500"/>
                                        <p:tgtEl>
                                          <p:spTgt spid="3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grpSp>
        <p:nvGrpSpPr>
          <p:cNvPr id="337" name="Google Shape;337;p7"/>
          <p:cNvGrpSpPr/>
          <p:nvPr/>
        </p:nvGrpSpPr>
        <p:grpSpPr>
          <a:xfrm>
            <a:off x="5681452" y="1473395"/>
            <a:ext cx="3172408" cy="1636095"/>
            <a:chOff x="139959" y="1387023"/>
            <a:chExt cx="3172408" cy="1636095"/>
          </a:xfrm>
        </p:grpSpPr>
        <p:sp>
          <p:nvSpPr>
            <p:cNvPr id="338" name="Google Shape;338;p7"/>
            <p:cNvSpPr/>
            <p:nvPr/>
          </p:nvSpPr>
          <p:spPr>
            <a:xfrm>
              <a:off x="456732" y="1860552"/>
              <a:ext cx="2855635" cy="1162566"/>
            </a:xfrm>
            <a:custGeom>
              <a:rect b="b" l="l" r="r" t="t"/>
              <a:pathLst>
                <a:path extrusionOk="0" fill="none" h="1162566" w="2855635">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extrusionOk="0" h="1162566" w="2855635">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800">
                  <a:solidFill>
                    <a:srgbClr val="002060"/>
                  </a:solidFill>
                  <a:latin typeface="Calibri"/>
                  <a:ea typeface="Calibri"/>
                  <a:cs typeface="Calibri"/>
                  <a:sym typeface="Calibri"/>
                </a:rPr>
                <a:t>Mắt dõi</a:t>
              </a:r>
              <a:endParaRPr b="1" sz="4800">
                <a:solidFill>
                  <a:srgbClr val="002060"/>
                </a:solidFill>
                <a:latin typeface="Calibri"/>
                <a:ea typeface="Calibri"/>
                <a:cs typeface="Calibri"/>
                <a:sym typeface="Calibri"/>
              </a:endParaRPr>
            </a:p>
          </p:txBody>
        </p:sp>
        <p:pic>
          <p:nvPicPr>
            <p:cNvPr id="339" name="Google Shape;339;p7"/>
            <p:cNvPicPr preferRelativeResize="0"/>
            <p:nvPr/>
          </p:nvPicPr>
          <p:blipFill rotWithShape="1">
            <a:blip r:embed="rId4">
              <a:alphaModFix/>
            </a:blip>
            <a:srcRect b="0" l="0" r="0" t="0"/>
            <a:stretch/>
          </p:blipFill>
          <p:spPr>
            <a:xfrm>
              <a:off x="139959" y="1387023"/>
              <a:ext cx="947057" cy="947057"/>
            </a:xfrm>
            <a:prstGeom prst="rect">
              <a:avLst/>
            </a:prstGeom>
            <a:noFill/>
            <a:ln>
              <a:noFill/>
            </a:ln>
          </p:spPr>
        </p:pic>
      </p:grpSp>
      <p:grpSp>
        <p:nvGrpSpPr>
          <p:cNvPr id="340" name="Google Shape;340;p7"/>
          <p:cNvGrpSpPr/>
          <p:nvPr/>
        </p:nvGrpSpPr>
        <p:grpSpPr>
          <a:xfrm>
            <a:off x="6334065" y="3385253"/>
            <a:ext cx="3397435" cy="1559459"/>
            <a:chOff x="4424729" y="3902060"/>
            <a:chExt cx="3397434" cy="1559458"/>
          </a:xfrm>
        </p:grpSpPr>
        <p:sp>
          <p:nvSpPr>
            <p:cNvPr id="341" name="Google Shape;341;p7"/>
            <p:cNvSpPr/>
            <p:nvPr/>
          </p:nvSpPr>
          <p:spPr>
            <a:xfrm>
              <a:off x="4966528" y="4298952"/>
              <a:ext cx="2855635" cy="1162566"/>
            </a:xfrm>
            <a:custGeom>
              <a:rect b="b" l="l" r="r" t="t"/>
              <a:pathLst>
                <a:path extrusionOk="0" fill="none" h="1162566" w="2855635">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extrusionOk="0" h="1162566" w="2855635">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800">
                  <a:solidFill>
                    <a:srgbClr val="002060"/>
                  </a:solidFill>
                  <a:latin typeface="Calibri"/>
                  <a:ea typeface="Calibri"/>
                  <a:cs typeface="Calibri"/>
                  <a:sym typeface="Calibri"/>
                </a:rPr>
                <a:t>Tai nghe</a:t>
              </a:r>
              <a:endParaRPr b="1" sz="4800">
                <a:solidFill>
                  <a:srgbClr val="002060"/>
                </a:solidFill>
                <a:latin typeface="Calibri"/>
                <a:ea typeface="Calibri"/>
                <a:cs typeface="Calibri"/>
                <a:sym typeface="Calibri"/>
              </a:endParaRPr>
            </a:p>
          </p:txBody>
        </p:sp>
        <p:pic>
          <p:nvPicPr>
            <p:cNvPr id="342" name="Google Shape;342;p7"/>
            <p:cNvPicPr preferRelativeResize="0"/>
            <p:nvPr/>
          </p:nvPicPr>
          <p:blipFill rotWithShape="1">
            <a:blip r:embed="rId5">
              <a:alphaModFix/>
            </a:blip>
            <a:srcRect b="0" l="0" r="0" t="0"/>
            <a:stretch/>
          </p:blipFill>
          <p:spPr>
            <a:xfrm>
              <a:off x="4424729" y="3902060"/>
              <a:ext cx="1083597" cy="1083597"/>
            </a:xfrm>
            <a:prstGeom prst="rect">
              <a:avLst/>
            </a:prstGeom>
            <a:noFill/>
            <a:ln>
              <a:noFill/>
            </a:ln>
          </p:spPr>
        </p:pic>
      </p:grpSp>
      <p:grpSp>
        <p:nvGrpSpPr>
          <p:cNvPr id="343" name="Google Shape;343;p7"/>
          <p:cNvGrpSpPr/>
          <p:nvPr/>
        </p:nvGrpSpPr>
        <p:grpSpPr>
          <a:xfrm>
            <a:off x="7830154" y="5220477"/>
            <a:ext cx="3329164" cy="1371679"/>
            <a:chOff x="8110962" y="1828720"/>
            <a:chExt cx="3329164" cy="1371679"/>
          </a:xfrm>
        </p:grpSpPr>
        <p:sp>
          <p:nvSpPr>
            <p:cNvPr id="344" name="Google Shape;344;p7"/>
            <p:cNvSpPr/>
            <p:nvPr/>
          </p:nvSpPr>
          <p:spPr>
            <a:xfrm>
              <a:off x="8584491" y="2037833"/>
              <a:ext cx="2855635" cy="1162566"/>
            </a:xfrm>
            <a:custGeom>
              <a:rect b="b" l="l" r="r" t="t"/>
              <a:pathLst>
                <a:path extrusionOk="0" fill="none" h="1162566" w="2855635">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extrusionOk="0" h="1162566" w="2855635">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lt1">
                <a:alpha val="81960"/>
              </a:schemeClr>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800">
                  <a:solidFill>
                    <a:srgbClr val="002060"/>
                  </a:solidFill>
                  <a:latin typeface="Calibri"/>
                  <a:ea typeface="Calibri"/>
                  <a:cs typeface="Calibri"/>
                  <a:sym typeface="Calibri"/>
                </a:rPr>
                <a:t>Tay dò</a:t>
              </a:r>
              <a:endParaRPr b="1" sz="4800">
                <a:solidFill>
                  <a:srgbClr val="002060"/>
                </a:solidFill>
                <a:latin typeface="Calibri"/>
                <a:ea typeface="Calibri"/>
                <a:cs typeface="Calibri"/>
                <a:sym typeface="Calibri"/>
              </a:endParaRPr>
            </a:p>
          </p:txBody>
        </p:sp>
        <p:pic>
          <p:nvPicPr>
            <p:cNvPr id="345" name="Google Shape;345;p7"/>
            <p:cNvPicPr preferRelativeResize="0"/>
            <p:nvPr/>
          </p:nvPicPr>
          <p:blipFill rotWithShape="1">
            <a:blip r:embed="rId6">
              <a:alphaModFix/>
            </a:blip>
            <a:srcRect b="0" l="0" r="0" t="0"/>
            <a:stretch/>
          </p:blipFill>
          <p:spPr>
            <a:xfrm>
              <a:off x="8110962" y="1828720"/>
              <a:ext cx="1023707" cy="1023707"/>
            </a:xfrm>
            <a:prstGeom prst="rect">
              <a:avLst/>
            </a:prstGeom>
            <a:noFill/>
            <a:ln>
              <a:noFill/>
            </a:ln>
          </p:spPr>
        </p:pic>
      </p:grpSp>
      <p:pic>
        <p:nvPicPr>
          <p:cNvPr descr="Ảnh có chứa đầy màu sắc, được trang trí, đồ chơi, búp bê&#10;&#10;Mô tả được tạo tự động" id="346" name="Google Shape;346;p7"/>
          <p:cNvPicPr preferRelativeResize="0"/>
          <p:nvPr/>
        </p:nvPicPr>
        <p:blipFill rotWithShape="1">
          <a:blip r:embed="rId7">
            <a:alphaModFix/>
          </a:blip>
          <a:srcRect b="0" l="0" r="0" t="0"/>
          <a:stretch/>
        </p:blipFill>
        <p:spPr>
          <a:xfrm>
            <a:off x="292310" y="1897992"/>
            <a:ext cx="5105633" cy="4875829"/>
          </a:xfrm>
          <a:prstGeom prst="rect">
            <a:avLst/>
          </a:prstGeom>
          <a:noFill/>
          <a:ln>
            <a:noFill/>
          </a:ln>
        </p:spPr>
      </p:pic>
      <p:pic>
        <p:nvPicPr>
          <p:cNvPr id="347" name="Google Shape;347;p7"/>
          <p:cNvPicPr preferRelativeResize="0"/>
          <p:nvPr/>
        </p:nvPicPr>
        <p:blipFill rotWithShape="1">
          <a:blip r:embed="rId8">
            <a:alphaModFix/>
          </a:blip>
          <a:srcRect b="0" l="0" r="0" t="0"/>
          <a:stretch/>
        </p:blipFill>
        <p:spPr>
          <a:xfrm>
            <a:off x="3235594" y="-106749"/>
            <a:ext cx="5511262" cy="1585097"/>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1000"/>
                                        <p:tgtEl>
                                          <p:spTgt spid="33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000"/>
                                        <p:tgtEl>
                                          <p:spTgt spid="340"/>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1000"/>
                                        <p:tgtEl>
                                          <p:spTgt spid="34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1" name="Shape 351"/>
        <p:cNvGrpSpPr/>
        <p:nvPr/>
      </p:nvGrpSpPr>
      <p:grpSpPr>
        <a:xfrm>
          <a:off x="0" y="0"/>
          <a:ext cx="0" cy="0"/>
          <a:chOff x="0" y="0"/>
          <a:chExt cx="0" cy="0"/>
        </a:xfrm>
      </p:grpSpPr>
      <p:sp>
        <p:nvSpPr>
          <p:cNvPr id="352" name="Google Shape;352;p8"/>
          <p:cNvSpPr/>
          <p:nvPr/>
        </p:nvSpPr>
        <p:spPr>
          <a:xfrm>
            <a:off x="276225" y="171451"/>
            <a:ext cx="11591925" cy="6400800"/>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353" name="Google Shape;353;p8"/>
          <p:cNvPicPr preferRelativeResize="0"/>
          <p:nvPr/>
        </p:nvPicPr>
        <p:blipFill rotWithShape="1">
          <a:blip r:embed="rId4">
            <a:alphaModFix/>
          </a:blip>
          <a:srcRect b="0" l="0" r="0" t="0"/>
          <a:stretch/>
        </p:blipFill>
        <p:spPr>
          <a:xfrm>
            <a:off x="9267825" y="3879295"/>
            <a:ext cx="2924175" cy="2978705"/>
          </a:xfrm>
          <a:prstGeom prst="rect">
            <a:avLst/>
          </a:prstGeom>
          <a:noFill/>
          <a:ln>
            <a:noFill/>
          </a:ln>
        </p:spPr>
      </p:pic>
      <p:sp>
        <p:nvSpPr>
          <p:cNvPr id="354" name="Google Shape;354;p8"/>
          <p:cNvSpPr txBox="1"/>
          <p:nvPr/>
        </p:nvSpPr>
        <p:spPr>
          <a:xfrm>
            <a:off x="523875" y="581025"/>
            <a:ext cx="10553699" cy="48320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a:solidFill>
                  <a:srgbClr val="000000"/>
                </a:solidFill>
                <a:latin typeface="Calibri"/>
                <a:ea typeface="Calibri"/>
                <a:cs typeface="Calibri"/>
                <a:sym typeface="Calibri"/>
              </a:rPr>
              <a:t>   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a:p>
          <a:p>
            <a:pPr indent="0" lvl="0" marL="0" marR="0" rtl="0" algn="just">
              <a:spcBef>
                <a:spcPts val="0"/>
              </a:spcBef>
              <a:spcAft>
                <a:spcPts val="0"/>
              </a:spcAft>
              <a:buNone/>
            </a:pPr>
            <a:r>
              <a:rPr b="0" i="0" lang="en-US" sz="2800">
                <a:solidFill>
                  <a:srgbClr val="000000"/>
                </a:solidFill>
                <a:latin typeface="Calibri"/>
                <a:ea typeface="Calibri"/>
                <a:cs typeface="Calibri"/>
                <a:sym typeface="Calibri"/>
              </a:rPr>
              <a:t>   Nằm cuộn tròn trên chiếc chổi rơm đầu hè, cún nghĩ: “Ở cuối dãy phố có gì nhỉ?". Đầu tiên vì tò mò. Rồi tò mò chuyển thành bực mình. Bực đến nỗi, đang nằm yên cún bỗng ngẩng cổ lên sủa:</a:t>
            </a:r>
            <a:endParaRPr/>
          </a:p>
          <a:p>
            <a:pPr indent="0" lvl="0" marL="0" marR="0" rtl="0" algn="just">
              <a:spcBef>
                <a:spcPts val="0"/>
              </a:spcBef>
              <a:spcAft>
                <a:spcPts val="0"/>
              </a:spcAft>
              <a:buNone/>
            </a:pPr>
            <a:r>
              <a:rPr b="0" i="0" lang="en-US" sz="2800">
                <a:solidFill>
                  <a:srgbClr val="000000"/>
                </a:solidFill>
                <a:latin typeface="Calibri"/>
                <a:ea typeface="Calibri"/>
                <a:cs typeface="Calibri"/>
                <a:sym typeface="Calibri"/>
              </a:rPr>
              <a:t>  - Ắng! Ắng!...</a:t>
            </a:r>
            <a:endParaRPr/>
          </a:p>
          <a:p>
            <a:pPr indent="0" lvl="0" marL="0" marR="0" rtl="0" algn="just">
              <a:spcBef>
                <a:spcPts val="0"/>
              </a:spcBef>
              <a:spcAft>
                <a:spcPts val="0"/>
              </a:spcAft>
              <a:buNone/>
            </a:pPr>
            <a:r>
              <a:rPr b="0" i="0" lang="en-US" sz="2800">
                <a:solidFill>
                  <a:srgbClr val="000000"/>
                </a:solidFill>
                <a:latin typeface="Calibri"/>
                <a:ea typeface="Calibri"/>
                <a:cs typeface="Calibri"/>
                <a:sym typeface="Calibri"/>
              </a:rPr>
              <a:t>   Người lớn tưởng có khách, nhìn ra sân. Sân vắng hoe. Chỉ có chiếc lá mít vừa rụng, quay quay trước mũi cún.</a:t>
            </a:r>
            <a:endParaRPr/>
          </a:p>
        </p:txBody>
      </p:sp>
      <p:pic>
        <p:nvPicPr>
          <p:cNvPr id="355" name="Google Shape;355;p8"/>
          <p:cNvPicPr preferRelativeResize="0"/>
          <p:nvPr/>
        </p:nvPicPr>
        <p:blipFill rotWithShape="1">
          <a:blip r:embed="rId5">
            <a:alphaModFix/>
          </a:blip>
          <a:srcRect b="0" l="0" r="0" t="0"/>
          <a:stretch/>
        </p:blipFill>
        <p:spPr>
          <a:xfrm>
            <a:off x="6410325" y="5086349"/>
            <a:ext cx="2876550" cy="1838325"/>
          </a:xfrm>
          <a:prstGeom prst="rect">
            <a:avLst/>
          </a:prstGeom>
          <a:noFill/>
          <a:ln>
            <a:noFill/>
          </a:ln>
        </p:spPr>
      </p:pic>
      <p:pic>
        <p:nvPicPr>
          <p:cNvPr id="356" name="Google Shape;356;p8"/>
          <p:cNvPicPr preferRelativeResize="0"/>
          <p:nvPr/>
        </p:nvPicPr>
        <p:blipFill rotWithShape="1">
          <a:blip r:embed="rId6">
            <a:alphaModFix/>
          </a:blip>
          <a:srcRect b="0" l="0" r="0" t="0"/>
          <a:stretch/>
        </p:blipFill>
        <p:spPr>
          <a:xfrm>
            <a:off x="4078062" y="175232"/>
            <a:ext cx="3731075" cy="64013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0" name="Shape 360"/>
        <p:cNvGrpSpPr/>
        <p:nvPr/>
      </p:nvGrpSpPr>
      <p:grpSpPr>
        <a:xfrm>
          <a:off x="0" y="0"/>
          <a:ext cx="0" cy="0"/>
          <a:chOff x="0" y="0"/>
          <a:chExt cx="0" cy="0"/>
        </a:xfrm>
      </p:grpSpPr>
      <p:sp>
        <p:nvSpPr>
          <p:cNvPr id="361" name="Google Shape;361;p9"/>
          <p:cNvSpPr/>
          <p:nvPr/>
        </p:nvSpPr>
        <p:spPr>
          <a:xfrm>
            <a:off x="276225" y="171451"/>
            <a:ext cx="11782425" cy="6581774"/>
          </a:xfrm>
          <a:prstGeom prst="roundRect">
            <a:avLst>
              <a:gd fmla="val 16667" name="adj"/>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62" name="Google Shape;362;p9"/>
          <p:cNvSpPr txBox="1"/>
          <p:nvPr/>
        </p:nvSpPr>
        <p:spPr>
          <a:xfrm>
            <a:off x="476250" y="302359"/>
            <a:ext cx="11096625" cy="65556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   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   Bao nhiêu điều mới lạ mở oà ra trước mắt.</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   Cuối dãy phố của cún, bên trái là bắt đầu một dãy phố khác. Bên phải là bến sông với con đò đang trôi ra xa bờ. Trước mặt, dọc bờ sông bên kia: làng quê với những bãi bờ, cây cối, nhà cửa.</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   Cún đứng một mình trên đường, hết nhìn trước mặt lại ngó sang trái, sang phải.</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   Giờ thì cún hiểu. Phố tiếp phố. Làng tiếp làng. Bến sông này nối dài tới bến sông khác... Cuối con phố của cún là những chân trời mở ra vô tận. Những chân trời đang chờ cún lớn lên từng ngày.</a:t>
            </a:r>
            <a:endParaRPr/>
          </a:p>
          <a:p>
            <a:pPr indent="0" lvl="0" marL="0" marR="0" rtl="0" algn="r">
              <a:spcBef>
                <a:spcPts val="0"/>
              </a:spcBef>
              <a:spcAft>
                <a:spcPts val="0"/>
              </a:spcAft>
              <a:buNone/>
            </a:pPr>
            <a:r>
              <a:rPr lang="en-US" sz="2800">
                <a:solidFill>
                  <a:schemeClr val="dk1"/>
                </a:solidFill>
                <a:latin typeface="Calibri"/>
                <a:ea typeface="Calibri"/>
                <a:cs typeface="Calibri"/>
                <a:sym typeface="Calibri"/>
              </a:rPr>
              <a:t>(Theo Trần Đức Tiến)</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2023-08-06T03:04:44Z</dcterms:created>
  <dc:creator>Thao Tran</dc:creator>
</cp:coreProperties>
</file>