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4"/>
  </p:notesMasterIdLst>
  <p:sldIdLst>
    <p:sldId id="257" r:id="rId4"/>
    <p:sldId id="259" r:id="rId5"/>
    <p:sldId id="260" r:id="rId6"/>
    <p:sldId id="261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3" r:id="rId16"/>
    <p:sldId id="284" r:id="rId17"/>
    <p:sldId id="262" r:id="rId18"/>
    <p:sldId id="263" r:id="rId19"/>
    <p:sldId id="285" r:id="rId20"/>
    <p:sldId id="286" r:id="rId21"/>
    <p:sldId id="264" r:id="rId22"/>
    <p:sldId id="265" r:id="rId23"/>
    <p:sldId id="287" r:id="rId24"/>
    <p:sldId id="288" r:id="rId25"/>
    <p:sldId id="266" r:id="rId26"/>
    <p:sldId id="267" r:id="rId27"/>
    <p:sldId id="289" r:id="rId28"/>
    <p:sldId id="268" r:id="rId29"/>
    <p:sldId id="269" r:id="rId30"/>
    <p:sldId id="270" r:id="rId31"/>
    <p:sldId id="271" r:id="rId32"/>
    <p:sldId id="27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7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9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9DFC9-D616-4B16-9FFC-3D739E39D453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EDD28-47F7-4C4C-9128-C9E9922C0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65C14-B4B6-42D1-A76A-4C4A18AD6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4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game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https://www.taysteachingtoolkit.com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4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55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0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5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8632-C3FE-4C10-BA14-6CC2F67E8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CC4AB-AFFB-45E0-8EB1-FB639D53B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40749-6ACA-4BB7-8DE4-AE617EEE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EC280-2051-418A-BC3D-E4D0EDDE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10919-D784-4DE0-9A9B-7C152E31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0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7EF43-6167-4722-8380-A5F0935F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17AC43-E87D-496F-BE65-90AA708C9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E63A-0D16-4215-B9E8-E9C4CBC5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209C7-A511-481E-A200-49F17518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66B56-F484-48FA-9305-334BD32D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2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EFE6FB-2267-4818-A8A7-FC7DDA272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92754-304C-4AA6-85FA-09D3DD0DF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6C6F-0D0E-446F-8EE0-B4EEC26B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2681C-603F-4AA5-913C-19D3AF70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4A54B-D269-4B18-B873-D55231C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1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4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0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3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2E832-E71C-45C0-87BB-FCCC5E63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25D7A-41D7-416D-A921-6973884D4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6A510-11F2-4329-9B33-06A41DD6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7BCB6-9C7D-48F4-A8C7-547D1A71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78846-ECF8-483D-B535-E969B3FD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0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9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2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9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1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4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1D3F5-ABB3-4448-9E64-E777A08A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AA456-35E3-4DCD-8E72-D81584009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76340-CEA9-4539-9284-E26AC621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E118B-3986-4DD4-A02C-25B61C1BF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2951B-F892-4ABC-A697-BA000106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3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F4A7-178A-448A-8F25-C0F77446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700B0-9030-406B-98D2-DDB6A7454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18E7F-65D8-4250-A150-F35144092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4391C-C6B6-40D4-B62C-4409D377FA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B5BE9-C082-4468-8083-24DC2DA2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350DD-3522-4798-893C-7EC44B18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0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B845-8C85-4F25-88B4-58B6B584F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DFD43-E26A-4E7E-B0FC-53E7D0AAF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6049-25BA-42F7-96A9-446418545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307B0-F426-44C1-A9ED-6493C33D5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C9F6F-3DBB-4107-B873-FDADE1AB3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9405E6-1672-4FA7-8CFE-90C4BC8F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B5B40C-9561-4259-9F96-1B572FFF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14CDC-08E9-4CFF-9FAA-C21ECBA6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9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40FA-A48D-4BB1-B600-274F6ADA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A0EF9-8E4C-4548-A2BD-292F1993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481F2-FEA9-4099-B20B-A4ECBE45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5754-605A-4130-8941-B7C541A2F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7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0B131-E579-46E9-92A1-4B95D1EA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344FB-6804-46A8-8803-D20124745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805AF-215A-456A-8B71-929A009B0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01CFD-C5B5-4FB8-92AD-7DE20439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349E4-2A84-45DB-BF2A-51870A1B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2BA00-B4D2-40B4-8488-4D76CA81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58ECF-53D8-4970-B43E-1D8AFDF0E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A217DA-3B6F-4A63-9FD0-3E12ACA8E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3E722-DA97-489B-9C55-0CC3D51E5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7D067-3027-4484-B3A5-CB715F2D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A0A36-D083-4A86-BB97-0831FAA8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31AD8-2FCF-46A5-A32E-20880E54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2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4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3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4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3.xml"/><Relationship Id="rId18" Type="http://schemas.openxmlformats.org/officeDocument/2006/relationships/image" Target="../media/image17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9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3.xml"/><Relationship Id="rId18" Type="http://schemas.openxmlformats.org/officeDocument/2006/relationships/image" Target="../media/image17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9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slide" Target="slide24.xml"/><Relationship Id="rId18" Type="http://schemas.openxmlformats.org/officeDocument/2006/relationships/image" Target="../media/image21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slide" Target="slide23.xml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slide" Target="slide20.xml"/><Relationship Id="rId5" Type="http://schemas.openxmlformats.org/officeDocument/2006/relationships/image" Target="../media/image10.png"/><Relationship Id="rId15" Type="http://schemas.openxmlformats.org/officeDocument/2006/relationships/slide" Target="slide27.xml"/><Relationship Id="rId10" Type="http://schemas.openxmlformats.org/officeDocument/2006/relationships/image" Target="../media/image15.svg"/><Relationship Id="rId19" Type="http://schemas.openxmlformats.org/officeDocument/2006/relationships/image" Target="../media/image50.gif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50.gif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51.gif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21.gif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52.png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8.gif"/><Relationship Id="rId3" Type="http://schemas.openxmlformats.org/officeDocument/2006/relationships/slide" Target="slide20.xml"/><Relationship Id="rId21" Type="http://schemas.openxmlformats.org/officeDocument/2006/relationships/image" Target="../media/image21.gif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7.svg"/><Relationship Id="rId2" Type="http://schemas.openxmlformats.org/officeDocument/2006/relationships/image" Target="../media/image7.gif"/><Relationship Id="rId16" Type="http://schemas.openxmlformats.org/officeDocument/2006/relationships/image" Target="../media/image16.png"/><Relationship Id="rId20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12.png"/><Relationship Id="rId5" Type="http://schemas.openxmlformats.org/officeDocument/2006/relationships/slide" Target="slide24.xml"/><Relationship Id="rId15" Type="http://schemas.openxmlformats.org/officeDocument/2006/relationships/slide" Target="slide27.xml"/><Relationship Id="rId10" Type="http://schemas.openxmlformats.org/officeDocument/2006/relationships/image" Target="../media/image11.svg"/><Relationship Id="rId19" Type="http://schemas.openxmlformats.org/officeDocument/2006/relationships/image" Target="../media/image19.gif"/><Relationship Id="rId4" Type="http://schemas.openxmlformats.org/officeDocument/2006/relationships/slide" Target="slide23.xml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52.png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4.xml"/><Relationship Id="rId18" Type="http://schemas.openxmlformats.org/officeDocument/2006/relationships/image" Target="../media/image19.gif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3.xml"/><Relationship Id="rId17" Type="http://schemas.openxmlformats.org/officeDocument/2006/relationships/image" Target="../media/image17.svg"/><Relationship Id="rId2" Type="http://schemas.openxmlformats.org/officeDocument/2006/relationships/image" Target="../media/image8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0.xml"/><Relationship Id="rId5" Type="http://schemas.openxmlformats.org/officeDocument/2006/relationships/image" Target="../media/image11.svg"/><Relationship Id="rId15" Type="http://schemas.openxmlformats.org/officeDocument/2006/relationships/slide" Target="slide27.xml"/><Relationship Id="rId10" Type="http://schemas.openxmlformats.org/officeDocument/2006/relationships/image" Target="../media/image53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19.gif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3.xml"/><Relationship Id="rId18" Type="http://schemas.openxmlformats.org/officeDocument/2006/relationships/image" Target="../media/image17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9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4.jp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g"/><Relationship Id="rId5" Type="http://schemas.openxmlformats.org/officeDocument/2006/relationships/audio" Target="../media/audio1.wav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g"/><Relationship Id="rId5" Type="http://schemas.openxmlformats.org/officeDocument/2006/relationships/audio" Target="../media/audio2.wav"/><Relationship Id="rId10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slide" Target="slide23.xml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slide" Target="slide20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slide" Target="slide9.xml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slide" Target="slide24.xml"/><Relationship Id="rId9" Type="http://schemas.openxmlformats.org/officeDocument/2006/relationships/image" Target="../media/image11.svg"/><Relationship Id="rId14" Type="http://schemas.openxmlformats.org/officeDocument/2006/relationships/slide" Target="slide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3.xml"/><Relationship Id="rId18" Type="http://schemas.openxmlformats.org/officeDocument/2006/relationships/image" Target="../media/image17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9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3" Type="http://schemas.openxmlformats.org/officeDocument/2006/relationships/image" Target="../media/image30.png"/><Relationship Id="rId21" Type="http://schemas.microsoft.com/office/2007/relationships/hdphoto" Target="../media/hdphoto6.wdp"/><Relationship Id="rId7" Type="http://schemas.microsoft.com/office/2007/relationships/hdphoto" Target="../media/hdphoto3.wdp"/><Relationship Id="rId12" Type="http://schemas.openxmlformats.org/officeDocument/2006/relationships/slide" Target="slide16.xml"/><Relationship Id="rId17" Type="http://schemas.openxmlformats.org/officeDocument/2006/relationships/slide" Target="slide24.xml"/><Relationship Id="rId2" Type="http://schemas.openxmlformats.org/officeDocument/2006/relationships/image" Target="../media/image29.png"/><Relationship Id="rId16" Type="http://schemas.microsoft.com/office/2007/relationships/hdphoto" Target="../media/hdphoto5.wdp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slide" Target="slide15.xml"/><Relationship Id="rId15" Type="http://schemas.openxmlformats.org/officeDocument/2006/relationships/image" Target="../media/image35.png"/><Relationship Id="rId10" Type="http://schemas.microsoft.com/office/2007/relationships/hdphoto" Target="../media/hdphoto4.wdp"/><Relationship Id="rId19" Type="http://schemas.openxmlformats.org/officeDocument/2006/relationships/slide" Target="slide4.xml"/><Relationship Id="rId4" Type="http://schemas.microsoft.com/office/2007/relationships/hdphoto" Target="../media/hdphoto2.wdp"/><Relationship Id="rId9" Type="http://schemas.openxmlformats.org/officeDocument/2006/relationships/image" Target="../media/image32.png"/><Relationship Id="rId14" Type="http://schemas.openxmlformats.org/officeDocument/2006/relationships/slide" Target="slide20.xml"/><Relationship Id="rId22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 </a:t>
                </a: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KHÁM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PHÁ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53" t="10993" r="18759" b="1014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506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5585564" y="3433498"/>
            <a:ext cx="6066016" cy="4033443"/>
            <a:chOff x="-309695" y="4881418"/>
            <a:chExt cx="5506210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5" y="4881418"/>
              <a:ext cx="5506210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38629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30 trừ 30 bằng 0,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379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6665065" y="3433498"/>
            <a:ext cx="6993775" cy="4033443"/>
            <a:chOff x="-309696" y="4881418"/>
            <a:chExt cx="6348351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6" y="4881418"/>
              <a:ext cx="6348351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5130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 (dư</a:t>
              </a:r>
              <a:r>
                <a:rPr kumimoji="0" lang="vi-VN" alt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4)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34 trừ 30 bằng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7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TẬP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40518" y="147218"/>
            <a:ext cx="10657840" cy="613664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9014" y="783771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92954" y="892744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234950" y="2218297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4884568-D1DE-4420-8CD7-C59A3D34B7A4}"/>
              </a:ext>
            </a:extLst>
          </p:cNvPr>
          <p:cNvSpPr/>
          <p:nvPr/>
        </p:nvSpPr>
        <p:spPr>
          <a:xfrm>
            <a:off x="4234950" y="3365489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5F5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</a:t>
            </a:r>
            <a:r>
              <a:rPr kumimoji="0" lang="vi-VN" sz="40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: 4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28A56658-9479-46BD-A356-8E79CC70A4E7}"/>
              </a:ext>
            </a:extLst>
          </p:cNvPr>
          <p:cNvSpPr/>
          <p:nvPr/>
        </p:nvSpPr>
        <p:spPr>
          <a:xfrm>
            <a:off x="4234950" y="4512681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872 905 : 6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1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2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3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4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1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808048" y="233590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4264169"/>
            <a:ext cx="1080000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494386-0FF3-4636-B1D7-5AE5244E0F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2015893"/>
            <a:ext cx="1080000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316894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8" grpId="0" animBg="1"/>
      <p:bldP spid="89" grpId="0" animBg="1"/>
      <p:bldP spid="90" grpId="0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508481" y="1216389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5EEEE4E-0BD5-4264-A801-3D29022AEF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54" y="935450"/>
            <a:ext cx="1135585" cy="9000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5066234" y="1916874"/>
            <a:ext cx="5592243" cy="4147192"/>
            <a:chOff x="667372" y="1976182"/>
            <a:chExt cx="3225800" cy="3800318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35254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38 395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12798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4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 : </a:t>
            </a:r>
            <a:r>
              <a:rPr lang="vi-VN" sz="4400" spc="300" dirty="0">
                <a:solidFill>
                  <a:prstClr val="white"/>
                </a:solidFill>
                <a:latin typeface="UTM Brewers KT" panose="02040603050506020204" pitchFamily="18" charset="0"/>
              </a:rPr>
              <a:t>4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729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316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182329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1" y="517312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</a:t>
            </a:r>
            <a:r>
              <a:rPr kumimoji="0" lang="vi-VN" sz="44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905 : 6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872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905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145484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0" y="535689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16297" y="213360"/>
            <a:ext cx="10858583" cy="606552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682323" y="571467"/>
            <a:ext cx="11660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kumimoji="0" lang="vi-VN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 Nam thực</a:t>
            </a:r>
            <a:r>
              <a:rPr kumimoji="0" lang="vi-VN" sz="2800" b="0" i="0" u="none" strike="noStrike" kern="1200" cap="none" spc="300" normalizeH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hiện hai phép chia như sau: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71683F7-7FB0-42BD-B09C-2FB34D646D1D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F30A79D-0E71-4F58-9E64-214B226ED1EB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B2AB35-6F30-4578-998A-3FA3A9FA050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59E01D0-4CFB-456C-A026-CEDEE65689ED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4ED92AF-4E8C-4065-85EE-FB7B31E14B7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5A59339D-2B8D-418B-92B4-AB7A8311969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A214D1-C875-4B8E-B3E9-3525BBEE72A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5A0F5C0-682C-4C48-9205-BD31890BD85C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ED4087F8-13A6-4A1D-B93B-58B6DD7EBC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9F6C9C2-6E4A-4BA7-9D1C-9AAB94AF5721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FA4E10C-03C6-4B6B-9B62-2EC980F320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55FB45-5764-4025-90DC-6C40AECD205F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DDA7E13-AAE9-4303-A832-1004CD3E5B3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6674E15-F0A0-4463-B5A8-04F747178FD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3A255D-0E19-47A4-AF59-B79B49ED8E1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5" name="Graphic 9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2EC0391E-7AD9-4016-BA65-10FB1C7E559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1600300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1568521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115266" y="5145631"/>
            <a:ext cx="116606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đúng hay sai?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Nếu sai, em hãy sửa lại cho đúng.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854960" y="-76652"/>
            <a:ext cx="5984240" cy="1301555"/>
            <a:chOff x="1175655" y="-4138"/>
            <a:chExt cx="9840690" cy="2009201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386068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295529" y="749419"/>
                <a:ext cx="9600936" cy="1126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</a:t>
                </a: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539047" y="1664986"/>
            <a:ext cx="11113906" cy="4484258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-1348375" y="348512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3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-1349057" y="1534713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4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-1349739" y="2720914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hlinkClick r:id="rId5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-1350421" y="3907115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hlinkClick r:id="rId6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-1351103" y="5093316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hlinkClick r:id="rId3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86708-7003-40F2-B864-9CF6176A13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20" y="523134"/>
            <a:ext cx="2616200" cy="261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E2766-BE32-45D7-B69E-9826EF1624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30" y="4156339"/>
            <a:ext cx="2589343" cy="2184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705B4A-6B59-400E-A21F-77AC228919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76" y="626020"/>
            <a:ext cx="3130859" cy="3130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202479-3B47-4541-870B-97949A2F7B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" y="3902697"/>
            <a:ext cx="2438400" cy="2438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7A2B490-54AA-401C-9516-B1D45DE15293}"/>
              </a:ext>
            </a:extLst>
          </p:cNvPr>
          <p:cNvSpPr txBox="1"/>
          <p:nvPr/>
        </p:nvSpPr>
        <p:spPr>
          <a:xfrm>
            <a:off x="682323" y="3023272"/>
            <a:ext cx="111397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600" normalizeH="0" baseline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CHIA CHO SỐ</a:t>
            </a:r>
            <a:r>
              <a:rPr kumimoji="0" lang="vi-VN" sz="8000" b="0" i="0" u="none" strike="noStrike" kern="1200" cap="none" spc="600" normalizeH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 CÓ MỘT CHỮ SỐ</a:t>
            </a:r>
            <a:endParaRPr kumimoji="0" lang="en-US" sz="8000" b="0" i="0" u="none" strike="noStrike" kern="1200" cap="none" spc="600" normalizeH="0" baseline="0" noProof="0" dirty="0">
              <a:ln w="28575">
                <a:solidFill>
                  <a:prstClr val="black"/>
                </a:solidFill>
              </a:ln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dist="63500" dir="2700000" algn="tl" rotWithShape="0">
                  <a:srgbClr val="E7E6E6"/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6282015" y="5421929"/>
            <a:ext cx="3259115" cy="489261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TRANG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919367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887588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303677" y="4757367"/>
            <a:ext cx="11660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sai.</a:t>
            </a:r>
            <a:endParaRPr kumimoji="0" lang="en-US" sz="4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3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26598" y="1524200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32 024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4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4 547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52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34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1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34768" y="944456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135 612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15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22 602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3 6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01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12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06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764089" y="1168962"/>
            <a:ext cx="10223352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A32352D-5E8A-4A2E-8F97-13683100F7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9" y="1586897"/>
            <a:ext cx="1426041" cy="175014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1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1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837ABF-D053-44A7-8C96-CDC5E7CF6BCA}"/>
              </a:ext>
            </a:extLst>
          </p:cNvPr>
          <p:cNvSpPr/>
          <p:nvPr/>
        </p:nvSpPr>
        <p:spPr>
          <a:xfrm>
            <a:off x="3601019" y="1840642"/>
            <a:ext cx="7954012" cy="698992"/>
          </a:xfrm>
          <a:prstGeom prst="roundRect">
            <a:avLst/>
          </a:prstGeom>
          <a:solidFill>
            <a:srgbClr val="FFD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A7B3EA9-2045-456A-98B5-C1DDAB9E4E48}"/>
              </a:ext>
            </a:extLst>
          </p:cNvPr>
          <p:cNvSpPr/>
          <p:nvPr/>
        </p:nvSpPr>
        <p:spPr>
          <a:xfrm>
            <a:off x="5739114" y="3652935"/>
            <a:ext cx="4290120" cy="4640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DE3AAF-7B01-4758-B544-617259CC41C9}"/>
              </a:ext>
            </a:extLst>
          </p:cNvPr>
          <p:cNvSpPr/>
          <p:nvPr/>
        </p:nvSpPr>
        <p:spPr>
          <a:xfrm>
            <a:off x="7403372" y="2775757"/>
            <a:ext cx="3102500" cy="6226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FFC941-A306-4886-B1C2-3B53F4FC5142}"/>
              </a:ext>
            </a:extLst>
          </p:cNvPr>
          <p:cNvSpPr/>
          <p:nvPr/>
        </p:nvSpPr>
        <p:spPr>
          <a:xfrm>
            <a:off x="3293701" y="4396825"/>
            <a:ext cx="8261329" cy="14101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C85A3FA-8683-440E-B4B4-C2F11218192F}"/>
              </a:ext>
            </a:extLst>
          </p:cNvPr>
          <p:cNvSpPr txBox="1"/>
          <p:nvPr/>
        </p:nvSpPr>
        <p:spPr>
          <a:xfrm>
            <a:off x="3140179" y="1749814"/>
            <a:ext cx="852638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Lan có 150 000 đồng. Sau khi mua 3 kg xoài thì cô còn 15 000 đồng. Hỏi mỗi ki-lô-gam xoài giá bao nhiêu tiền?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647808" y="1168962"/>
            <a:ext cx="10339633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4487" y="726855"/>
                <a:ext cx="8544064" cy="5016814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91AAD24-625A-43D4-9C1D-6A5F64C269E3}"/>
              </a:ext>
            </a:extLst>
          </p:cNvPr>
          <p:cNvSpPr txBox="1"/>
          <p:nvPr/>
        </p:nvSpPr>
        <p:spPr>
          <a:xfrm>
            <a:off x="-561032" y="1760149"/>
            <a:ext cx="14432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3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12C7D5-2794-4DCE-BF51-197ED30DEB11}"/>
              </a:ext>
            </a:extLst>
          </p:cNvPr>
          <p:cNvSpPr txBox="1"/>
          <p:nvPr/>
        </p:nvSpPr>
        <p:spPr>
          <a:xfrm>
            <a:off x="2103939" y="2606689"/>
            <a:ext cx="10939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150 000 – 15 000 = 135 000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4731343-F42B-460F-B3FA-83AB4866F411}"/>
              </a:ext>
            </a:extLst>
          </p:cNvPr>
          <p:cNvSpPr txBox="1"/>
          <p:nvPr/>
        </p:nvSpPr>
        <p:spPr>
          <a:xfrm>
            <a:off x="3156200" y="4270973"/>
            <a:ext cx="7954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135 000 : 3 = 45 000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1CC32B-B06F-4935-9D79-C422C0C473B9}"/>
              </a:ext>
            </a:extLst>
          </p:cNvPr>
          <p:cNvSpPr txBox="1"/>
          <p:nvPr/>
        </p:nvSpPr>
        <p:spPr>
          <a:xfrm>
            <a:off x="4798689" y="5062877"/>
            <a:ext cx="6944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45 000 đồng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B0766D0-A54A-426B-8BFA-24795AA8F632}"/>
              </a:ext>
            </a:extLst>
          </p:cNvPr>
          <p:cNvSpPr txBox="1"/>
          <p:nvPr/>
        </p:nvSpPr>
        <p:spPr>
          <a:xfrm>
            <a:off x="3308741" y="3441849"/>
            <a:ext cx="809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Giá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1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/>
      <p:bldP spid="94" grpId="0"/>
      <p:bldP spid="95" grpId="0"/>
      <p:bldP spid="9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CỦNG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CỐ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2100" y="4534812"/>
            <a:ext cx="1905000" cy="1905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16" y="1421065"/>
            <a:ext cx="1574143" cy="151890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641" y="1421065"/>
            <a:ext cx="1574143" cy="1518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21" y="625790"/>
            <a:ext cx="7505500" cy="39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09E-6 3.09221E-6 L 1.11022 3.09221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6685" y="3237577"/>
            <a:ext cx="1412042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1735" y="1472647"/>
            <a:ext cx="1407349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859605" y="1664070"/>
            <a:ext cx="394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9605" y="3429000"/>
            <a:ext cx="3942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126" y="720553"/>
            <a:ext cx="2271644" cy="2257373"/>
          </a:xfrm>
          <a:prstGeom prst="rect">
            <a:avLst/>
          </a:prstGeom>
          <a:effectLst/>
        </p:spPr>
      </p:pic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23 050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23 060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9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23 040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46 100 : 2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1048957" y="158971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65511" y="166238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9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 animBg="1"/>
      <p:bldP spid="4" grpId="0" animBg="1"/>
      <p:bldP spid="5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8"/>
            <a:ext cx="2271644" cy="2257373"/>
          </a:xfrm>
          <a:prstGeom prst="rect">
            <a:avLst/>
          </a:prstGeom>
          <a:effectLst/>
        </p:spPr>
      </p:pic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9BBB59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061" y="667858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600 006 : 6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95086" y="1659512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5335910" y="1607835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57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4" grpId="0" animBg="1"/>
      <p:bldP spid="29" grpId="0" animBg="1"/>
      <p:bldP spid="21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2032000" y="2519131"/>
            <a:ext cx="9835507" cy="3714941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032000" y="-107041"/>
            <a:ext cx="9956800" cy="2120029"/>
            <a:chOff x="1175655" y="-4138"/>
            <a:chExt cx="9840690" cy="2626279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915584"/>
              <a:chOff x="1175655" y="706557"/>
              <a:chExt cx="9840690" cy="1915584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915584"/>
                <a:chOff x="1175655" y="706557"/>
                <a:chExt cx="9840690" cy="1915584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915584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295532" y="835372"/>
                  <a:ext cx="9600937" cy="1682147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415408" y="886503"/>
                <a:ext cx="9600937" cy="1639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Chia cho</a:t>
                </a:r>
                <a:r>
                  <a:rPr kumimoji="0" lang="vi-VN" sz="4000" b="0" i="0" u="none" strike="noStrike" kern="1200" cap="none" spc="600" normalizeH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số có một chữ số</a:t>
                </a:r>
                <a:endParaRPr kumimoji="0" lang="en-US" sz="4000" b="0" i="0" u="none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1" name="Oval 220">
            <a:extLst>
              <a:ext uri="{FF2B5EF4-FFF2-40B4-BE49-F238E27FC236}">
                <a16:creationId xmlns:a16="http://schemas.microsoft.com/office/drawing/2014/main" id="{57B30DC5-0546-46E7-9F0B-C7C360E91002}"/>
              </a:ext>
            </a:extLst>
          </p:cNvPr>
          <p:cNvSpPr/>
          <p:nvPr/>
        </p:nvSpPr>
        <p:spPr>
          <a:xfrm>
            <a:off x="3176284" y="3259855"/>
            <a:ext cx="2160000" cy="2160000"/>
          </a:xfrm>
          <a:prstGeom prst="ellipse">
            <a:avLst/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5979886" y="3182190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BE6EF67D-4A3C-4201-A8AF-C950EDC7A9CC}"/>
              </a:ext>
            </a:extLst>
          </p:cNvPr>
          <p:cNvSpPr/>
          <p:nvPr/>
        </p:nvSpPr>
        <p:spPr>
          <a:xfrm>
            <a:off x="5979885" y="3827561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AA7250FA-5B3D-428A-8C25-FED4058A4E00}"/>
              </a:ext>
            </a:extLst>
          </p:cNvPr>
          <p:cNvSpPr/>
          <p:nvPr/>
        </p:nvSpPr>
        <p:spPr>
          <a:xfrm>
            <a:off x="5979884" y="4472932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4F13982E-2ABA-4F14-81C5-3CCC87DD1473}"/>
              </a:ext>
            </a:extLst>
          </p:cNvPr>
          <p:cNvSpPr/>
          <p:nvPr/>
        </p:nvSpPr>
        <p:spPr>
          <a:xfrm>
            <a:off x="5979883" y="5118303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2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Freeform: Shape 54">
              <a:hlinkClick r:id="rId4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: Shape 57">
              <a:hlinkClick r:id="rId5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: Shape 60">
              <a:hlinkClick r:id="rId2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600" normalizeH="0" baseline="0" noProof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Good bye!</a:t>
                </a:r>
                <a:endParaRPr kumimoji="0" lang="en-US" sz="6000" b="0" i="0" u="none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động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40" y="3911904"/>
            <a:ext cx="3804862" cy="29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540" y="0"/>
            <a:ext cx="8394920" cy="145707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8535"/>
            <a:ext cx="2286854" cy="1254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45" y="2175198"/>
            <a:ext cx="1539302" cy="22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919" y="777974"/>
            <a:ext cx="2798307" cy="313361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75" y="972019"/>
            <a:ext cx="841820" cy="841820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80" b="94478" l="5972" r="96806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43" y="2174889"/>
            <a:ext cx="600647" cy="694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422" y="3678803"/>
            <a:ext cx="4358525" cy="33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7166" y="1684445"/>
            <a:ext cx="802498" cy="660337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7600" y="2866964"/>
            <a:ext cx="1016943" cy="811839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5124" y="127171"/>
            <a:ext cx="1115945" cy="844848"/>
          </a:xfrm>
          <a:prstGeom prst="rect">
            <a:avLst/>
          </a:prstGeom>
        </p:spPr>
      </p:pic>
      <p:pic>
        <p:nvPicPr>
          <p:cNvPr id="15" name="Picture 1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50" y="777974"/>
            <a:ext cx="1162594" cy="1162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-2623754" y="4070002"/>
            <a:ext cx="3394007" cy="29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66745 -0.0101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67226 -0.01088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87 0.60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04714 0.6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556 0.489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0495 0.368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14349 0.303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4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5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7414" y="595689"/>
            <a:ext cx="10685168" cy="1946462"/>
            <a:chOff x="727414" y="595689"/>
            <a:chExt cx="10685168" cy="1946462"/>
          </a:xfrm>
        </p:grpSpPr>
        <p:grpSp>
          <p:nvGrpSpPr>
            <p:cNvPr id="5" name="Group 4"/>
            <p:cNvGrpSpPr/>
            <p:nvPr/>
          </p:nvGrpSpPr>
          <p:grpSpPr>
            <a:xfrm>
              <a:off x="727414" y="595689"/>
              <a:ext cx="10685168" cy="1946462"/>
              <a:chOff x="727414" y="595689"/>
              <a:chExt cx="10685168" cy="194646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20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875" r="975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14" y="595689"/>
                <a:ext cx="1946462" cy="194646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23 700 x 2 = ?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511605" y="3188368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47 400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63" y="2775959"/>
            <a:ext cx="1667311" cy="16673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64095" y="5401552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</a:t>
              </a:r>
              <a:r>
                <a:rPr kumimoji="0" lang="vi-VN" sz="54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800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495438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96932" y="5401551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51 000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3000" y="343813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320 000 x 3 =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2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1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51242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29" y="4818964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9418" y="700316"/>
            <a:ext cx="10633164" cy="1368369"/>
            <a:chOff x="779418" y="700316"/>
            <a:chExt cx="10633164" cy="1368369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700316"/>
              <a:ext cx="10633164" cy="1368369"/>
              <a:chOff x="779418" y="700316"/>
              <a:chExt cx="10633164" cy="136836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418" y="700316"/>
                <a:ext cx="1662959" cy="136836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123 500 x 5 =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78919" y="319074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617 500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60030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46133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617 005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33171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615 000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743" y="2752513"/>
            <a:ext cx="1662959" cy="1368369"/>
          </a:xfrm>
          <a:prstGeom prst="rect">
            <a:avLst/>
          </a:prstGeom>
        </p:spPr>
      </p:pic>
      <p:sp>
        <p:nvSpPr>
          <p:cNvPr id="2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491849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70773" y="4817713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757</Words>
  <Application>Microsoft Macintosh PowerPoint</Application>
  <PresentationFormat>Widescreen</PresentationFormat>
  <Paragraphs>171</Paragraphs>
  <Slides>30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等线</vt:lpstr>
      <vt:lpstr>#9Slide05 Aphrodite Pro</vt:lpstr>
      <vt:lpstr>#9Slide07 HoneyCream</vt:lpstr>
      <vt:lpstr>Arial</vt:lpstr>
      <vt:lpstr>Calibri</vt:lpstr>
      <vt:lpstr>Calibri Light</vt:lpstr>
      <vt:lpstr>Cambria</vt:lpstr>
      <vt:lpstr>SVN-Newton</vt:lpstr>
      <vt:lpstr>Tahoma</vt:lpstr>
      <vt:lpstr>Times New Roman</vt:lpstr>
      <vt:lpstr>UTM Brewers KT</vt:lpstr>
      <vt:lpstr>UTM Thanh Nhac TL</vt:lpstr>
      <vt:lpstr>1_Office Theme</vt:lpstr>
      <vt:lpstr>Office 테마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Nguyễn Hồng Nhật</cp:lastModifiedBy>
  <cp:revision>16</cp:revision>
  <dcterms:created xsi:type="dcterms:W3CDTF">2023-11-22T14:45:48Z</dcterms:created>
  <dcterms:modified xsi:type="dcterms:W3CDTF">2025-04-15T03:00:08Z</dcterms:modified>
</cp:coreProperties>
</file>