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23"/>
  </p:notesMasterIdLst>
  <p:sldIdLst>
    <p:sldId id="256" r:id="rId4"/>
    <p:sldId id="259" r:id="rId5"/>
    <p:sldId id="311" r:id="rId6"/>
    <p:sldId id="315" r:id="rId7"/>
    <p:sldId id="313" r:id="rId8"/>
    <p:sldId id="265" r:id="rId9"/>
    <p:sldId id="266" r:id="rId10"/>
    <p:sldId id="267" r:id="rId11"/>
    <p:sldId id="268" r:id="rId12"/>
    <p:sldId id="271" r:id="rId13"/>
    <p:sldId id="272" r:id="rId14"/>
    <p:sldId id="270" r:id="rId15"/>
    <p:sldId id="269" r:id="rId16"/>
    <p:sldId id="273" r:id="rId17"/>
    <p:sldId id="277" r:id="rId18"/>
    <p:sldId id="274" r:id="rId19"/>
    <p:sldId id="278" r:id="rId20"/>
    <p:sldId id="281" r:id="rId21"/>
    <p:sldId id="280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7 HoneyCream" pitchFamily="2" charset="77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Didact Gothic" pitchFamily="2" charset="0"/>
      <p:regular r:id="rId31"/>
    </p:embeddedFont>
    <p:embeddedFont>
      <p:font typeface="SVN-Newton" panose="02040603050506020204" pitchFamily="18" charset="0"/>
      <p:regular r:id="rId32"/>
      <p:bold r:id="rId33"/>
      <p:italic r:id="rId34"/>
      <p:boldItalic r:id="rId35"/>
    </p:embeddedFont>
    <p:embeddedFont>
      <p:font typeface="Vogue-ExtraBold" panose="020B05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1A26"/>
    <a:srgbClr val="2B7C9D"/>
    <a:srgbClr val="E0ACB4"/>
    <a:srgbClr val="D5BADB"/>
    <a:srgbClr val="EBDEEE"/>
    <a:srgbClr val="E8FFF7"/>
    <a:srgbClr val="F1AFBB"/>
    <a:srgbClr val="8BFFD6"/>
    <a:srgbClr val="9CBA7D"/>
    <a:srgbClr val="41A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4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C3B9F-DC8E-4979-9026-B0F0FEB8929F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EDCB-AD92-4BF5-8BA9-2CE465689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C7B72-A6FA-4F97-9A1E-1A81D44564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3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3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5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9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5A99-3FB2-CF56-FBC8-3F36A6711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AB653-4B1B-F361-082F-52D78577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E389-03F9-68E8-E559-8FCDE4FF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7E3E8-7F4B-913F-729D-1D63B4D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33E0-6BFA-72C5-C3F4-6B8003DB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C3C9-0883-788F-BCA7-1377CDCA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42F92-77E2-0159-45FB-CB715BC72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E6AB-28B0-98FC-9D25-C0491D4A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E6BD-45F5-5BFD-2044-6E136D7A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285A9-65B6-B0BD-A697-874923F9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BC26E9-1084-DEAD-8960-69A735E3B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3CCAB-8C3B-4688-F671-D8880D64C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FF1E9-DDB8-3895-9688-98EB1B73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DAF88-078A-0FAF-1D0F-4539D895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09652-FD6C-198C-EBEA-AC1AF9B9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D59EA8-D63F-7020-028E-E5A621EAF960}"/>
              </a:ext>
            </a:extLst>
          </p:cNvPr>
          <p:cNvSpPr/>
          <p:nvPr userDrawn="1"/>
        </p:nvSpPr>
        <p:spPr>
          <a:xfrm>
            <a:off x="326335" y="218661"/>
            <a:ext cx="11539330" cy="6420678"/>
          </a:xfrm>
          <a:prstGeom prst="roundRect">
            <a:avLst>
              <a:gd name="adj" fmla="val 11249"/>
            </a:avLst>
          </a:prstGeom>
          <a:solidFill>
            <a:schemeClr val="bg1"/>
          </a:solidFill>
          <a:ln w="50800" cmpd="thickThin">
            <a:solidFill>
              <a:srgbClr val="F1AF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7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25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8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54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9" lvl="0" indent="-4233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58" lvl="1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35" lvl="2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13" lvl="3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92" lvl="4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71" lvl="5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48" lvl="6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27" lvl="7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06" lvl="8" indent="-42331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71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2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977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467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2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2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9" y="3260699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6" y="2806252"/>
            <a:ext cx="12482258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9"/>
            <a:ext cx="6871753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3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6" y="5127352"/>
            <a:ext cx="12482418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59" y="6346835"/>
            <a:ext cx="6613558" cy="290180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4"/>
            <a:ext cx="6105818" cy="262968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5" y="9069129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7" y="9063580"/>
            <a:ext cx="877878" cy="955778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3" y="7956095"/>
            <a:ext cx="5768442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7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6" y="-296799"/>
            <a:ext cx="12503762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8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5"/>
            <a:ext cx="1076418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0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2" cy="1375642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6" y="5030775"/>
            <a:ext cx="12504027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100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9" y="8972606"/>
            <a:ext cx="5780607" cy="971573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3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4" y="-160953"/>
            <a:ext cx="5807553" cy="1076993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30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7816-43A9-2416-6D57-44BC278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560F-86D0-A3CE-D0AA-2825121EE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FCC8-C191-9E66-8826-0DA408F3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F44D-4FAE-6AF7-1E92-3EB6C067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A592-3CFF-C431-FC90-F7083ACF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8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13" name="Google Shape;213;p8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8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0" name="Google Shape;230;p8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8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8"/>
          <p:cNvSpPr/>
          <p:nvPr/>
        </p:nvSpPr>
        <p:spPr>
          <a:xfrm>
            <a:off x="2334233" y="907787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3650400" y="1742800"/>
            <a:ext cx="4891200" cy="337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04775" dir="282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113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405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99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3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24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7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4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315" name="Google Shape;315;p1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1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30" name="Google Shape;330;p1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1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1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4998767" y="1839367"/>
            <a:ext cx="41700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2" hasCustomPrompt="1"/>
          </p:nvPr>
        </p:nvSpPr>
        <p:spPr>
          <a:xfrm>
            <a:off x="3023218" y="2613433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1"/>
          </p:nvPr>
        </p:nvSpPr>
        <p:spPr>
          <a:xfrm>
            <a:off x="4998818" y="4414633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699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26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4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"/>
          <p:cNvSpPr/>
          <p:nvPr/>
        </p:nvSpPr>
        <p:spPr>
          <a:xfrm rot="10800000" flipH="1">
            <a:off x="-118800" y="5223081"/>
            <a:ext cx="5314004" cy="1131002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5"/>
          <p:cNvSpPr/>
          <p:nvPr/>
        </p:nvSpPr>
        <p:spPr>
          <a:xfrm rot="10800000" flipH="1">
            <a:off x="-118960" y="2664131"/>
            <a:ext cx="11181956" cy="2426502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5"/>
          <p:cNvSpPr/>
          <p:nvPr/>
        </p:nvSpPr>
        <p:spPr>
          <a:xfrm rot="10800000" flipH="1">
            <a:off x="-118801" y="3197519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5"/>
          <p:cNvSpPr/>
          <p:nvPr/>
        </p:nvSpPr>
        <p:spPr>
          <a:xfrm rot="10800000" flipH="1">
            <a:off x="-118802" y="1388359"/>
            <a:ext cx="12482258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5"/>
          <p:cNvSpPr/>
          <p:nvPr/>
        </p:nvSpPr>
        <p:spPr>
          <a:xfrm rot="10800000" flipH="1">
            <a:off x="-118482" y="829638"/>
            <a:ext cx="6871753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5"/>
          <p:cNvSpPr/>
          <p:nvPr/>
        </p:nvSpPr>
        <p:spPr>
          <a:xfrm rot="10800000" flipH="1">
            <a:off x="-118799" y="-1050208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5"/>
          <p:cNvSpPr/>
          <p:nvPr/>
        </p:nvSpPr>
        <p:spPr>
          <a:xfrm rot="10800000" flipH="1">
            <a:off x="-118802" y="-1206779"/>
            <a:ext cx="12482418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5"/>
          <p:cNvSpPr/>
          <p:nvPr/>
        </p:nvSpPr>
        <p:spPr>
          <a:xfrm rot="10800000" flipH="1">
            <a:off x="5750025" y="-2370879"/>
            <a:ext cx="6613558" cy="290180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5"/>
          <p:cNvSpPr/>
          <p:nvPr/>
        </p:nvSpPr>
        <p:spPr>
          <a:xfrm rot="10800000" flipH="1">
            <a:off x="-118802" y="-3141256"/>
            <a:ext cx="6105818" cy="262968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5"/>
          <p:cNvSpPr/>
          <p:nvPr/>
        </p:nvSpPr>
        <p:spPr>
          <a:xfrm rot="10800000" flipH="1">
            <a:off x="3699502" y="-314128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5"/>
          <p:cNvSpPr/>
          <p:nvPr/>
        </p:nvSpPr>
        <p:spPr>
          <a:xfrm rot="10800000" flipH="1">
            <a:off x="10731728" y="-3141600"/>
            <a:ext cx="877878" cy="955778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5"/>
          <p:cNvSpPr/>
          <p:nvPr/>
        </p:nvSpPr>
        <p:spPr>
          <a:xfrm rot="10800000" flipH="1">
            <a:off x="6595044" y="-3141371"/>
            <a:ext cx="5768442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5"/>
          <p:cNvSpPr/>
          <p:nvPr/>
        </p:nvSpPr>
        <p:spPr>
          <a:xfrm rot="10800000" flipH="1">
            <a:off x="6768933" y="5907757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15"/>
          <p:cNvSpPr/>
          <p:nvPr/>
        </p:nvSpPr>
        <p:spPr>
          <a:xfrm rot="10800000" flipH="1">
            <a:off x="-129631" y="5298315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6" name="Google Shape;396;p15"/>
          <p:cNvGrpSpPr/>
          <p:nvPr/>
        </p:nvGrpSpPr>
        <p:grpSpPr>
          <a:xfrm>
            <a:off x="-129630" y="4310904"/>
            <a:ext cx="12503762" cy="2863653"/>
            <a:chOff x="-97224" y="3233178"/>
            <a:chExt cx="9377821" cy="2147740"/>
          </a:xfrm>
        </p:grpSpPr>
        <p:sp>
          <p:nvSpPr>
            <p:cNvPr id="397" name="Google Shape;397;p15"/>
            <p:cNvSpPr/>
            <p:nvPr/>
          </p:nvSpPr>
          <p:spPr>
            <a:xfrm rot="10800000" flipH="1">
              <a:off x="-89101" y="3233178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 rot="10800000" flipH="1">
              <a:off x="-97224" y="3290284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9" name="Google Shape;399;p15"/>
          <p:cNvSpPr/>
          <p:nvPr/>
        </p:nvSpPr>
        <p:spPr>
          <a:xfrm rot="10800000" flipH="1">
            <a:off x="-129631" y="2739258"/>
            <a:ext cx="11156665" cy="2448218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5"/>
          <p:cNvSpPr/>
          <p:nvPr/>
        </p:nvSpPr>
        <p:spPr>
          <a:xfrm rot="10800000" flipH="1">
            <a:off x="-129578" y="3272646"/>
            <a:ext cx="1076418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5"/>
          <p:cNvSpPr/>
          <p:nvPr/>
        </p:nvSpPr>
        <p:spPr>
          <a:xfrm rot="10800000" flipH="1">
            <a:off x="-129471" y="1459965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5"/>
          <p:cNvSpPr/>
          <p:nvPr/>
        </p:nvSpPr>
        <p:spPr>
          <a:xfrm rot="10800000" flipH="1">
            <a:off x="-129685" y="904710"/>
            <a:ext cx="6895922" cy="1375642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5"/>
          <p:cNvSpPr/>
          <p:nvPr/>
        </p:nvSpPr>
        <p:spPr>
          <a:xfrm rot="10800000" flipH="1">
            <a:off x="-129577" y="-1131333"/>
            <a:ext cx="12504027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5"/>
          <p:cNvSpPr/>
          <p:nvPr/>
        </p:nvSpPr>
        <p:spPr>
          <a:xfrm rot="10800000" flipH="1">
            <a:off x="5737699" y="-2332195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5"/>
          <p:cNvSpPr/>
          <p:nvPr/>
        </p:nvSpPr>
        <p:spPr>
          <a:xfrm rot="10800000" flipH="1">
            <a:off x="-129578" y="-3066395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5"/>
          <p:cNvSpPr/>
          <p:nvPr/>
        </p:nvSpPr>
        <p:spPr>
          <a:xfrm rot="10800000" flipH="1">
            <a:off x="3690964" y="-3066417"/>
            <a:ext cx="5780607" cy="971573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5"/>
          <p:cNvSpPr/>
          <p:nvPr/>
        </p:nvSpPr>
        <p:spPr>
          <a:xfrm rot="10800000" flipH="1">
            <a:off x="6576314" y="-3066458"/>
            <a:ext cx="5797896" cy="2084593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5"/>
          <p:cNvSpPr/>
          <p:nvPr/>
        </p:nvSpPr>
        <p:spPr>
          <a:xfrm rot="10800000" flipH="1">
            <a:off x="6753354" y="5961718"/>
            <a:ext cx="5807553" cy="1076993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5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3396000" y="1839367"/>
            <a:ext cx="34244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3648051" y="4414633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title" idx="2" hasCustomPrompt="1"/>
          </p:nvPr>
        </p:nvSpPr>
        <p:spPr>
          <a:xfrm>
            <a:off x="7349984" y="2613433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6683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6" y="-148283"/>
            <a:ext cx="12690593" cy="10316158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78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7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460" name="Google Shape;460;p17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4" name="Google Shape;474;p17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475" name="Google Shape;475;p17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7" name="Google Shape;477;p17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7"/>
          <p:cNvSpPr/>
          <p:nvPr/>
        </p:nvSpPr>
        <p:spPr>
          <a:xfrm>
            <a:off x="544333" y="1025716"/>
            <a:ext cx="70864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7"/>
          <p:cNvSpPr/>
          <p:nvPr/>
        </p:nvSpPr>
        <p:spPr>
          <a:xfrm>
            <a:off x="402067" y="891482"/>
            <a:ext cx="70864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1"/>
          </p:nvPr>
        </p:nvSpPr>
        <p:spPr>
          <a:xfrm>
            <a:off x="1038467" y="1686533"/>
            <a:ext cx="5813600" cy="26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7"/>
          <p:cNvSpPr txBox="1">
            <a:spLocks noGrp="1"/>
          </p:cNvSpPr>
          <p:nvPr>
            <p:ph type="title"/>
          </p:nvPr>
        </p:nvSpPr>
        <p:spPr>
          <a:xfrm>
            <a:off x="1038467" y="4315767"/>
            <a:ext cx="58136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02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251C-E636-C933-1939-9978C3C1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38A86-BCC9-D29C-D10B-6D8435527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F82E7-0709-56C0-1CE0-A3219CD1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B45AA-7BC0-E419-B9F1-1ECAC3C9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82897-4331-72D8-A2BE-EC78E182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7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6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96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9" lvl="0" indent="-4233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58" lvl="1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35" lvl="2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13" lvl="3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92" lvl="4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71" lvl="5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48" lvl="6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27" lvl="7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06" lvl="8" indent="-42331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469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958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6" y="-3243199"/>
            <a:ext cx="12690593" cy="10316158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77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488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6" y="-3243199"/>
            <a:ext cx="12690593" cy="10316158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981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6" y="-148283"/>
            <a:ext cx="12690593" cy="10316158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8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8" y="251187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8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8" y="5538238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8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8" y="4025038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490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907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6" y="-296799"/>
            <a:ext cx="12690593" cy="10316158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3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3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89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9954-4BF4-65CF-4A77-C1EE2419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DD2F-1C7C-8FDF-5084-6E792548C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A16EB-75D7-E175-EABB-A92508C2D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9CA50-342C-895C-0F67-C0C724B6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14940-6081-324E-D41A-71EF2E72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C0A7-1ECD-D331-F213-A0BCA8C3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48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6" y="-296799"/>
            <a:ext cx="12690593" cy="10316158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307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97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30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953" name="Google Shape;953;p30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7" name="Google Shape;967;p30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968" name="Google Shape;968;p30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0" name="Google Shape;970;p30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0" name="Google Shape;980;p30"/>
          <p:cNvSpPr/>
          <p:nvPr/>
        </p:nvSpPr>
        <p:spPr>
          <a:xfrm>
            <a:off x="2424933" y="483667"/>
            <a:ext cx="74844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0"/>
          <p:cNvSpPr/>
          <p:nvPr/>
        </p:nvSpPr>
        <p:spPr>
          <a:xfrm>
            <a:off x="2282667" y="362167"/>
            <a:ext cx="74844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0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1502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270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83" name="Google Shape;983;p30"/>
          <p:cNvSpPr txBox="1">
            <a:spLocks noGrp="1"/>
          </p:cNvSpPr>
          <p:nvPr>
            <p:ph type="subTitle" idx="1"/>
          </p:nvPr>
        </p:nvSpPr>
        <p:spPr>
          <a:xfrm>
            <a:off x="3572400" y="31445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4" name="Google Shape;984;p30"/>
          <p:cNvSpPr txBox="1">
            <a:spLocks noGrp="1"/>
          </p:cNvSpPr>
          <p:nvPr>
            <p:ph type="subTitle" idx="2"/>
          </p:nvPr>
        </p:nvSpPr>
        <p:spPr>
          <a:xfrm>
            <a:off x="3572402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985" name="Google Shape;985;p30"/>
          <p:cNvSpPr txBox="1"/>
          <p:nvPr/>
        </p:nvSpPr>
        <p:spPr>
          <a:xfrm>
            <a:off x="3837800" y="4744800"/>
            <a:ext cx="45164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CREDITS: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 This presentation template was created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 including icons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467" b="1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and infographics &amp; images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 u="sng">
              <a:solidFill>
                <a:srgbClr val="FFFFFF"/>
              </a:solidFill>
              <a:highlight>
                <a:schemeClr val="accent4"/>
              </a:highlight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0128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6488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1604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7940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10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97004-ACE5-E41F-0B47-37D1CF99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08D8B-9082-2E76-9E75-3BCBF227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B3572-868E-D5E6-B9B9-7A1D9DC02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53F7B-BEE9-EA30-383F-98AF6FE6A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7F37D-BF1F-F3C2-C2E4-98A478487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2B2D7-B4D4-5649-F74B-C9A0C185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0D2C6-4C37-3305-EB1E-B18AE6D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A8066-4CF3-002F-1103-6F6CDBDD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8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9800-73A1-2F47-53EE-327440D5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41834-B206-9C03-2EFB-94F7AD1A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4B2CB-D324-34C3-6B48-AF65C27A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877E5-678B-19D2-9623-ED580471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3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EE8F0-C512-4231-5EEB-6FB4237D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51EA4-00D0-08DD-14F8-8943316A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1A466-6C42-C753-46E4-8BE91EC2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9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5BBB-3A3A-23DE-6E01-ABDB424C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789EA-CD81-7265-F153-F8B96732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6ADDD-65DA-5F26-CE41-B3131AEA3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4923D-2422-0225-D8AF-97243C87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6949D-66FB-513F-9233-74AEEB32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B05F8-8701-A7A8-E0CE-42416C52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1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EA19-98D3-0965-19CC-5A7DC48F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AFFC4-D0FF-2D43-2B0B-9DC7A9F5A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A553B-5C8F-3A2B-4701-1E16312E0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5F08C-405D-B860-4CE2-48ABC265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4D646-A79F-47F2-D2D0-661ADB90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A845F-48C4-1F77-FC71-B560596E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3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C6628-7245-B04F-EDA8-DD57A65F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CF785-1B32-2BF1-946E-743E6EDE7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68B4A-B7DD-063C-9EA5-B0EE23EF9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F900-CFD1-42BB-B10D-E32DC108DE1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3026-299C-3F2F-EC11-523F49988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0DD8-901C-6FB1-2422-5DE47C55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A5CFC5-44F2-1EE5-7575-A19FE4B7183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50D798-DC00-3C98-B2BB-536494E5963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76ACF-88AD-7AD6-8412-8B9B6E321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EC5F1-CB70-6110-5693-B9199B09E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344FB-79E6-E457-8068-F5FD5A8A05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26B6F-BF77-CAA5-23FC-BFA253D81B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F6F1A1-7858-85DE-5A8C-7F671F055F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46BA60-CD15-40C9-4D32-AF489B83585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50BA14-1E6C-B01F-8B13-AA1687B5451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639E20-0105-D1F0-2A38-64F2CE0C99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9655EC-2FA4-FB66-C32E-2EFAA2A31D8A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3AF241-4292-75BD-D046-004A2C998AA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FA000-001C-C207-9FDC-CDE4333A68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A0ADB-9F6C-04A5-0355-BBF54C4065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03E32-207E-F327-B10F-5C9792F6D6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F2B59-7048-92AD-8193-60A76F1097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02A19B-E6B5-66EE-9FF5-D35B5C189C7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504F46-C764-AC36-28FC-4B467623FB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83B6B-A1E2-357D-220B-357B8AF59F0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E31AB-51A3-46F2-0158-78A55811DFE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49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49A9-BA45-1A99-5E38-4E7ABC5C8C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43286-7557-C138-7BF3-A44C21130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85CD37D-0C11-CCD2-9A6E-8169210D488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1C404A-2211-8517-4720-281C65689B5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A68A54-7B16-84F9-2DAA-DC83FE76B05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1D1545C-4A8E-5ABF-1590-E4B758AA0CD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4CE628-4BFA-B995-8032-447BE34E54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42E212-0B71-7AD4-DE6A-782E905371F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601C4-2E92-87CF-C58D-5FB184EBB905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4A165-6AEC-C260-6D55-EFD17CBB56A6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E22EE-B457-73D1-E1D1-AF48BDAAD248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15A311-E2C2-33DB-35BF-B18E419D81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58BFDE8-D414-4E95-909F-8579534AE06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791E7B-A871-B8FC-DD5B-E60EB38397C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A98D11-9252-BCFF-C7D2-1203B09C636F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83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6.xml"/><Relationship Id="rId15" Type="http://schemas.microsoft.com/office/2007/relationships/hdphoto" Target="../media/hdphoto3.wdp"/><Relationship Id="rId23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jpg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microsoft.com/office/2007/relationships/hdphoto" Target="../media/hdphoto3.wdp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microsoft.com/office/2007/relationships/hdphoto" Target="../media/hdphoto3.wdp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9B2DA-E874-0708-6109-8DEE6CF648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25" y="4184005"/>
            <a:ext cx="7144480" cy="292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3FEF6B-C5A7-5A94-5BA2-6A07859D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04" y="403547"/>
            <a:ext cx="9248434" cy="4243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0215" cy="1410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0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4D69A-D386-981C-448E-FBEE7048E4B8}"/>
              </a:ext>
            </a:extLst>
          </p:cNvPr>
          <p:cNvSpPr/>
          <p:nvPr/>
        </p:nvSpPr>
        <p:spPr>
          <a:xfrm>
            <a:off x="1445205" y="1813628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6EF07-D826-3413-8F39-F577D3C33265}"/>
              </a:ext>
            </a:extLst>
          </p:cNvPr>
          <p:cNvSpPr txBox="1"/>
          <p:nvPr/>
        </p:nvSpPr>
        <p:spPr>
          <a:xfrm>
            <a:off x="896569" y="122810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389A2-469F-EE30-993C-EB95E3B2A7CE}"/>
              </a:ext>
            </a:extLst>
          </p:cNvPr>
          <p:cNvSpPr txBox="1"/>
          <p:nvPr/>
        </p:nvSpPr>
        <p:spPr>
          <a:xfrm>
            <a:off x="5318936" y="12654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749CF-495C-6F30-823A-332414FA4E02}"/>
              </a:ext>
            </a:extLst>
          </p:cNvPr>
          <p:cNvSpPr txBox="1"/>
          <p:nvPr/>
        </p:nvSpPr>
        <p:spPr>
          <a:xfrm>
            <a:off x="896569" y="369580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C40FC-9D4D-5E6B-1561-EF3644EEDC13}"/>
              </a:ext>
            </a:extLst>
          </p:cNvPr>
          <p:cNvSpPr txBox="1"/>
          <p:nvPr/>
        </p:nvSpPr>
        <p:spPr>
          <a:xfrm>
            <a:off x="5352186" y="374905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A1BAEA-7B52-5ECC-6CE5-00883383803F}"/>
              </a:ext>
            </a:extLst>
          </p:cNvPr>
          <p:cNvCxnSpPr>
            <a:cxnSpLocks/>
          </p:cNvCxnSpPr>
          <p:nvPr/>
        </p:nvCxnSpPr>
        <p:spPr>
          <a:xfrm flipV="1">
            <a:off x="1445205" y="1065757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E21D29-3171-ED82-199C-5ABB2A98E80B}"/>
              </a:ext>
            </a:extLst>
          </p:cNvPr>
          <p:cNvCxnSpPr>
            <a:cxnSpLocks/>
          </p:cNvCxnSpPr>
          <p:nvPr/>
        </p:nvCxnSpPr>
        <p:spPr>
          <a:xfrm>
            <a:off x="5227494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860B8C-97F1-09E9-8687-CAD8BF35236B}"/>
              </a:ext>
            </a:extLst>
          </p:cNvPr>
          <p:cNvCxnSpPr>
            <a:cxnSpLocks/>
          </p:cNvCxnSpPr>
          <p:nvPr/>
        </p:nvCxnSpPr>
        <p:spPr>
          <a:xfrm>
            <a:off x="565269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2FFA7C-5D38-0699-C2BD-8725A5E277FC}"/>
              </a:ext>
            </a:extLst>
          </p:cNvPr>
          <p:cNvCxnSpPr>
            <a:cxnSpLocks/>
          </p:cNvCxnSpPr>
          <p:nvPr/>
        </p:nvCxnSpPr>
        <p:spPr>
          <a:xfrm flipV="1">
            <a:off x="1445205" y="346061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">
            <a:extLst>
              <a:ext uri="{FF2B5EF4-FFF2-40B4-BE49-F238E27FC236}">
                <a16:creationId xmlns:a16="http://schemas.microsoft.com/office/drawing/2014/main" id="{E2E4791F-EE9F-1B6D-43FE-490578305A9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465977" y="179854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745C2A1D-33EE-3A1D-37A9-E4E8216EA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191BE4F3-DD8B-7168-F9AE-0B2818040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FF96DC-50A3-C605-30B2-B5C35CF10916}"/>
              </a:ext>
            </a:extLst>
          </p:cNvPr>
          <p:cNvCxnSpPr>
            <a:cxnSpLocks/>
          </p:cNvCxnSpPr>
          <p:nvPr/>
        </p:nvCxnSpPr>
        <p:spPr>
          <a:xfrm>
            <a:off x="8171152" y="1060005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AD4F91-A6CE-86DE-A9F6-8744AAC18807}"/>
              </a:ext>
            </a:extLst>
          </p:cNvPr>
          <p:cNvCxnSpPr>
            <a:cxnSpLocks/>
          </p:cNvCxnSpPr>
          <p:nvPr/>
        </p:nvCxnSpPr>
        <p:spPr>
          <a:xfrm>
            <a:off x="7239894" y="1927108"/>
            <a:ext cx="446713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CDC549-4F87-E72F-F9B2-63AE8AA0CD73}"/>
              </a:ext>
            </a:extLst>
          </p:cNvPr>
          <p:cNvSpPr txBox="1"/>
          <p:nvPr/>
        </p:nvSpPr>
        <p:spPr>
          <a:xfrm>
            <a:off x="7608186" y="134233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CB0B37-7457-D668-D47F-99B89C63840D}"/>
              </a:ext>
            </a:extLst>
          </p:cNvPr>
          <p:cNvSpPr txBox="1"/>
          <p:nvPr/>
        </p:nvSpPr>
        <p:spPr>
          <a:xfrm>
            <a:off x="10768454" y="134233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461820-74EB-3B46-E6E7-33D32C54CB9D}"/>
              </a:ext>
            </a:extLst>
          </p:cNvPr>
          <p:cNvSpPr txBox="1"/>
          <p:nvPr/>
        </p:nvSpPr>
        <p:spPr>
          <a:xfrm>
            <a:off x="7439633" y="3447596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DA806D7A-9028-36C6-1985-2E887A387BF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204375" y="1927107"/>
            <a:ext cx="1677317" cy="1676400"/>
            <a:chOff x="576" y="1008"/>
            <a:chExt cx="1584" cy="1104"/>
          </a:xfrm>
        </p:grpSpPr>
        <p:sp>
          <p:nvSpPr>
            <p:cNvPr id="28" name="AutoShape 6">
              <a:extLst>
                <a:ext uri="{FF2B5EF4-FFF2-40B4-BE49-F238E27FC236}">
                  <a16:creationId xmlns:a16="http://schemas.microsoft.com/office/drawing/2014/main" id="{A88C6E4A-50C4-34B9-410F-461CA8D03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AAB55148-C2D0-6985-B52B-2488382E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51635D5-DEB6-9C8D-70F9-1DCDD739C2D6}"/>
              </a:ext>
            </a:extLst>
          </p:cNvPr>
          <p:cNvSpPr txBox="1"/>
          <p:nvPr/>
        </p:nvSpPr>
        <p:spPr>
          <a:xfrm>
            <a:off x="1262328" y="5060827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thường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ê </a:t>
            </a:r>
            <a:r>
              <a:rPr lang="en-US" sz="3600" b="1" dirty="0" err="1">
                <a:latin typeface="Cambria" panose="02040503050406030204" pitchFamily="18" charset="0"/>
              </a:rPr>
              <a:t>ke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kiểm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DCB390-DAE1-81FE-9EAF-6E7D86E7A14D}"/>
              </a:ext>
            </a:extLst>
          </p:cNvPr>
          <p:cNvSpPr txBox="1"/>
          <p:nvPr/>
        </p:nvSpPr>
        <p:spPr>
          <a:xfrm>
            <a:off x="626886" y="286419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9757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9FB3BB-8F30-7E9B-46EB-90445172E51A}"/>
              </a:ext>
            </a:extLst>
          </p:cNvPr>
          <p:cNvSpPr/>
          <p:nvPr/>
        </p:nvSpPr>
        <p:spPr>
          <a:xfrm>
            <a:off x="699245" y="1618129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Kéo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642453-CF7C-A7C4-8706-B4FC104DE031}"/>
              </a:ext>
            </a:extLst>
          </p:cNvPr>
          <p:cNvSpPr/>
          <p:nvPr/>
        </p:nvSpPr>
        <p:spPr>
          <a:xfrm>
            <a:off x="1102658" y="3177988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Hai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DA573E-9318-C9FC-2662-58290C0CAE32}"/>
              </a:ext>
            </a:extLst>
          </p:cNvPr>
          <p:cNvSpPr/>
          <p:nvPr/>
        </p:nvSpPr>
        <p:spPr>
          <a:xfrm>
            <a:off x="1739152" y="4737847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678B2-1D35-0559-25D8-019E4675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72" y="557333"/>
            <a:ext cx="376765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38528-DB09-8F3A-5CF7-24D146F63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9" y="1413172"/>
            <a:ext cx="10313322" cy="2559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7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6FBC75-F165-5C83-8876-AD14B6916EC3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2186E2-E425-EC49-C4D7-81906D428B14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4321C0-8F7A-828C-F83B-E5149D2EF4A9}"/>
              </a:ext>
            </a:extLst>
          </p:cNvPr>
          <p:cNvCxnSpPr>
            <a:cxnSpLocks/>
          </p:cNvCxnSpPr>
          <p:nvPr/>
        </p:nvCxnSpPr>
        <p:spPr>
          <a:xfrm>
            <a:off x="896468" y="3029766"/>
            <a:ext cx="4464424" cy="1102962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257008-E901-0C05-DC3D-51B1E9B2A094}"/>
              </a:ext>
            </a:extLst>
          </p:cNvPr>
          <p:cNvSpPr txBox="1"/>
          <p:nvPr/>
        </p:nvSpPr>
        <p:spPr>
          <a:xfrm>
            <a:off x="1936375" y="192174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6ABA3A-4DB8-55FF-BF8C-E2EFA1F6B604}"/>
              </a:ext>
            </a:extLst>
          </p:cNvPr>
          <p:cNvCxnSpPr>
            <a:cxnSpLocks/>
          </p:cNvCxnSpPr>
          <p:nvPr/>
        </p:nvCxnSpPr>
        <p:spPr>
          <a:xfrm flipH="1">
            <a:off x="2187388" y="1927107"/>
            <a:ext cx="376518" cy="3362069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2C41CC-94CB-7DF7-D535-101B25200AA7}"/>
              </a:ext>
            </a:extLst>
          </p:cNvPr>
          <p:cNvCxnSpPr>
            <a:cxnSpLocks/>
          </p:cNvCxnSpPr>
          <p:nvPr/>
        </p:nvCxnSpPr>
        <p:spPr>
          <a:xfrm>
            <a:off x="6615952" y="4132728"/>
            <a:ext cx="5047123" cy="26894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88E42F-2B06-C579-9368-A8C2E37E8489}"/>
              </a:ext>
            </a:extLst>
          </p:cNvPr>
          <p:cNvCxnSpPr>
            <a:cxnSpLocks/>
          </p:cNvCxnSpPr>
          <p:nvPr/>
        </p:nvCxnSpPr>
        <p:spPr>
          <a:xfrm flipV="1">
            <a:off x="8229600" y="2403584"/>
            <a:ext cx="0" cy="3118675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3794D7-62B7-152C-64AC-60EDACEF06AF}"/>
              </a:ext>
            </a:extLst>
          </p:cNvPr>
          <p:cNvSpPr txBox="1"/>
          <p:nvPr/>
        </p:nvSpPr>
        <p:spPr>
          <a:xfrm>
            <a:off x="1079349" y="250651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BDBF56-28E0-F74B-EA05-9D7702E04508}"/>
              </a:ext>
            </a:extLst>
          </p:cNvPr>
          <p:cNvSpPr txBox="1"/>
          <p:nvPr/>
        </p:nvSpPr>
        <p:spPr>
          <a:xfrm>
            <a:off x="1843144" y="27040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615BAF-DA32-A4B0-9A82-434196ADEF7B}"/>
              </a:ext>
            </a:extLst>
          </p:cNvPr>
          <p:cNvSpPr txBox="1"/>
          <p:nvPr/>
        </p:nvSpPr>
        <p:spPr>
          <a:xfrm>
            <a:off x="7756261" y="352933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A093BA-67A5-8CB3-0B87-BD967A896297}"/>
              </a:ext>
            </a:extLst>
          </p:cNvPr>
          <p:cNvSpPr txBox="1"/>
          <p:nvPr/>
        </p:nvSpPr>
        <p:spPr>
          <a:xfrm>
            <a:off x="7702473" y="4828884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490B57-7E20-E1B4-DE15-02EC6CCA2935}"/>
              </a:ext>
            </a:extLst>
          </p:cNvPr>
          <p:cNvSpPr txBox="1"/>
          <p:nvPr/>
        </p:nvSpPr>
        <p:spPr>
          <a:xfrm>
            <a:off x="10083495" y="34148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20B879-6796-E91D-6FA4-CE16039DD970}"/>
              </a:ext>
            </a:extLst>
          </p:cNvPr>
          <p:cNvSpPr/>
          <p:nvPr/>
        </p:nvSpPr>
        <p:spPr>
          <a:xfrm>
            <a:off x="10185785" y="4073254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A911BA-571A-8F0B-C28E-26012F9BC98A}"/>
              </a:ext>
            </a:extLst>
          </p:cNvPr>
          <p:cNvSpPr/>
          <p:nvPr/>
        </p:nvSpPr>
        <p:spPr>
          <a:xfrm>
            <a:off x="8169207" y="501244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BE0F17-6CD5-512F-1F0E-794E4BA485EB}"/>
              </a:ext>
            </a:extLst>
          </p:cNvPr>
          <p:cNvSpPr/>
          <p:nvPr/>
        </p:nvSpPr>
        <p:spPr>
          <a:xfrm>
            <a:off x="2434723" y="2241317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5C276F-2C39-6879-14D3-2FB209A7E91C}"/>
              </a:ext>
            </a:extLst>
          </p:cNvPr>
          <p:cNvSpPr/>
          <p:nvPr/>
        </p:nvSpPr>
        <p:spPr>
          <a:xfrm>
            <a:off x="1186779" y="3043963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BAA6AD23-6CD6-9BAA-04B8-1DF5D975AF5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02541" y="3369286"/>
            <a:ext cx="1677317" cy="1676400"/>
            <a:chOff x="576" y="1008"/>
            <a:chExt cx="1584" cy="1104"/>
          </a:xfrm>
        </p:grpSpPr>
        <p:sp>
          <p:nvSpPr>
            <p:cNvPr id="30" name="AutoShape 6">
              <a:extLst>
                <a:ext uri="{FF2B5EF4-FFF2-40B4-BE49-F238E27FC236}">
                  <a16:creationId xmlns:a16="http://schemas.microsoft.com/office/drawing/2014/main" id="{02B0786A-BBD0-3126-49E2-01A4EE560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1" name="AutoShape 7">
              <a:extLst>
                <a:ext uri="{FF2B5EF4-FFF2-40B4-BE49-F238E27FC236}">
                  <a16:creationId xmlns:a16="http://schemas.microsoft.com/office/drawing/2014/main" id="{4781478D-FE06-C5B0-64C0-C334F889B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350F5B28-676E-090E-FB4F-1C93474E1C40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8323970" y="2286350"/>
            <a:ext cx="1758575" cy="1904094"/>
            <a:chOff x="576" y="1008"/>
            <a:chExt cx="1584" cy="1104"/>
          </a:xfrm>
        </p:grpSpPr>
        <p:sp>
          <p:nvSpPr>
            <p:cNvPr id="33" name="AutoShape 6">
              <a:extLst>
                <a:ext uri="{FF2B5EF4-FFF2-40B4-BE49-F238E27FC236}">
                  <a16:creationId xmlns:a16="http://schemas.microsoft.com/office/drawing/2014/main" id="{76DBA8FD-E006-145B-3ADA-530B94F4C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id="{F13783A7-E4B8-220E-F9D5-6B8CE71F7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AA2532-DD80-87D9-EADE-9DD78F2CFA38}"/>
              </a:ext>
            </a:extLst>
          </p:cNvPr>
          <p:cNvSpPr/>
          <p:nvPr/>
        </p:nvSpPr>
        <p:spPr>
          <a:xfrm>
            <a:off x="891984" y="5522259"/>
            <a:ext cx="3935508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E567B5C-BD05-0849-246D-5EBCDAA1CD4D}"/>
              </a:ext>
            </a:extLst>
          </p:cNvPr>
          <p:cNvSpPr/>
          <p:nvPr/>
        </p:nvSpPr>
        <p:spPr>
          <a:xfrm>
            <a:off x="7802138" y="5648785"/>
            <a:ext cx="3018265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319174-3DA3-EA28-C6B6-60329418CEFB}"/>
              </a:ext>
            </a:extLst>
          </p:cNvPr>
          <p:cNvSpPr txBox="1"/>
          <p:nvPr/>
        </p:nvSpPr>
        <p:spPr>
          <a:xfrm>
            <a:off x="459541" y="1805201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E131D-50BA-541E-95DF-C06A5B4E691D}"/>
              </a:ext>
            </a:extLst>
          </p:cNvPr>
          <p:cNvSpPr txBox="1"/>
          <p:nvPr/>
        </p:nvSpPr>
        <p:spPr>
          <a:xfrm>
            <a:off x="7054853" y="2097588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4564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8" grpId="0"/>
      <p:bldP spid="19" grpId="0"/>
      <p:bldP spid="20" grpId="0"/>
      <p:bldP spid="21" grpId="0"/>
      <p:bldP spid="23" grpId="0"/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A9722E-DBBA-0704-EBB7-9E611D4FFFC5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rồi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DDC0D1-32CE-1F69-B7DB-CC9F49D810C6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DFC6B-6C25-5CCF-E986-39F60190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02" y="1873153"/>
            <a:ext cx="8832112" cy="43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4266-758C-82D3-9EFD-84239958D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t="10881" r="48922" b="8531"/>
          <a:stretch/>
        </p:blipFill>
        <p:spPr>
          <a:xfrm>
            <a:off x="4518836" y="475847"/>
            <a:ext cx="7031451" cy="55714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49FF00-9C83-4734-F5AD-F02999B00909}"/>
              </a:ext>
            </a:extLst>
          </p:cNvPr>
          <p:cNvGrpSpPr>
            <a:grpSpLocks/>
          </p:cNvGrpSpPr>
          <p:nvPr/>
        </p:nvGrpSpPr>
        <p:grpSpPr bwMode="auto">
          <a:xfrm rot="18048285" flipV="1">
            <a:off x="5629210" y="2859312"/>
            <a:ext cx="1677317" cy="1676400"/>
            <a:chOff x="576" y="1008"/>
            <a:chExt cx="1584" cy="110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DC8A59BA-6889-0280-86BD-F0321AFF4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BDF9DBE4-5E71-641D-5EBD-3644521E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42B25-B549-C3F8-D926-C7193103EA2B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8414898" y="1458274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4EE17F90-3DF1-4A1D-02B3-2BF54302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7220EAC2-E5E4-CD14-4914-9591D4A03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2F29C0-8DDC-CD1A-5367-8390CB1FB4FC}"/>
              </a:ext>
            </a:extLst>
          </p:cNvPr>
          <p:cNvSpPr/>
          <p:nvPr/>
        </p:nvSpPr>
        <p:spPr>
          <a:xfrm>
            <a:off x="567056" y="1457815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AE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29B74F-4905-BA1D-0FD7-FFB192877F40}"/>
              </a:ext>
            </a:extLst>
          </p:cNvPr>
          <p:cNvSpPr/>
          <p:nvPr/>
        </p:nvSpPr>
        <p:spPr>
          <a:xfrm>
            <a:off x="676926" y="2879799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BC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CD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C09AD-5DDF-2B2F-4710-699B61DB76D0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8414440" y="316202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11D502B1-DCB9-4763-B97B-7BD08212B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A7121A50-FE7D-ECF2-1D53-FBB0FABC7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798CE-661E-BD88-6DFB-F24D277286B9}"/>
              </a:ext>
            </a:extLst>
          </p:cNvPr>
          <p:cNvSpPr/>
          <p:nvPr/>
        </p:nvSpPr>
        <p:spPr>
          <a:xfrm>
            <a:off x="643660" y="4301783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CD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4A9044-DF26-95E1-81D1-A05D779B1C1E}"/>
              </a:ext>
            </a:extLst>
          </p:cNvPr>
          <p:cNvSpPr/>
          <p:nvPr/>
        </p:nvSpPr>
        <p:spPr>
          <a:xfrm>
            <a:off x="787434" y="360012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1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9C9D73-F440-7959-0CD1-066572E50EF5}"/>
              </a:ext>
            </a:extLst>
          </p:cNvPr>
          <p:cNvSpPr/>
          <p:nvPr/>
        </p:nvSpPr>
        <p:spPr>
          <a:xfrm>
            <a:off x="1529625" y="376710"/>
            <a:ext cx="9868475" cy="180761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vừa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ABA94C-8AEF-4C49-A44D-623AA0036BC1}"/>
              </a:ext>
            </a:extLst>
          </p:cNvPr>
          <p:cNvSpPr/>
          <p:nvPr/>
        </p:nvSpPr>
        <p:spPr>
          <a:xfrm>
            <a:off x="574784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63005-4940-6A84-7FF5-6AEEAA68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91" y="2327564"/>
            <a:ext cx="8570617" cy="4153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7735CB-A3A4-7E72-D4AA-5D433D92E059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1929079" y="4689905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9510C295-A346-5549-B782-60BA322A2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E80DF86D-09B8-4E5E-F538-4C384163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27F4350-B859-CA56-A734-7857C20624EC}"/>
              </a:ext>
            </a:extLst>
          </p:cNvPr>
          <p:cNvSpPr/>
          <p:nvPr/>
        </p:nvSpPr>
        <p:spPr>
          <a:xfrm>
            <a:off x="1637414" y="5571460"/>
            <a:ext cx="1507950" cy="9670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5BA55E-3239-FC41-25B5-028C61142AD7}"/>
              </a:ext>
            </a:extLst>
          </p:cNvPr>
          <p:cNvGrpSpPr>
            <a:grpSpLocks/>
          </p:cNvGrpSpPr>
          <p:nvPr/>
        </p:nvGrpSpPr>
        <p:grpSpPr bwMode="auto">
          <a:xfrm rot="18910882" flipV="1">
            <a:off x="6190997" y="3321330"/>
            <a:ext cx="1099157" cy="1147382"/>
            <a:chOff x="576" y="1008"/>
            <a:chExt cx="1584" cy="1104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3DBD7CCD-B021-D518-C039-582A934F6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61AD25-506E-8DA6-7ACD-636B1ADF0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90535BB-24B3-BA8D-3ACC-441C9665AA6E}"/>
              </a:ext>
            </a:extLst>
          </p:cNvPr>
          <p:cNvSpPr/>
          <p:nvPr/>
        </p:nvSpPr>
        <p:spPr>
          <a:xfrm>
            <a:off x="5699042" y="3581404"/>
            <a:ext cx="764821" cy="640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14763" y="5355634"/>
            <a:ext cx="190289" cy="240201"/>
            <a:chOff x="576" y="1008"/>
            <a:chExt cx="1584" cy="1104"/>
          </a:xfrm>
        </p:grpSpPr>
        <p:sp>
          <p:nvSpPr>
            <p:cNvPr id="15" name="AutoShape 6">
              <a:extLst>
                <a:ext uri="{FF2B5EF4-FFF2-40B4-BE49-F238E27FC236}">
                  <a16:creationId xmlns:a16="http://schemas.microsoft.com/office/drawing/2014/main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501A08B-11D1-5094-CABA-347A2C4B00BE}"/>
              </a:ext>
            </a:extLst>
          </p:cNvPr>
          <p:cNvSpPr/>
          <p:nvPr/>
        </p:nvSpPr>
        <p:spPr>
          <a:xfrm>
            <a:off x="5738380" y="5298371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43834" y="4630691"/>
            <a:ext cx="190289" cy="240201"/>
            <a:chOff x="576" y="1008"/>
            <a:chExt cx="1584" cy="1104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B501A08B-11D1-5094-CABA-347A2C4B00BE}"/>
              </a:ext>
            </a:extLst>
          </p:cNvPr>
          <p:cNvSpPr/>
          <p:nvPr/>
        </p:nvSpPr>
        <p:spPr>
          <a:xfrm>
            <a:off x="5785884" y="4567067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3" grpId="0" animBg="1"/>
      <p:bldP spid="1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638EB-19F7-6A2B-380F-743A2E701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06" y="1765006"/>
            <a:ext cx="9812471" cy="2427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3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719CBB-83EC-B318-6019-1F609BB08357}"/>
              </a:ext>
            </a:extLst>
          </p:cNvPr>
          <p:cNvSpPr/>
          <p:nvPr/>
        </p:nvSpPr>
        <p:spPr>
          <a:xfrm>
            <a:off x="701531" y="673100"/>
            <a:ext cx="10788938" cy="103459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EC42B-C848-B995-9452-327ABCC2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8" y="2176426"/>
            <a:ext cx="3439766" cy="4008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B0F40-4F87-ACCF-F753-A1F411D7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02" y="2176426"/>
            <a:ext cx="7125230" cy="40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902E2-E9F8-0C44-26B5-3EA03396A299}"/>
              </a:ext>
            </a:extLst>
          </p:cNvPr>
          <p:cNvGrpSpPr/>
          <p:nvPr/>
        </p:nvGrpSpPr>
        <p:grpSpPr>
          <a:xfrm>
            <a:off x="5445382" y="396635"/>
            <a:ext cx="1963882" cy="769441"/>
            <a:chOff x="6656665" y="1009118"/>
            <a:chExt cx="2193476" cy="1122311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5AC28D2D-1448-A4F3-3462-0B7971C2D52D}"/>
                </a:ext>
              </a:extLst>
            </p:cNvPr>
            <p:cNvSpPr txBox="1"/>
            <p:nvPr/>
          </p:nvSpPr>
          <p:spPr>
            <a:xfrm>
              <a:off x="6656665" y="1149547"/>
              <a:ext cx="2193476" cy="858027"/>
            </a:xfrm>
            <a:prstGeom prst="roundRect">
              <a:avLst>
                <a:gd name="adj" fmla="val 41445"/>
              </a:avLst>
            </a:prstGeom>
            <a:solidFill>
              <a:srgbClr val="DBC0D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7026E7-A2B7-1E7B-495D-52641B9FF604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112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0" name="Line 8">
            <a:extLst>
              <a:ext uri="{FF2B5EF4-FFF2-40B4-BE49-F238E27FC236}">
                <a16:creationId xmlns:a16="http://schemas.microsoft.com/office/drawing/2014/main" id="{BB163852-F3B4-D75B-2B2C-C7110DC43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8231" y="4165060"/>
            <a:ext cx="2" cy="2616888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6C12BE8C-3C69-9BF7-14FF-07F9F7B75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323" y="5268205"/>
            <a:ext cx="5636611" cy="27069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9D2B91D7-2FD0-93D8-ED96-D7B177CE467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229418" y="3576628"/>
            <a:ext cx="1677317" cy="1676400"/>
            <a:chOff x="576" y="1008"/>
            <a:chExt cx="1584" cy="1104"/>
          </a:xfrm>
        </p:grpSpPr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A65C1FAB-C5B7-78A9-E558-116818D9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80AF3931-7527-279D-2AF9-FA1782273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rgbClr val="E8FFF7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7EFA753-F313-E41C-3751-4A438C959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733" y="1177439"/>
            <a:ext cx="8718036" cy="363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FE210-E5D9-093F-0F91-1D74751E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66" y="4631397"/>
            <a:ext cx="5887099" cy="2408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6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3B26A-3DAF-A18E-9A0A-7C42CAC0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07" y="1484650"/>
            <a:ext cx="9359416" cy="2315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256672" y="183686"/>
            <a:ext cx="7242837" cy="1527561"/>
            <a:chOff x="3542097" y="252063"/>
            <a:chExt cx="5432127" cy="11456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50389" y="261953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761" y="506674"/>
            <a:ext cx="764460" cy="10272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73964" y="4408426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6" y="5515219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8" y="3059734"/>
            <a:ext cx="1076742" cy="10378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5786" y="5420414"/>
            <a:ext cx="904038" cy="1214856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580017" y="297210"/>
            <a:ext cx="657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:</a:t>
            </a:r>
            <a:endParaRPr lang="vi-VN" sz="11500" b="1" kern="0" dirty="0">
              <a:solidFill>
                <a:srgbClr val="5C1A26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45221" y="5592199"/>
            <a:ext cx="381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 </a:t>
            </a:r>
            <a:r>
              <a:rPr lang="en-US" sz="40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 </a:t>
            </a:r>
            <a:r>
              <a:rPr lang="en-US" sz="40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endParaRPr lang="vi-VN" sz="40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14549" y="3129219"/>
            <a:ext cx="2377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= (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–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 : 2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396314" y="5543786"/>
            <a:ext cx="2785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sai</a:t>
            </a:r>
            <a:endParaRPr lang="vi-VN" sz="44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557198" y="3215073"/>
            <a:ext cx="25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= (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+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 : 2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B484B-E4AF-1C8B-BAA6-8318820BEE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151273" y="5304802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76431E-7 L -0.43916 0.641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0" y="320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243236" y="161706"/>
            <a:ext cx="7245215" cy="1536355"/>
            <a:chOff x="3532021" y="235578"/>
            <a:chExt cx="5433911" cy="11522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32021" y="235578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 dirty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75918" y="4420991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76" y="5487863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087" y="5615537"/>
            <a:ext cx="1076742" cy="1037802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427198" y="172400"/>
            <a:ext cx="6993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345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29.</a:t>
            </a:r>
            <a:endParaRPr lang="vi-VN" sz="44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5536047" y="3123192"/>
            <a:ext cx="3818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187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316210" y="5487862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188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74088" y="5528406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186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574436" y="3153604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185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7082" y="3115775"/>
            <a:ext cx="718025" cy="1018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2368" y="485055"/>
            <a:ext cx="718025" cy="1018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412FA4-63C1-4B6D-83E8-2DA09E5A2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092974" y="5315873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061E-6 -1.14478E-6 L -0.43584 0.6599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4" y="32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347631" y="216894"/>
            <a:ext cx="7234912" cy="1527752"/>
            <a:chOff x="3542097" y="242030"/>
            <a:chExt cx="5426183" cy="11458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44445" y="24203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 dirty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3964" y="4408426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201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8" y="3059734"/>
            <a:ext cx="1076742" cy="10378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415" y="5472237"/>
            <a:ext cx="863482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10" y="398772"/>
            <a:ext cx="863482" cy="1104409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3B6859A-A4C4-B8C9-4D7C-8F2D4E5A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27409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0AF732F-735A-1FEE-0897-2FF95ED66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5F86A3-4CF9-1244-2E29-A834332FF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80A5D22-28C3-FA89-B6A2-1EEB4471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307468" y="282202"/>
            <a:ext cx="73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nhau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chẵn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265802" y="5566177"/>
            <a:ext cx="21643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4 439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645727" y="5455415"/>
            <a:ext cx="22828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4 435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534723" y="3248455"/>
            <a:ext cx="206833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4 560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963594" y="3303737"/>
            <a:ext cx="21743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5 437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DF592-2C08-E03E-6253-75AA247733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113445" y="5292986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8653E-6 L -0.44745 0.6700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2" y="33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B903F-2DCF-9CA2-3E12-60E7B2D6E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041" y="1780279"/>
            <a:ext cx="9019173" cy="2210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FBE438-894C-A3A0-1246-36518C04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72" y="275075"/>
            <a:ext cx="10027656" cy="60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F27A2E-FDB0-0503-612F-0F02C0CA3A1B}"/>
              </a:ext>
            </a:extLst>
          </p:cNvPr>
          <p:cNvSpPr/>
          <p:nvPr/>
        </p:nvSpPr>
        <p:spPr>
          <a:xfrm>
            <a:off x="4159134" y="1034144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5DF01-D411-AB61-066C-179B1FC1E5F5}"/>
              </a:ext>
            </a:extLst>
          </p:cNvPr>
          <p:cNvSpPr txBox="1"/>
          <p:nvPr/>
        </p:nvSpPr>
        <p:spPr>
          <a:xfrm>
            <a:off x="681644" y="4493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2CD23-8948-D3A5-74CC-357788DFAA66}"/>
              </a:ext>
            </a:extLst>
          </p:cNvPr>
          <p:cNvSpPr txBox="1"/>
          <p:nvPr/>
        </p:nvSpPr>
        <p:spPr>
          <a:xfrm>
            <a:off x="3610498" y="44862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D6BF4-5CC1-C854-1567-DB28E69A9644}"/>
              </a:ext>
            </a:extLst>
          </p:cNvPr>
          <p:cNvSpPr txBox="1"/>
          <p:nvPr/>
        </p:nvSpPr>
        <p:spPr>
          <a:xfrm>
            <a:off x="8032865" y="48598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75A45-258E-29CD-B0EF-BF702EEADC9D}"/>
              </a:ext>
            </a:extLst>
          </p:cNvPr>
          <p:cNvSpPr txBox="1"/>
          <p:nvPr/>
        </p:nvSpPr>
        <p:spPr>
          <a:xfrm>
            <a:off x="3610498" y="291632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B1076-0FD3-C682-D50A-983C75CD5492}"/>
              </a:ext>
            </a:extLst>
          </p:cNvPr>
          <p:cNvSpPr txBox="1"/>
          <p:nvPr/>
        </p:nvSpPr>
        <p:spPr>
          <a:xfrm>
            <a:off x="8066115" y="296956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6668F-C5D4-AFB2-CE74-C8DCA5D7D9AE}"/>
              </a:ext>
            </a:extLst>
          </p:cNvPr>
          <p:cNvSpPr txBox="1"/>
          <p:nvPr/>
        </p:nvSpPr>
        <p:spPr>
          <a:xfrm>
            <a:off x="1199936" y="3894834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Kéo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cạnh</a:t>
            </a:r>
            <a:r>
              <a:rPr lang="en-US" sz="3600" b="1" dirty="0">
                <a:latin typeface="Cambria" panose="02040503050406030204" pitchFamily="18" charset="0"/>
              </a:rPr>
              <a:t> AB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AD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nhật</a:t>
            </a:r>
            <a:r>
              <a:rPr lang="en-US" sz="3600" b="1" dirty="0">
                <a:latin typeface="Cambria" panose="02040503050406030204" pitchFamily="18" charset="0"/>
              </a:rPr>
              <a:t> ABCD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4B7DA-485C-B6DB-5851-AB3B54D48576}"/>
              </a:ext>
            </a:extLst>
          </p:cNvPr>
          <p:cNvSpPr txBox="1"/>
          <p:nvPr/>
        </p:nvSpPr>
        <p:spPr>
          <a:xfrm>
            <a:off x="3358346" y="5244679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917C8A-BCA4-9A9B-62AB-18585EF47E47}"/>
              </a:ext>
            </a:extLst>
          </p:cNvPr>
          <p:cNvCxnSpPr>
            <a:cxnSpLocks/>
          </p:cNvCxnSpPr>
          <p:nvPr/>
        </p:nvCxnSpPr>
        <p:spPr>
          <a:xfrm flipV="1">
            <a:off x="4159134" y="28627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F612A-678A-EE39-3793-4F36CAF343E2}"/>
              </a:ext>
            </a:extLst>
          </p:cNvPr>
          <p:cNvCxnSpPr>
            <a:cxnSpLocks/>
          </p:cNvCxnSpPr>
          <p:nvPr/>
        </p:nvCxnSpPr>
        <p:spPr>
          <a:xfrm>
            <a:off x="7941423" y="1032800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E79F84-B61A-79A3-5CDC-96F700D55936}"/>
              </a:ext>
            </a:extLst>
          </p:cNvPr>
          <p:cNvCxnSpPr>
            <a:cxnSpLocks/>
          </p:cNvCxnSpPr>
          <p:nvPr/>
        </p:nvCxnSpPr>
        <p:spPr>
          <a:xfrm>
            <a:off x="2502134" y="1035639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CFB2C4-5C46-5C1D-551B-28C38CD4217A}"/>
              </a:ext>
            </a:extLst>
          </p:cNvPr>
          <p:cNvCxnSpPr>
            <a:cxnSpLocks/>
          </p:cNvCxnSpPr>
          <p:nvPr/>
        </p:nvCxnSpPr>
        <p:spPr>
          <a:xfrm flipV="1">
            <a:off x="4159134" y="2681129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5">
            <a:extLst>
              <a:ext uri="{FF2B5EF4-FFF2-40B4-BE49-F238E27FC236}">
                <a16:creationId xmlns:a16="http://schemas.microsoft.com/office/drawing/2014/main" id="{77909942-A5D0-D523-380F-D8583A9D89A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187661" y="1057313"/>
            <a:ext cx="1677317" cy="1676400"/>
            <a:chOff x="576" y="1008"/>
            <a:chExt cx="1584" cy="1104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E40B878B-A168-D5AE-F570-F0C993F5D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22162DF8-5E33-EA20-E04C-920BFCD7C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6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3DDE8F-C91D-9A8B-A17C-BCA460C75AD3}"/>
              </a:ext>
            </a:extLst>
          </p:cNvPr>
          <p:cNvCxnSpPr>
            <a:cxnSpLocks/>
          </p:cNvCxnSpPr>
          <p:nvPr/>
        </p:nvCxnSpPr>
        <p:spPr>
          <a:xfrm>
            <a:off x="4867147" y="749021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670AE-40C1-3237-39FA-A262A0794DFE}"/>
              </a:ext>
            </a:extLst>
          </p:cNvPr>
          <p:cNvCxnSpPr>
            <a:cxnSpLocks/>
          </p:cNvCxnSpPr>
          <p:nvPr/>
        </p:nvCxnSpPr>
        <p:spPr>
          <a:xfrm>
            <a:off x="3432299" y="1616124"/>
            <a:ext cx="497072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8CA7D6-6BA8-33C8-7181-07D2C76A95A6}"/>
              </a:ext>
            </a:extLst>
          </p:cNvPr>
          <p:cNvSpPr txBox="1"/>
          <p:nvPr/>
        </p:nvSpPr>
        <p:spPr>
          <a:xfrm>
            <a:off x="997619" y="72429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85377-245C-D1F8-C593-C25194C49F00}"/>
              </a:ext>
            </a:extLst>
          </p:cNvPr>
          <p:cNvSpPr txBox="1"/>
          <p:nvPr/>
        </p:nvSpPr>
        <p:spPr>
          <a:xfrm>
            <a:off x="4420983" y="106280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CFA7E-EF9E-F5B3-AC15-CA22D1D5FD06}"/>
              </a:ext>
            </a:extLst>
          </p:cNvPr>
          <p:cNvSpPr txBox="1"/>
          <p:nvPr/>
        </p:nvSpPr>
        <p:spPr>
          <a:xfrm>
            <a:off x="7388694" y="103134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3415C-6F87-BE29-C44B-53CACC289D70}"/>
              </a:ext>
            </a:extLst>
          </p:cNvPr>
          <p:cNvSpPr txBox="1"/>
          <p:nvPr/>
        </p:nvSpPr>
        <p:spPr>
          <a:xfrm>
            <a:off x="4135628" y="313661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98475142-FCB5-EFDA-89C3-29F9907561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898818" y="1616123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BAD98F0D-AFFC-64ED-C3A2-40E6F8459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948DC129-AA7F-F74C-659E-3408E100B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5D603D-953A-503D-B3F3-1DD6F5111EC9}"/>
              </a:ext>
            </a:extLst>
          </p:cNvPr>
          <p:cNvSpPr txBox="1"/>
          <p:nvPr/>
        </p:nvSpPr>
        <p:spPr>
          <a:xfrm>
            <a:off x="997619" y="4640984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Hai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OM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ON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đỉnh</a:t>
            </a:r>
            <a:r>
              <a:rPr lang="en-US" sz="3600" b="1" dirty="0">
                <a:latin typeface="Cambria" panose="02040503050406030204" pitchFamily="18" charset="0"/>
              </a:rPr>
              <a:t> 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14E6B3-50C5-6F85-B6AE-31E98CFAC9FE}"/>
              </a:ext>
            </a:extLst>
          </p:cNvPr>
          <p:cNvSpPr/>
          <p:nvPr/>
        </p:nvSpPr>
        <p:spPr>
          <a:xfrm>
            <a:off x="4791480" y="331353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46F0AB-6196-3AAA-7A17-FDFECC0CAF68}"/>
              </a:ext>
            </a:extLst>
          </p:cNvPr>
          <p:cNvSpPr/>
          <p:nvPr/>
        </p:nvSpPr>
        <p:spPr>
          <a:xfrm>
            <a:off x="7633669" y="1561362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371</Words>
  <Application>Microsoft Macintosh PowerPoint</Application>
  <PresentationFormat>Widescreen</PresentationFormat>
  <Paragraphs>71</Paragraphs>
  <Slides>19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Times New Roman</vt:lpstr>
      <vt:lpstr>Arial</vt:lpstr>
      <vt:lpstr>SVN-Ready</vt:lpstr>
      <vt:lpstr>等线</vt:lpstr>
      <vt:lpstr>Didact Gothic</vt:lpstr>
      <vt:lpstr>#9Slide07 HoneyCream</vt:lpstr>
      <vt:lpstr>Vogue-ExtraBold</vt:lpstr>
      <vt:lpstr>SVN-Newton</vt:lpstr>
      <vt:lpstr>Calibri Light</vt:lpstr>
      <vt:lpstr>Bahiana</vt:lpstr>
      <vt:lpstr>Calibri</vt:lpstr>
      <vt:lpstr>Cambria</vt:lpstr>
      <vt:lpstr>Office Theme</vt:lpstr>
      <vt:lpstr>Office 主题​​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MANGNONTEAM;,MNT</cp:keywords>
  <cp:lastModifiedBy>Nguyễn Hồng Nhật</cp:lastModifiedBy>
  <cp:revision>27</cp:revision>
  <dcterms:created xsi:type="dcterms:W3CDTF">2023-07-26T09:05:43Z</dcterms:created>
  <dcterms:modified xsi:type="dcterms:W3CDTF">2025-04-15T02:52:03Z</dcterms:modified>
</cp:coreProperties>
</file>