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</p:sldMasterIdLst>
  <p:notesMasterIdLst>
    <p:notesMasterId r:id="rId21"/>
  </p:notesMasterIdLst>
  <p:sldIdLst>
    <p:sldId id="352" r:id="rId3"/>
    <p:sldId id="257" r:id="rId4"/>
    <p:sldId id="259" r:id="rId5"/>
    <p:sldId id="366" r:id="rId6"/>
    <p:sldId id="260" r:id="rId7"/>
    <p:sldId id="367" r:id="rId8"/>
    <p:sldId id="256" r:id="rId9"/>
    <p:sldId id="350" r:id="rId10"/>
    <p:sldId id="357" r:id="rId11"/>
    <p:sldId id="355" r:id="rId12"/>
    <p:sldId id="368" r:id="rId13"/>
    <p:sldId id="369" r:id="rId14"/>
    <p:sldId id="343" r:id="rId15"/>
    <p:sldId id="360" r:id="rId16"/>
    <p:sldId id="344" r:id="rId17"/>
    <p:sldId id="370" r:id="rId18"/>
    <p:sldId id="371" r:id="rId19"/>
    <p:sldId id="26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82" d="100"/>
          <a:sy n="82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Đinh" userId="aad45bcd419b0fa9" providerId="LiveId" clId="{DF9FD365-7332-48E9-94EA-9A23E9D7D1D9}"/>
    <pc:docChg chg="delSld">
      <pc:chgData name="Thanh Đinh" userId="aad45bcd419b0fa9" providerId="LiveId" clId="{DF9FD365-7332-48E9-94EA-9A23E9D7D1D9}" dt="2025-05-18T09:24:03.579" v="0" actId="47"/>
      <pc:docMkLst>
        <pc:docMk/>
      </pc:docMkLst>
      <pc:sldChg chg="del">
        <pc:chgData name="Thanh Đinh" userId="aad45bcd419b0fa9" providerId="LiveId" clId="{DF9FD365-7332-48E9-94EA-9A23E9D7D1D9}" dt="2025-05-18T09:24:03.579" v="0" actId="47"/>
        <pc:sldMkLst>
          <pc:docMk/>
          <pc:sldMk cId="4095258602" sldId="3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958697-27E6-F09F-6041-52AE07097E9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4.png"/><Relationship Id="rId18" Type="http://schemas.openxmlformats.org/officeDocument/2006/relationships/image" Target="../media/image6.png"/><Relationship Id="rId3" Type="http://schemas.microsoft.com/office/2007/relationships/media" Target="../media/media3.m4a"/><Relationship Id="rId21" Type="http://schemas.openxmlformats.org/officeDocument/2006/relationships/image" Target="../media/image19.jpeg"/><Relationship Id="rId7" Type="http://schemas.openxmlformats.org/officeDocument/2006/relationships/video" Target="../media/media5.mp4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7.svg"/><Relationship Id="rId4" Type="http://schemas.openxmlformats.org/officeDocument/2006/relationships/audio" Target="../media/media3.m4a"/><Relationship Id="rId9" Type="http://schemas.openxmlformats.org/officeDocument/2006/relationships/image" Target="../media/image20.jpe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B8FA2E-68C7-38F3-57A2-254D90771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632" y="3796393"/>
            <a:ext cx="1184612" cy="1184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269</Words>
  <Application>Microsoft Office PowerPoint</Application>
  <PresentationFormat>On-screen Show (16:9)</PresentationFormat>
  <Paragraphs>28</Paragraphs>
  <Slides>18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Thanh Đinh</cp:lastModifiedBy>
  <cp:revision>26</cp:revision>
  <dcterms:modified xsi:type="dcterms:W3CDTF">2025-05-18T09:24:07Z</dcterms:modified>
</cp:coreProperties>
</file>