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788" r:id="rId8"/>
  </p:sldMasterIdLst>
  <p:notesMasterIdLst>
    <p:notesMasterId r:id="rId40"/>
  </p:notesMasterIdLst>
  <p:sldIdLst>
    <p:sldId id="269" r:id="rId9"/>
    <p:sldId id="11088396" r:id="rId10"/>
    <p:sldId id="11088397" r:id="rId11"/>
    <p:sldId id="259" r:id="rId12"/>
    <p:sldId id="11088421" r:id="rId13"/>
    <p:sldId id="11088398" r:id="rId14"/>
    <p:sldId id="11088399" r:id="rId15"/>
    <p:sldId id="257" r:id="rId16"/>
    <p:sldId id="11088426" r:id="rId17"/>
    <p:sldId id="11088407" r:id="rId18"/>
    <p:sldId id="11088408" r:id="rId19"/>
    <p:sldId id="261" r:id="rId20"/>
    <p:sldId id="404" r:id="rId21"/>
    <p:sldId id="11088409" r:id="rId22"/>
    <p:sldId id="11088410" r:id="rId23"/>
    <p:sldId id="11088411" r:id="rId24"/>
    <p:sldId id="1431" r:id="rId25"/>
    <p:sldId id="1432" r:id="rId26"/>
    <p:sldId id="11088412" r:id="rId27"/>
    <p:sldId id="11088413" r:id="rId28"/>
    <p:sldId id="11088414" r:id="rId29"/>
    <p:sldId id="11088415" r:id="rId30"/>
    <p:sldId id="1433" r:id="rId31"/>
    <p:sldId id="11088416" r:id="rId32"/>
    <p:sldId id="1434" r:id="rId33"/>
    <p:sldId id="11088417" r:id="rId34"/>
    <p:sldId id="9441" r:id="rId35"/>
    <p:sldId id="11088425" r:id="rId36"/>
    <p:sldId id="11088423" r:id="rId37"/>
    <p:sldId id="11088424" r:id="rId38"/>
    <p:sldId id="110884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57" d="100"/>
          <a:sy n="57"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h Đinh" userId="aad45bcd419b0fa9" providerId="LiveId" clId="{1EC04733-058E-493B-B1AB-A849D0B3C7C5}"/>
    <pc:docChg chg="delSld delMainMaster">
      <pc:chgData name="Thanh Đinh" userId="aad45bcd419b0fa9" providerId="LiveId" clId="{1EC04733-058E-493B-B1AB-A849D0B3C7C5}" dt="2025-10-16T16:39:23.832" v="2" actId="47"/>
      <pc:docMkLst>
        <pc:docMk/>
      </pc:docMkLst>
      <pc:sldChg chg="del">
        <pc:chgData name="Thanh Đinh" userId="aad45bcd419b0fa9" providerId="LiveId" clId="{1EC04733-058E-493B-B1AB-A849D0B3C7C5}" dt="2025-10-16T16:39:05.215" v="0" actId="47"/>
        <pc:sldMkLst>
          <pc:docMk/>
          <pc:sldMk cId="0" sldId="284"/>
        </pc:sldMkLst>
      </pc:sldChg>
      <pc:sldChg chg="del">
        <pc:chgData name="Thanh Đinh" userId="aad45bcd419b0fa9" providerId="LiveId" clId="{1EC04733-058E-493B-B1AB-A849D0B3C7C5}" dt="2025-10-16T16:39:23.832" v="2" actId="47"/>
        <pc:sldMkLst>
          <pc:docMk/>
          <pc:sldMk cId="2642318140" sldId="9448"/>
        </pc:sldMkLst>
      </pc:sldChg>
      <pc:sldChg chg="del">
        <pc:chgData name="Thanh Đinh" userId="aad45bcd419b0fa9" providerId="LiveId" clId="{1EC04733-058E-493B-B1AB-A849D0B3C7C5}" dt="2025-10-16T16:39:20.662" v="1" actId="47"/>
        <pc:sldMkLst>
          <pc:docMk/>
          <pc:sldMk cId="3433856365" sldId="11088418"/>
        </pc:sldMkLst>
      </pc:sldChg>
      <pc:sldMasterChg chg="del delSldLayout">
        <pc:chgData name="Thanh Đinh" userId="aad45bcd419b0fa9" providerId="LiveId" clId="{1EC04733-058E-493B-B1AB-A849D0B3C7C5}" dt="2025-10-16T16:39:05.215" v="0" actId="47"/>
        <pc:sldMasterMkLst>
          <pc:docMk/>
          <pc:sldMasterMk cId="3150825376" sldId="2147483802"/>
        </pc:sldMasterMkLst>
        <pc:sldLayoutChg chg="del">
          <pc:chgData name="Thanh Đinh" userId="aad45bcd419b0fa9" providerId="LiveId" clId="{1EC04733-058E-493B-B1AB-A849D0B3C7C5}" dt="2025-10-16T16:39:05.215" v="0" actId="47"/>
          <pc:sldLayoutMkLst>
            <pc:docMk/>
            <pc:sldMasterMk cId="3150825376" sldId="2147483802"/>
            <pc:sldLayoutMk cId="4276018066" sldId="2147483803"/>
          </pc:sldLayoutMkLst>
        </pc:sldLayoutChg>
        <pc:sldLayoutChg chg="del">
          <pc:chgData name="Thanh Đinh" userId="aad45bcd419b0fa9" providerId="LiveId" clId="{1EC04733-058E-493B-B1AB-A849D0B3C7C5}" dt="2025-10-16T16:39:05.215" v="0" actId="47"/>
          <pc:sldLayoutMkLst>
            <pc:docMk/>
            <pc:sldMasterMk cId="3150825376" sldId="2147483802"/>
            <pc:sldLayoutMk cId="1352614938" sldId="2147483804"/>
          </pc:sldLayoutMkLst>
        </pc:sldLayoutChg>
        <pc:sldLayoutChg chg="del">
          <pc:chgData name="Thanh Đinh" userId="aad45bcd419b0fa9" providerId="LiveId" clId="{1EC04733-058E-493B-B1AB-A849D0B3C7C5}" dt="2025-10-16T16:39:05.215" v="0" actId="47"/>
          <pc:sldLayoutMkLst>
            <pc:docMk/>
            <pc:sldMasterMk cId="3150825376" sldId="2147483802"/>
            <pc:sldLayoutMk cId="2389636992" sldId="2147483805"/>
          </pc:sldLayoutMkLst>
        </pc:sldLayoutChg>
        <pc:sldLayoutChg chg="del">
          <pc:chgData name="Thanh Đinh" userId="aad45bcd419b0fa9" providerId="LiveId" clId="{1EC04733-058E-493B-B1AB-A849D0B3C7C5}" dt="2025-10-16T16:39:05.215" v="0" actId="47"/>
          <pc:sldLayoutMkLst>
            <pc:docMk/>
            <pc:sldMasterMk cId="3150825376" sldId="2147483802"/>
            <pc:sldLayoutMk cId="733950558" sldId="2147483806"/>
          </pc:sldLayoutMkLst>
        </pc:sldLayoutChg>
        <pc:sldLayoutChg chg="del">
          <pc:chgData name="Thanh Đinh" userId="aad45bcd419b0fa9" providerId="LiveId" clId="{1EC04733-058E-493B-B1AB-A849D0B3C7C5}" dt="2025-10-16T16:39:05.215" v="0" actId="47"/>
          <pc:sldLayoutMkLst>
            <pc:docMk/>
            <pc:sldMasterMk cId="3150825376" sldId="2147483802"/>
            <pc:sldLayoutMk cId="2455241339" sldId="2147483807"/>
          </pc:sldLayoutMkLst>
        </pc:sldLayoutChg>
        <pc:sldLayoutChg chg="del">
          <pc:chgData name="Thanh Đinh" userId="aad45bcd419b0fa9" providerId="LiveId" clId="{1EC04733-058E-493B-B1AB-A849D0B3C7C5}" dt="2025-10-16T16:39:05.215" v="0" actId="47"/>
          <pc:sldLayoutMkLst>
            <pc:docMk/>
            <pc:sldMasterMk cId="3150825376" sldId="2147483802"/>
            <pc:sldLayoutMk cId="701071404" sldId="2147483808"/>
          </pc:sldLayoutMkLst>
        </pc:sldLayoutChg>
        <pc:sldLayoutChg chg="del">
          <pc:chgData name="Thanh Đinh" userId="aad45bcd419b0fa9" providerId="LiveId" clId="{1EC04733-058E-493B-B1AB-A849D0B3C7C5}" dt="2025-10-16T16:39:05.215" v="0" actId="47"/>
          <pc:sldLayoutMkLst>
            <pc:docMk/>
            <pc:sldMasterMk cId="3150825376" sldId="2147483802"/>
            <pc:sldLayoutMk cId="3343876735" sldId="2147483809"/>
          </pc:sldLayoutMkLst>
        </pc:sldLayoutChg>
        <pc:sldLayoutChg chg="del">
          <pc:chgData name="Thanh Đinh" userId="aad45bcd419b0fa9" providerId="LiveId" clId="{1EC04733-058E-493B-B1AB-A849D0B3C7C5}" dt="2025-10-16T16:39:05.215" v="0" actId="47"/>
          <pc:sldLayoutMkLst>
            <pc:docMk/>
            <pc:sldMasterMk cId="3150825376" sldId="2147483802"/>
            <pc:sldLayoutMk cId="3847111001" sldId="2147483810"/>
          </pc:sldLayoutMkLst>
        </pc:sldLayoutChg>
        <pc:sldLayoutChg chg="del">
          <pc:chgData name="Thanh Đinh" userId="aad45bcd419b0fa9" providerId="LiveId" clId="{1EC04733-058E-493B-B1AB-A849D0B3C7C5}" dt="2025-10-16T16:39:05.215" v="0" actId="47"/>
          <pc:sldLayoutMkLst>
            <pc:docMk/>
            <pc:sldMasterMk cId="3150825376" sldId="2147483802"/>
            <pc:sldLayoutMk cId="3678695925" sldId="2147483811"/>
          </pc:sldLayoutMkLst>
        </pc:sldLayoutChg>
        <pc:sldLayoutChg chg="del">
          <pc:chgData name="Thanh Đinh" userId="aad45bcd419b0fa9" providerId="LiveId" clId="{1EC04733-058E-493B-B1AB-A849D0B3C7C5}" dt="2025-10-16T16:39:05.215" v="0" actId="47"/>
          <pc:sldLayoutMkLst>
            <pc:docMk/>
            <pc:sldMasterMk cId="3150825376" sldId="2147483802"/>
            <pc:sldLayoutMk cId="3016364477" sldId="2147483812"/>
          </pc:sldLayoutMkLst>
        </pc:sldLayoutChg>
        <pc:sldLayoutChg chg="del">
          <pc:chgData name="Thanh Đinh" userId="aad45bcd419b0fa9" providerId="LiveId" clId="{1EC04733-058E-493B-B1AB-A849D0B3C7C5}" dt="2025-10-16T16:39:05.215" v="0" actId="47"/>
          <pc:sldLayoutMkLst>
            <pc:docMk/>
            <pc:sldMasterMk cId="3150825376" sldId="2147483802"/>
            <pc:sldLayoutMk cId="2552762548" sldId="21474838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3</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28</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824EE04-F161-4881-AED1-0E8AD13F9D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2025/10/16</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F0B6EEB-7BBA-4C8A-B9BB-28A3688A8E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56C3FE82-BE8B-4021-89EA-7084E7BD20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2025/10/16</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2.png"/><Relationship Id="rId5" Type="http://schemas.microsoft.com/office/2007/relationships/hdphoto" Target="../media/hdphoto21.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4.png"/><Relationship Id="rId5" Type="http://schemas.openxmlformats.org/officeDocument/2006/relationships/notesSlide" Target="../notesSlides/notesSlide9.xml"/><Relationship Id="rId4"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0.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0.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 Target="slide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3" Type="http://schemas.openxmlformats.org/officeDocument/2006/relationships/slide" Target="slide5.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26.png"/><Relationship Id="rId21" Type="http://schemas.openxmlformats.org/officeDocument/2006/relationships/image" Target="../media/image17.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8.xml"/><Relationship Id="rId7" Type="http://schemas.openxmlformats.org/officeDocument/2006/relationships/image" Target="../media/image12.png"/><Relationship Id="rId2" Type="http://schemas.openxmlformats.org/officeDocument/2006/relationships/notesSlide" Target="../notesSlides/notesSlide2.xml"/><Relationship Id="rId16" Type="http://schemas.microsoft.com/office/2007/relationships/hdphoto" Target="../media/hdphoto4.wdp"/><Relationship Id="rId29" Type="http://schemas.openxmlformats.org/officeDocument/2006/relationships/image" Target="../media/image21.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slide" Target="slide10.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25.png"/><Relationship Id="rId40" Type="http://schemas.microsoft.com/office/2007/relationships/hdphoto" Target="../media/hdphoto16.wdp"/><Relationship Id="rId45" Type="http://schemas.openxmlformats.org/officeDocument/2006/relationships/image" Target="../media/image29.png"/><Relationship Id="rId5" Type="http://schemas.openxmlformats.org/officeDocument/2006/relationships/image" Target="../media/image11.png"/><Relationship Id="rId15" Type="http://schemas.openxmlformats.org/officeDocument/2006/relationships/image" Target="../media/image14.png"/><Relationship Id="rId23" Type="http://schemas.openxmlformats.org/officeDocument/2006/relationships/image" Target="../media/image18.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6.xml"/><Relationship Id="rId19" Type="http://schemas.openxmlformats.org/officeDocument/2006/relationships/image" Target="../media/image16.png"/><Relationship Id="rId31" Type="http://schemas.openxmlformats.org/officeDocument/2006/relationships/image" Target="../media/image22.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13.gif"/><Relationship Id="rId22" Type="http://schemas.microsoft.com/office/2007/relationships/hdphoto" Target="../media/hdphoto7.wdp"/><Relationship Id="rId27" Type="http://schemas.openxmlformats.org/officeDocument/2006/relationships/image" Target="../media/image20.png"/><Relationship Id="rId30" Type="http://schemas.microsoft.com/office/2007/relationships/hdphoto" Target="../media/hdphoto11.wdp"/><Relationship Id="rId35" Type="http://schemas.openxmlformats.org/officeDocument/2006/relationships/image" Target="../media/image24.png"/><Relationship Id="rId43" Type="http://schemas.openxmlformats.org/officeDocument/2006/relationships/image" Target="../media/image28.png"/><Relationship Id="rId8" Type="http://schemas.microsoft.com/office/2007/relationships/hdphoto" Target="../media/hdphoto3.wdp"/><Relationship Id="rId3"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image" Target="../media/image23.png"/><Relationship Id="rId38" Type="http://schemas.microsoft.com/office/2007/relationships/hdphoto" Target="../media/hdphoto15.wdp"/><Relationship Id="rId46" Type="http://schemas.microsoft.com/office/2007/relationships/hdphoto" Target="../media/hdphoto19.wdp"/><Relationship Id="rId20" Type="http://schemas.microsoft.com/office/2007/relationships/hdphoto" Target="../media/hdphoto6.wdp"/><Relationship Id="rId41"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3.png"/><Relationship Id="rId11" Type="http://schemas.openxmlformats.org/officeDocument/2006/relationships/image" Target="../media/image15.png"/><Relationship Id="rId5" Type="http://schemas.openxmlformats.org/officeDocument/2006/relationships/image" Target="../media/image32.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3.png"/><Relationship Id="rId11" Type="http://schemas.openxmlformats.org/officeDocument/2006/relationships/image" Target="../media/image15.png"/><Relationship Id="rId5" Type="http://schemas.openxmlformats.org/officeDocument/2006/relationships/image" Target="../media/image32.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3.png"/><Relationship Id="rId11" Type="http://schemas.openxmlformats.org/officeDocument/2006/relationships/image" Target="../media/image15.png"/><Relationship Id="rId5" Type="http://schemas.openxmlformats.org/officeDocument/2006/relationships/image" Target="../media/image32.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a16="http://schemas.microsoft.com/office/drawing/2014/main"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60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 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nên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hoặc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không nên</a:t>
            </a:r>
            <a:r>
              <a:rPr kumimoji="0" lang="vi-VN" sz="2400" b="1" i="1" u="none" strike="noStrike" kern="1200" cap="none" spc="0" normalizeH="0" baseline="0" noProof="0" dirty="0">
                <a:ln>
                  <a:noFill/>
                </a:ln>
                <a:solidFill>
                  <a:srgbClr val="006600"/>
                </a:solidFill>
                <a:effectLst/>
                <a:uLnTx/>
                <a:uFillTx/>
                <a:latin typeface="Arial" panose="020B0604020202020204" pitchFamily="34" charset="0"/>
                <a:ea typeface="+mn-ea"/>
                <a:cs typeface="+mn-cs"/>
              </a:rPr>
              <a:t>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nên</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làm</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317"/>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380414" y="1328080"/>
            <a:ext cx="1123753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1356496" y="2619662"/>
            <a:ext cx="8153852"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728274" y="3994382"/>
            <a:ext cx="7968070"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1741204" y="5193585"/>
            <a:ext cx="7957445"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id="{81FDC30A-B9CB-C1C4-A271-BDC7DDFB87AE}"/>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
        <p:nvSpPr>
          <p:cNvPr id="2" name="Rectangle 1">
            <a:extLst>
              <a:ext uri="{FF2B5EF4-FFF2-40B4-BE49-F238E27FC236}">
                <a16:creationId xmlns:a16="http://schemas.microsoft.com/office/drawing/2014/main"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8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noProof="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ì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72" y="6107048"/>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 y="576942"/>
            <a:ext cx="609600" cy="478971"/>
          </a:xfrm>
          <a:prstGeom prst="rect">
            <a:avLst/>
          </a:prstGeom>
        </p:spPr>
      </p:pic>
      <p:sp>
        <p:nvSpPr>
          <p:cNvPr id="8" name="TextBox 7"/>
          <p:cNvSpPr txBox="1"/>
          <p:nvPr/>
        </p:nvSpPr>
        <p:spPr>
          <a:xfrm>
            <a:off x="3386294" y="2171969"/>
            <a:ext cx="5759481" cy="204833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Trò</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chơi</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Thu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gom</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rác</a:t>
            </a:r>
            <a:endPar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0"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1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12" name="Rectangle 11">
            <a:extLst>
              <a:ext uri="{FF2B5EF4-FFF2-40B4-BE49-F238E27FC236}">
                <a16:creationId xmlns:a16="http://schemas.microsoft.com/office/drawing/2014/main"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72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id="{6F2BF3F0-84E9-4040-ABE3-128B14EA1B5C}"/>
                </a:ext>
              </a:extLst>
            </p:cNvPr>
            <p:cNvSpPr txBox="1"/>
            <p:nvPr/>
          </p:nvSpPr>
          <p:spPr>
            <a:xfrm>
              <a:off x="5635339" y="172357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340140" y="1227979"/>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71493" y="509293"/>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625342" y="3224898"/>
            <a:ext cx="539296" cy="473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7079396" y="614466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3151604" y="622101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2018124" y="3268483"/>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6554713" y="322609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3357648" y="3141778"/>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287660" y="1080565"/>
            <a:ext cx="1301249" cy="1953171"/>
          </a:xfrm>
          <a:prstGeom prst="rect">
            <a:avLst/>
          </a:prstGeom>
        </p:spPr>
      </p:pic>
      <p:grpSp>
        <p:nvGrpSpPr>
          <p:cNvPr id="56" name="Group 55"/>
          <p:cNvGrpSpPr/>
          <p:nvPr/>
        </p:nvGrpSpPr>
        <p:grpSpPr>
          <a:xfrm>
            <a:off x="2698276" y="5574690"/>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6286207" y="519864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722233" y="2879007"/>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8.33333E-7 1.85185E-6 L 8.33333E-7 -0.25 " pathEditMode="relative" rAng="0" ptsTypes="AA">
                                      <p:cBhvr>
                                        <p:cTn id="44" dur="2000" fill="hold"/>
                                        <p:tgtEl>
                                          <p:spTgt spid="56"/>
                                        </p:tgtEl>
                                        <p:attrNameLst>
                                          <p:attrName>ppt_x</p:attrName>
                                          <p:attrName>ppt_y</p:attrName>
                                        </p:attrNameLst>
                                      </p:cBhvr>
                                      <p:rCtr x="0" y="-12500"/>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66667E-6 -1.85185E-6 L 0.08425 -0.14236 " pathEditMode="relative" rAng="0" ptsTypes="AA">
                                      <p:cBhvr>
                                        <p:cTn id="55" dur="2000" fill="hold"/>
                                        <p:tgtEl>
                                          <p:spTgt spid="55"/>
                                        </p:tgtEl>
                                        <p:attrNameLst>
                                          <p:attrName>ppt_x</p:attrName>
                                          <p:attrName>ppt_y</p:attrName>
                                        </p:attrNameLst>
                                      </p:cBhvr>
                                      <p:rCtr x="4206"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2.5E-6 1.85185E-6 L 0.03919 -0.10972 " pathEditMode="relative" rAng="0" ptsTypes="AA">
                                      <p:cBhvr>
                                        <p:cTn id="66" dur="2000" fill="hold"/>
                                        <p:tgtEl>
                                          <p:spTgt spid="65"/>
                                        </p:tgtEl>
                                        <p:attrNameLst>
                                          <p:attrName>ppt_x</p:attrName>
                                          <p:attrName>ppt_y</p:attrName>
                                        </p:attrNameLst>
                                      </p:cBhvr>
                                      <p:rCtr x="1953"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3040597" y="4106022"/>
            <a:ext cx="695428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40597" y="4998062"/>
            <a:ext cx="694302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mj-lt"/>
              </a:rPr>
              <a:t>B. </a:t>
            </a:r>
            <a:r>
              <a:rPr lang="vi-VN" sz="3200" dirty="0">
                <a:solidFill>
                  <a:prstClr val="black"/>
                </a:solidFill>
                <a:latin typeface="+mj-lt"/>
              </a:rPr>
              <a:t>Thường xuyên dọn dẹp nhà cửa</a:t>
            </a:r>
            <a:r>
              <a:rPr lang="en-US" sz="3200" dirty="0">
                <a:solidFill>
                  <a:prstClr val="black"/>
                </a:solidFill>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56372" y="5890102"/>
            <a:ext cx="692724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3459" y="4202654"/>
            <a:ext cx="744012"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63459" y="5153001"/>
            <a:ext cx="600178" cy="474764"/>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8887" y="5943237"/>
            <a:ext cx="672129" cy="590658"/>
          </a:xfrm>
          <a:prstGeom prst="rect">
            <a:avLst/>
          </a:prstGeom>
        </p:spPr>
      </p:pic>
      <p:sp>
        <p:nvSpPr>
          <p:cNvPr id="24" name="Right Arrow 23">
            <a:hlinkClick r:id="rId13"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113642" y="4044829"/>
            <a:ext cx="6708757"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123826" y="5862867"/>
            <a:ext cx="67087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113642" y="4953848"/>
            <a:ext cx="6708756"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414962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5035485"/>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493" y="5875791"/>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grpSp>
        <p:nvGrpSpPr>
          <p:cNvPr id="21" name="Group 20"/>
          <p:cNvGrpSpPr/>
          <p:nvPr/>
        </p:nvGrpSpPr>
        <p:grpSpPr>
          <a:xfrm>
            <a:off x="1981200" y="228600"/>
            <a:ext cx="864325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8942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3040597" y="4154784"/>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40597" y="5973652"/>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3040597" y="5064218"/>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8" y="4207829"/>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99186" y="673876"/>
            <a:ext cx="50314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2">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5"/>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6"/>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829</Words>
  <Application>Microsoft Office PowerPoint</Application>
  <PresentationFormat>Widescreen</PresentationFormat>
  <Paragraphs>95</Paragraphs>
  <Slides>31</Slides>
  <Notes>26</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31</vt:i4>
      </vt:variant>
    </vt:vector>
  </HeadingPairs>
  <TitlesOfParts>
    <vt:vector size="53" baseType="lpstr">
      <vt:lpstr>等线</vt:lpstr>
      <vt:lpstr>等线 Light</vt:lpstr>
      <vt:lpstr>#9Slide03 Ample</vt:lpstr>
      <vt:lpstr>Arial</vt:lpstr>
      <vt:lpstr>Arial-Rounded</vt:lpstr>
      <vt:lpstr>Baloo 2</vt:lpstr>
      <vt:lpstr>Calibri</vt:lpstr>
      <vt:lpstr>Didact Gothic</vt:lpstr>
      <vt:lpstr>Georgia</vt:lpstr>
      <vt:lpstr>Sriracha</vt:lpstr>
      <vt:lpstr>Times New Roman</vt:lpstr>
      <vt:lpstr>印品黑体</vt:lpstr>
      <vt:lpstr>字魂105号-简雅黑</vt:lpstr>
      <vt:lpstr>字魂59号-创粗黑</vt:lpstr>
      <vt:lpstr>1_Office 主题​​</vt:lpstr>
      <vt:lpstr>Office 主题​​</vt:lpstr>
      <vt:lpstr>2_Office 主题​​</vt:lpstr>
      <vt:lpstr>4_Office 主题​​</vt:lpstr>
      <vt:lpstr>5_Office Theme</vt:lpstr>
      <vt:lpstr>5_Office 主题​​</vt:lpstr>
      <vt:lpstr>1_Simple Light</vt:lpstr>
      <vt:lpstr>Task Cards for Practicing Elapsed Time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Đinh</cp:lastModifiedBy>
  <cp:revision>36</cp:revision>
  <dcterms:created xsi:type="dcterms:W3CDTF">2022-07-10T22:58:02Z</dcterms:created>
  <dcterms:modified xsi:type="dcterms:W3CDTF">2025-10-16T16:39:27Z</dcterms:modified>
</cp:coreProperties>
</file>