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6" r:id="rId2"/>
    <p:sldMasterId id="2147483681" r:id="rId3"/>
    <p:sldMasterId id="2147483693" r:id="rId4"/>
    <p:sldMasterId id="2147483705" r:id="rId5"/>
    <p:sldMasterId id="2147483711" r:id="rId6"/>
  </p:sldMasterIdLst>
  <p:notesMasterIdLst>
    <p:notesMasterId r:id="rId25"/>
  </p:notesMasterIdLst>
  <p:sldIdLst>
    <p:sldId id="348" r:id="rId7"/>
    <p:sldId id="347" r:id="rId8"/>
    <p:sldId id="366" r:id="rId9"/>
    <p:sldId id="349" r:id="rId10"/>
    <p:sldId id="311" r:id="rId11"/>
    <p:sldId id="360" r:id="rId12"/>
    <p:sldId id="358" r:id="rId13"/>
    <p:sldId id="351" r:id="rId14"/>
    <p:sldId id="361" r:id="rId15"/>
    <p:sldId id="309" r:id="rId16"/>
    <p:sldId id="352" r:id="rId17"/>
    <p:sldId id="362" r:id="rId18"/>
    <p:sldId id="314" r:id="rId19"/>
    <p:sldId id="281" r:id="rId20"/>
    <p:sldId id="287" r:id="rId21"/>
    <p:sldId id="297" r:id="rId22"/>
    <p:sldId id="298" r:id="rId23"/>
    <p:sldId id="299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2E2"/>
    <a:srgbClr val="1BB079"/>
    <a:srgbClr val="FF0066"/>
    <a:srgbClr val="FFE890"/>
    <a:srgbClr val="FF6E1F"/>
    <a:srgbClr val="EBF5FF"/>
    <a:srgbClr val="FFF5D1"/>
    <a:srgbClr val="B4DE86"/>
    <a:srgbClr val="F3F9FF"/>
    <a:srgbClr val="5DB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4" d="100"/>
          <a:sy n="64" d="100"/>
        </p:scale>
        <p:origin x="954" y="10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nh Đinh" userId="aad45bcd419b0fa9" providerId="LiveId" clId="{1EC04733-058E-493B-B1AB-A849D0B3C7C5}"/>
    <pc:docChg chg="delSld">
      <pc:chgData name="Thanh Đinh" userId="aad45bcd419b0fa9" providerId="LiveId" clId="{1EC04733-058E-493B-B1AB-A849D0B3C7C5}" dt="2025-10-16T16:36:26.412" v="4" actId="47"/>
      <pc:docMkLst>
        <pc:docMk/>
      </pc:docMkLst>
      <pc:sldChg chg="del">
        <pc:chgData name="Thanh Đinh" userId="aad45bcd419b0fa9" providerId="LiveId" clId="{1EC04733-058E-493B-B1AB-A849D0B3C7C5}" dt="2025-10-16T16:36:12.343" v="2" actId="47"/>
        <pc:sldMkLst>
          <pc:docMk/>
          <pc:sldMk cId="2721893416" sldId="296"/>
        </pc:sldMkLst>
      </pc:sldChg>
      <pc:sldChg chg="del">
        <pc:chgData name="Thanh Đinh" userId="aad45bcd419b0fa9" providerId="LiveId" clId="{1EC04733-058E-493B-B1AB-A849D0B3C7C5}" dt="2025-10-16T16:36:26.412" v="4" actId="47"/>
        <pc:sldMkLst>
          <pc:docMk/>
          <pc:sldMk cId="3306087015" sldId="346"/>
        </pc:sldMkLst>
      </pc:sldChg>
      <pc:sldChg chg="del">
        <pc:chgData name="Thanh Đinh" userId="aad45bcd419b0fa9" providerId="LiveId" clId="{1EC04733-058E-493B-B1AB-A849D0B3C7C5}" dt="2025-10-16T16:36:15.097" v="3" actId="47"/>
        <pc:sldMkLst>
          <pc:docMk/>
          <pc:sldMk cId="1186073170" sldId="359"/>
        </pc:sldMkLst>
      </pc:sldChg>
      <pc:sldChg chg="del">
        <pc:chgData name="Thanh Đinh" userId="aad45bcd419b0fa9" providerId="LiveId" clId="{1EC04733-058E-493B-B1AB-A849D0B3C7C5}" dt="2025-10-16T16:35:41.320" v="0" actId="47"/>
        <pc:sldMkLst>
          <pc:docMk/>
          <pc:sldMk cId="493821740" sldId="364"/>
        </pc:sldMkLst>
      </pc:sldChg>
      <pc:sldChg chg="del">
        <pc:chgData name="Thanh Đinh" userId="aad45bcd419b0fa9" providerId="LiveId" clId="{1EC04733-058E-493B-B1AB-A849D0B3C7C5}" dt="2025-10-16T16:36:06.891" v="1" actId="47"/>
        <pc:sldMkLst>
          <pc:docMk/>
          <pc:sldMk cId="1972034764" sldId="3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0DDF2-7069-4176-97AD-04CED623B539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1785F-E936-4274-9466-765217A1A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266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15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668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2" name="Google Shape;3012;g87266d1191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3" name="Google Shape;3013;g87266d1191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03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599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920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49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78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564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594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1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15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34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5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26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40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91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1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07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4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197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6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61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49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72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79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36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5130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81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5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2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61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 idx="2"/>
          </p:nvPr>
        </p:nvSpPr>
        <p:spPr>
          <a:xfrm rot="-192093">
            <a:off x="3421952" y="2348686"/>
            <a:ext cx="5443296" cy="21982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3"/>
          </p:nvPr>
        </p:nvSpPr>
        <p:spPr>
          <a:xfrm rot="-192030">
            <a:off x="3988612" y="4311101"/>
            <a:ext cx="4857576" cy="647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43133" y="-22465"/>
            <a:ext cx="544091" cy="6890720"/>
            <a:chOff x="707350" y="-16850"/>
            <a:chExt cx="408068" cy="5160300"/>
          </a:xfrm>
        </p:grpSpPr>
        <p:sp>
          <p:nvSpPr>
            <p:cNvPr id="19" name="Google Shape;19;p2"/>
            <p:cNvSpPr/>
            <p:nvPr/>
          </p:nvSpPr>
          <p:spPr>
            <a:xfrm>
              <a:off x="707350" y="-16850"/>
              <a:ext cx="138300" cy="5160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45350" y="-16850"/>
              <a:ext cx="138300" cy="516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77118" y="-16850"/>
              <a:ext cx="138300" cy="5160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28575" dist="19050" dir="19380000" algn="bl" rotWithShape="0">
                <a:srgbClr val="434343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0" y="-22465"/>
            <a:ext cx="955600" cy="6880400"/>
            <a:chOff x="0" y="-16850"/>
            <a:chExt cx="716700" cy="5160300"/>
          </a:xfrm>
        </p:grpSpPr>
        <p:sp>
          <p:nvSpPr>
            <p:cNvPr id="23" name="Google Shape;23;p2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0930037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61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 idx="2"/>
          </p:nvPr>
        </p:nvSpPr>
        <p:spPr>
          <a:xfrm rot="-192093">
            <a:off x="3421952" y="2348686"/>
            <a:ext cx="5443296" cy="21982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3"/>
          </p:nvPr>
        </p:nvSpPr>
        <p:spPr>
          <a:xfrm rot="-192030">
            <a:off x="3988612" y="4311101"/>
            <a:ext cx="4857576" cy="647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43133" y="-22465"/>
            <a:ext cx="544091" cy="6890720"/>
            <a:chOff x="707350" y="-16850"/>
            <a:chExt cx="408068" cy="5160300"/>
          </a:xfrm>
        </p:grpSpPr>
        <p:sp>
          <p:nvSpPr>
            <p:cNvPr id="19" name="Google Shape;19;p2"/>
            <p:cNvSpPr/>
            <p:nvPr/>
          </p:nvSpPr>
          <p:spPr>
            <a:xfrm>
              <a:off x="707350" y="-16850"/>
              <a:ext cx="138300" cy="5160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45350" y="-16850"/>
              <a:ext cx="138300" cy="516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77118" y="-16850"/>
              <a:ext cx="138300" cy="5160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28575" dist="19050" dir="19380000" algn="bl" rotWithShape="0">
                <a:srgbClr val="434343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0" y="-22465"/>
            <a:ext cx="955600" cy="6880400"/>
            <a:chOff x="0" y="-16850"/>
            <a:chExt cx="716700" cy="5160300"/>
          </a:xfrm>
        </p:grpSpPr>
        <p:sp>
          <p:nvSpPr>
            <p:cNvPr id="23" name="Google Shape;23;p2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903268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61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 idx="2"/>
          </p:nvPr>
        </p:nvSpPr>
        <p:spPr>
          <a:xfrm rot="-192093">
            <a:off x="3421952" y="2348686"/>
            <a:ext cx="5443296" cy="21982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3"/>
          </p:nvPr>
        </p:nvSpPr>
        <p:spPr>
          <a:xfrm rot="-192030">
            <a:off x="3988612" y="4311101"/>
            <a:ext cx="4857576" cy="647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43133" y="-22465"/>
            <a:ext cx="544091" cy="6890720"/>
            <a:chOff x="707350" y="-16850"/>
            <a:chExt cx="408068" cy="5160300"/>
          </a:xfrm>
        </p:grpSpPr>
        <p:sp>
          <p:nvSpPr>
            <p:cNvPr id="19" name="Google Shape;19;p2"/>
            <p:cNvSpPr/>
            <p:nvPr/>
          </p:nvSpPr>
          <p:spPr>
            <a:xfrm>
              <a:off x="707350" y="-16850"/>
              <a:ext cx="138300" cy="5160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45350" y="-16850"/>
              <a:ext cx="138300" cy="516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77118" y="-16850"/>
              <a:ext cx="138300" cy="5160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28575" dist="19050" dir="19380000" algn="bl" rotWithShape="0">
                <a:srgbClr val="434343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0" y="-22465"/>
            <a:ext cx="955600" cy="6880400"/>
            <a:chOff x="0" y="-16850"/>
            <a:chExt cx="716700" cy="5160300"/>
          </a:xfrm>
        </p:grpSpPr>
        <p:sp>
          <p:nvSpPr>
            <p:cNvPr id="23" name="Google Shape;23;p2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766152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16527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0498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1125847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827213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7325227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673819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9612072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983305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4" name="Google Shape;64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3" name="Google Shape;73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50" y="3453989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8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6" name="Google Shape;76;p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7" name="Google Shape;77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8" name="Google Shape;78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6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85469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4" name="Google Shape;64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3" name="Google Shape;73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50" y="3453989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8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6" name="Google Shape;76;p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7" name="Google Shape;77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8" name="Google Shape;78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6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19890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Google Shape;130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" name="Google Shape;138;p9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9" name="Google Shape;139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0" name="Google Shape;140;p9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1" name="Google Shape;141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2" name="Google Shape;142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4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5" name="Google Shape;145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9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6" name="Google Shape;146;p9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9951342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Google Shape;130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" name="Google Shape;138;p9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9" name="Google Shape;139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0" name="Google Shape;140;p9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1" name="Google Shape;141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2" name="Google Shape;142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4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5" name="Google Shape;145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9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6" name="Google Shape;146;p9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730945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7241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Google Shape;130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" name="Google Shape;138;p9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9" name="Google Shape;139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0" name="Google Shape;140;p9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1" name="Google Shape;141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2" name="Google Shape;142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4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5" name="Google Shape;145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9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6" name="Google Shape;146;p9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2061260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458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7"/>
          <p:cNvGrpSpPr/>
          <p:nvPr/>
        </p:nvGrpSpPr>
        <p:grpSpPr>
          <a:xfrm>
            <a:off x="0" y="-22465"/>
            <a:ext cx="12192000" cy="6880400"/>
            <a:chOff x="0" y="-16850"/>
            <a:chExt cx="9144000" cy="5160300"/>
          </a:xfrm>
        </p:grpSpPr>
        <p:cxnSp>
          <p:nvCxnSpPr>
            <p:cNvPr id="299" name="Google Shape;299;p17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7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7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17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17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17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17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17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7" name="Google Shape;307;p17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12" name="Google Shape;312;p17"/>
          <p:cNvSpPr txBox="1">
            <a:spLocks noGrp="1"/>
          </p:cNvSpPr>
          <p:nvPr>
            <p:ph type="title"/>
          </p:nvPr>
        </p:nvSpPr>
        <p:spPr>
          <a:xfrm>
            <a:off x="2382417" y="3971267"/>
            <a:ext cx="83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1"/>
          </p:nvPr>
        </p:nvSpPr>
        <p:spPr>
          <a:xfrm flipH="1">
            <a:off x="2382384" y="2123100"/>
            <a:ext cx="8387200" cy="1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49108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1_Quote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7"/>
          <p:cNvGrpSpPr/>
          <p:nvPr/>
        </p:nvGrpSpPr>
        <p:grpSpPr>
          <a:xfrm>
            <a:off x="0" y="-22465"/>
            <a:ext cx="12192000" cy="6880400"/>
            <a:chOff x="0" y="-16850"/>
            <a:chExt cx="9144000" cy="5160300"/>
          </a:xfrm>
        </p:grpSpPr>
        <p:cxnSp>
          <p:nvCxnSpPr>
            <p:cNvPr id="299" name="Google Shape;299;p17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7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7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17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17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17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17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17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7" name="Google Shape;307;p17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12" name="Google Shape;312;p17"/>
          <p:cNvSpPr txBox="1">
            <a:spLocks noGrp="1"/>
          </p:cNvSpPr>
          <p:nvPr>
            <p:ph type="title"/>
          </p:nvPr>
        </p:nvSpPr>
        <p:spPr>
          <a:xfrm>
            <a:off x="2382417" y="3971267"/>
            <a:ext cx="83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1"/>
          </p:nvPr>
        </p:nvSpPr>
        <p:spPr>
          <a:xfrm flipH="1">
            <a:off x="2382384" y="2123100"/>
            <a:ext cx="8387200" cy="1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704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1_Quote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7"/>
          <p:cNvGrpSpPr/>
          <p:nvPr/>
        </p:nvGrpSpPr>
        <p:grpSpPr>
          <a:xfrm>
            <a:off x="0" y="-22465"/>
            <a:ext cx="12192000" cy="6880400"/>
            <a:chOff x="0" y="-16850"/>
            <a:chExt cx="9144000" cy="5160300"/>
          </a:xfrm>
        </p:grpSpPr>
        <p:cxnSp>
          <p:nvCxnSpPr>
            <p:cNvPr id="299" name="Google Shape;299;p17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7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7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17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17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17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17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17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7" name="Google Shape;307;p17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12" name="Google Shape;312;p17"/>
          <p:cNvSpPr txBox="1">
            <a:spLocks noGrp="1"/>
          </p:cNvSpPr>
          <p:nvPr>
            <p:ph type="title"/>
          </p:nvPr>
        </p:nvSpPr>
        <p:spPr>
          <a:xfrm>
            <a:off x="2382417" y="3971267"/>
            <a:ext cx="83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1"/>
          </p:nvPr>
        </p:nvSpPr>
        <p:spPr>
          <a:xfrm flipH="1">
            <a:off x="2382384" y="2123100"/>
            <a:ext cx="8387200" cy="1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65186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6" name="Google Shape;316;p18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7" name="Google Shape;317;p18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8" name="Google Shape;318;p18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9" name="Google Shape;319;p18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" name="Google Shape;320;p18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1" name="Google Shape;321;p18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2" name="Google Shape;322;p18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3" name="Google Shape;323;p18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4" name="Google Shape;324;p18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5" name="Google Shape;325;p18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6" name="Google Shape;326;p18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7" name="Google Shape;327;p18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8" name="Google Shape;328;p18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9" name="Google Shape;329;p18"/>
          <p:cNvSpPr txBox="1">
            <a:spLocks noGrp="1"/>
          </p:cNvSpPr>
          <p:nvPr>
            <p:ph type="ctrTitle"/>
          </p:nvPr>
        </p:nvSpPr>
        <p:spPr>
          <a:xfrm rot="-248">
            <a:off x="47570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0" name="Google Shape;330;p18"/>
          <p:cNvSpPr txBox="1">
            <a:spLocks noGrp="1"/>
          </p:cNvSpPr>
          <p:nvPr>
            <p:ph type="subTitle" idx="1"/>
          </p:nvPr>
        </p:nvSpPr>
        <p:spPr>
          <a:xfrm rot="992">
            <a:off x="47569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32" name="Google Shape;332;p18"/>
          <p:cNvSpPr txBox="1">
            <a:spLocks noGrp="1"/>
          </p:cNvSpPr>
          <p:nvPr>
            <p:ph type="title" idx="2" hasCustomPrompt="1"/>
          </p:nvPr>
        </p:nvSpPr>
        <p:spPr>
          <a:xfrm>
            <a:off x="47569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349374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680517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215434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695197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39896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0795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818735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452172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329366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63992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295444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4" name="Google Shape;484;p2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5" name="Google Shape;485;p26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486" name="Google Shape;486;p2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7" name="Google Shape;487;p2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8" name="Google Shape;488;p2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9" name="Google Shape;489;p2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0" name="Google Shape;490;p2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1" name="Google Shape;491;p2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2" name="Google Shape;492;p2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3" name="Google Shape;493;p2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4" name="Google Shape;494;p26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5" name="Google Shape;495;p2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6" name="Google Shape;496;p26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7" name="Google Shape;497;p2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8" name="Google Shape;498;p2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9" name="Google Shape;499;p26"/>
          <p:cNvSpPr txBox="1">
            <a:spLocks noGrp="1"/>
          </p:cNvSpPr>
          <p:nvPr>
            <p:ph type="title" idx="2"/>
          </p:nvPr>
        </p:nvSpPr>
        <p:spPr>
          <a:xfrm>
            <a:off x="2492717" y="4225484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1"/>
          </p:nvPr>
        </p:nvSpPr>
        <p:spPr>
          <a:xfrm flipH="1">
            <a:off x="2493084" y="4865083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title" idx="3"/>
          </p:nvPr>
        </p:nvSpPr>
        <p:spPr>
          <a:xfrm>
            <a:off x="7530917" y="4225500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4"/>
          </p:nvPr>
        </p:nvSpPr>
        <p:spPr>
          <a:xfrm flipH="1">
            <a:off x="7531284" y="4865100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0929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4" name="Google Shape;484;p2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5" name="Google Shape;485;p26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486" name="Google Shape;486;p2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7" name="Google Shape;487;p2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8" name="Google Shape;488;p2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9" name="Google Shape;489;p2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0" name="Google Shape;490;p2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1" name="Google Shape;491;p2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2" name="Google Shape;492;p2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3" name="Google Shape;493;p2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4" name="Google Shape;494;p26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5" name="Google Shape;495;p2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6" name="Google Shape;496;p26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7" name="Google Shape;497;p2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8" name="Google Shape;498;p2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9" name="Google Shape;499;p26"/>
          <p:cNvSpPr txBox="1">
            <a:spLocks noGrp="1"/>
          </p:cNvSpPr>
          <p:nvPr>
            <p:ph type="title" idx="2"/>
          </p:nvPr>
        </p:nvSpPr>
        <p:spPr>
          <a:xfrm>
            <a:off x="2492717" y="4225484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1"/>
          </p:nvPr>
        </p:nvSpPr>
        <p:spPr>
          <a:xfrm flipH="1">
            <a:off x="2493084" y="4865083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title" idx="3"/>
          </p:nvPr>
        </p:nvSpPr>
        <p:spPr>
          <a:xfrm>
            <a:off x="7530917" y="4225500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4"/>
          </p:nvPr>
        </p:nvSpPr>
        <p:spPr>
          <a:xfrm flipH="1">
            <a:off x="7531284" y="4865100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3633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lt1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4" name="Google Shape;504;p2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5" name="Google Shape;505;p2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6" name="Google Shape;506;p2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7" name="Google Shape;507;p2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8" name="Google Shape;508;p2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9" name="Google Shape;509;p2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0" name="Google Shape;510;p2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1" name="Google Shape;511;p2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2" name="Google Shape;512;p27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3" name="Google Shape;513;p2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4" name="Google Shape;514;p27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5" name="Google Shape;515;p2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6" name="Google Shape;516;p2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7" name="Google Shape;517;p27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9" name="Google Shape;519;p27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1692648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1_Section header 2">
    <p:bg>
      <p:bgPr>
        <a:solidFill>
          <a:schemeClr val="lt1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4" name="Google Shape;504;p2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5" name="Google Shape;505;p2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6" name="Google Shape;506;p2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7" name="Google Shape;507;p2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8" name="Google Shape;508;p2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9" name="Google Shape;509;p2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0" name="Google Shape;510;p2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1" name="Google Shape;511;p2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2" name="Google Shape;512;p27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3" name="Google Shape;513;p2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4" name="Google Shape;514;p27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5" name="Google Shape;515;p2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6" name="Google Shape;516;p2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7" name="Google Shape;517;p27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9" name="Google Shape;519;p27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3507303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0" name="Google Shape;580;p31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1" name="Google Shape;581;p31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2" name="Google Shape;582;p31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3" name="Google Shape;583;p31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4" name="Google Shape;584;p31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5" name="Google Shape;585;p31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6" name="Google Shape;586;p31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7" name="Google Shape;587;p31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8" name="Google Shape;588;p31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89" name="Google Shape;589;p31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0" name="Google Shape;590;p31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1" name="Google Shape;591;p31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2" name="Google Shape;592;p31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3" name="Google Shape;593;p31">
            <a:hlinkClick r:id="rId2" action="ppaction://hlinksldjump"/>
          </p:cNvPr>
          <p:cNvSpPr txBox="1">
            <a:spLocks noGrp="1"/>
          </p:cNvSpPr>
          <p:nvPr>
            <p:ph type="ctrTitle"/>
          </p:nvPr>
        </p:nvSpPr>
        <p:spPr>
          <a:xfrm rot="358" flipH="1">
            <a:off x="6580500" y="2895867"/>
            <a:ext cx="3840000" cy="23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94" name="Google Shape;594;p31"/>
          <p:cNvSpPr txBox="1">
            <a:spLocks noGrp="1"/>
          </p:cNvSpPr>
          <p:nvPr>
            <p:ph type="subTitle" idx="1"/>
          </p:nvPr>
        </p:nvSpPr>
        <p:spPr>
          <a:xfrm rot="-972" flipH="1">
            <a:off x="4760236" y="5103237"/>
            <a:ext cx="56604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95" name="Google Shape;595;p31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6" name="Google Shape;596;p31">
            <a:hlinkClick r:id="rId2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760203" y="3125979"/>
            <a:ext cx="17836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52837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2177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1_Section header 4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0" name="Google Shape;580;p31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1" name="Google Shape;581;p31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2" name="Google Shape;582;p31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3" name="Google Shape;583;p31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4" name="Google Shape;584;p31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5" name="Google Shape;585;p31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6" name="Google Shape;586;p31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7" name="Google Shape;587;p31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8" name="Google Shape;588;p31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89" name="Google Shape;589;p31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0" name="Google Shape;590;p31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1" name="Google Shape;591;p31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2" name="Google Shape;592;p31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3" name="Google Shape;593;p31">
            <a:hlinkClick r:id="rId2" action="ppaction://hlinksldjump"/>
          </p:cNvPr>
          <p:cNvSpPr txBox="1">
            <a:spLocks noGrp="1"/>
          </p:cNvSpPr>
          <p:nvPr>
            <p:ph type="ctrTitle"/>
          </p:nvPr>
        </p:nvSpPr>
        <p:spPr>
          <a:xfrm rot="358" flipH="1">
            <a:off x="6580500" y="2895867"/>
            <a:ext cx="3840000" cy="23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94" name="Google Shape;594;p31"/>
          <p:cNvSpPr txBox="1">
            <a:spLocks noGrp="1"/>
          </p:cNvSpPr>
          <p:nvPr>
            <p:ph type="subTitle" idx="1"/>
          </p:nvPr>
        </p:nvSpPr>
        <p:spPr>
          <a:xfrm rot="-972" flipH="1">
            <a:off x="4760236" y="5103237"/>
            <a:ext cx="56604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95" name="Google Shape;595;p31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6" name="Google Shape;596;p31">
            <a:hlinkClick r:id="rId2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760203" y="3125979"/>
            <a:ext cx="17836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713325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1_Section header 4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0" name="Google Shape;580;p31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1" name="Google Shape;581;p31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2" name="Google Shape;582;p31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3" name="Google Shape;583;p31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4" name="Google Shape;584;p31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5" name="Google Shape;585;p31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6" name="Google Shape;586;p31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7" name="Google Shape;587;p31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8" name="Google Shape;588;p31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89" name="Google Shape;589;p31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0" name="Google Shape;590;p31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1" name="Google Shape;591;p31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2" name="Google Shape;592;p31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3" name="Google Shape;593;p31">
            <a:hlinkClick r:id="rId2" action="ppaction://hlinksldjump"/>
          </p:cNvPr>
          <p:cNvSpPr txBox="1">
            <a:spLocks noGrp="1"/>
          </p:cNvSpPr>
          <p:nvPr>
            <p:ph type="ctrTitle"/>
          </p:nvPr>
        </p:nvSpPr>
        <p:spPr>
          <a:xfrm rot="358" flipH="1">
            <a:off x="6580500" y="2895867"/>
            <a:ext cx="3840000" cy="23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94" name="Google Shape;594;p31"/>
          <p:cNvSpPr txBox="1">
            <a:spLocks noGrp="1"/>
          </p:cNvSpPr>
          <p:nvPr>
            <p:ph type="subTitle" idx="1"/>
          </p:nvPr>
        </p:nvSpPr>
        <p:spPr>
          <a:xfrm rot="-972" flipH="1">
            <a:off x="4760236" y="5103237"/>
            <a:ext cx="56604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95" name="Google Shape;595;p31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6" name="Google Shape;596;p31">
            <a:hlinkClick r:id="rId2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760203" y="3125979"/>
            <a:ext cx="17836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86274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863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74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4.xml"/><Relationship Id="rId9" Type="http://schemas.openxmlformats.org/officeDocument/2006/relationships/tags" Target="../tags/tag4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theme" Target="../theme/theme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43E26D-D427-4E02-8FB7-8CFA1F2F04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2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20" name="Picture 3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D61CB35E-9D33-4B80-8042-665E45FB02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9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5A4AFA-CC58-4288-A41D-FCC7EB6822B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0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9FFABD0-B4BD-42A4-99B7-6BF83DB390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1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29B31058-B765-4485-A2ED-BF42A579DD5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2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73016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2" r:id="rId31"/>
    <p:sldLayoutId id="2147483743" r:id="rId32"/>
    <p:sldLayoutId id="2147483744" r:id="rId33"/>
    <p:sldLayoutId id="2147483745" r:id="rId34"/>
    <p:sldLayoutId id="2147483746" r:id="rId35"/>
    <p:sldLayoutId id="2147483747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1.mp3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7.emf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23" Type="http://schemas.openxmlformats.org/officeDocument/2006/relationships/audio" Target="../media/audio4.wav"/><Relationship Id="rId10" Type="http://schemas.openxmlformats.org/officeDocument/2006/relationships/image" Target="../media/image35.png"/><Relationship Id="rId19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34.emf"/><Relationship Id="rId14" Type="http://schemas.openxmlformats.org/officeDocument/2006/relationships/image" Target="../media/image39.png"/><Relationship Id="rId22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7.emf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23" Type="http://schemas.openxmlformats.org/officeDocument/2006/relationships/audio" Target="../media/audio4.wav"/><Relationship Id="rId10" Type="http://schemas.openxmlformats.org/officeDocument/2006/relationships/image" Target="../media/image35.png"/><Relationship Id="rId19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34.emf"/><Relationship Id="rId14" Type="http://schemas.openxmlformats.org/officeDocument/2006/relationships/image" Target="../media/image39.png"/><Relationship Id="rId22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7.emf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23" Type="http://schemas.openxmlformats.org/officeDocument/2006/relationships/audio" Target="../media/audio4.wav"/><Relationship Id="rId10" Type="http://schemas.openxmlformats.org/officeDocument/2006/relationships/image" Target="../media/image35.png"/><Relationship Id="rId19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34.emf"/><Relationship Id="rId14" Type="http://schemas.openxmlformats.org/officeDocument/2006/relationships/image" Target="../media/image39.png"/><Relationship Id="rId22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7.emf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23" Type="http://schemas.openxmlformats.org/officeDocument/2006/relationships/audio" Target="../media/audio4.wav"/><Relationship Id="rId10" Type="http://schemas.openxmlformats.org/officeDocument/2006/relationships/image" Target="../media/image35.png"/><Relationship Id="rId19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34.emf"/><Relationship Id="rId14" Type="http://schemas.openxmlformats.org/officeDocument/2006/relationships/image" Target="../media/image39.png"/><Relationship Id="rId22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486000"/>
            <a:ext cx="11124448" cy="5886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6" y="-338138"/>
            <a:ext cx="1189301" cy="20803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2E1574-CA7A-4213-BC0F-A78310C3A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23" y="2173487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91" y="699240"/>
            <a:ext cx="7881083" cy="19764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4CE717-36C0-7398-996B-12BA7D68644D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8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 rot="368258">
            <a:off x="4653607" y="731282"/>
            <a:ext cx="6683757" cy="1463040"/>
          </a:xfrm>
          <a:prstGeom prst="wedgeRoundRectCallout">
            <a:avLst>
              <a:gd name="adj1" fmla="val -40258"/>
              <a:gd name="adj2" fmla="val 89738"/>
              <a:gd name="adj3" fmla="val 16667"/>
            </a:avLst>
          </a:prstGeom>
          <a:solidFill>
            <a:srgbClr val="FFE89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16" y="2659576"/>
            <a:ext cx="4567569" cy="2877015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 rot="316489">
            <a:off x="4790117" y="789692"/>
            <a:ext cx="6516790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Chia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sẻ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4D67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F04B61-64F4-D8D8-ECBD-96E4E077BCB9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C00C5F-A3DB-5C6F-3066-E9FA54A890F9}"/>
              </a:ext>
            </a:extLst>
          </p:cNvPr>
          <p:cNvSpPr/>
          <p:nvPr/>
        </p:nvSpPr>
        <p:spPr>
          <a:xfrm>
            <a:off x="-1632857" y="118507"/>
            <a:ext cx="1512471" cy="1701240"/>
          </a:xfrm>
          <a:prstGeom prst="rect">
            <a:avLst/>
          </a:prstGeom>
          <a:solidFill>
            <a:srgbClr val="E2E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05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762" y="-265011"/>
            <a:ext cx="1189301" cy="208033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88253" y="335208"/>
            <a:ext cx="5930890" cy="173664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24654" y="2564746"/>
            <a:ext cx="5842631" cy="1191816"/>
          </a:xfrm>
          <a:prstGeom prst="roundRect">
            <a:avLst/>
          </a:prstGeom>
          <a:solidFill>
            <a:srgbClr val="FFE890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C63381-8CC8-4515-81D5-9C57CDBB7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173" y="1323754"/>
            <a:ext cx="4924051" cy="4210492"/>
          </a:xfrm>
          <a:prstGeom prst="rect">
            <a:avLst/>
          </a:prstGeom>
        </p:spPr>
      </p:pic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A86A431A-F974-46FB-91D2-E5BA716B8D02}"/>
              </a:ext>
            </a:extLst>
          </p:cNvPr>
          <p:cNvSpPr/>
          <p:nvPr/>
        </p:nvSpPr>
        <p:spPr>
          <a:xfrm>
            <a:off x="588253" y="4249454"/>
            <a:ext cx="6027151" cy="2009061"/>
          </a:xfrm>
          <a:prstGeom prst="roundRect">
            <a:avLst/>
          </a:prstGeom>
          <a:solidFill>
            <a:srgbClr val="1BB079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vi-V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 nhở 2 bạn không được nghịch lửa ở gần nhà vì ngôi nhà của các bạn là nhà gỗ, rất dễ bén lửa. 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ED23B9-1390-A8B3-374D-09BF60597F2F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3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762" y="-241492"/>
            <a:ext cx="1189301" cy="208033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68678" y="433858"/>
            <a:ext cx="6307492" cy="173664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Mẹ muốn con gái đi thăm một người họ hàng bị ốm, nhưng người con từ chối vì không thích.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63644" y="2470777"/>
            <a:ext cx="6119711" cy="1191816"/>
          </a:xfrm>
          <a:prstGeom prst="roundRect">
            <a:avLst/>
          </a:prstGeom>
          <a:solidFill>
            <a:srgbClr val="FFE890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A86A431A-F974-46FB-91D2-E5BA716B8D02}"/>
              </a:ext>
            </a:extLst>
          </p:cNvPr>
          <p:cNvSpPr/>
          <p:nvPr/>
        </p:nvSpPr>
        <p:spPr>
          <a:xfrm>
            <a:off x="663644" y="4136703"/>
            <a:ext cx="6186528" cy="2009061"/>
          </a:xfrm>
          <a:prstGeom prst="roundRect">
            <a:avLst/>
          </a:prstGeom>
          <a:solidFill>
            <a:srgbClr val="1BB079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vi-VN" sz="2800" b="1" dirty="0">
                <a:solidFill>
                  <a:prstClr val="white"/>
                </a:solidFill>
                <a:cs typeface="Arial" panose="020B0604020202020204" pitchFamily="34" charset="0"/>
              </a:rPr>
              <a:t>Em khuyên bạn nhỏ nên quan tâm đến dì của mình</a:t>
            </a: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,</a:t>
            </a:r>
            <a:r>
              <a:rPr lang="vi-VN" sz="2800" b="1" dirty="0">
                <a:solidFill>
                  <a:prstClr val="white"/>
                </a:solidFill>
                <a:cs typeface="Arial" panose="020B0604020202020204" pitchFamily="34" charset="0"/>
              </a:rPr>
              <a:t> vì đó là cách thể hiện sự quan tâm đối với người thân của mình.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5A1AFD-37F2-4D8D-8FFB-F34989F75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0051" y="1578428"/>
            <a:ext cx="4678324" cy="42104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6D308F9-B516-32DE-03C2-604F9DACD3A0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01B03D1-4EA1-40A3-ACAE-C8E36463D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335" y="528660"/>
            <a:ext cx="6867329" cy="4515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F10E12-7721-411B-8754-5214BB2E3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682" y="1315146"/>
            <a:ext cx="3383278" cy="30244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0992FC-00F6-0F07-F4C4-2B1334949686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849202-8277-EAC5-30C4-A6A261C12378}"/>
              </a:ext>
            </a:extLst>
          </p:cNvPr>
          <p:cNvSpPr/>
          <p:nvPr/>
        </p:nvSpPr>
        <p:spPr>
          <a:xfrm>
            <a:off x="-1738265" y="118506"/>
            <a:ext cx="1631896" cy="1674079"/>
          </a:xfrm>
          <a:prstGeom prst="rect">
            <a:avLst/>
          </a:prstGeom>
          <a:solidFill>
            <a:srgbClr val="E2E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58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19196D-2F84-3651-2C73-0AB5556199BA}"/>
              </a:ext>
            </a:extLst>
          </p:cNvPr>
          <p:cNvSpPr/>
          <p:nvPr/>
        </p:nvSpPr>
        <p:spPr>
          <a:xfrm>
            <a:off x="-1594439" y="68424"/>
            <a:ext cx="1489981" cy="1455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6036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phụ nữ sinh ra mẹ mình là ai?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657244" y="3989903"/>
              <a:ext cx="45044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Dì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023502" y="3989903"/>
              <a:ext cx="133369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nội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504957" y="5635627"/>
              <a:ext cx="75501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777534" y="5635627"/>
              <a:ext cx="182562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ngoại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FBB5566-090B-8C44-0532-57F0E5051295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52834" y="968246"/>
              <a:ext cx="9029103" cy="1268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đàn ông được bà nội sinh ra sau bố mình là ai?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471296" y="3989903"/>
              <a:ext cx="82234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Chú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290401" y="3989903"/>
              <a:ext cx="79989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Cậu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504957" y="5635627"/>
              <a:ext cx="75501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934563" y="5635627"/>
              <a:ext cx="151156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trai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93B229-8239-9458-5071-F669BB2C9800}"/>
              </a:ext>
            </a:extLst>
          </p:cNvPr>
          <p:cNvSpPr/>
          <p:nvPr/>
        </p:nvSpPr>
        <p:spPr>
          <a:xfrm>
            <a:off x="-1632857" y="240458"/>
            <a:ext cx="1489981" cy="1455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127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phụ nữ được bà ngoại sinh ra sau mẹ mình là ai?</a:t>
              </a:r>
              <a:endParaRPr 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554652" y="3989903"/>
              <a:ext cx="65562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Cô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433869" y="3989903"/>
              <a:ext cx="51296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Dì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27263" y="5635627"/>
              <a:ext cx="17104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Bác</a:t>
              </a: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 </a:t>
              </a: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gái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92050" y="5635627"/>
              <a:ext cx="159659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71716BB-A9F7-53EC-9E06-0A9C5FF718D6}"/>
              </a:ext>
            </a:extLst>
          </p:cNvPr>
          <p:cNvSpPr/>
          <p:nvPr/>
        </p:nvSpPr>
        <p:spPr>
          <a:xfrm>
            <a:off x="-1610367" y="118507"/>
            <a:ext cx="1489981" cy="1455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127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con gái của bác trai và bác gái thì ta gọi là gì?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17833" y="3989903"/>
              <a:ext cx="152926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Anh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023501" y="3989903"/>
              <a:ext cx="133369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212411" y="5635627"/>
              <a:ext cx="134011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19115" y="5635627"/>
              <a:ext cx="174246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Cháu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70D3E8F-1914-76D3-5BF8-A80E2A0499D2}"/>
              </a:ext>
            </a:extLst>
          </p:cNvPr>
          <p:cNvSpPr/>
          <p:nvPr/>
        </p:nvSpPr>
        <p:spPr>
          <a:xfrm>
            <a:off x="-1610367" y="118507"/>
            <a:ext cx="1489981" cy="1455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FBE86B-C4F1-43EF-8966-4E40F0CDF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189EF2C-2885-4DF6-85EC-34A6D3361C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A82107F-4D07-4FB8-A8F4-2FC24DB0DC70}"/>
              </a:ext>
            </a:extLst>
          </p:cNvPr>
          <p:cNvSpPr/>
          <p:nvPr/>
        </p:nvSpPr>
        <p:spPr>
          <a:xfrm rot="10800000">
            <a:off x="84052" y="2739726"/>
            <a:ext cx="11754139" cy="3392606"/>
          </a:xfrm>
          <a:prstGeom prst="rect">
            <a:avLst/>
          </a:prstGeom>
          <a:blipFill dpi="0" rotWithShape="1">
            <a:blip r:embed="rId8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BFBCFA1-60F4-4162-A922-690EDEC5EF9D}"/>
              </a:ext>
            </a:extLst>
          </p:cNvPr>
          <p:cNvSpPr/>
          <p:nvPr/>
        </p:nvSpPr>
        <p:spPr>
          <a:xfrm>
            <a:off x="4017148" y="2105549"/>
            <a:ext cx="35926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 4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4120FE-01A3-4D44-96B0-99DCC2E452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16143" y="2877838"/>
            <a:ext cx="8541236" cy="21581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4CEA09-A5C5-BDCF-CE73-84EFCA9C5FB1}"/>
              </a:ext>
            </a:extLst>
          </p:cNvPr>
          <p:cNvSpPr/>
          <p:nvPr/>
        </p:nvSpPr>
        <p:spPr>
          <a:xfrm>
            <a:off x="-1491678" y="158620"/>
            <a:ext cx="1482110" cy="14850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B6EA02-2A64-B517-4B99-125E00335CED}"/>
              </a:ext>
            </a:extLst>
          </p:cNvPr>
          <p:cNvSpPr txBox="1"/>
          <p:nvPr/>
        </p:nvSpPr>
        <p:spPr>
          <a:xfrm>
            <a:off x="3117865" y="1332301"/>
            <a:ext cx="5391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hội</a:t>
            </a:r>
            <a:endParaRPr lang="en-US" sz="40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0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21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5" name="Google Shape;3015;p66"/>
          <p:cNvGrpSpPr/>
          <p:nvPr/>
        </p:nvGrpSpPr>
        <p:grpSpPr>
          <a:xfrm>
            <a:off x="4909649" y="2363152"/>
            <a:ext cx="3037717" cy="3723357"/>
            <a:chOff x="1646025" y="1811100"/>
            <a:chExt cx="2792400" cy="27924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016" name="Google Shape;3016;p66"/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66"/>
            <p:cNvSpPr/>
            <p:nvPr/>
          </p:nvSpPr>
          <p:spPr>
            <a:xfrm>
              <a:off x="1646025" y="1811100"/>
              <a:ext cx="2792400" cy="800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018" name="Google Shape;3018;p66"/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19" name="Google Shape;3019;p66"/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20" name="Google Shape;3020;p66"/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21" name="Google Shape;3021;p66"/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22" name="Google Shape;3022;p66"/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</p:grpSp>
      <p:grpSp>
        <p:nvGrpSpPr>
          <p:cNvPr id="3023" name="Google Shape;3023;p66"/>
          <p:cNvGrpSpPr/>
          <p:nvPr/>
        </p:nvGrpSpPr>
        <p:grpSpPr>
          <a:xfrm>
            <a:off x="2622592" y="65546"/>
            <a:ext cx="7906808" cy="1668661"/>
            <a:chOff x="1966944" y="49159"/>
            <a:chExt cx="5930106" cy="1251496"/>
          </a:xfrm>
        </p:grpSpPr>
        <p:sp>
          <p:nvSpPr>
            <p:cNvPr id="3024" name="Google Shape;3024;p66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66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66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27" name="Google Shape;3027;p66"/>
          <p:cNvSpPr txBox="1">
            <a:spLocks noGrp="1"/>
          </p:cNvSpPr>
          <p:nvPr>
            <p:ph type="title"/>
          </p:nvPr>
        </p:nvSpPr>
        <p:spPr>
          <a:xfrm>
            <a:off x="1914401" y="460307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3028" name="Google Shape;3028;p66"/>
          <p:cNvGrpSpPr/>
          <p:nvPr/>
        </p:nvGrpSpPr>
        <p:grpSpPr>
          <a:xfrm rot="-438800">
            <a:off x="1251287" y="1620607"/>
            <a:ext cx="2882601" cy="3723332"/>
            <a:chOff x="1646025" y="1811100"/>
            <a:chExt cx="2792400" cy="27924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029" name="Google Shape;3029;p66"/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66"/>
            <p:cNvSpPr/>
            <p:nvPr/>
          </p:nvSpPr>
          <p:spPr>
            <a:xfrm>
              <a:off x="1646025" y="1811100"/>
              <a:ext cx="2792400" cy="800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031" name="Google Shape;3031;p66"/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2" name="Google Shape;3032;p66"/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3" name="Google Shape;3033;p66"/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4" name="Google Shape;3034;p66"/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5" name="Google Shape;3035;p66"/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</p:grpSp>
      <p:sp>
        <p:nvSpPr>
          <p:cNvPr id="3036" name="Google Shape;3036;p66"/>
          <p:cNvSpPr txBox="1">
            <a:spLocks noGrp="1"/>
          </p:cNvSpPr>
          <p:nvPr>
            <p:ph type="subTitle" idx="1"/>
          </p:nvPr>
        </p:nvSpPr>
        <p:spPr>
          <a:xfrm flipH="1">
            <a:off x="4722509" y="3531509"/>
            <a:ext cx="3201246" cy="136270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Xử lý được một số tình huống giả định liên quan đến an toàn khi ở nhà và thể hiện tình cảm với họ hàng.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37" name="Google Shape;3037;p66"/>
          <p:cNvSpPr txBox="1">
            <a:spLocks noGrp="1"/>
          </p:cNvSpPr>
          <p:nvPr>
            <p:ph type="subTitle" idx="2"/>
          </p:nvPr>
        </p:nvSpPr>
        <p:spPr>
          <a:xfrm rot="-438706" flipH="1">
            <a:off x="1118198" y="1897151"/>
            <a:ext cx="2816100" cy="5803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4000" dirty="0">
                <a:solidFill>
                  <a:schemeClr val="lt1"/>
                </a:solidFill>
              </a:rPr>
              <a:t>01.</a:t>
            </a:r>
            <a:endParaRPr sz="4000" dirty="0">
              <a:solidFill>
                <a:schemeClr val="lt1"/>
              </a:solidFill>
            </a:endParaRPr>
          </a:p>
        </p:txBody>
      </p:sp>
      <p:sp>
        <p:nvSpPr>
          <p:cNvPr id="3039" name="Google Shape;3039;p66"/>
          <p:cNvSpPr txBox="1">
            <a:spLocks noGrp="1"/>
          </p:cNvSpPr>
          <p:nvPr>
            <p:ph type="subTitle" idx="4"/>
          </p:nvPr>
        </p:nvSpPr>
        <p:spPr>
          <a:xfrm flipH="1">
            <a:off x="5096920" y="2555060"/>
            <a:ext cx="2816179" cy="5802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4000" dirty="0">
                <a:solidFill>
                  <a:schemeClr val="lt1"/>
                </a:solidFill>
              </a:rPr>
              <a:t>02.</a:t>
            </a:r>
            <a:endParaRPr sz="4000" dirty="0">
              <a:solidFill>
                <a:schemeClr val="lt1"/>
              </a:solidFill>
            </a:endParaRPr>
          </a:p>
        </p:txBody>
      </p:sp>
      <p:grpSp>
        <p:nvGrpSpPr>
          <p:cNvPr id="3040" name="Google Shape;3040;p66"/>
          <p:cNvGrpSpPr/>
          <p:nvPr/>
        </p:nvGrpSpPr>
        <p:grpSpPr>
          <a:xfrm rot="19679129" flipH="1">
            <a:off x="7266900" y="1793663"/>
            <a:ext cx="1513035" cy="1294737"/>
            <a:chOff x="2990881" y="2211651"/>
            <a:chExt cx="1114481" cy="953686"/>
          </a:xfrm>
        </p:grpSpPr>
        <p:sp>
          <p:nvSpPr>
            <p:cNvPr id="3041" name="Google Shape;3041;p66"/>
            <p:cNvSpPr/>
            <p:nvPr/>
          </p:nvSpPr>
          <p:spPr>
            <a:xfrm rot="-4499968" flipH="1">
              <a:off x="3182811" y="2209483"/>
              <a:ext cx="730620" cy="958022"/>
            </a:xfrm>
            <a:custGeom>
              <a:avLst/>
              <a:gdLst/>
              <a:ahLst/>
              <a:cxnLst/>
              <a:rect l="l" t="t" r="r" b="b"/>
              <a:pathLst>
                <a:path w="26439" h="34668" extrusionOk="0">
                  <a:moveTo>
                    <a:pt x="14337" y="0"/>
                  </a:moveTo>
                  <a:cubicBezTo>
                    <a:pt x="9587" y="0"/>
                    <a:pt x="5048" y="2653"/>
                    <a:pt x="2494" y="6927"/>
                  </a:cubicBezTo>
                  <a:cubicBezTo>
                    <a:pt x="742" y="9864"/>
                    <a:pt x="1" y="13183"/>
                    <a:pt x="412" y="16271"/>
                  </a:cubicBezTo>
                  <a:cubicBezTo>
                    <a:pt x="705" y="18472"/>
                    <a:pt x="1626" y="20602"/>
                    <a:pt x="3004" y="22273"/>
                  </a:cubicBezTo>
                  <a:cubicBezTo>
                    <a:pt x="3344" y="22689"/>
                    <a:pt x="3703" y="23029"/>
                    <a:pt x="4015" y="23326"/>
                  </a:cubicBezTo>
                  <a:cubicBezTo>
                    <a:pt x="4836" y="24110"/>
                    <a:pt x="5048" y="24346"/>
                    <a:pt x="4950" y="25092"/>
                  </a:cubicBezTo>
                  <a:lnTo>
                    <a:pt x="3694" y="34668"/>
                  </a:lnTo>
                  <a:lnTo>
                    <a:pt x="6758" y="31400"/>
                  </a:lnTo>
                  <a:cubicBezTo>
                    <a:pt x="8108" y="29965"/>
                    <a:pt x="9507" y="28482"/>
                    <a:pt x="10847" y="26943"/>
                  </a:cubicBezTo>
                  <a:cubicBezTo>
                    <a:pt x="11111" y="26641"/>
                    <a:pt x="11362" y="26353"/>
                    <a:pt x="11579" y="26244"/>
                  </a:cubicBezTo>
                  <a:cubicBezTo>
                    <a:pt x="11815" y="26126"/>
                    <a:pt x="12222" y="26098"/>
                    <a:pt x="12651" y="26070"/>
                  </a:cubicBezTo>
                  <a:lnTo>
                    <a:pt x="12920" y="26055"/>
                  </a:lnTo>
                  <a:cubicBezTo>
                    <a:pt x="16760" y="25777"/>
                    <a:pt x="20489" y="23827"/>
                    <a:pt x="22907" y="20828"/>
                  </a:cubicBezTo>
                  <a:cubicBezTo>
                    <a:pt x="25320" y="17834"/>
                    <a:pt x="26439" y="13774"/>
                    <a:pt x="25900" y="9968"/>
                  </a:cubicBezTo>
                  <a:cubicBezTo>
                    <a:pt x="25159" y="4755"/>
                    <a:pt x="21345" y="897"/>
                    <a:pt x="16183" y="132"/>
                  </a:cubicBezTo>
                  <a:cubicBezTo>
                    <a:pt x="15574" y="42"/>
                    <a:pt x="14955" y="0"/>
                    <a:pt x="143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5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66"/>
            <p:cNvSpPr/>
            <p:nvPr/>
          </p:nvSpPr>
          <p:spPr>
            <a:xfrm rot="-4499968" flipH="1">
              <a:off x="3183710" y="2279797"/>
              <a:ext cx="649431" cy="800756"/>
            </a:xfrm>
            <a:custGeom>
              <a:avLst/>
              <a:gdLst/>
              <a:ahLst/>
              <a:cxnLst/>
              <a:rect l="l" t="t" r="r" b="b"/>
              <a:pathLst>
                <a:path w="23501" h="28977" extrusionOk="0">
                  <a:moveTo>
                    <a:pt x="12876" y="1"/>
                  </a:moveTo>
                  <a:cubicBezTo>
                    <a:pt x="8539" y="1"/>
                    <a:pt x="4491" y="2517"/>
                    <a:pt x="2276" y="6227"/>
                  </a:cubicBezTo>
                  <a:cubicBezTo>
                    <a:pt x="774" y="8739"/>
                    <a:pt x="0" y="11738"/>
                    <a:pt x="382" y="14641"/>
                  </a:cubicBezTo>
                  <a:cubicBezTo>
                    <a:pt x="637" y="16558"/>
                    <a:pt x="1426" y="18419"/>
                    <a:pt x="2659" y="19911"/>
                  </a:cubicBezTo>
                  <a:cubicBezTo>
                    <a:pt x="3764" y="21252"/>
                    <a:pt x="5189" y="21804"/>
                    <a:pt x="4925" y="23840"/>
                  </a:cubicBezTo>
                  <a:cubicBezTo>
                    <a:pt x="4699" y="25553"/>
                    <a:pt x="4472" y="27263"/>
                    <a:pt x="4250" y="28977"/>
                  </a:cubicBezTo>
                  <a:cubicBezTo>
                    <a:pt x="5614" y="27523"/>
                    <a:pt x="6979" y="26073"/>
                    <a:pt x="8286" y="24572"/>
                  </a:cubicBezTo>
                  <a:cubicBezTo>
                    <a:pt x="8637" y="24171"/>
                    <a:pt x="8995" y="23759"/>
                    <a:pt x="9467" y="23519"/>
                  </a:cubicBezTo>
                  <a:cubicBezTo>
                    <a:pt x="10043" y="23221"/>
                    <a:pt x="10714" y="23221"/>
                    <a:pt x="11361" y="23173"/>
                  </a:cubicBezTo>
                  <a:cubicBezTo>
                    <a:pt x="14817" y="22924"/>
                    <a:pt x="18146" y="21186"/>
                    <a:pt x="20323" y="18485"/>
                  </a:cubicBezTo>
                  <a:cubicBezTo>
                    <a:pt x="22504" y="15784"/>
                    <a:pt x="23500" y="12163"/>
                    <a:pt x="23010" y="8730"/>
                  </a:cubicBezTo>
                  <a:cubicBezTo>
                    <a:pt x="22363" y="4173"/>
                    <a:pt x="19100" y="797"/>
                    <a:pt x="14515" y="122"/>
                  </a:cubicBezTo>
                  <a:cubicBezTo>
                    <a:pt x="13966" y="40"/>
                    <a:pt x="13419" y="1"/>
                    <a:pt x="12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66"/>
            <p:cNvSpPr/>
            <p:nvPr/>
          </p:nvSpPr>
          <p:spPr>
            <a:xfrm rot="-4499968" flipH="1">
              <a:off x="3336466" y="2584109"/>
              <a:ext cx="286180" cy="272584"/>
            </a:xfrm>
            <a:custGeom>
              <a:avLst/>
              <a:gdLst/>
              <a:ahLst/>
              <a:cxnLst/>
              <a:rect l="l" t="t" r="r" b="b"/>
              <a:pathLst>
                <a:path w="10356" h="9864" extrusionOk="0">
                  <a:moveTo>
                    <a:pt x="6425" y="0"/>
                  </a:moveTo>
                  <a:cubicBezTo>
                    <a:pt x="6234" y="0"/>
                    <a:pt x="6052" y="35"/>
                    <a:pt x="5884" y="107"/>
                  </a:cubicBezTo>
                  <a:cubicBezTo>
                    <a:pt x="3646" y="1075"/>
                    <a:pt x="562" y="6520"/>
                    <a:pt x="562" y="6520"/>
                  </a:cubicBezTo>
                  <a:cubicBezTo>
                    <a:pt x="0" y="7441"/>
                    <a:pt x="2767" y="9467"/>
                    <a:pt x="5586" y="9864"/>
                  </a:cubicBezTo>
                  <a:cubicBezTo>
                    <a:pt x="5534" y="9467"/>
                    <a:pt x="5379" y="7535"/>
                    <a:pt x="7163" y="6855"/>
                  </a:cubicBezTo>
                  <a:cubicBezTo>
                    <a:pt x="7163" y="6855"/>
                    <a:pt x="7638" y="3775"/>
                    <a:pt x="10019" y="3775"/>
                  </a:cubicBezTo>
                  <a:cubicBezTo>
                    <a:pt x="10127" y="3775"/>
                    <a:pt x="10240" y="3782"/>
                    <a:pt x="10356" y="3795"/>
                  </a:cubicBezTo>
                  <a:cubicBezTo>
                    <a:pt x="9574" y="1711"/>
                    <a:pt x="7771" y="0"/>
                    <a:pt x="6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66"/>
            <p:cNvSpPr/>
            <p:nvPr/>
          </p:nvSpPr>
          <p:spPr>
            <a:xfrm rot="-4499968" flipH="1">
              <a:off x="3464086" y="2458461"/>
              <a:ext cx="109321" cy="82958"/>
            </a:xfrm>
            <a:custGeom>
              <a:avLst/>
              <a:gdLst/>
              <a:ahLst/>
              <a:cxnLst/>
              <a:rect l="l" t="t" r="r" b="b"/>
              <a:pathLst>
                <a:path w="3956" h="3002" extrusionOk="0">
                  <a:moveTo>
                    <a:pt x="1687" y="1"/>
                  </a:moveTo>
                  <a:cubicBezTo>
                    <a:pt x="1239" y="1"/>
                    <a:pt x="791" y="175"/>
                    <a:pt x="505" y="521"/>
                  </a:cubicBezTo>
                  <a:cubicBezTo>
                    <a:pt x="0" y="1121"/>
                    <a:pt x="94" y="2131"/>
                    <a:pt x="699" y="2632"/>
                  </a:cubicBezTo>
                  <a:cubicBezTo>
                    <a:pt x="1014" y="2891"/>
                    <a:pt x="1358" y="3001"/>
                    <a:pt x="1689" y="3001"/>
                  </a:cubicBezTo>
                  <a:cubicBezTo>
                    <a:pt x="2906" y="3001"/>
                    <a:pt x="3955" y="1512"/>
                    <a:pt x="2753" y="398"/>
                  </a:cubicBezTo>
                  <a:cubicBezTo>
                    <a:pt x="2468" y="133"/>
                    <a:pt x="2077" y="1"/>
                    <a:pt x="1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66"/>
            <p:cNvSpPr/>
            <p:nvPr/>
          </p:nvSpPr>
          <p:spPr>
            <a:xfrm rot="-4499968" flipH="1">
              <a:off x="3192825" y="2625277"/>
              <a:ext cx="106419" cy="89452"/>
            </a:xfrm>
            <a:custGeom>
              <a:avLst/>
              <a:gdLst/>
              <a:ahLst/>
              <a:cxnLst/>
              <a:rect l="l" t="t" r="r" b="b"/>
              <a:pathLst>
                <a:path w="3851" h="3237" extrusionOk="0">
                  <a:moveTo>
                    <a:pt x="1918" y="1"/>
                  </a:moveTo>
                  <a:cubicBezTo>
                    <a:pt x="1680" y="1"/>
                    <a:pt x="1432" y="64"/>
                    <a:pt x="1191" y="206"/>
                  </a:cubicBezTo>
                  <a:cubicBezTo>
                    <a:pt x="62" y="867"/>
                    <a:pt x="1" y="2964"/>
                    <a:pt x="1469" y="3214"/>
                  </a:cubicBezTo>
                  <a:cubicBezTo>
                    <a:pt x="1561" y="3229"/>
                    <a:pt x="1653" y="3237"/>
                    <a:pt x="1746" y="3237"/>
                  </a:cubicBezTo>
                  <a:cubicBezTo>
                    <a:pt x="2395" y="3237"/>
                    <a:pt x="3049" y="2871"/>
                    <a:pt x="3335" y="2284"/>
                  </a:cubicBezTo>
                  <a:cubicBezTo>
                    <a:pt x="3850" y="1225"/>
                    <a:pt x="2970" y="1"/>
                    <a:pt x="1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66"/>
            <p:cNvSpPr/>
            <p:nvPr/>
          </p:nvSpPr>
          <p:spPr>
            <a:xfrm rot="-4499968" flipH="1">
              <a:off x="3445958" y="2611749"/>
              <a:ext cx="110675" cy="95835"/>
            </a:xfrm>
            <a:custGeom>
              <a:avLst/>
              <a:gdLst/>
              <a:ahLst/>
              <a:cxnLst/>
              <a:rect l="l" t="t" r="r" b="b"/>
              <a:pathLst>
                <a:path w="4005" h="3468" extrusionOk="0">
                  <a:moveTo>
                    <a:pt x="1744" y="0"/>
                  </a:moveTo>
                  <a:cubicBezTo>
                    <a:pt x="1744" y="0"/>
                    <a:pt x="345" y="1776"/>
                    <a:pt x="1" y="2640"/>
                  </a:cubicBezTo>
                  <a:cubicBezTo>
                    <a:pt x="1" y="2640"/>
                    <a:pt x="893" y="3468"/>
                    <a:pt x="1823" y="3468"/>
                  </a:cubicBezTo>
                  <a:cubicBezTo>
                    <a:pt x="2178" y="3468"/>
                    <a:pt x="2539" y="3347"/>
                    <a:pt x="2858" y="3012"/>
                  </a:cubicBezTo>
                  <a:cubicBezTo>
                    <a:pt x="4005" y="1800"/>
                    <a:pt x="1744" y="0"/>
                    <a:pt x="17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66"/>
            <p:cNvSpPr/>
            <p:nvPr/>
          </p:nvSpPr>
          <p:spPr>
            <a:xfrm rot="-4499968" flipH="1">
              <a:off x="3321798" y="2678898"/>
              <a:ext cx="118910" cy="82709"/>
            </a:xfrm>
            <a:custGeom>
              <a:avLst/>
              <a:gdLst/>
              <a:ahLst/>
              <a:cxnLst/>
              <a:rect l="l" t="t" r="r" b="b"/>
              <a:pathLst>
                <a:path w="4303" h="2993" extrusionOk="0">
                  <a:moveTo>
                    <a:pt x="2243" y="1"/>
                  </a:moveTo>
                  <a:cubicBezTo>
                    <a:pt x="2243" y="1"/>
                    <a:pt x="628" y="789"/>
                    <a:pt x="1" y="2164"/>
                  </a:cubicBezTo>
                  <a:cubicBezTo>
                    <a:pt x="1" y="2164"/>
                    <a:pt x="691" y="2993"/>
                    <a:pt x="1731" y="2993"/>
                  </a:cubicBezTo>
                  <a:cubicBezTo>
                    <a:pt x="2037" y="2993"/>
                    <a:pt x="2373" y="2921"/>
                    <a:pt x="2731" y="2735"/>
                  </a:cubicBezTo>
                  <a:cubicBezTo>
                    <a:pt x="4303" y="1923"/>
                    <a:pt x="2243" y="1"/>
                    <a:pt x="2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66"/>
            <p:cNvSpPr/>
            <p:nvPr/>
          </p:nvSpPr>
          <p:spPr>
            <a:xfrm rot="-4499968" flipH="1">
              <a:off x="3409296" y="2746583"/>
              <a:ext cx="190399" cy="169563"/>
            </a:xfrm>
            <a:custGeom>
              <a:avLst/>
              <a:gdLst/>
              <a:ahLst/>
              <a:cxnLst/>
              <a:rect l="l" t="t" r="r" b="b"/>
              <a:pathLst>
                <a:path w="6890" h="6136" extrusionOk="0">
                  <a:moveTo>
                    <a:pt x="4641" y="0"/>
                  </a:moveTo>
                  <a:cubicBezTo>
                    <a:pt x="2260" y="0"/>
                    <a:pt x="1785" y="3080"/>
                    <a:pt x="1785" y="3080"/>
                  </a:cubicBezTo>
                  <a:cubicBezTo>
                    <a:pt x="1" y="3760"/>
                    <a:pt x="156" y="5692"/>
                    <a:pt x="208" y="6089"/>
                  </a:cubicBezTo>
                  <a:cubicBezTo>
                    <a:pt x="354" y="6111"/>
                    <a:pt x="501" y="6126"/>
                    <a:pt x="637" y="6135"/>
                  </a:cubicBezTo>
                  <a:cubicBezTo>
                    <a:pt x="6890" y="5710"/>
                    <a:pt x="5072" y="299"/>
                    <a:pt x="4982" y="35"/>
                  </a:cubicBezTo>
                  <a:cubicBezTo>
                    <a:pt x="4978" y="26"/>
                    <a:pt x="4978" y="20"/>
                    <a:pt x="4978" y="20"/>
                  </a:cubicBezTo>
                  <a:cubicBezTo>
                    <a:pt x="4862" y="7"/>
                    <a:pt x="4749" y="0"/>
                    <a:pt x="46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66"/>
            <p:cNvSpPr/>
            <p:nvPr/>
          </p:nvSpPr>
          <p:spPr>
            <a:xfrm rot="-4499968" flipH="1">
              <a:off x="3576782" y="2494472"/>
              <a:ext cx="138226" cy="119241"/>
            </a:xfrm>
            <a:custGeom>
              <a:avLst/>
              <a:gdLst/>
              <a:ahLst/>
              <a:cxnLst/>
              <a:rect l="l" t="t" r="r" b="b"/>
              <a:pathLst>
                <a:path w="5002" h="4315" extrusionOk="0">
                  <a:moveTo>
                    <a:pt x="3375" y="1"/>
                  </a:moveTo>
                  <a:cubicBezTo>
                    <a:pt x="2734" y="1"/>
                    <a:pt x="1969" y="330"/>
                    <a:pt x="1332" y="943"/>
                  </a:cubicBezTo>
                  <a:cubicBezTo>
                    <a:pt x="307" y="1926"/>
                    <a:pt x="0" y="3267"/>
                    <a:pt x="647" y="3938"/>
                  </a:cubicBezTo>
                  <a:cubicBezTo>
                    <a:pt x="890" y="4192"/>
                    <a:pt x="1235" y="4315"/>
                    <a:pt x="1625" y="4315"/>
                  </a:cubicBezTo>
                  <a:cubicBezTo>
                    <a:pt x="2267" y="4315"/>
                    <a:pt x="3032" y="3984"/>
                    <a:pt x="3670" y="3371"/>
                  </a:cubicBezTo>
                  <a:cubicBezTo>
                    <a:pt x="4694" y="2388"/>
                    <a:pt x="5001" y="1048"/>
                    <a:pt x="4354" y="377"/>
                  </a:cubicBezTo>
                  <a:cubicBezTo>
                    <a:pt x="4111" y="123"/>
                    <a:pt x="3766" y="1"/>
                    <a:pt x="3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66"/>
            <p:cNvSpPr/>
            <p:nvPr/>
          </p:nvSpPr>
          <p:spPr>
            <a:xfrm rot="-4499968" flipH="1">
              <a:off x="3186331" y="2755531"/>
              <a:ext cx="133252" cy="122779"/>
            </a:xfrm>
            <a:custGeom>
              <a:avLst/>
              <a:gdLst/>
              <a:ahLst/>
              <a:cxnLst/>
              <a:rect l="l" t="t" r="r" b="b"/>
              <a:pathLst>
                <a:path w="4822" h="4443" extrusionOk="0">
                  <a:moveTo>
                    <a:pt x="3258" y="1"/>
                  </a:moveTo>
                  <a:cubicBezTo>
                    <a:pt x="2588" y="1"/>
                    <a:pt x="1787" y="392"/>
                    <a:pt x="1158" y="1094"/>
                  </a:cubicBezTo>
                  <a:cubicBezTo>
                    <a:pt x="208" y="2151"/>
                    <a:pt x="1" y="3517"/>
                    <a:pt x="690" y="4135"/>
                  </a:cubicBezTo>
                  <a:cubicBezTo>
                    <a:pt x="922" y="4343"/>
                    <a:pt x="1226" y="4442"/>
                    <a:pt x="1563" y="4442"/>
                  </a:cubicBezTo>
                  <a:cubicBezTo>
                    <a:pt x="2233" y="4442"/>
                    <a:pt x="3034" y="4050"/>
                    <a:pt x="3665" y="3347"/>
                  </a:cubicBezTo>
                  <a:cubicBezTo>
                    <a:pt x="4614" y="2288"/>
                    <a:pt x="4822" y="929"/>
                    <a:pt x="4127" y="305"/>
                  </a:cubicBezTo>
                  <a:cubicBezTo>
                    <a:pt x="3896" y="99"/>
                    <a:pt x="3593" y="1"/>
                    <a:pt x="3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51" name="Google Shape;3051;p66"/>
          <p:cNvGrpSpPr/>
          <p:nvPr/>
        </p:nvGrpSpPr>
        <p:grpSpPr>
          <a:xfrm>
            <a:off x="1253751" y="5625972"/>
            <a:ext cx="1166620" cy="1158305"/>
            <a:chOff x="3126000" y="3636050"/>
            <a:chExt cx="1451742" cy="1441395"/>
          </a:xfrm>
        </p:grpSpPr>
        <p:sp>
          <p:nvSpPr>
            <p:cNvPr id="3052" name="Google Shape;3052;p66"/>
            <p:cNvSpPr/>
            <p:nvPr/>
          </p:nvSpPr>
          <p:spPr>
            <a:xfrm>
              <a:off x="3131738" y="3636050"/>
              <a:ext cx="1446005" cy="1441395"/>
            </a:xfrm>
            <a:custGeom>
              <a:avLst/>
              <a:gdLst/>
              <a:ahLst/>
              <a:cxnLst/>
              <a:rect l="l" t="t" r="r" b="b"/>
              <a:pathLst>
                <a:path w="22585" h="22513" extrusionOk="0">
                  <a:moveTo>
                    <a:pt x="13987" y="0"/>
                  </a:moveTo>
                  <a:cubicBezTo>
                    <a:pt x="6774" y="0"/>
                    <a:pt x="0" y="16097"/>
                    <a:pt x="8692" y="20679"/>
                  </a:cubicBezTo>
                  <a:cubicBezTo>
                    <a:pt x="11224" y="22013"/>
                    <a:pt x="13434" y="22512"/>
                    <a:pt x="15301" y="22512"/>
                  </a:cubicBezTo>
                  <a:cubicBezTo>
                    <a:pt x="19575" y="22512"/>
                    <a:pt x="22054" y="19898"/>
                    <a:pt x="22491" y="18701"/>
                  </a:cubicBezTo>
                  <a:cubicBezTo>
                    <a:pt x="22580" y="18457"/>
                    <a:pt x="22584" y="18268"/>
                    <a:pt x="22501" y="18179"/>
                  </a:cubicBezTo>
                  <a:cubicBezTo>
                    <a:pt x="21833" y="17442"/>
                    <a:pt x="17009" y="17505"/>
                    <a:pt x="18669" y="12114"/>
                  </a:cubicBezTo>
                  <a:cubicBezTo>
                    <a:pt x="20199" y="7157"/>
                    <a:pt x="20362" y="3133"/>
                    <a:pt x="16979" y="970"/>
                  </a:cubicBezTo>
                  <a:cubicBezTo>
                    <a:pt x="16688" y="782"/>
                    <a:pt x="16370" y="610"/>
                    <a:pt x="16023" y="451"/>
                  </a:cubicBezTo>
                  <a:cubicBezTo>
                    <a:pt x="15349" y="143"/>
                    <a:pt x="14666" y="0"/>
                    <a:pt x="1398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66"/>
            <p:cNvSpPr/>
            <p:nvPr/>
          </p:nvSpPr>
          <p:spPr>
            <a:xfrm>
              <a:off x="3126000" y="3636050"/>
              <a:ext cx="1446005" cy="1441395"/>
            </a:xfrm>
            <a:custGeom>
              <a:avLst/>
              <a:gdLst/>
              <a:ahLst/>
              <a:cxnLst/>
              <a:rect l="l" t="t" r="r" b="b"/>
              <a:pathLst>
                <a:path w="22585" h="22513" extrusionOk="0">
                  <a:moveTo>
                    <a:pt x="13987" y="0"/>
                  </a:moveTo>
                  <a:cubicBezTo>
                    <a:pt x="6774" y="0"/>
                    <a:pt x="0" y="16097"/>
                    <a:pt x="8692" y="20679"/>
                  </a:cubicBezTo>
                  <a:cubicBezTo>
                    <a:pt x="11224" y="22013"/>
                    <a:pt x="13434" y="22512"/>
                    <a:pt x="15301" y="22512"/>
                  </a:cubicBezTo>
                  <a:cubicBezTo>
                    <a:pt x="19575" y="22512"/>
                    <a:pt x="22054" y="19898"/>
                    <a:pt x="22491" y="18701"/>
                  </a:cubicBezTo>
                  <a:cubicBezTo>
                    <a:pt x="22580" y="18457"/>
                    <a:pt x="22584" y="18268"/>
                    <a:pt x="22501" y="18179"/>
                  </a:cubicBezTo>
                  <a:cubicBezTo>
                    <a:pt x="21833" y="17442"/>
                    <a:pt x="17009" y="17505"/>
                    <a:pt x="18669" y="12114"/>
                  </a:cubicBezTo>
                  <a:cubicBezTo>
                    <a:pt x="20199" y="7157"/>
                    <a:pt x="20362" y="3133"/>
                    <a:pt x="16979" y="970"/>
                  </a:cubicBezTo>
                  <a:cubicBezTo>
                    <a:pt x="16688" y="782"/>
                    <a:pt x="16370" y="610"/>
                    <a:pt x="16023" y="451"/>
                  </a:cubicBezTo>
                  <a:cubicBezTo>
                    <a:pt x="15349" y="143"/>
                    <a:pt x="14666" y="0"/>
                    <a:pt x="139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66"/>
            <p:cNvSpPr/>
            <p:nvPr/>
          </p:nvSpPr>
          <p:spPr>
            <a:xfrm>
              <a:off x="4092774" y="3698154"/>
              <a:ext cx="477691" cy="1160517"/>
            </a:xfrm>
            <a:custGeom>
              <a:avLst/>
              <a:gdLst/>
              <a:ahLst/>
              <a:cxnLst/>
              <a:rect l="l" t="t" r="r" b="b"/>
              <a:pathLst>
                <a:path w="7461" h="18126" extrusionOk="0">
                  <a:moveTo>
                    <a:pt x="1879" y="0"/>
                  </a:moveTo>
                  <a:lnTo>
                    <a:pt x="1879" y="0"/>
                  </a:lnTo>
                  <a:cubicBezTo>
                    <a:pt x="2230" y="1919"/>
                    <a:pt x="2921" y="6955"/>
                    <a:pt x="1456" y="10900"/>
                  </a:cubicBezTo>
                  <a:cubicBezTo>
                    <a:pt x="0" y="14825"/>
                    <a:pt x="1757" y="18125"/>
                    <a:pt x="5206" y="18125"/>
                  </a:cubicBezTo>
                  <a:cubicBezTo>
                    <a:pt x="5873" y="18125"/>
                    <a:pt x="6607" y="18000"/>
                    <a:pt x="7391" y="17731"/>
                  </a:cubicBezTo>
                  <a:cubicBezTo>
                    <a:pt x="7437" y="17606"/>
                    <a:pt x="7460" y="17493"/>
                    <a:pt x="7460" y="17404"/>
                  </a:cubicBezTo>
                  <a:cubicBezTo>
                    <a:pt x="7460" y="17318"/>
                    <a:pt x="7441" y="17252"/>
                    <a:pt x="7401" y="17209"/>
                  </a:cubicBezTo>
                  <a:cubicBezTo>
                    <a:pt x="6829" y="16577"/>
                    <a:pt x="3225" y="16535"/>
                    <a:pt x="3225" y="13171"/>
                  </a:cubicBezTo>
                  <a:cubicBezTo>
                    <a:pt x="3222" y="12599"/>
                    <a:pt x="3327" y="11932"/>
                    <a:pt x="3569" y="11144"/>
                  </a:cubicBezTo>
                  <a:cubicBezTo>
                    <a:pt x="4211" y="9067"/>
                    <a:pt x="4611" y="7156"/>
                    <a:pt x="4614" y="5473"/>
                  </a:cubicBezTo>
                  <a:cubicBezTo>
                    <a:pt x="4614" y="3142"/>
                    <a:pt x="3846" y="1257"/>
                    <a:pt x="187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66"/>
            <p:cNvSpPr/>
            <p:nvPr/>
          </p:nvSpPr>
          <p:spPr>
            <a:xfrm>
              <a:off x="3627058" y="4092611"/>
              <a:ext cx="460468" cy="648509"/>
            </a:xfrm>
            <a:custGeom>
              <a:avLst/>
              <a:gdLst/>
              <a:ahLst/>
              <a:cxnLst/>
              <a:rect l="l" t="t" r="r" b="b"/>
              <a:pathLst>
                <a:path w="7192" h="10129" extrusionOk="0">
                  <a:moveTo>
                    <a:pt x="3776" y="0"/>
                  </a:moveTo>
                  <a:cubicBezTo>
                    <a:pt x="1991" y="0"/>
                    <a:pt x="364" y="2033"/>
                    <a:pt x="76" y="4696"/>
                  </a:cubicBezTo>
                  <a:cubicBezTo>
                    <a:pt x="0" y="5414"/>
                    <a:pt x="26" y="6105"/>
                    <a:pt x="142" y="6743"/>
                  </a:cubicBezTo>
                  <a:cubicBezTo>
                    <a:pt x="473" y="8585"/>
                    <a:pt x="1537" y="9963"/>
                    <a:pt x="2940" y="10116"/>
                  </a:cubicBezTo>
                  <a:cubicBezTo>
                    <a:pt x="3022" y="10124"/>
                    <a:pt x="3105" y="10129"/>
                    <a:pt x="3187" y="10129"/>
                  </a:cubicBezTo>
                  <a:cubicBezTo>
                    <a:pt x="4156" y="10129"/>
                    <a:pt x="5081" y="9530"/>
                    <a:pt x="5771" y="8555"/>
                  </a:cubicBezTo>
                  <a:cubicBezTo>
                    <a:pt x="6349" y="7735"/>
                    <a:pt x="6763" y="6650"/>
                    <a:pt x="6891" y="5433"/>
                  </a:cubicBezTo>
                  <a:cubicBezTo>
                    <a:pt x="7192" y="2642"/>
                    <a:pt x="5909" y="215"/>
                    <a:pt x="4028" y="14"/>
                  </a:cubicBezTo>
                  <a:cubicBezTo>
                    <a:pt x="3944" y="5"/>
                    <a:pt x="3860" y="0"/>
                    <a:pt x="377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66"/>
            <p:cNvSpPr/>
            <p:nvPr/>
          </p:nvSpPr>
          <p:spPr>
            <a:xfrm>
              <a:off x="3636150" y="4461394"/>
              <a:ext cx="360397" cy="279725"/>
            </a:xfrm>
            <a:custGeom>
              <a:avLst/>
              <a:gdLst/>
              <a:ahLst/>
              <a:cxnLst/>
              <a:rect l="l" t="t" r="r" b="b"/>
              <a:pathLst>
                <a:path w="5629" h="4369" extrusionOk="0">
                  <a:moveTo>
                    <a:pt x="2325" y="0"/>
                  </a:moveTo>
                  <a:cubicBezTo>
                    <a:pt x="1471" y="0"/>
                    <a:pt x="660" y="364"/>
                    <a:pt x="0" y="983"/>
                  </a:cubicBezTo>
                  <a:cubicBezTo>
                    <a:pt x="331" y="2825"/>
                    <a:pt x="1395" y="4203"/>
                    <a:pt x="2798" y="4356"/>
                  </a:cubicBezTo>
                  <a:cubicBezTo>
                    <a:pt x="2880" y="4364"/>
                    <a:pt x="2963" y="4369"/>
                    <a:pt x="3045" y="4369"/>
                  </a:cubicBezTo>
                  <a:cubicBezTo>
                    <a:pt x="4014" y="4369"/>
                    <a:pt x="4939" y="3770"/>
                    <a:pt x="5629" y="2795"/>
                  </a:cubicBezTo>
                  <a:cubicBezTo>
                    <a:pt x="5159" y="1280"/>
                    <a:pt x="4044" y="169"/>
                    <a:pt x="2642" y="17"/>
                  </a:cubicBezTo>
                  <a:cubicBezTo>
                    <a:pt x="2536" y="6"/>
                    <a:pt x="2430" y="0"/>
                    <a:pt x="2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66"/>
            <p:cNvSpPr/>
            <p:nvPr/>
          </p:nvSpPr>
          <p:spPr>
            <a:xfrm>
              <a:off x="3795763" y="3881201"/>
              <a:ext cx="79839" cy="105513"/>
            </a:xfrm>
            <a:custGeom>
              <a:avLst/>
              <a:gdLst/>
              <a:ahLst/>
              <a:cxnLst/>
              <a:rect l="l" t="t" r="r" b="b"/>
              <a:pathLst>
                <a:path w="1247" h="1648" extrusionOk="0">
                  <a:moveTo>
                    <a:pt x="668" y="0"/>
                  </a:moveTo>
                  <a:cubicBezTo>
                    <a:pt x="367" y="0"/>
                    <a:pt x="94" y="330"/>
                    <a:pt x="47" y="763"/>
                  </a:cubicBezTo>
                  <a:cubicBezTo>
                    <a:pt x="1" y="1216"/>
                    <a:pt x="219" y="1613"/>
                    <a:pt x="536" y="1645"/>
                  </a:cubicBezTo>
                  <a:cubicBezTo>
                    <a:pt x="551" y="1647"/>
                    <a:pt x="565" y="1647"/>
                    <a:pt x="580" y="1647"/>
                  </a:cubicBezTo>
                  <a:cubicBezTo>
                    <a:pt x="880" y="1647"/>
                    <a:pt x="1150" y="1321"/>
                    <a:pt x="1197" y="888"/>
                  </a:cubicBezTo>
                  <a:cubicBezTo>
                    <a:pt x="1247" y="432"/>
                    <a:pt x="1028" y="38"/>
                    <a:pt x="711" y="2"/>
                  </a:cubicBezTo>
                  <a:cubicBezTo>
                    <a:pt x="697" y="1"/>
                    <a:pt x="682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66"/>
            <p:cNvSpPr/>
            <p:nvPr/>
          </p:nvSpPr>
          <p:spPr>
            <a:xfrm>
              <a:off x="4079265" y="3965009"/>
              <a:ext cx="79903" cy="105513"/>
            </a:xfrm>
            <a:custGeom>
              <a:avLst/>
              <a:gdLst/>
              <a:ahLst/>
              <a:cxnLst/>
              <a:rect l="l" t="t" r="r" b="b"/>
              <a:pathLst>
                <a:path w="1248" h="1648" extrusionOk="0">
                  <a:moveTo>
                    <a:pt x="668" y="1"/>
                  </a:moveTo>
                  <a:cubicBezTo>
                    <a:pt x="367" y="1"/>
                    <a:pt x="94" y="328"/>
                    <a:pt x="46" y="763"/>
                  </a:cubicBezTo>
                  <a:cubicBezTo>
                    <a:pt x="0" y="1216"/>
                    <a:pt x="219" y="1610"/>
                    <a:pt x="536" y="1646"/>
                  </a:cubicBezTo>
                  <a:cubicBezTo>
                    <a:pt x="550" y="1647"/>
                    <a:pt x="565" y="1648"/>
                    <a:pt x="579" y="1648"/>
                  </a:cubicBezTo>
                  <a:cubicBezTo>
                    <a:pt x="880" y="1648"/>
                    <a:pt x="1150" y="1318"/>
                    <a:pt x="1197" y="885"/>
                  </a:cubicBezTo>
                  <a:cubicBezTo>
                    <a:pt x="1247" y="432"/>
                    <a:pt x="1029" y="35"/>
                    <a:pt x="711" y="3"/>
                  </a:cubicBezTo>
                  <a:cubicBezTo>
                    <a:pt x="697" y="1"/>
                    <a:pt x="682" y="1"/>
                    <a:pt x="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66"/>
            <p:cNvSpPr/>
            <p:nvPr/>
          </p:nvSpPr>
          <p:spPr>
            <a:xfrm>
              <a:off x="4109741" y="4101894"/>
              <a:ext cx="167105" cy="158718"/>
            </a:xfrm>
            <a:custGeom>
              <a:avLst/>
              <a:gdLst/>
              <a:ahLst/>
              <a:cxnLst/>
              <a:rect l="l" t="t" r="r" b="b"/>
              <a:pathLst>
                <a:path w="2610" h="2479" extrusionOk="0">
                  <a:moveTo>
                    <a:pt x="1305" y="0"/>
                  </a:moveTo>
                  <a:cubicBezTo>
                    <a:pt x="679" y="0"/>
                    <a:pt x="141" y="472"/>
                    <a:pt x="73" y="1108"/>
                  </a:cubicBezTo>
                  <a:cubicBezTo>
                    <a:pt x="0" y="1786"/>
                    <a:pt x="493" y="2398"/>
                    <a:pt x="1171" y="2471"/>
                  </a:cubicBezTo>
                  <a:cubicBezTo>
                    <a:pt x="1218" y="2476"/>
                    <a:pt x="1264" y="2479"/>
                    <a:pt x="1310" y="2479"/>
                  </a:cubicBezTo>
                  <a:cubicBezTo>
                    <a:pt x="1933" y="2479"/>
                    <a:pt x="2469" y="2008"/>
                    <a:pt x="2537" y="1373"/>
                  </a:cubicBezTo>
                  <a:cubicBezTo>
                    <a:pt x="2609" y="692"/>
                    <a:pt x="2116" y="83"/>
                    <a:pt x="1439" y="8"/>
                  </a:cubicBezTo>
                  <a:cubicBezTo>
                    <a:pt x="1394" y="3"/>
                    <a:pt x="1349" y="0"/>
                    <a:pt x="1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66"/>
            <p:cNvSpPr/>
            <p:nvPr/>
          </p:nvSpPr>
          <p:spPr>
            <a:xfrm>
              <a:off x="3596326" y="3942857"/>
              <a:ext cx="167105" cy="158718"/>
            </a:xfrm>
            <a:custGeom>
              <a:avLst/>
              <a:gdLst/>
              <a:ahLst/>
              <a:cxnLst/>
              <a:rect l="l" t="t" r="r" b="b"/>
              <a:pathLst>
                <a:path w="2610" h="2479" extrusionOk="0">
                  <a:moveTo>
                    <a:pt x="1306" y="1"/>
                  </a:moveTo>
                  <a:cubicBezTo>
                    <a:pt x="680" y="1"/>
                    <a:pt x="141" y="473"/>
                    <a:pt x="73" y="1109"/>
                  </a:cubicBezTo>
                  <a:cubicBezTo>
                    <a:pt x="1" y="1787"/>
                    <a:pt x="493" y="2399"/>
                    <a:pt x="1171" y="2472"/>
                  </a:cubicBezTo>
                  <a:cubicBezTo>
                    <a:pt x="1216" y="2477"/>
                    <a:pt x="1261" y="2479"/>
                    <a:pt x="1305" y="2479"/>
                  </a:cubicBezTo>
                  <a:cubicBezTo>
                    <a:pt x="1930" y="2479"/>
                    <a:pt x="2469" y="2010"/>
                    <a:pt x="2536" y="1373"/>
                  </a:cubicBezTo>
                  <a:cubicBezTo>
                    <a:pt x="2609" y="692"/>
                    <a:pt x="2117" y="81"/>
                    <a:pt x="1439" y="8"/>
                  </a:cubicBezTo>
                  <a:cubicBezTo>
                    <a:pt x="1394" y="3"/>
                    <a:pt x="1350" y="1"/>
                    <a:pt x="1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66"/>
            <p:cNvSpPr/>
            <p:nvPr/>
          </p:nvSpPr>
          <p:spPr>
            <a:xfrm>
              <a:off x="3441770" y="4173026"/>
              <a:ext cx="105513" cy="408287"/>
            </a:xfrm>
            <a:custGeom>
              <a:avLst/>
              <a:gdLst/>
              <a:ahLst/>
              <a:cxnLst/>
              <a:rect l="l" t="t" r="r" b="b"/>
              <a:pathLst>
                <a:path w="1648" h="6377" extrusionOk="0">
                  <a:moveTo>
                    <a:pt x="1171" y="1"/>
                  </a:moveTo>
                  <a:cubicBezTo>
                    <a:pt x="1039" y="1"/>
                    <a:pt x="916" y="70"/>
                    <a:pt x="867" y="235"/>
                  </a:cubicBezTo>
                  <a:cubicBezTo>
                    <a:pt x="278" y="2111"/>
                    <a:pt x="1" y="4011"/>
                    <a:pt x="43" y="5976"/>
                  </a:cubicBezTo>
                  <a:cubicBezTo>
                    <a:pt x="47" y="6234"/>
                    <a:pt x="268" y="6376"/>
                    <a:pt x="466" y="6376"/>
                  </a:cubicBezTo>
                  <a:cubicBezTo>
                    <a:pt x="635" y="6376"/>
                    <a:pt x="788" y="6273"/>
                    <a:pt x="781" y="6055"/>
                  </a:cubicBezTo>
                  <a:cubicBezTo>
                    <a:pt x="741" y="4161"/>
                    <a:pt x="989" y="2319"/>
                    <a:pt x="1558" y="507"/>
                  </a:cubicBezTo>
                  <a:cubicBezTo>
                    <a:pt x="1647" y="219"/>
                    <a:pt x="1399" y="1"/>
                    <a:pt x="117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66"/>
            <p:cNvSpPr/>
            <p:nvPr/>
          </p:nvSpPr>
          <p:spPr>
            <a:xfrm>
              <a:off x="3453615" y="4615757"/>
              <a:ext cx="64217" cy="47635"/>
            </a:xfrm>
            <a:custGeom>
              <a:avLst/>
              <a:gdLst/>
              <a:ahLst/>
              <a:cxnLst/>
              <a:rect l="l" t="t" r="r" b="b"/>
              <a:pathLst>
                <a:path w="1003" h="744" extrusionOk="0">
                  <a:moveTo>
                    <a:pt x="493" y="0"/>
                  </a:moveTo>
                  <a:cubicBezTo>
                    <a:pt x="60" y="0"/>
                    <a:pt x="0" y="692"/>
                    <a:pt x="460" y="741"/>
                  </a:cubicBezTo>
                  <a:cubicBezTo>
                    <a:pt x="477" y="744"/>
                    <a:pt x="493" y="744"/>
                    <a:pt x="507" y="744"/>
                  </a:cubicBezTo>
                  <a:cubicBezTo>
                    <a:pt x="943" y="744"/>
                    <a:pt x="1003" y="53"/>
                    <a:pt x="539" y="4"/>
                  </a:cubicBezTo>
                  <a:cubicBezTo>
                    <a:pt x="527" y="0"/>
                    <a:pt x="510" y="0"/>
                    <a:pt x="49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" name="Google Shape;3015;p66">
            <a:extLst>
              <a:ext uri="{FF2B5EF4-FFF2-40B4-BE49-F238E27FC236}">
                <a16:creationId xmlns:a16="http://schemas.microsoft.com/office/drawing/2014/main" id="{E602D601-0B3F-0648-7F3D-514B0395FFAE}"/>
              </a:ext>
            </a:extLst>
          </p:cNvPr>
          <p:cNvGrpSpPr/>
          <p:nvPr/>
        </p:nvGrpSpPr>
        <p:grpSpPr>
          <a:xfrm rot="367377">
            <a:off x="8854350" y="1678075"/>
            <a:ext cx="3078564" cy="4128073"/>
            <a:chOff x="1646025" y="1811100"/>
            <a:chExt cx="2792400" cy="27924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51" name="Google Shape;3016;p66">
              <a:extLst>
                <a:ext uri="{FF2B5EF4-FFF2-40B4-BE49-F238E27FC236}">
                  <a16:creationId xmlns:a16="http://schemas.microsoft.com/office/drawing/2014/main" id="{EBC5060B-E296-D4A9-2134-87F5DC103BF6}"/>
                </a:ext>
              </a:extLst>
            </p:cNvPr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017;p66">
              <a:extLst>
                <a:ext uri="{FF2B5EF4-FFF2-40B4-BE49-F238E27FC236}">
                  <a16:creationId xmlns:a16="http://schemas.microsoft.com/office/drawing/2014/main" id="{7D1C7E7A-B37B-5A19-81B2-64FF37DF150C}"/>
                </a:ext>
              </a:extLst>
            </p:cNvPr>
            <p:cNvSpPr/>
            <p:nvPr/>
          </p:nvSpPr>
          <p:spPr>
            <a:xfrm>
              <a:off x="1646025" y="1811100"/>
              <a:ext cx="2792400" cy="800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53" name="Google Shape;3018;p66">
              <a:extLst>
                <a:ext uri="{FF2B5EF4-FFF2-40B4-BE49-F238E27FC236}">
                  <a16:creationId xmlns:a16="http://schemas.microsoft.com/office/drawing/2014/main" id="{B3760ACE-899F-39C2-9E21-80D3C779D70B}"/>
                </a:ext>
              </a:extLst>
            </p:cNvPr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4" name="Google Shape;3019;p66">
              <a:extLst>
                <a:ext uri="{FF2B5EF4-FFF2-40B4-BE49-F238E27FC236}">
                  <a16:creationId xmlns:a16="http://schemas.microsoft.com/office/drawing/2014/main" id="{5F45A81D-FEC6-4A78-1663-F36591AC6F5E}"/>
                </a:ext>
              </a:extLst>
            </p:cNvPr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5" name="Google Shape;3020;p66">
              <a:extLst>
                <a:ext uri="{FF2B5EF4-FFF2-40B4-BE49-F238E27FC236}">
                  <a16:creationId xmlns:a16="http://schemas.microsoft.com/office/drawing/2014/main" id="{497CAD39-07E8-AB0B-4ADC-03AE8844B79C}"/>
                </a:ext>
              </a:extLst>
            </p:cNvPr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6" name="Google Shape;3021;p66">
              <a:extLst>
                <a:ext uri="{FF2B5EF4-FFF2-40B4-BE49-F238E27FC236}">
                  <a16:creationId xmlns:a16="http://schemas.microsoft.com/office/drawing/2014/main" id="{F8430B12-C74E-DE04-D7E9-DBB8C9D8DB9E}"/>
                </a:ext>
              </a:extLst>
            </p:cNvPr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7" name="Google Shape;3022;p66">
              <a:extLst>
                <a:ext uri="{FF2B5EF4-FFF2-40B4-BE49-F238E27FC236}">
                  <a16:creationId xmlns:a16="http://schemas.microsoft.com/office/drawing/2014/main" id="{1E1BF935-07B1-328F-D018-32C3E527532B}"/>
                </a:ext>
              </a:extLst>
            </p:cNvPr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</p:grpSp>
      <p:sp>
        <p:nvSpPr>
          <p:cNvPr id="58" name="Google Shape;3039;p66">
            <a:extLst>
              <a:ext uri="{FF2B5EF4-FFF2-40B4-BE49-F238E27FC236}">
                <a16:creationId xmlns:a16="http://schemas.microsoft.com/office/drawing/2014/main" id="{34FDFC96-A1E8-5CDD-2B2C-4EB2C7017EA9}"/>
              </a:ext>
            </a:extLst>
          </p:cNvPr>
          <p:cNvSpPr txBox="1">
            <a:spLocks/>
          </p:cNvSpPr>
          <p:nvPr/>
        </p:nvSpPr>
        <p:spPr>
          <a:xfrm rot="472683" flipH="1">
            <a:off x="9148916" y="2035607"/>
            <a:ext cx="2816179" cy="58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indent="0"/>
            <a:r>
              <a:rPr lang="en" sz="4000" kern="0" dirty="0">
                <a:solidFill>
                  <a:schemeClr val="lt1"/>
                </a:solidFill>
              </a:rPr>
              <a:t>03.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4D9AF4F-06C6-DE70-A33C-7894CB4BF4E2}"/>
              </a:ext>
            </a:extLst>
          </p:cNvPr>
          <p:cNvSpPr txBox="1"/>
          <p:nvPr/>
        </p:nvSpPr>
        <p:spPr>
          <a:xfrm rot="21126490">
            <a:off x="1542742" y="2813984"/>
            <a:ext cx="23854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Nắm được kiến thức về chủ đề gia đình.</a:t>
            </a:r>
            <a:endParaRPr lang="en-US" sz="2400" b="1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E2CD8C2-E429-27FE-00A8-9A8C0E656F7D}"/>
              </a:ext>
            </a:extLst>
          </p:cNvPr>
          <p:cNvSpPr txBox="1"/>
          <p:nvPr/>
        </p:nvSpPr>
        <p:spPr>
          <a:xfrm rot="384752">
            <a:off x="9063203" y="3120814"/>
            <a:ext cx="27200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nl-N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àm được một số việc để phòng tránh hỏa hoạn. </a:t>
            </a:r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nl-N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giữ vệ sinh xung quanh nhà.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6" grpId="0" build="p"/>
      <p:bldP spid="3036" grpId="1" build="p"/>
      <p:bldP spid="3037" grpId="0" build="p"/>
      <p:bldP spid="3037" grpId="1" build="p"/>
      <p:bldP spid="3039" grpId="0" build="p"/>
      <p:bldP spid="3039" grpId="1" build="p"/>
      <p:bldP spid="58" grpId="0" build="p"/>
      <p:bldP spid="58" grpId="1" build="p"/>
      <p:bldP spid="64" grpId="0"/>
      <p:bldP spid="7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 rot="21410870">
            <a:off x="54405" y="3276236"/>
            <a:ext cx="3786728" cy="1021556"/>
          </a:xfrm>
          <a:prstGeom prst="wedgeRoundRectCallout">
            <a:avLst>
              <a:gd name="adj1" fmla="val -26627"/>
              <a:gd name="adj2" fmla="val 141840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21371588">
            <a:off x="58585" y="3259972"/>
            <a:ext cx="3725209" cy="1009471"/>
          </a:xfrm>
          <a:prstGeom prst="roundRect">
            <a:avLst>
              <a:gd name="adj" fmla="val 9665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chemeClr val="bg1"/>
                </a:solidFill>
              </a:rPr>
              <a:t>Cùng hoàn thành sơ đồ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vi-VN" sz="2800" dirty="0">
                <a:solidFill>
                  <a:schemeClr val="bg1"/>
                </a:solidFill>
              </a:rPr>
              <a:t>theo gợi ý sau: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23726" y="184080"/>
            <a:ext cx="10034902" cy="64698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1.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hiểu</a:t>
            </a:r>
            <a:r>
              <a:rPr lang="en-US" sz="3200" b="1" dirty="0"/>
              <a:t>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họ</a:t>
            </a:r>
            <a:r>
              <a:rPr lang="en-US" sz="3200" b="1" dirty="0"/>
              <a:t>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nội</a:t>
            </a:r>
            <a:r>
              <a:rPr lang="en-US" sz="3200" b="1" dirty="0"/>
              <a:t>,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ngoại</a:t>
            </a:r>
            <a:r>
              <a:rPr lang="en-US" sz="3200" b="1" dirty="0"/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89494C-F9BE-4D93-A463-E01E6AF19770}"/>
              </a:ext>
            </a:extLst>
          </p:cNvPr>
          <p:cNvGrpSpPr/>
          <p:nvPr/>
        </p:nvGrpSpPr>
        <p:grpSpPr>
          <a:xfrm>
            <a:off x="341873" y="4533900"/>
            <a:ext cx="3656219" cy="1997436"/>
            <a:chOff x="341873" y="4533900"/>
            <a:chExt cx="3656219" cy="199743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6000" y1="66749" x2="21000" y2="86453"/>
                          <a14:foregroundMark x1="5125" y1="69951" x2="8000" y2="95320"/>
                          <a14:foregroundMark x1="10000" y1="61330" x2="16500" y2="66749"/>
                          <a14:foregroundMark x1="13625" y1="50493" x2="17500" y2="52463"/>
                          <a14:foregroundMark x1="5875" y1="57389" x2="3000" y2="34236"/>
                          <a14:foregroundMark x1="4625" y1="27833" x2="10750" y2="23892"/>
                          <a14:foregroundMark x1="14125" y1="18227" x2="23250" y2="33744"/>
                          <a14:foregroundMark x1="27000" y1="46552" x2="38375" y2="57635"/>
                          <a14:foregroundMark x1="44375" y1="42857" x2="45625" y2="60591"/>
                          <a14:foregroundMark x1="26875" y1="73153" x2="61000" y2="73892"/>
                          <a14:foregroundMark x1="14875" y1="95567" x2="84125" y2="97044"/>
                          <a14:foregroundMark x1="12250" y1="97044" x2="18000" y2="88916"/>
                          <a14:foregroundMark x1="26125" y1="85222" x2="34500" y2="83744"/>
                          <a14:foregroundMark x1="35375" y1="82512" x2="53875" y2="84236"/>
                          <a14:foregroundMark x1="29500" y1="98276" x2="42125" y2="97537"/>
                          <a14:foregroundMark x1="35500" y1="77833" x2="52375" y2="79557"/>
                          <a14:foregroundMark x1="37250" y1="66502" x2="50250" y2="66502"/>
                          <a14:foregroundMark x1="55375" y1="40640" x2="62875" y2="54187"/>
                          <a14:foregroundMark x1="60750" y1="33498" x2="63625" y2="35468"/>
                          <a14:foregroundMark x1="74250" y1="22167" x2="78500" y2="22414"/>
                          <a14:foregroundMark x1="76250" y1="73892" x2="81625" y2="79803"/>
                          <a14:foregroundMark x1="54750" y1="91626" x2="68000" y2="84483"/>
                          <a14:foregroundMark x1="83750" y1="84236" x2="92750" y2="80542"/>
                          <a14:foregroundMark x1="96500" y1="63054" x2="94750" y2="96798"/>
                          <a14:foregroundMark x1="67250" y1="52463" x2="74750" y2="435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73" y="4533900"/>
              <a:ext cx="3656219" cy="185553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27018" y="5977755"/>
              <a:ext cx="3456561" cy="553581"/>
            </a:xfrm>
            <a:prstGeom prst="roundRect">
              <a:avLst>
                <a:gd name="adj" fmla="val 9665"/>
              </a:avLst>
            </a:prstGeom>
            <a:solidFill>
              <a:schemeClr val="bg1"/>
            </a:solidFill>
            <a:ln>
              <a:solidFill>
                <a:srgbClr val="5DBEB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800" dirty="0" err="1">
                  <a:solidFill>
                    <a:prstClr val="black"/>
                  </a:solidFill>
                  <a:latin typeface="+mj-lt"/>
                </a:rPr>
                <a:t>Thảo</a:t>
              </a:r>
              <a:r>
                <a:rPr lang="en-US" sz="280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</a:rPr>
                <a:t>luận</a:t>
              </a:r>
              <a:r>
                <a:rPr lang="en-US" sz="280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</a:rPr>
                <a:t>nhóm</a:t>
              </a:r>
              <a:r>
                <a:rPr lang="en-US" sz="2800" dirty="0">
                  <a:solidFill>
                    <a:prstClr val="black"/>
                  </a:solidFill>
                  <a:latin typeface="+mj-lt"/>
                </a:rPr>
                <a:t> 4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9560B12-EDD0-466B-B5ED-107AD77EA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537" y="1620048"/>
            <a:ext cx="7959674" cy="49112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19B2F26-F4A6-CEB4-8870-4B33FFC91951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A84BB7-20F5-0782-E2F4-1118727EE483}"/>
              </a:ext>
            </a:extLst>
          </p:cNvPr>
          <p:cNvSpPr/>
          <p:nvPr/>
        </p:nvSpPr>
        <p:spPr>
          <a:xfrm>
            <a:off x="-1632857" y="118507"/>
            <a:ext cx="1512471" cy="1674782"/>
          </a:xfrm>
          <a:prstGeom prst="rect">
            <a:avLst/>
          </a:prstGeom>
          <a:solidFill>
            <a:srgbClr val="E2E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37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391599">
            <a:off x="3962346" y="4025423"/>
            <a:ext cx="7157534" cy="64698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en-US" sz="320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3593" y="1809055"/>
            <a:ext cx="8548464" cy="50797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61" y="118663"/>
            <a:ext cx="7458077" cy="18398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3E58AE-F0BD-FA8A-69E4-0BD15563EA91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4FCD94-DAE3-9F34-24C3-B61A2817F076}"/>
              </a:ext>
            </a:extLst>
          </p:cNvPr>
          <p:cNvSpPr/>
          <p:nvPr/>
        </p:nvSpPr>
        <p:spPr>
          <a:xfrm>
            <a:off x="-1632857" y="118507"/>
            <a:ext cx="1512471" cy="1690548"/>
          </a:xfrm>
          <a:prstGeom prst="rect">
            <a:avLst/>
          </a:prstGeom>
          <a:solidFill>
            <a:srgbClr val="E2E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69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F2F135B-B862-41F9-A212-8ADBE075FE9D}"/>
              </a:ext>
            </a:extLst>
          </p:cNvPr>
          <p:cNvGrpSpPr/>
          <p:nvPr/>
        </p:nvGrpSpPr>
        <p:grpSpPr>
          <a:xfrm>
            <a:off x="5246912" y="1828799"/>
            <a:ext cx="2416635" cy="2416635"/>
            <a:chOff x="4996542" y="1807027"/>
            <a:chExt cx="2416635" cy="2416635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F5683482-3F91-4BCF-BD1E-835824E9A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542" y="1807027"/>
              <a:ext cx="2416635" cy="241663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8C7D44-1998-40CB-82CC-0AC983DFA72B}"/>
                </a:ext>
              </a:extLst>
            </p:cNvPr>
            <p:cNvSpPr txBox="1"/>
            <p:nvPr/>
          </p:nvSpPr>
          <p:spPr>
            <a:xfrm>
              <a:off x="5431971" y="2928257"/>
              <a:ext cx="156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Gia </a:t>
              </a:r>
              <a:r>
                <a:rPr lang="en-US" sz="2400" b="1" dirty="0" err="1"/>
                <a:t>đình</a:t>
              </a:r>
              <a:endParaRPr lang="en-US" sz="2400" b="1" dirty="0"/>
            </a:p>
          </p:txBody>
        </p:sp>
      </p:grpSp>
      <p:sp>
        <p:nvSpPr>
          <p:cNvPr id="6" name="Arrow: Bent 5">
            <a:extLst>
              <a:ext uri="{FF2B5EF4-FFF2-40B4-BE49-F238E27FC236}">
                <a16:creationId xmlns:a16="http://schemas.microsoft.com/office/drawing/2014/main" id="{503617BA-A76C-48D9-B216-B09F21061F01}"/>
              </a:ext>
            </a:extLst>
          </p:cNvPr>
          <p:cNvSpPr/>
          <p:nvPr/>
        </p:nvSpPr>
        <p:spPr>
          <a:xfrm>
            <a:off x="6819898" y="968829"/>
            <a:ext cx="310244" cy="1513114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DEB1CDB8-4DFA-4791-99BB-030B20FD6534}"/>
              </a:ext>
            </a:extLst>
          </p:cNvPr>
          <p:cNvSpPr/>
          <p:nvPr/>
        </p:nvSpPr>
        <p:spPr>
          <a:xfrm flipH="1">
            <a:off x="5711589" y="968829"/>
            <a:ext cx="321816" cy="1513114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42F85-F930-4719-807D-A1A92DE80235}"/>
              </a:ext>
            </a:extLst>
          </p:cNvPr>
          <p:cNvSpPr/>
          <p:nvPr/>
        </p:nvSpPr>
        <p:spPr>
          <a:xfrm>
            <a:off x="3135085" y="642257"/>
            <a:ext cx="2547256" cy="151311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THÀNH VIÊN GIA ĐÌNH HỌ NỘI, HỌ NGOẠI CỦA EM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6FF133C-1C8A-44AA-AD8B-C127F73459E1}"/>
              </a:ext>
            </a:extLst>
          </p:cNvPr>
          <p:cNvSpPr/>
          <p:nvPr/>
        </p:nvSpPr>
        <p:spPr>
          <a:xfrm>
            <a:off x="7130142" y="751114"/>
            <a:ext cx="2764972" cy="1513114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CÁC NGÀY KỶ NIỆM VÀ SỰ KIỆN QUAN TRỌNG CỦA GIA ĐÌNH</a:t>
            </a: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8A7D5F95-FCB2-4D48-938A-05D2A788F77D}"/>
              </a:ext>
            </a:extLst>
          </p:cNvPr>
          <p:cNvSpPr/>
          <p:nvPr/>
        </p:nvSpPr>
        <p:spPr>
          <a:xfrm flipH="1" flipV="1">
            <a:off x="5682341" y="3961534"/>
            <a:ext cx="321816" cy="1503971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Bent 15">
            <a:extLst>
              <a:ext uri="{FF2B5EF4-FFF2-40B4-BE49-F238E27FC236}">
                <a16:creationId xmlns:a16="http://schemas.microsoft.com/office/drawing/2014/main" id="{79811DFE-79F3-42B8-A11E-45352872E22F}"/>
              </a:ext>
            </a:extLst>
          </p:cNvPr>
          <p:cNvSpPr/>
          <p:nvPr/>
        </p:nvSpPr>
        <p:spPr>
          <a:xfrm flipV="1">
            <a:off x="6937609" y="3954246"/>
            <a:ext cx="321817" cy="1503971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091E8B1-2CE4-400F-AB0C-53FE8B1DEC03}"/>
              </a:ext>
            </a:extLst>
          </p:cNvPr>
          <p:cNvSpPr/>
          <p:nvPr/>
        </p:nvSpPr>
        <p:spPr>
          <a:xfrm>
            <a:off x="3135084" y="4822371"/>
            <a:ext cx="2492831" cy="1513114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CÁCH PHÒNG TRÁNH HỎA HOẠN KHI Ở NHÀ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71317A5-5F21-4B6A-BF28-4DB63B76CB06}"/>
              </a:ext>
            </a:extLst>
          </p:cNvPr>
          <p:cNvSpPr/>
          <p:nvPr/>
        </p:nvSpPr>
        <p:spPr>
          <a:xfrm>
            <a:off x="7249884" y="4822371"/>
            <a:ext cx="2645230" cy="1513114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NHỮNG VIỆC LÀM ĐỂ GIỮ VỆ SINH XUNG QUANH NHÀ Ở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302F4A-6E91-4F1F-8E5F-64FAC8B06A21}"/>
              </a:ext>
            </a:extLst>
          </p:cNvPr>
          <p:cNvCxnSpPr>
            <a:cxnSpLocks/>
            <a:stCxn id="7" idx="1"/>
            <a:endCxn id="20" idx="2"/>
          </p:cNvCxnSpPr>
          <p:nvPr/>
        </p:nvCxnSpPr>
        <p:spPr>
          <a:xfrm flipH="1">
            <a:off x="2813956" y="1398814"/>
            <a:ext cx="32112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Bracket 19">
            <a:extLst>
              <a:ext uri="{FF2B5EF4-FFF2-40B4-BE49-F238E27FC236}">
                <a16:creationId xmlns:a16="http://schemas.microsoft.com/office/drawing/2014/main" id="{555CC762-B64C-4978-987B-63D697DB5C1C}"/>
              </a:ext>
            </a:extLst>
          </p:cNvPr>
          <p:cNvSpPr/>
          <p:nvPr/>
        </p:nvSpPr>
        <p:spPr>
          <a:xfrm>
            <a:off x="2677885" y="800101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D95F321-4C54-4D1F-AFC4-F1EBF2299755}"/>
              </a:ext>
            </a:extLst>
          </p:cNvPr>
          <p:cNvSpPr/>
          <p:nvPr/>
        </p:nvSpPr>
        <p:spPr>
          <a:xfrm>
            <a:off x="1785258" y="413657"/>
            <a:ext cx="892628" cy="72934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HỌ NỘI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873F492-0C34-4AB2-883C-B0D6DA6BC0D1}"/>
              </a:ext>
            </a:extLst>
          </p:cNvPr>
          <p:cNvSpPr/>
          <p:nvPr/>
        </p:nvSpPr>
        <p:spPr>
          <a:xfrm>
            <a:off x="1785257" y="1752602"/>
            <a:ext cx="1028700" cy="72934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HỌ NGOẠI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BC330C0-A334-44DA-A1A5-76B2E74A3AAA}"/>
              </a:ext>
            </a:extLst>
          </p:cNvPr>
          <p:cNvCxnSpPr>
            <a:cxnSpLocks/>
          </p:cNvCxnSpPr>
          <p:nvPr/>
        </p:nvCxnSpPr>
        <p:spPr>
          <a:xfrm flipH="1">
            <a:off x="979714" y="794658"/>
            <a:ext cx="80554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Bracket 30">
            <a:extLst>
              <a:ext uri="{FF2B5EF4-FFF2-40B4-BE49-F238E27FC236}">
                <a16:creationId xmlns:a16="http://schemas.microsoft.com/office/drawing/2014/main" id="{ADDAFE5C-CD14-4DFD-BC60-76A5BC89E7B7}"/>
              </a:ext>
            </a:extLst>
          </p:cNvPr>
          <p:cNvSpPr/>
          <p:nvPr/>
        </p:nvSpPr>
        <p:spPr>
          <a:xfrm>
            <a:off x="1251853" y="234044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5581140-E3BE-41CC-B737-BCE42FC1C411}"/>
              </a:ext>
            </a:extLst>
          </p:cNvPr>
          <p:cNvSpPr/>
          <p:nvPr/>
        </p:nvSpPr>
        <p:spPr>
          <a:xfrm>
            <a:off x="63605" y="1"/>
            <a:ext cx="1158999" cy="5660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ÔNG BÀ NỘI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ACC3451-ED0A-4D63-8E5E-4BA4D9755E1F}"/>
              </a:ext>
            </a:extLst>
          </p:cNvPr>
          <p:cNvSpPr/>
          <p:nvPr/>
        </p:nvSpPr>
        <p:spPr>
          <a:xfrm>
            <a:off x="0" y="631371"/>
            <a:ext cx="1251852" cy="40821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BÁC GÁI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AB971AB-15C5-446C-BC7C-E1E9D4828859}"/>
              </a:ext>
            </a:extLst>
          </p:cNvPr>
          <p:cNvSpPr/>
          <p:nvPr/>
        </p:nvSpPr>
        <p:spPr>
          <a:xfrm>
            <a:off x="63605" y="1121234"/>
            <a:ext cx="1188247" cy="3918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CHÚ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F6A7DE-0936-49A0-996C-8B20857439E0}"/>
              </a:ext>
            </a:extLst>
          </p:cNvPr>
          <p:cNvCxnSpPr>
            <a:cxnSpLocks/>
          </p:cNvCxnSpPr>
          <p:nvPr/>
        </p:nvCxnSpPr>
        <p:spPr>
          <a:xfrm flipH="1">
            <a:off x="979713" y="2155372"/>
            <a:ext cx="80554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ight Bracket 35">
            <a:extLst>
              <a:ext uri="{FF2B5EF4-FFF2-40B4-BE49-F238E27FC236}">
                <a16:creationId xmlns:a16="http://schemas.microsoft.com/office/drawing/2014/main" id="{17BBFBD3-556B-45B1-9582-CB16717019E3}"/>
              </a:ext>
            </a:extLst>
          </p:cNvPr>
          <p:cNvSpPr/>
          <p:nvPr/>
        </p:nvSpPr>
        <p:spPr>
          <a:xfrm>
            <a:off x="1270908" y="1725386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741F32D-69FF-4591-BD6A-BBF2CB91A8AC}"/>
              </a:ext>
            </a:extLst>
          </p:cNvPr>
          <p:cNvSpPr/>
          <p:nvPr/>
        </p:nvSpPr>
        <p:spPr>
          <a:xfrm>
            <a:off x="105438" y="1605645"/>
            <a:ext cx="1158999" cy="5660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ÔNG BÀ NGOẠI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1A50059-2138-4C8D-92BF-549183F078F4}"/>
              </a:ext>
            </a:extLst>
          </p:cNvPr>
          <p:cNvSpPr/>
          <p:nvPr/>
        </p:nvSpPr>
        <p:spPr>
          <a:xfrm>
            <a:off x="134685" y="2237016"/>
            <a:ext cx="1158999" cy="34834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DÌ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311CCEC-9237-4BCE-855F-2005A215B11D}"/>
              </a:ext>
            </a:extLst>
          </p:cNvPr>
          <p:cNvSpPr/>
          <p:nvPr/>
        </p:nvSpPr>
        <p:spPr>
          <a:xfrm>
            <a:off x="134685" y="2705100"/>
            <a:ext cx="1188247" cy="3918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CẬU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51849C-1C3A-41CD-AF50-1567963167EF}"/>
              </a:ext>
            </a:extLst>
          </p:cNvPr>
          <p:cNvCxnSpPr>
            <a:cxnSpLocks/>
          </p:cNvCxnSpPr>
          <p:nvPr/>
        </p:nvCxnSpPr>
        <p:spPr>
          <a:xfrm flipH="1">
            <a:off x="9895115" y="1502228"/>
            <a:ext cx="8599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ight Bracket 43">
            <a:extLst>
              <a:ext uri="{FF2B5EF4-FFF2-40B4-BE49-F238E27FC236}">
                <a16:creationId xmlns:a16="http://schemas.microsoft.com/office/drawing/2014/main" id="{F27B5538-4358-47B5-B2C7-51447927B0FE}"/>
              </a:ext>
            </a:extLst>
          </p:cNvPr>
          <p:cNvSpPr/>
          <p:nvPr/>
        </p:nvSpPr>
        <p:spPr>
          <a:xfrm rot="10800000">
            <a:off x="10319657" y="952502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46909BE-D2D6-44EF-B380-A17C329CD66C}"/>
              </a:ext>
            </a:extLst>
          </p:cNvPr>
          <p:cNvSpPr/>
          <p:nvPr/>
        </p:nvSpPr>
        <p:spPr>
          <a:xfrm>
            <a:off x="10455728" y="576942"/>
            <a:ext cx="1672667" cy="566056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NGÀY SINH CỦA BỐ MẸ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BA02621-4B1C-45F3-A2B3-A2CA4AEAF282}"/>
              </a:ext>
            </a:extLst>
          </p:cNvPr>
          <p:cNvSpPr/>
          <p:nvPr/>
        </p:nvSpPr>
        <p:spPr>
          <a:xfrm>
            <a:off x="10477498" y="1230090"/>
            <a:ext cx="1672667" cy="566056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NGÀY EM ĐƯỢC SINH RA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C7464EF-0383-48C2-B672-A66B1758AF8E}"/>
              </a:ext>
            </a:extLst>
          </p:cNvPr>
          <p:cNvSpPr/>
          <p:nvPr/>
        </p:nvSpPr>
        <p:spPr>
          <a:xfrm>
            <a:off x="10455727" y="1907721"/>
            <a:ext cx="1672667" cy="566056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NGÀY EM VÀO LỚP 1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DFCBF9C-6D28-4955-9B2A-6321FC7EBB56}"/>
              </a:ext>
            </a:extLst>
          </p:cNvPr>
          <p:cNvCxnSpPr>
            <a:cxnSpLocks/>
          </p:cNvCxnSpPr>
          <p:nvPr/>
        </p:nvCxnSpPr>
        <p:spPr>
          <a:xfrm flipH="1">
            <a:off x="2503714" y="5736773"/>
            <a:ext cx="63681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ight Bracket 49">
            <a:extLst>
              <a:ext uri="{FF2B5EF4-FFF2-40B4-BE49-F238E27FC236}">
                <a16:creationId xmlns:a16="http://schemas.microsoft.com/office/drawing/2014/main" id="{18D91F2B-0F77-4471-ADF1-D06E3622C758}"/>
              </a:ext>
            </a:extLst>
          </p:cNvPr>
          <p:cNvSpPr/>
          <p:nvPr/>
        </p:nvSpPr>
        <p:spPr>
          <a:xfrm>
            <a:off x="2683327" y="5138060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633DD00-2524-4CE8-A378-1B63F9C76F9E}"/>
              </a:ext>
            </a:extLst>
          </p:cNvPr>
          <p:cNvSpPr/>
          <p:nvPr/>
        </p:nvSpPr>
        <p:spPr>
          <a:xfrm>
            <a:off x="47639" y="4694466"/>
            <a:ext cx="2630246" cy="6368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KHÔNG VỪA CẮM PIN VỪA CHƠI ĐIỆN THOẠI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CFA51E0-5375-439F-8BFB-3B735D49D737}"/>
              </a:ext>
            </a:extLst>
          </p:cNvPr>
          <p:cNvSpPr/>
          <p:nvPr/>
        </p:nvSpPr>
        <p:spPr>
          <a:xfrm>
            <a:off x="-1345" y="5434696"/>
            <a:ext cx="2630246" cy="6368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KHÔNG ĐỂ CÁC VẬT LIỆU DỄ CHÁY GẦN BẾP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42E267C-4627-4B6D-901A-D6F3FC856605}"/>
              </a:ext>
            </a:extLst>
          </p:cNvPr>
          <p:cNvSpPr/>
          <p:nvPr/>
        </p:nvSpPr>
        <p:spPr>
          <a:xfrm>
            <a:off x="91856" y="6136825"/>
            <a:ext cx="2630246" cy="6368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CHÚ Ý KHI NẤU ĂN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9CA8DCD-E34D-48D9-9324-06CB958A2988}"/>
              </a:ext>
            </a:extLst>
          </p:cNvPr>
          <p:cNvCxnSpPr>
            <a:cxnSpLocks/>
          </p:cNvCxnSpPr>
          <p:nvPr/>
        </p:nvCxnSpPr>
        <p:spPr>
          <a:xfrm flipH="1">
            <a:off x="9892392" y="5489126"/>
            <a:ext cx="8599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ight Bracket 55">
            <a:extLst>
              <a:ext uri="{FF2B5EF4-FFF2-40B4-BE49-F238E27FC236}">
                <a16:creationId xmlns:a16="http://schemas.microsoft.com/office/drawing/2014/main" id="{8AAC795F-D47E-4700-B199-92B3E3F2DC18}"/>
              </a:ext>
            </a:extLst>
          </p:cNvPr>
          <p:cNvSpPr/>
          <p:nvPr/>
        </p:nvSpPr>
        <p:spPr>
          <a:xfrm rot="10800000">
            <a:off x="10316934" y="4939400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7A677EDE-AAA7-42A1-BD02-99C92EF7B284}"/>
              </a:ext>
            </a:extLst>
          </p:cNvPr>
          <p:cNvSpPr/>
          <p:nvPr/>
        </p:nvSpPr>
        <p:spPr>
          <a:xfrm>
            <a:off x="10477498" y="4499892"/>
            <a:ext cx="1672667" cy="5660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QUÉT SÂN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7645ACC-5232-4A6C-9AB5-F36FBC3C54F6}"/>
              </a:ext>
            </a:extLst>
          </p:cNvPr>
          <p:cNvSpPr/>
          <p:nvPr/>
        </p:nvSpPr>
        <p:spPr>
          <a:xfrm>
            <a:off x="10499269" y="5138060"/>
            <a:ext cx="1672667" cy="74839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VỨT RÁC ĐÚNG NƠI QUY ĐỊNH 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53F57CD-7F2A-4B27-81F2-15ADAAB27055}"/>
              </a:ext>
            </a:extLst>
          </p:cNvPr>
          <p:cNvSpPr/>
          <p:nvPr/>
        </p:nvSpPr>
        <p:spPr>
          <a:xfrm>
            <a:off x="10477498" y="5998030"/>
            <a:ext cx="1672667" cy="5660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DỌN DẸP CHUỒNG TRẠI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7A49034-084D-DEFD-6E8F-0E95053D219B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88FF92-CE16-3CC3-7402-06FD7F8D12CB}"/>
              </a:ext>
            </a:extLst>
          </p:cNvPr>
          <p:cNvSpPr/>
          <p:nvPr/>
        </p:nvSpPr>
        <p:spPr>
          <a:xfrm>
            <a:off x="-1638301" y="118506"/>
            <a:ext cx="1517916" cy="1677639"/>
          </a:xfrm>
          <a:prstGeom prst="rect">
            <a:avLst/>
          </a:prstGeom>
          <a:solidFill>
            <a:srgbClr val="E2E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71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4" grpId="0" animBg="1"/>
      <p:bldP spid="46" grpId="0" animBg="1"/>
      <p:bldP spid="47" grpId="0" animBg="1"/>
      <p:bldP spid="48" grpId="0" animBg="1"/>
      <p:bldP spid="50" grpId="0" animBg="1"/>
      <p:bldP spid="52" grpId="0" animBg="1"/>
      <p:bldP spid="53" grpId="0" animBg="1"/>
      <p:bldP spid="54" grpId="0" animBg="1"/>
      <p:bldP spid="56" grpId="0" animBg="1"/>
      <p:bldP spid="59" grpId="0" animBg="1"/>
      <p:bldP spid="60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486000"/>
            <a:ext cx="11124448" cy="5886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6" y="-338138"/>
            <a:ext cx="1189301" cy="20803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2E1574-CA7A-4213-BC0F-A78310C3A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81" y="2000427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D35B95-18A7-4B3D-8E8B-DF2481874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1106" y="664582"/>
            <a:ext cx="8449788" cy="14997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25B10F-4A91-8299-99E7-FA4DE789D7C1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B0604020202020204" charset="-122"/>
              <a:cs typeface="Arial" panose="020B0604020202020204" pitchFamily="34" charset="0"/>
            </a:endParaRPr>
          </a:p>
        </p:txBody>
      </p:sp>
      <p:sp>
        <p:nvSpPr>
          <p:cNvPr id="30" name="Rounded Rectangle 8">
            <a:extLst>
              <a:ext uri="{FF2B5EF4-FFF2-40B4-BE49-F238E27FC236}">
                <a16:creationId xmlns:a16="http://schemas.microsoft.com/office/drawing/2014/main" id="{61A893B2-13E1-4056-8BBD-6D0C1D9AE6C5}"/>
              </a:ext>
            </a:extLst>
          </p:cNvPr>
          <p:cNvSpPr/>
          <p:nvPr/>
        </p:nvSpPr>
        <p:spPr>
          <a:xfrm>
            <a:off x="778751" y="208801"/>
            <a:ext cx="10634498" cy="119181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/>
              <a:t> </a:t>
            </a:r>
            <a:r>
              <a:rPr lang="en-US" sz="3200" b="1" dirty="0"/>
              <a:t>1. </a:t>
            </a:r>
            <a:r>
              <a:rPr lang="vi-VN" sz="3200" b="1" dirty="0"/>
              <a:t>Nếu gặp tình huống sau, em ứng xử như thế nào? Vì sao?</a:t>
            </a:r>
            <a:endParaRPr lang="en-US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9A0293-BC36-4FBB-9D4F-E69974E46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752" y="1796143"/>
            <a:ext cx="5040730" cy="4210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02DC2F-B5F4-4026-ABDB-1021BBED6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9791" y="1796143"/>
            <a:ext cx="4678324" cy="4210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311AD8-BAB5-616C-CD52-A6671563238D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B0604020202020204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36DAEA-AA63-4557-83B1-B3EABB786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45" y="1855037"/>
            <a:ext cx="3532822" cy="2940897"/>
          </a:xfrm>
          <a:prstGeom prst="rect">
            <a:avLst/>
          </a:prstGeom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240E174A-C9B2-4731-BB4D-CAE02EC69F30}"/>
              </a:ext>
            </a:extLst>
          </p:cNvPr>
          <p:cNvSpPr/>
          <p:nvPr/>
        </p:nvSpPr>
        <p:spPr>
          <a:xfrm>
            <a:off x="4043005" y="628106"/>
            <a:ext cx="7459197" cy="112371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8E3012A-6784-4CC2-AEB7-3208AEE64A39}"/>
              </a:ext>
            </a:extLst>
          </p:cNvPr>
          <p:cNvSpPr/>
          <p:nvPr/>
        </p:nvSpPr>
        <p:spPr>
          <a:xfrm>
            <a:off x="4043005" y="2173117"/>
            <a:ext cx="7435604" cy="1634490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E3E9D12C-7C0D-4D76-B6BF-BF2A2C0B4B31}"/>
              </a:ext>
            </a:extLst>
          </p:cNvPr>
          <p:cNvSpPr/>
          <p:nvPr/>
        </p:nvSpPr>
        <p:spPr>
          <a:xfrm>
            <a:off x="4114443" y="4287203"/>
            <a:ext cx="7435604" cy="1634490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F7A441-BF9B-46CE-429A-13B4E236BF6A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三年级上册PPT课件范本-爱什么颜色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End of the School Year: Summer Break XL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821</Words>
  <Application>Microsoft Office PowerPoint</Application>
  <PresentationFormat>Widescreen</PresentationFormat>
  <Paragraphs>90</Paragraphs>
  <Slides>18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41" baseType="lpstr">
      <vt:lpstr>等线</vt:lpstr>
      <vt:lpstr>等线 Light</vt:lpstr>
      <vt:lpstr>微软雅黑</vt:lpstr>
      <vt:lpstr>#9Slide02 Noi dung dai</vt:lpstr>
      <vt:lpstr>#9Slide02 Tieu de dai</vt:lpstr>
      <vt:lpstr>Arial</vt:lpstr>
      <vt:lpstr>Bellota Text</vt:lpstr>
      <vt:lpstr>Bookman Old Style</vt:lpstr>
      <vt:lpstr>Calibri</vt:lpstr>
      <vt:lpstr>Coiny</vt:lpstr>
      <vt:lpstr>Didact Gothic</vt:lpstr>
      <vt:lpstr>iCiel Cadena</vt:lpstr>
      <vt:lpstr>Odibee Sans</vt:lpstr>
      <vt:lpstr>Roboto Condensed</vt:lpstr>
      <vt:lpstr>Times New Roman</vt:lpstr>
      <vt:lpstr>VNI-Avo</vt:lpstr>
      <vt:lpstr>义启紫水晶体</vt:lpstr>
      <vt:lpstr>1_包图主题2</vt:lpstr>
      <vt:lpstr>2_包图主题2</vt:lpstr>
      <vt:lpstr>1_Office 主题​​</vt:lpstr>
      <vt:lpstr>2_Office 主题​​</vt:lpstr>
      <vt:lpstr>Office Theme</vt:lpstr>
      <vt:lpstr>End of the School Year: Summer Break XL by Slidesgo</vt:lpstr>
      <vt:lpstr>PowerPoint Presentation</vt:lpstr>
      <vt:lpstr>PowerPoint Presentation</vt:lpstr>
      <vt:lpstr>YÊU CẦU CẦN ĐẠT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视频</dc:title>
  <dc:creator>lxl</dc:creator>
  <cp:lastModifiedBy>Thanh Đinh</cp:lastModifiedBy>
  <cp:revision>123</cp:revision>
  <dcterms:created xsi:type="dcterms:W3CDTF">2017-09-15T02:25:26Z</dcterms:created>
  <dcterms:modified xsi:type="dcterms:W3CDTF">2025-10-16T16:36:32Z</dcterms:modified>
</cp:coreProperties>
</file>