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  <p:sldMasterId id="2147483744" r:id="rId4"/>
    <p:sldMasterId id="2147483756" r:id="rId5"/>
  </p:sldMasterIdLst>
  <p:notesMasterIdLst>
    <p:notesMasterId r:id="rId12"/>
  </p:notesMasterIdLst>
  <p:sldIdLst>
    <p:sldId id="356" r:id="rId6"/>
    <p:sldId id="323" r:id="rId7"/>
    <p:sldId id="350" r:id="rId8"/>
    <p:sldId id="351" r:id="rId9"/>
    <p:sldId id="35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FFFF00"/>
    <a:srgbClr val="FFFF66"/>
    <a:srgbClr val="FF00FF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C05F3-9601-4F57-939A-5C03ACBE4A0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AED5-918B-4AF1-A9F2-A4D62520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3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2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5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8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4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1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4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92288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86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96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9969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73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49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91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A22E8-A444-09E5-2108-E9BCD6E3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6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6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5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44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Hình ảnh 12">
            <a:extLst>
              <a:ext uri="{FF2B5EF4-FFF2-40B4-BE49-F238E27FC236}">
                <a16:creationId xmlns:a16="http://schemas.microsoft.com/office/drawing/2014/main" id="{0BB0A8FE-4703-5498-D221-403E3FC8FC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FD3ADAD-CDFC-C294-71B3-FF1D2115F84D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7937745-2D48-0FAC-FD25-449BE55C1D9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D8D332-B4CD-D0C5-EFE2-41FA437A0348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1C212C0-BD7E-760A-6C88-B52B72D765A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84960B-8EB7-408F-BA3A-97CC01F7057A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98B0A8-0FAE-B03E-30D6-6C415CF9D76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40538-FB07-437F-BCC9-C1C5DAD1B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Hình ảnh 12">
            <a:extLst>
              <a:ext uri="{FF2B5EF4-FFF2-40B4-BE49-F238E27FC236}">
                <a16:creationId xmlns:a16="http://schemas.microsoft.com/office/drawing/2014/main" id="{371575BB-688F-7E11-1395-B5A90ACAAC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12" name="Hình chữ nhật: Góc Tròn 7">
            <a:extLst>
              <a:ext uri="{FF2B5EF4-FFF2-40B4-BE49-F238E27FC236}">
                <a16:creationId xmlns:a16="http://schemas.microsoft.com/office/drawing/2014/main" id="{3258770D-0B14-4B04-2FB8-24939DA2FEA9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386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A05970B-57F4-2A08-DFC9-C9FA6E764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849116"/>
            <a:ext cx="2837569" cy="283756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E54D523-DECC-F566-698B-BDE5111C0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1309733" y="3998783"/>
            <a:ext cx="2503962" cy="2503962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22F15AD0-4970-800E-4B2F-2D0C27F8E4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22" y="310393"/>
            <a:ext cx="1555844" cy="1555844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596F1A40-5C1B-566C-4373-68325E765F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721" y="-164087"/>
            <a:ext cx="2136820" cy="2136820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67333E2C-FED9-E5C5-4D27-125AEFA036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11A2D9-76E1-32AD-8933-49DBC5760E9C}"/>
              </a:ext>
            </a:extLst>
          </p:cNvPr>
          <p:cNvGrpSpPr/>
          <p:nvPr/>
        </p:nvGrpSpPr>
        <p:grpSpPr>
          <a:xfrm>
            <a:off x="3936996" y="-1237228"/>
            <a:ext cx="4666228" cy="4666228"/>
            <a:chOff x="3585900" y="-1335941"/>
            <a:chExt cx="4666228" cy="4666228"/>
          </a:xfrm>
        </p:grpSpPr>
        <p:pic>
          <p:nvPicPr>
            <p:cNvPr id="8" name="图片 16">
              <a:extLst>
                <a:ext uri="{FF2B5EF4-FFF2-40B4-BE49-F238E27FC236}">
                  <a16:creationId xmlns:a16="http://schemas.microsoft.com/office/drawing/2014/main" id="{AE577ED8-6B36-8328-BCC6-86CA302D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756195B3-FD2C-1BAD-8D45-C5116548A17E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ĐẠO ĐỨC 2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AB7CD4-98F0-78AF-1BD3-6F9FD1A59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41" y="1274217"/>
            <a:ext cx="10807700" cy="303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F2E67-7E98-9EC0-6463-986F75D6D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522" y="3272624"/>
            <a:ext cx="30861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03"/>
          <a:stretch/>
        </p:blipFill>
        <p:spPr>
          <a:xfrm>
            <a:off x="422148" y="2286465"/>
            <a:ext cx="3359466" cy="2458471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430" r="4446"/>
          <a:stretch/>
        </p:blipFill>
        <p:spPr>
          <a:xfrm>
            <a:off x="3955568" y="2293023"/>
            <a:ext cx="3414033" cy="2458471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088" r="21677"/>
          <a:stretch/>
        </p:blipFill>
        <p:spPr>
          <a:xfrm>
            <a:off x="7498905" y="2286464"/>
            <a:ext cx="3988201" cy="2458471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209" y="4778144"/>
            <a:ext cx="3277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Lan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thường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vo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tròn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khăn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sau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khi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rửa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mặt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xong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7479" y="4885720"/>
            <a:ext cx="327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Tuấn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xé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vở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để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máy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bay.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422" y="4828047"/>
            <a:ext cx="327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Mạnh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hay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làm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rơi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bút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và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thước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45D73EB-E49B-A6F3-6D5B-A5D635F8502F}"/>
              </a:ext>
            </a:extLst>
          </p:cNvPr>
          <p:cNvSpPr/>
          <p:nvPr/>
        </p:nvSpPr>
        <p:spPr>
          <a:xfrm>
            <a:off x="1500075" y="855307"/>
            <a:ext cx="7877457" cy="11213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2D34-C0E2-A695-3F4D-1EF86AE0C0C7}"/>
              </a:ext>
            </a:extLst>
          </p:cNvPr>
          <p:cNvSpPr txBox="1"/>
          <p:nvPr/>
        </p:nvSpPr>
        <p:spPr>
          <a:xfrm>
            <a:off x="699099" y="888643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2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0ACDF6-837A-44D3-87F0-B44617E0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3"/>
          <a:stretch/>
        </p:blipFill>
        <p:spPr>
          <a:xfrm>
            <a:off x="384652" y="244015"/>
            <a:ext cx="5948914" cy="4353440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944A88-5A2D-4BA2-B2E1-2DBAA1344E0A}"/>
              </a:ext>
            </a:extLst>
          </p:cNvPr>
          <p:cNvSpPr txBox="1"/>
          <p:nvPr/>
        </p:nvSpPr>
        <p:spPr>
          <a:xfrm>
            <a:off x="6470024" y="1173015"/>
            <a:ext cx="604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Lan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thường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vo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tròn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khăn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sau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khi</a:t>
            </a:r>
            <a:endParaRPr lang="en-US" sz="2800" i="1" noProof="0" dirty="0">
              <a:solidFill>
                <a:srgbClr val="00206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rửa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mặt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xong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D5907C8-FA12-4F17-80DB-938F90B64BCD}"/>
              </a:ext>
            </a:extLst>
          </p:cNvPr>
          <p:cNvSpPr/>
          <p:nvPr/>
        </p:nvSpPr>
        <p:spPr>
          <a:xfrm>
            <a:off x="4602480" y="3429000"/>
            <a:ext cx="7490460" cy="3121804"/>
          </a:xfrm>
          <a:prstGeom prst="cloud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3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4">
            <a:extLst>
              <a:ext uri="{FF2B5EF4-FFF2-40B4-BE49-F238E27FC236}">
                <a16:creationId xmlns:a16="http://schemas.microsoft.com/office/drawing/2014/main" id="{76F59444-646F-49FE-BC5B-0D73835B09E8}"/>
              </a:ext>
            </a:extLst>
          </p:cNvPr>
          <p:cNvSpPr/>
          <p:nvPr/>
        </p:nvSpPr>
        <p:spPr>
          <a:xfrm>
            <a:off x="248194" y="175153"/>
            <a:ext cx="11665132" cy="64477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398372-C697-411D-84F7-9CC22C553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" r="4446"/>
          <a:stretch/>
        </p:blipFill>
        <p:spPr>
          <a:xfrm>
            <a:off x="395124" y="388513"/>
            <a:ext cx="6187062" cy="4455350"/>
          </a:xfrm>
          <a:prstGeom prst="round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699F25-C346-417F-B35F-4EDF7F43931C}"/>
              </a:ext>
            </a:extLst>
          </p:cNvPr>
          <p:cNvSpPr txBox="1"/>
          <p:nvPr/>
        </p:nvSpPr>
        <p:spPr>
          <a:xfrm>
            <a:off x="6769756" y="1925774"/>
            <a:ext cx="470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Tuấn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xé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vở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để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máy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bay.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73F2A34-A814-4880-8AB9-869D3F2F7F7F}"/>
              </a:ext>
            </a:extLst>
          </p:cNvPr>
          <p:cNvSpPr/>
          <p:nvPr/>
        </p:nvSpPr>
        <p:spPr>
          <a:xfrm>
            <a:off x="5376844" y="3332474"/>
            <a:ext cx="6422827" cy="3121804"/>
          </a:xfrm>
          <a:prstGeom prst="cloud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08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FF382E46-47E2-499A-911E-CB12BDC376AA}"/>
              </a:ext>
            </a:extLst>
          </p:cNvPr>
          <p:cNvSpPr/>
          <p:nvPr/>
        </p:nvSpPr>
        <p:spPr>
          <a:xfrm>
            <a:off x="248194" y="175153"/>
            <a:ext cx="11665132" cy="64477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C45D54-5D90-4810-9641-ACB565670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" r="21677"/>
          <a:stretch/>
        </p:blipFill>
        <p:spPr>
          <a:xfrm>
            <a:off x="248194" y="307774"/>
            <a:ext cx="6197679" cy="4318014"/>
          </a:xfrm>
          <a:prstGeom prst="round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56FD25-597B-4D0B-9F36-493DEB30A2B7}"/>
              </a:ext>
            </a:extLst>
          </p:cNvPr>
          <p:cNvSpPr txBox="1"/>
          <p:nvPr/>
        </p:nvSpPr>
        <p:spPr>
          <a:xfrm>
            <a:off x="6826797" y="1790722"/>
            <a:ext cx="493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Mạnh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hay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làm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rơi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bút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và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thước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252703A-28C6-469D-B9A6-3FA1F80592C4}"/>
              </a:ext>
            </a:extLst>
          </p:cNvPr>
          <p:cNvSpPr/>
          <p:nvPr/>
        </p:nvSpPr>
        <p:spPr>
          <a:xfrm>
            <a:off x="5416669" y="3037840"/>
            <a:ext cx="6438789" cy="3585029"/>
          </a:xfrm>
          <a:prstGeom prst="cloud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88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172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#9SLIDE07 ICIELKONI BLACK</vt:lpstr>
      <vt:lpstr>#9Slide07 SVNDessert Menu Scrip</vt:lpstr>
      <vt:lpstr>Arial</vt:lpstr>
      <vt:lpstr>Calibri</vt:lpstr>
      <vt:lpstr>Calibri Light</vt:lpstr>
      <vt:lpstr>Cambria</vt:lpstr>
      <vt:lpstr>Utm AVO</vt:lpstr>
      <vt:lpstr>Office Theme</vt:lpstr>
      <vt:lpstr>1_Office 主题​​</vt:lpstr>
      <vt:lpstr>2_Office 主题</vt:lpstr>
      <vt:lpstr>Chủ đề Office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101</cp:revision>
  <dcterms:created xsi:type="dcterms:W3CDTF">2021-06-14T04:01:58Z</dcterms:created>
  <dcterms:modified xsi:type="dcterms:W3CDTF">2025-12-23T08:29:38Z</dcterms:modified>
</cp:coreProperties>
</file>