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3.xml" ContentType="application/vnd.openxmlformats-officedocument.presentationml.tags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7" r:id="rId2"/>
    <p:sldMasterId id="2147483701" r:id="rId3"/>
  </p:sldMasterIdLst>
  <p:notesMasterIdLst>
    <p:notesMasterId r:id="rId17"/>
  </p:notesMasterIdLst>
  <p:sldIdLst>
    <p:sldId id="337" r:id="rId4"/>
    <p:sldId id="339" r:id="rId5"/>
    <p:sldId id="257" r:id="rId6"/>
    <p:sldId id="358" r:id="rId7"/>
    <p:sldId id="4411" r:id="rId8"/>
    <p:sldId id="258" r:id="rId9"/>
    <p:sldId id="260" r:id="rId10"/>
    <p:sldId id="443" r:id="rId11"/>
    <p:sldId id="444" r:id="rId12"/>
    <p:sldId id="445" r:id="rId13"/>
    <p:sldId id="446" r:id="rId14"/>
    <p:sldId id="447" r:id="rId15"/>
    <p:sldId id="449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6" d="100"/>
          <a:sy n="66" d="100"/>
        </p:scale>
        <p:origin x="687" y="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AAA876-CF29-41DE-99E9-9CECBE594869}" type="datetimeFigureOut">
              <a:rPr lang="en-US" smtClean="0"/>
              <a:t>22/09/2025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05416A-F747-4AEE-AB95-5D9E4E3DE9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91839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9AD698A-D66C-4FA1-BBD8-F72AE9E6E7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748762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6" name="Google Shape;1636;ge342035e76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7" name="Google Shape;1637;ge342035e76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8914383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9AD698A-D66C-4FA1-BBD8-F72AE9E6E7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40081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9AD698A-D66C-4FA1-BBD8-F72AE9E6E7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94066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6" name="Google Shape;159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7" name="Google Shape;159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945859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5" name="Google Shape;1615;ge17ab1a3a8_0_1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6" name="Google Shape;1616;ge17ab1a3a8_0_1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476964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6" name="Google Shape;1636;ge342035e76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7" name="Google Shape;1637;ge342035e76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677049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6" name="Google Shape;1636;ge342035e76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7" name="Google Shape;1637;ge342035e76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51733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5" name="Google Shape;1615;ge17ab1a3a8_0_1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6" name="Google Shape;1616;ge17ab1a3a8_0_1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6813092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6" name="Google Shape;1636;ge342035e76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7" name="Google Shape;1637;ge342035e76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5584932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6" name="Google Shape;1636;ge342035e76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7" name="Google Shape;1637;ge342035e76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216052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bit.ly/2TtBDfr" TargetMode="Externa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273933" y="33"/>
            <a:ext cx="11918267" cy="6858000"/>
            <a:chOff x="205450" y="25"/>
            <a:chExt cx="8938700" cy="5143500"/>
          </a:xfrm>
        </p:grpSpPr>
        <p:cxnSp>
          <p:nvCxnSpPr>
            <p:cNvPr id="10" name="Google Shape;10;p2"/>
            <p:cNvCxnSpPr/>
            <p:nvPr/>
          </p:nvCxnSpPr>
          <p:spPr>
            <a:xfrm>
              <a:off x="205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" name="Google Shape;11;p2"/>
            <p:cNvCxnSpPr/>
            <p:nvPr/>
          </p:nvCxnSpPr>
          <p:spPr>
            <a:xfrm>
              <a:off x="424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" name="Google Shape;12;p2"/>
            <p:cNvCxnSpPr/>
            <p:nvPr/>
          </p:nvCxnSpPr>
          <p:spPr>
            <a:xfrm>
              <a:off x="643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" name="Google Shape;13;p2"/>
            <p:cNvCxnSpPr/>
            <p:nvPr/>
          </p:nvCxnSpPr>
          <p:spPr>
            <a:xfrm>
              <a:off x="862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" name="Google Shape;14;p2"/>
            <p:cNvCxnSpPr/>
            <p:nvPr/>
          </p:nvCxnSpPr>
          <p:spPr>
            <a:xfrm>
              <a:off x="1080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" name="Google Shape;15;p2"/>
            <p:cNvCxnSpPr/>
            <p:nvPr/>
          </p:nvCxnSpPr>
          <p:spPr>
            <a:xfrm>
              <a:off x="12998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" name="Google Shape;16;p2"/>
            <p:cNvCxnSpPr/>
            <p:nvPr/>
          </p:nvCxnSpPr>
          <p:spPr>
            <a:xfrm>
              <a:off x="15187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" name="Google Shape;17;p2"/>
            <p:cNvCxnSpPr/>
            <p:nvPr/>
          </p:nvCxnSpPr>
          <p:spPr>
            <a:xfrm>
              <a:off x="17375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" name="Google Shape;18;p2"/>
            <p:cNvCxnSpPr/>
            <p:nvPr/>
          </p:nvCxnSpPr>
          <p:spPr>
            <a:xfrm>
              <a:off x="1956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" name="Google Shape;19;p2"/>
            <p:cNvCxnSpPr/>
            <p:nvPr/>
          </p:nvCxnSpPr>
          <p:spPr>
            <a:xfrm>
              <a:off x="2175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" name="Google Shape;20;p2"/>
            <p:cNvCxnSpPr/>
            <p:nvPr/>
          </p:nvCxnSpPr>
          <p:spPr>
            <a:xfrm>
              <a:off x="2394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" name="Google Shape;21;p2"/>
            <p:cNvCxnSpPr/>
            <p:nvPr/>
          </p:nvCxnSpPr>
          <p:spPr>
            <a:xfrm>
              <a:off x="2613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" name="Google Shape;22;p2"/>
            <p:cNvCxnSpPr/>
            <p:nvPr/>
          </p:nvCxnSpPr>
          <p:spPr>
            <a:xfrm>
              <a:off x="2831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" name="Google Shape;23;p2"/>
            <p:cNvCxnSpPr/>
            <p:nvPr/>
          </p:nvCxnSpPr>
          <p:spPr>
            <a:xfrm>
              <a:off x="30508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" name="Google Shape;24;p2"/>
            <p:cNvCxnSpPr/>
            <p:nvPr/>
          </p:nvCxnSpPr>
          <p:spPr>
            <a:xfrm>
              <a:off x="32697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" name="Google Shape;25;p2"/>
            <p:cNvCxnSpPr/>
            <p:nvPr/>
          </p:nvCxnSpPr>
          <p:spPr>
            <a:xfrm>
              <a:off x="34885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" name="Google Shape;26;p2"/>
            <p:cNvCxnSpPr/>
            <p:nvPr/>
          </p:nvCxnSpPr>
          <p:spPr>
            <a:xfrm>
              <a:off x="3707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" name="Google Shape;27;p2"/>
            <p:cNvCxnSpPr/>
            <p:nvPr/>
          </p:nvCxnSpPr>
          <p:spPr>
            <a:xfrm>
              <a:off x="3926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" name="Google Shape;28;p2"/>
            <p:cNvCxnSpPr/>
            <p:nvPr/>
          </p:nvCxnSpPr>
          <p:spPr>
            <a:xfrm>
              <a:off x="4145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" name="Google Shape;29;p2"/>
            <p:cNvCxnSpPr/>
            <p:nvPr/>
          </p:nvCxnSpPr>
          <p:spPr>
            <a:xfrm>
              <a:off x="4364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" name="Google Shape;30;p2"/>
            <p:cNvCxnSpPr/>
            <p:nvPr/>
          </p:nvCxnSpPr>
          <p:spPr>
            <a:xfrm>
              <a:off x="4582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" name="Google Shape;31;p2"/>
            <p:cNvCxnSpPr/>
            <p:nvPr/>
          </p:nvCxnSpPr>
          <p:spPr>
            <a:xfrm rot="10800000">
              <a:off x="6863550" y="2061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" name="Google Shape;32;p2"/>
            <p:cNvCxnSpPr/>
            <p:nvPr/>
          </p:nvCxnSpPr>
          <p:spPr>
            <a:xfrm rot="10800000">
              <a:off x="6863550" y="18426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" name="Google Shape;33;p2"/>
            <p:cNvCxnSpPr/>
            <p:nvPr/>
          </p:nvCxnSpPr>
          <p:spPr>
            <a:xfrm rot="10800000">
              <a:off x="6863550" y="162373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" name="Google Shape;34;p2"/>
            <p:cNvCxnSpPr/>
            <p:nvPr/>
          </p:nvCxnSpPr>
          <p:spPr>
            <a:xfrm rot="10800000">
              <a:off x="6863550" y="140486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" name="Google Shape;35;p2"/>
            <p:cNvCxnSpPr/>
            <p:nvPr/>
          </p:nvCxnSpPr>
          <p:spPr>
            <a:xfrm rot="10800000">
              <a:off x="6863550" y="11859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" name="Google Shape;36;p2"/>
            <p:cNvCxnSpPr/>
            <p:nvPr/>
          </p:nvCxnSpPr>
          <p:spPr>
            <a:xfrm rot="10800000">
              <a:off x="6863550" y="9671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" name="Google Shape;37;p2"/>
            <p:cNvCxnSpPr/>
            <p:nvPr/>
          </p:nvCxnSpPr>
          <p:spPr>
            <a:xfrm rot="10800000">
              <a:off x="6863550" y="74823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" name="Google Shape;38;p2"/>
            <p:cNvCxnSpPr/>
            <p:nvPr/>
          </p:nvCxnSpPr>
          <p:spPr>
            <a:xfrm rot="10800000">
              <a:off x="6863550" y="52936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" name="Google Shape;39;p2"/>
            <p:cNvCxnSpPr/>
            <p:nvPr/>
          </p:nvCxnSpPr>
          <p:spPr>
            <a:xfrm rot="10800000">
              <a:off x="6863550" y="310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" name="Google Shape;40;p2"/>
            <p:cNvCxnSpPr/>
            <p:nvPr/>
          </p:nvCxnSpPr>
          <p:spPr>
            <a:xfrm rot="10800000">
              <a:off x="6863550" y="916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" name="Google Shape;41;p2"/>
            <p:cNvCxnSpPr/>
            <p:nvPr/>
          </p:nvCxnSpPr>
          <p:spPr>
            <a:xfrm rot="10800000">
              <a:off x="6863550" y="-1272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" name="Google Shape;42;p2"/>
            <p:cNvCxnSpPr/>
            <p:nvPr/>
          </p:nvCxnSpPr>
          <p:spPr>
            <a:xfrm rot="10800000">
              <a:off x="6863550" y="-3461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" name="Google Shape;43;p2"/>
            <p:cNvCxnSpPr/>
            <p:nvPr/>
          </p:nvCxnSpPr>
          <p:spPr>
            <a:xfrm rot="10800000">
              <a:off x="6863550" y="-56501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" name="Google Shape;44;p2"/>
            <p:cNvCxnSpPr/>
            <p:nvPr/>
          </p:nvCxnSpPr>
          <p:spPr>
            <a:xfrm rot="10800000">
              <a:off x="6863550" y="-78388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" name="Google Shape;45;p2"/>
            <p:cNvCxnSpPr/>
            <p:nvPr/>
          </p:nvCxnSpPr>
          <p:spPr>
            <a:xfrm rot="10800000">
              <a:off x="6863550" y="-10027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" name="Google Shape;46;p2"/>
            <p:cNvCxnSpPr/>
            <p:nvPr/>
          </p:nvCxnSpPr>
          <p:spPr>
            <a:xfrm rot="10800000">
              <a:off x="6863550" y="-12216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" name="Google Shape;47;p2"/>
            <p:cNvCxnSpPr/>
            <p:nvPr/>
          </p:nvCxnSpPr>
          <p:spPr>
            <a:xfrm rot="10800000">
              <a:off x="6863550" y="-144051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8" name="Google Shape;48;p2"/>
            <p:cNvCxnSpPr/>
            <p:nvPr/>
          </p:nvCxnSpPr>
          <p:spPr>
            <a:xfrm rot="10800000">
              <a:off x="6863550" y="-165938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9" name="Google Shape;49;p2"/>
            <p:cNvCxnSpPr/>
            <p:nvPr/>
          </p:nvCxnSpPr>
          <p:spPr>
            <a:xfrm rot="10800000">
              <a:off x="6863550" y="-18782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0" name="Google Shape;50;p2"/>
            <p:cNvCxnSpPr/>
            <p:nvPr/>
          </p:nvCxnSpPr>
          <p:spPr>
            <a:xfrm rot="10800000">
              <a:off x="6863550" y="-20971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1" name="Google Shape;51;p2"/>
            <p:cNvCxnSpPr/>
            <p:nvPr/>
          </p:nvCxnSpPr>
          <p:spPr>
            <a:xfrm rot="10800000">
              <a:off x="6863550" y="2267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2" name="Google Shape;52;p2"/>
            <p:cNvCxnSpPr/>
            <p:nvPr/>
          </p:nvCxnSpPr>
          <p:spPr>
            <a:xfrm rot="10800000">
              <a:off x="6863550" y="2473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3" name="Google Shape;53;p2"/>
            <p:cNvCxnSpPr/>
            <p:nvPr/>
          </p:nvCxnSpPr>
          <p:spPr>
            <a:xfrm rot="10800000">
              <a:off x="6863550" y="2679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54" name="Google Shape;54;p2"/>
          <p:cNvGrpSpPr/>
          <p:nvPr/>
        </p:nvGrpSpPr>
        <p:grpSpPr>
          <a:xfrm>
            <a:off x="33" y="-14417"/>
            <a:ext cx="12191920" cy="6886840"/>
            <a:chOff x="1888" y="-21775"/>
            <a:chExt cx="9142112" cy="5165130"/>
          </a:xfrm>
        </p:grpSpPr>
        <p:sp>
          <p:nvSpPr>
            <p:cNvPr id="55" name="Google Shape;55;p2"/>
            <p:cNvSpPr/>
            <p:nvPr/>
          </p:nvSpPr>
          <p:spPr>
            <a:xfrm>
              <a:off x="1888" y="-21775"/>
              <a:ext cx="9142112" cy="4126192"/>
            </a:xfrm>
            <a:custGeom>
              <a:avLst/>
              <a:gdLst/>
              <a:ahLst/>
              <a:cxnLst/>
              <a:rect l="l" t="t" r="r" b="b"/>
              <a:pathLst>
                <a:path w="285691" h="136482" extrusionOk="0">
                  <a:moveTo>
                    <a:pt x="243793" y="0"/>
                  </a:moveTo>
                  <a:cubicBezTo>
                    <a:pt x="241674" y="10406"/>
                    <a:pt x="234911" y="20550"/>
                    <a:pt x="220504" y="26241"/>
                  </a:cubicBezTo>
                  <a:cubicBezTo>
                    <a:pt x="201454" y="33766"/>
                    <a:pt x="174951" y="31266"/>
                    <a:pt x="155353" y="38291"/>
                  </a:cubicBezTo>
                  <a:cubicBezTo>
                    <a:pt x="123075" y="49875"/>
                    <a:pt x="125933" y="80046"/>
                    <a:pt x="97144" y="94500"/>
                  </a:cubicBezTo>
                  <a:cubicBezTo>
                    <a:pt x="80106" y="103060"/>
                    <a:pt x="56115" y="104061"/>
                    <a:pt x="34052" y="106156"/>
                  </a:cubicBezTo>
                  <a:cubicBezTo>
                    <a:pt x="22503" y="107263"/>
                    <a:pt x="10299" y="109121"/>
                    <a:pt x="1" y="112383"/>
                  </a:cubicBezTo>
                  <a:lnTo>
                    <a:pt x="1" y="136481"/>
                  </a:lnTo>
                  <a:cubicBezTo>
                    <a:pt x="2596" y="134802"/>
                    <a:pt x="5537" y="133314"/>
                    <a:pt x="8895" y="132028"/>
                  </a:cubicBezTo>
                  <a:cubicBezTo>
                    <a:pt x="20129" y="127743"/>
                    <a:pt x="33145" y="126895"/>
                    <a:pt x="46668" y="126895"/>
                  </a:cubicBezTo>
                  <a:cubicBezTo>
                    <a:pt x="55517" y="126895"/>
                    <a:pt x="64584" y="127258"/>
                    <a:pt x="73511" y="127258"/>
                  </a:cubicBezTo>
                  <a:cubicBezTo>
                    <a:pt x="77965" y="127258"/>
                    <a:pt x="82385" y="127167"/>
                    <a:pt x="86726" y="126897"/>
                  </a:cubicBezTo>
                  <a:cubicBezTo>
                    <a:pt x="117349" y="124992"/>
                    <a:pt x="145590" y="112955"/>
                    <a:pt x="158342" y="96357"/>
                  </a:cubicBezTo>
                  <a:cubicBezTo>
                    <a:pt x="170129" y="81022"/>
                    <a:pt x="171260" y="60996"/>
                    <a:pt x="195215" y="51887"/>
                  </a:cubicBezTo>
                  <a:cubicBezTo>
                    <a:pt x="214242" y="44660"/>
                    <a:pt x="240888" y="47601"/>
                    <a:pt x="259354" y="39874"/>
                  </a:cubicBezTo>
                  <a:cubicBezTo>
                    <a:pt x="275690" y="33028"/>
                    <a:pt x="280357" y="20229"/>
                    <a:pt x="285691" y="8787"/>
                  </a:cubicBezTo>
                  <a:lnTo>
                    <a:pt x="285691" y="0"/>
                  </a:lnTo>
                  <a:close/>
                </a:path>
              </a:pathLst>
            </a:custGeom>
            <a:solidFill>
              <a:schemeClr val="accent4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6299808" y="3098373"/>
              <a:ext cx="2844192" cy="2044982"/>
            </a:xfrm>
            <a:custGeom>
              <a:avLst/>
              <a:gdLst/>
              <a:ahLst/>
              <a:cxnLst/>
              <a:rect l="l" t="t" r="r" b="b"/>
              <a:pathLst>
                <a:path w="88881" h="64247" extrusionOk="0">
                  <a:moveTo>
                    <a:pt x="88881" y="0"/>
                  </a:moveTo>
                  <a:cubicBezTo>
                    <a:pt x="85285" y="179"/>
                    <a:pt x="81678" y="298"/>
                    <a:pt x="78130" y="667"/>
                  </a:cubicBezTo>
                  <a:cubicBezTo>
                    <a:pt x="61663" y="2358"/>
                    <a:pt x="47162" y="9608"/>
                    <a:pt x="41625" y="18943"/>
                  </a:cubicBezTo>
                  <a:cubicBezTo>
                    <a:pt x="38791" y="23717"/>
                    <a:pt x="38196" y="28849"/>
                    <a:pt x="36315" y="33778"/>
                  </a:cubicBezTo>
                  <a:cubicBezTo>
                    <a:pt x="31588" y="46232"/>
                    <a:pt x="17991" y="57257"/>
                    <a:pt x="1" y="64246"/>
                  </a:cubicBezTo>
                  <a:lnTo>
                    <a:pt x="49364" y="64246"/>
                  </a:lnTo>
                  <a:cubicBezTo>
                    <a:pt x="49733" y="63949"/>
                    <a:pt x="50090" y="63639"/>
                    <a:pt x="50436" y="63329"/>
                  </a:cubicBezTo>
                  <a:cubicBezTo>
                    <a:pt x="60997" y="53769"/>
                    <a:pt x="59306" y="39874"/>
                    <a:pt x="74058" y="32504"/>
                  </a:cubicBezTo>
                  <a:cubicBezTo>
                    <a:pt x="78380" y="30349"/>
                    <a:pt x="83476" y="29087"/>
                    <a:pt x="88881" y="28170"/>
                  </a:cubicBezTo>
                  <a:lnTo>
                    <a:pt x="88881" y="0"/>
                  </a:ln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1466464" y="2257794"/>
              <a:ext cx="7677536" cy="2885549"/>
            </a:xfrm>
            <a:custGeom>
              <a:avLst/>
              <a:gdLst/>
              <a:ahLst/>
              <a:cxnLst/>
              <a:rect l="l" t="t" r="r" b="b"/>
              <a:pathLst>
                <a:path w="239923" h="90655" extrusionOk="0">
                  <a:moveTo>
                    <a:pt x="239923" y="0"/>
                  </a:moveTo>
                  <a:cubicBezTo>
                    <a:pt x="224147" y="2489"/>
                    <a:pt x="206347" y="2393"/>
                    <a:pt x="192560" y="7632"/>
                  </a:cubicBezTo>
                  <a:cubicBezTo>
                    <a:pt x="168605" y="16740"/>
                    <a:pt x="167473" y="36767"/>
                    <a:pt x="155686" y="52114"/>
                  </a:cubicBezTo>
                  <a:cubicBezTo>
                    <a:pt x="142935" y="68699"/>
                    <a:pt x="114693" y="80748"/>
                    <a:pt x="84070" y="82653"/>
                  </a:cubicBezTo>
                  <a:cubicBezTo>
                    <a:pt x="79761" y="82920"/>
                    <a:pt x="75374" y="83009"/>
                    <a:pt x="70953" y="83009"/>
                  </a:cubicBezTo>
                  <a:cubicBezTo>
                    <a:pt x="61994" y="83009"/>
                    <a:pt x="52893" y="82643"/>
                    <a:pt x="44012" y="82643"/>
                  </a:cubicBezTo>
                  <a:cubicBezTo>
                    <a:pt x="30488" y="82643"/>
                    <a:pt x="17473" y="83493"/>
                    <a:pt x="6239" y="87785"/>
                  </a:cubicBezTo>
                  <a:cubicBezTo>
                    <a:pt x="3977" y="88642"/>
                    <a:pt x="1905" y="89606"/>
                    <a:pt x="0" y="90654"/>
                  </a:cubicBezTo>
                  <a:lnTo>
                    <a:pt x="151043" y="90654"/>
                  </a:lnTo>
                  <a:cubicBezTo>
                    <a:pt x="169033" y="83665"/>
                    <a:pt x="182630" y="72640"/>
                    <a:pt x="187357" y="60186"/>
                  </a:cubicBezTo>
                  <a:cubicBezTo>
                    <a:pt x="189238" y="55257"/>
                    <a:pt x="189833" y="50125"/>
                    <a:pt x="192667" y="45351"/>
                  </a:cubicBezTo>
                  <a:cubicBezTo>
                    <a:pt x="198204" y="36016"/>
                    <a:pt x="212705" y="28766"/>
                    <a:pt x="229172" y="27075"/>
                  </a:cubicBezTo>
                  <a:cubicBezTo>
                    <a:pt x="232720" y="26706"/>
                    <a:pt x="236327" y="26587"/>
                    <a:pt x="239923" y="26408"/>
                  </a:cubicBezTo>
                  <a:lnTo>
                    <a:pt x="239923" y="0"/>
                  </a:ln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1888" y="39626"/>
              <a:ext cx="9142112" cy="5103686"/>
            </a:xfrm>
            <a:custGeom>
              <a:avLst/>
              <a:gdLst/>
              <a:ahLst/>
              <a:cxnLst/>
              <a:rect l="l" t="t" r="r" b="b"/>
              <a:pathLst>
                <a:path w="285691" h="160342" extrusionOk="0">
                  <a:moveTo>
                    <a:pt x="285691" y="0"/>
                  </a:moveTo>
                  <a:cubicBezTo>
                    <a:pt x="280357" y="11442"/>
                    <a:pt x="275690" y="24241"/>
                    <a:pt x="259354" y="31087"/>
                  </a:cubicBezTo>
                  <a:cubicBezTo>
                    <a:pt x="240888" y="38814"/>
                    <a:pt x="214242" y="35873"/>
                    <a:pt x="195215" y="43101"/>
                  </a:cubicBezTo>
                  <a:cubicBezTo>
                    <a:pt x="171260" y="52209"/>
                    <a:pt x="170129" y="72247"/>
                    <a:pt x="158342" y="87582"/>
                  </a:cubicBezTo>
                  <a:cubicBezTo>
                    <a:pt x="145590" y="104180"/>
                    <a:pt x="117337" y="116217"/>
                    <a:pt x="86726" y="118122"/>
                  </a:cubicBezTo>
                  <a:cubicBezTo>
                    <a:pt x="82385" y="118392"/>
                    <a:pt x="77965" y="118483"/>
                    <a:pt x="73511" y="118483"/>
                  </a:cubicBezTo>
                  <a:cubicBezTo>
                    <a:pt x="64584" y="118483"/>
                    <a:pt x="55517" y="118120"/>
                    <a:pt x="46668" y="118120"/>
                  </a:cubicBezTo>
                  <a:cubicBezTo>
                    <a:pt x="33145" y="118120"/>
                    <a:pt x="20129" y="118968"/>
                    <a:pt x="8895" y="123253"/>
                  </a:cubicBezTo>
                  <a:cubicBezTo>
                    <a:pt x="5537" y="124539"/>
                    <a:pt x="2596" y="126039"/>
                    <a:pt x="1" y="127706"/>
                  </a:cubicBezTo>
                  <a:lnTo>
                    <a:pt x="1" y="160341"/>
                  </a:lnTo>
                  <a:lnTo>
                    <a:pt x="4525" y="160341"/>
                  </a:lnTo>
                  <a:cubicBezTo>
                    <a:pt x="8537" y="151864"/>
                    <a:pt x="15360" y="144292"/>
                    <a:pt x="27683" y="139589"/>
                  </a:cubicBezTo>
                  <a:cubicBezTo>
                    <a:pt x="38917" y="135303"/>
                    <a:pt x="51933" y="134455"/>
                    <a:pt x="65456" y="134455"/>
                  </a:cubicBezTo>
                  <a:cubicBezTo>
                    <a:pt x="74305" y="134455"/>
                    <a:pt x="83372" y="134818"/>
                    <a:pt x="92299" y="134818"/>
                  </a:cubicBezTo>
                  <a:cubicBezTo>
                    <a:pt x="96753" y="134818"/>
                    <a:pt x="101173" y="134728"/>
                    <a:pt x="105514" y="134457"/>
                  </a:cubicBezTo>
                  <a:cubicBezTo>
                    <a:pt x="136125" y="132552"/>
                    <a:pt x="164378" y="120503"/>
                    <a:pt x="177118" y="103918"/>
                  </a:cubicBezTo>
                  <a:cubicBezTo>
                    <a:pt x="188917" y="88582"/>
                    <a:pt x="190036" y="68544"/>
                    <a:pt x="214003" y="59436"/>
                  </a:cubicBezTo>
                  <a:cubicBezTo>
                    <a:pt x="233030" y="52209"/>
                    <a:pt x="259676" y="55150"/>
                    <a:pt x="278131" y="47423"/>
                  </a:cubicBezTo>
                  <a:cubicBezTo>
                    <a:pt x="281000" y="46220"/>
                    <a:pt x="283476" y="44827"/>
                    <a:pt x="285691" y="43303"/>
                  </a:cubicBezTo>
                  <a:lnTo>
                    <a:pt x="285691" y="0"/>
                  </a:ln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146656" y="1417948"/>
              <a:ext cx="8997344" cy="3725383"/>
            </a:xfrm>
            <a:custGeom>
              <a:avLst/>
              <a:gdLst/>
              <a:ahLst/>
              <a:cxnLst/>
              <a:rect l="l" t="t" r="r" b="b"/>
              <a:pathLst>
                <a:path w="281167" h="117040" extrusionOk="0">
                  <a:moveTo>
                    <a:pt x="281167" y="1"/>
                  </a:moveTo>
                  <a:cubicBezTo>
                    <a:pt x="278952" y="1525"/>
                    <a:pt x="276476" y="2918"/>
                    <a:pt x="273618" y="4121"/>
                  </a:cubicBezTo>
                  <a:cubicBezTo>
                    <a:pt x="255152" y="11848"/>
                    <a:pt x="228506" y="8907"/>
                    <a:pt x="209479" y="16134"/>
                  </a:cubicBezTo>
                  <a:cubicBezTo>
                    <a:pt x="185524" y="25242"/>
                    <a:pt x="184393" y="45280"/>
                    <a:pt x="172606" y="60616"/>
                  </a:cubicBezTo>
                  <a:cubicBezTo>
                    <a:pt x="159854" y="77213"/>
                    <a:pt x="131613" y="89250"/>
                    <a:pt x="100990" y="91155"/>
                  </a:cubicBezTo>
                  <a:cubicBezTo>
                    <a:pt x="96649" y="91426"/>
                    <a:pt x="92229" y="91516"/>
                    <a:pt x="87775" y="91516"/>
                  </a:cubicBezTo>
                  <a:cubicBezTo>
                    <a:pt x="78848" y="91516"/>
                    <a:pt x="69781" y="91153"/>
                    <a:pt x="60932" y="91153"/>
                  </a:cubicBezTo>
                  <a:cubicBezTo>
                    <a:pt x="47409" y="91153"/>
                    <a:pt x="34393" y="92001"/>
                    <a:pt x="23159" y="96287"/>
                  </a:cubicBezTo>
                  <a:cubicBezTo>
                    <a:pt x="10836" y="100990"/>
                    <a:pt x="4013" y="108562"/>
                    <a:pt x="1" y="117039"/>
                  </a:cubicBezTo>
                  <a:lnTo>
                    <a:pt x="41244" y="117039"/>
                  </a:lnTo>
                  <a:cubicBezTo>
                    <a:pt x="43161" y="115991"/>
                    <a:pt x="45221" y="115027"/>
                    <a:pt x="47483" y="114170"/>
                  </a:cubicBezTo>
                  <a:cubicBezTo>
                    <a:pt x="58717" y="109878"/>
                    <a:pt x="71732" y="109028"/>
                    <a:pt x="85256" y="109028"/>
                  </a:cubicBezTo>
                  <a:cubicBezTo>
                    <a:pt x="94137" y="109028"/>
                    <a:pt x="103238" y="109394"/>
                    <a:pt x="112197" y="109394"/>
                  </a:cubicBezTo>
                  <a:cubicBezTo>
                    <a:pt x="116618" y="109394"/>
                    <a:pt x="121005" y="109305"/>
                    <a:pt x="125314" y="109038"/>
                  </a:cubicBezTo>
                  <a:cubicBezTo>
                    <a:pt x="155937" y="107133"/>
                    <a:pt x="184179" y="95084"/>
                    <a:pt x="196930" y="78499"/>
                  </a:cubicBezTo>
                  <a:cubicBezTo>
                    <a:pt x="208717" y="63152"/>
                    <a:pt x="209849" y="43125"/>
                    <a:pt x="233804" y="34017"/>
                  </a:cubicBezTo>
                  <a:cubicBezTo>
                    <a:pt x="247603" y="28778"/>
                    <a:pt x="265391" y="28874"/>
                    <a:pt x="281167" y="26385"/>
                  </a:cubicBezTo>
                  <a:lnTo>
                    <a:pt x="281167" y="1"/>
                  </a:ln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2966464" y="3806218"/>
              <a:ext cx="152032" cy="146545"/>
            </a:xfrm>
            <a:custGeom>
              <a:avLst/>
              <a:gdLst/>
              <a:ahLst/>
              <a:cxnLst/>
              <a:rect l="l" t="t" r="r" b="b"/>
              <a:pathLst>
                <a:path w="4751" h="4604" extrusionOk="0">
                  <a:moveTo>
                    <a:pt x="2418" y="1"/>
                  </a:moveTo>
                  <a:cubicBezTo>
                    <a:pt x="1227" y="1"/>
                    <a:pt x="0" y="1034"/>
                    <a:pt x="0" y="2301"/>
                  </a:cubicBezTo>
                  <a:cubicBezTo>
                    <a:pt x="0" y="3574"/>
                    <a:pt x="1230" y="4604"/>
                    <a:pt x="2419" y="4604"/>
                  </a:cubicBezTo>
                  <a:cubicBezTo>
                    <a:pt x="2953" y="4604"/>
                    <a:pt x="3479" y="4396"/>
                    <a:pt x="3882" y="3908"/>
                  </a:cubicBezTo>
                  <a:cubicBezTo>
                    <a:pt x="3905" y="3884"/>
                    <a:pt x="3929" y="3849"/>
                    <a:pt x="3953" y="3825"/>
                  </a:cubicBezTo>
                  <a:cubicBezTo>
                    <a:pt x="4751" y="2860"/>
                    <a:pt x="4751" y="1753"/>
                    <a:pt x="3953" y="789"/>
                  </a:cubicBezTo>
                  <a:cubicBezTo>
                    <a:pt x="3929" y="765"/>
                    <a:pt x="3905" y="729"/>
                    <a:pt x="3882" y="694"/>
                  </a:cubicBezTo>
                  <a:cubicBezTo>
                    <a:pt x="3477" y="208"/>
                    <a:pt x="2951" y="1"/>
                    <a:pt x="2418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1466479" y="3370685"/>
              <a:ext cx="198912" cy="196327"/>
            </a:xfrm>
            <a:custGeom>
              <a:avLst/>
              <a:gdLst/>
              <a:ahLst/>
              <a:cxnLst/>
              <a:rect l="l" t="t" r="r" b="b"/>
              <a:pathLst>
                <a:path w="6216" h="6168" extrusionOk="0">
                  <a:moveTo>
                    <a:pt x="3210" y="1"/>
                  </a:moveTo>
                  <a:cubicBezTo>
                    <a:pt x="3041" y="1"/>
                    <a:pt x="2872" y="20"/>
                    <a:pt x="2703" y="60"/>
                  </a:cubicBezTo>
                  <a:cubicBezTo>
                    <a:pt x="2286" y="71"/>
                    <a:pt x="1905" y="202"/>
                    <a:pt x="1560" y="417"/>
                  </a:cubicBezTo>
                  <a:cubicBezTo>
                    <a:pt x="1334" y="571"/>
                    <a:pt x="1120" y="726"/>
                    <a:pt x="917" y="917"/>
                  </a:cubicBezTo>
                  <a:cubicBezTo>
                    <a:pt x="762" y="1119"/>
                    <a:pt x="596" y="1333"/>
                    <a:pt x="441" y="1536"/>
                  </a:cubicBezTo>
                  <a:cubicBezTo>
                    <a:pt x="108" y="2048"/>
                    <a:pt x="72" y="2524"/>
                    <a:pt x="24" y="3108"/>
                  </a:cubicBezTo>
                  <a:cubicBezTo>
                    <a:pt x="12" y="3143"/>
                    <a:pt x="12" y="3167"/>
                    <a:pt x="12" y="3203"/>
                  </a:cubicBezTo>
                  <a:cubicBezTo>
                    <a:pt x="0" y="3608"/>
                    <a:pt x="84" y="3989"/>
                    <a:pt x="262" y="4346"/>
                  </a:cubicBezTo>
                  <a:cubicBezTo>
                    <a:pt x="381" y="4715"/>
                    <a:pt x="596" y="5036"/>
                    <a:pt x="882" y="5298"/>
                  </a:cubicBezTo>
                  <a:cubicBezTo>
                    <a:pt x="1084" y="5453"/>
                    <a:pt x="1286" y="5608"/>
                    <a:pt x="1477" y="5763"/>
                  </a:cubicBezTo>
                  <a:cubicBezTo>
                    <a:pt x="1941" y="6025"/>
                    <a:pt x="2441" y="6167"/>
                    <a:pt x="2977" y="6167"/>
                  </a:cubicBezTo>
                  <a:cubicBezTo>
                    <a:pt x="3013" y="6167"/>
                    <a:pt x="3037" y="6155"/>
                    <a:pt x="3072" y="6155"/>
                  </a:cubicBezTo>
                  <a:lnTo>
                    <a:pt x="3096" y="6155"/>
                  </a:lnTo>
                  <a:cubicBezTo>
                    <a:pt x="3122" y="6156"/>
                    <a:pt x="3148" y="6157"/>
                    <a:pt x="3174" y="6157"/>
                  </a:cubicBezTo>
                  <a:cubicBezTo>
                    <a:pt x="3562" y="6157"/>
                    <a:pt x="3929" y="6072"/>
                    <a:pt x="4275" y="5894"/>
                  </a:cubicBezTo>
                  <a:cubicBezTo>
                    <a:pt x="4656" y="5763"/>
                    <a:pt x="4989" y="5560"/>
                    <a:pt x="5263" y="5251"/>
                  </a:cubicBezTo>
                  <a:cubicBezTo>
                    <a:pt x="5442" y="5060"/>
                    <a:pt x="5608" y="4846"/>
                    <a:pt x="5751" y="4620"/>
                  </a:cubicBezTo>
                  <a:cubicBezTo>
                    <a:pt x="5858" y="4370"/>
                    <a:pt x="5965" y="4131"/>
                    <a:pt x="6061" y="3881"/>
                  </a:cubicBezTo>
                  <a:cubicBezTo>
                    <a:pt x="6192" y="3477"/>
                    <a:pt x="6216" y="3072"/>
                    <a:pt x="6120" y="2667"/>
                  </a:cubicBezTo>
                  <a:cubicBezTo>
                    <a:pt x="6120" y="2381"/>
                    <a:pt x="6049" y="2131"/>
                    <a:pt x="5906" y="1893"/>
                  </a:cubicBezTo>
                  <a:cubicBezTo>
                    <a:pt x="5787" y="1512"/>
                    <a:pt x="5573" y="1179"/>
                    <a:pt x="5275" y="905"/>
                  </a:cubicBezTo>
                  <a:cubicBezTo>
                    <a:pt x="5073" y="738"/>
                    <a:pt x="4858" y="583"/>
                    <a:pt x="4656" y="417"/>
                  </a:cubicBezTo>
                  <a:cubicBezTo>
                    <a:pt x="4406" y="321"/>
                    <a:pt x="4168" y="214"/>
                    <a:pt x="3918" y="107"/>
                  </a:cubicBezTo>
                  <a:cubicBezTo>
                    <a:pt x="3682" y="38"/>
                    <a:pt x="3446" y="1"/>
                    <a:pt x="3210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1070501" y="4837740"/>
              <a:ext cx="198906" cy="153396"/>
            </a:xfrm>
            <a:custGeom>
              <a:avLst/>
              <a:gdLst/>
              <a:ahLst/>
              <a:cxnLst/>
              <a:rect l="l" t="t" r="r" b="b"/>
              <a:pathLst>
                <a:path w="9323" h="7228" extrusionOk="0">
                  <a:moveTo>
                    <a:pt x="4667" y="0"/>
                  </a:moveTo>
                  <a:cubicBezTo>
                    <a:pt x="12" y="0"/>
                    <a:pt x="0" y="7227"/>
                    <a:pt x="4667" y="7227"/>
                  </a:cubicBezTo>
                  <a:cubicBezTo>
                    <a:pt x="9311" y="7227"/>
                    <a:pt x="9323" y="0"/>
                    <a:pt x="4667" y="0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6951328" y="3699713"/>
              <a:ext cx="152064" cy="146545"/>
            </a:xfrm>
            <a:custGeom>
              <a:avLst/>
              <a:gdLst/>
              <a:ahLst/>
              <a:cxnLst/>
              <a:rect l="l" t="t" r="r" b="b"/>
              <a:pathLst>
                <a:path w="4752" h="4604" extrusionOk="0">
                  <a:moveTo>
                    <a:pt x="2419" y="1"/>
                  </a:moveTo>
                  <a:cubicBezTo>
                    <a:pt x="1228" y="1"/>
                    <a:pt x="1" y="1035"/>
                    <a:pt x="1" y="2301"/>
                  </a:cubicBezTo>
                  <a:cubicBezTo>
                    <a:pt x="1" y="3574"/>
                    <a:pt x="1230" y="4604"/>
                    <a:pt x="2419" y="4604"/>
                  </a:cubicBezTo>
                  <a:cubicBezTo>
                    <a:pt x="2953" y="4604"/>
                    <a:pt x="3480" y="4396"/>
                    <a:pt x="3882" y="3909"/>
                  </a:cubicBezTo>
                  <a:cubicBezTo>
                    <a:pt x="3906" y="3873"/>
                    <a:pt x="3930" y="3849"/>
                    <a:pt x="3953" y="3813"/>
                  </a:cubicBezTo>
                  <a:cubicBezTo>
                    <a:pt x="4751" y="2861"/>
                    <a:pt x="4751" y="1754"/>
                    <a:pt x="3953" y="789"/>
                  </a:cubicBezTo>
                  <a:cubicBezTo>
                    <a:pt x="3930" y="753"/>
                    <a:pt x="3906" y="730"/>
                    <a:pt x="3882" y="694"/>
                  </a:cubicBezTo>
                  <a:cubicBezTo>
                    <a:pt x="3477" y="208"/>
                    <a:pt x="2951" y="1"/>
                    <a:pt x="2419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5194144" y="3113810"/>
              <a:ext cx="198912" cy="196423"/>
            </a:xfrm>
            <a:custGeom>
              <a:avLst/>
              <a:gdLst/>
              <a:ahLst/>
              <a:cxnLst/>
              <a:rect l="l" t="t" r="r" b="b"/>
              <a:pathLst>
                <a:path w="6216" h="6171" extrusionOk="0">
                  <a:moveTo>
                    <a:pt x="3232" y="0"/>
                  </a:moveTo>
                  <a:cubicBezTo>
                    <a:pt x="3055" y="0"/>
                    <a:pt x="2879" y="22"/>
                    <a:pt x="2704" y="63"/>
                  </a:cubicBezTo>
                  <a:cubicBezTo>
                    <a:pt x="2299" y="75"/>
                    <a:pt x="1918" y="194"/>
                    <a:pt x="1561" y="420"/>
                  </a:cubicBezTo>
                  <a:cubicBezTo>
                    <a:pt x="1334" y="563"/>
                    <a:pt x="1120" y="730"/>
                    <a:pt x="918" y="908"/>
                  </a:cubicBezTo>
                  <a:cubicBezTo>
                    <a:pt x="763" y="1123"/>
                    <a:pt x="608" y="1325"/>
                    <a:pt x="441" y="1539"/>
                  </a:cubicBezTo>
                  <a:cubicBezTo>
                    <a:pt x="120" y="2039"/>
                    <a:pt x="72" y="2527"/>
                    <a:pt x="25" y="3111"/>
                  </a:cubicBezTo>
                  <a:cubicBezTo>
                    <a:pt x="25" y="3147"/>
                    <a:pt x="13" y="3170"/>
                    <a:pt x="13" y="3206"/>
                  </a:cubicBezTo>
                  <a:cubicBezTo>
                    <a:pt x="1" y="3611"/>
                    <a:pt x="84" y="3992"/>
                    <a:pt x="275" y="4349"/>
                  </a:cubicBezTo>
                  <a:cubicBezTo>
                    <a:pt x="394" y="4718"/>
                    <a:pt x="596" y="5028"/>
                    <a:pt x="882" y="5302"/>
                  </a:cubicBezTo>
                  <a:cubicBezTo>
                    <a:pt x="1084" y="5456"/>
                    <a:pt x="1287" y="5611"/>
                    <a:pt x="1477" y="5766"/>
                  </a:cubicBezTo>
                  <a:cubicBezTo>
                    <a:pt x="1942" y="6028"/>
                    <a:pt x="2442" y="6159"/>
                    <a:pt x="2977" y="6171"/>
                  </a:cubicBezTo>
                  <a:cubicBezTo>
                    <a:pt x="3013" y="6159"/>
                    <a:pt x="3037" y="6159"/>
                    <a:pt x="3073" y="6159"/>
                  </a:cubicBezTo>
                  <a:lnTo>
                    <a:pt x="3097" y="6159"/>
                  </a:lnTo>
                  <a:cubicBezTo>
                    <a:pt x="3122" y="6160"/>
                    <a:pt x="3148" y="6160"/>
                    <a:pt x="3174" y="6160"/>
                  </a:cubicBezTo>
                  <a:cubicBezTo>
                    <a:pt x="3563" y="6160"/>
                    <a:pt x="3940" y="6076"/>
                    <a:pt x="4275" y="5897"/>
                  </a:cubicBezTo>
                  <a:cubicBezTo>
                    <a:pt x="4656" y="5766"/>
                    <a:pt x="4990" y="5552"/>
                    <a:pt x="5263" y="5254"/>
                  </a:cubicBezTo>
                  <a:cubicBezTo>
                    <a:pt x="5454" y="5052"/>
                    <a:pt x="5609" y="4837"/>
                    <a:pt x="5764" y="4623"/>
                  </a:cubicBezTo>
                  <a:cubicBezTo>
                    <a:pt x="5859" y="4373"/>
                    <a:pt x="5966" y="4135"/>
                    <a:pt x="6073" y="3885"/>
                  </a:cubicBezTo>
                  <a:cubicBezTo>
                    <a:pt x="6192" y="3480"/>
                    <a:pt x="6216" y="3075"/>
                    <a:pt x="6121" y="2658"/>
                  </a:cubicBezTo>
                  <a:cubicBezTo>
                    <a:pt x="6121" y="2385"/>
                    <a:pt x="6049" y="2123"/>
                    <a:pt x="5918" y="1885"/>
                  </a:cubicBezTo>
                  <a:cubicBezTo>
                    <a:pt x="5787" y="1504"/>
                    <a:pt x="5573" y="1182"/>
                    <a:pt x="5275" y="896"/>
                  </a:cubicBezTo>
                  <a:cubicBezTo>
                    <a:pt x="5073" y="742"/>
                    <a:pt x="4871" y="587"/>
                    <a:pt x="4656" y="420"/>
                  </a:cubicBezTo>
                  <a:cubicBezTo>
                    <a:pt x="4418" y="325"/>
                    <a:pt x="4168" y="218"/>
                    <a:pt x="3930" y="110"/>
                  </a:cubicBezTo>
                  <a:cubicBezTo>
                    <a:pt x="3694" y="36"/>
                    <a:pt x="3462" y="0"/>
                    <a:pt x="3232" y="0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8691145" y="1128850"/>
              <a:ext cx="88800" cy="68244"/>
            </a:xfrm>
            <a:custGeom>
              <a:avLst/>
              <a:gdLst/>
              <a:ahLst/>
              <a:cxnLst/>
              <a:rect l="l" t="t" r="r" b="b"/>
              <a:pathLst>
                <a:path w="2775" h="2144" extrusionOk="0">
                  <a:moveTo>
                    <a:pt x="1393" y="1"/>
                  </a:moveTo>
                  <a:cubicBezTo>
                    <a:pt x="12" y="1"/>
                    <a:pt x="0" y="2144"/>
                    <a:pt x="1393" y="2144"/>
                  </a:cubicBezTo>
                  <a:cubicBezTo>
                    <a:pt x="2775" y="2144"/>
                    <a:pt x="2775" y="1"/>
                    <a:pt x="1393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6" name="Google Shape;66;p2"/>
          <p:cNvSpPr/>
          <p:nvPr/>
        </p:nvSpPr>
        <p:spPr>
          <a:xfrm>
            <a:off x="11467139" y="153557"/>
            <a:ext cx="397875" cy="306756"/>
          </a:xfrm>
          <a:custGeom>
            <a:avLst/>
            <a:gdLst/>
            <a:ahLst/>
            <a:cxnLst/>
            <a:rect l="l" t="t" r="r" b="b"/>
            <a:pathLst>
              <a:path w="9323" h="7228" extrusionOk="0">
                <a:moveTo>
                  <a:pt x="4667" y="0"/>
                </a:moveTo>
                <a:cubicBezTo>
                  <a:pt x="12" y="0"/>
                  <a:pt x="0" y="7227"/>
                  <a:pt x="4667" y="7227"/>
                </a:cubicBezTo>
                <a:cubicBezTo>
                  <a:pt x="9311" y="7227"/>
                  <a:pt x="9323" y="0"/>
                  <a:pt x="4667" y="0"/>
                </a:cubicBezTo>
                <a:close/>
              </a:path>
            </a:pathLst>
          </a:custGeom>
          <a:solidFill>
            <a:srgbClr val="FFFFFF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" name="Google Shape;67;p2"/>
          <p:cNvSpPr/>
          <p:nvPr/>
        </p:nvSpPr>
        <p:spPr>
          <a:xfrm>
            <a:off x="328194" y="5596967"/>
            <a:ext cx="118428" cy="90992"/>
          </a:xfrm>
          <a:custGeom>
            <a:avLst/>
            <a:gdLst/>
            <a:ahLst/>
            <a:cxnLst/>
            <a:rect l="l" t="t" r="r" b="b"/>
            <a:pathLst>
              <a:path w="2775" h="2144" extrusionOk="0">
                <a:moveTo>
                  <a:pt x="1393" y="1"/>
                </a:moveTo>
                <a:cubicBezTo>
                  <a:pt x="12" y="1"/>
                  <a:pt x="0" y="2144"/>
                  <a:pt x="1393" y="2144"/>
                </a:cubicBezTo>
                <a:cubicBezTo>
                  <a:pt x="2775" y="2144"/>
                  <a:pt x="2775" y="1"/>
                  <a:pt x="1393" y="1"/>
                </a:cubicBezTo>
                <a:close/>
              </a:path>
            </a:pathLst>
          </a:custGeom>
          <a:solidFill>
            <a:srgbClr val="FFFFFF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" name="Google Shape;68;p2"/>
          <p:cNvSpPr/>
          <p:nvPr/>
        </p:nvSpPr>
        <p:spPr>
          <a:xfrm>
            <a:off x="8072161" y="6598833"/>
            <a:ext cx="118428" cy="90992"/>
          </a:xfrm>
          <a:custGeom>
            <a:avLst/>
            <a:gdLst/>
            <a:ahLst/>
            <a:cxnLst/>
            <a:rect l="l" t="t" r="r" b="b"/>
            <a:pathLst>
              <a:path w="2775" h="2144" extrusionOk="0">
                <a:moveTo>
                  <a:pt x="1393" y="1"/>
                </a:moveTo>
                <a:cubicBezTo>
                  <a:pt x="12" y="1"/>
                  <a:pt x="0" y="2144"/>
                  <a:pt x="1393" y="2144"/>
                </a:cubicBezTo>
                <a:cubicBezTo>
                  <a:pt x="2775" y="2144"/>
                  <a:pt x="2775" y="1"/>
                  <a:pt x="1393" y="1"/>
                </a:cubicBez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" name="Google Shape;69;p2"/>
          <p:cNvSpPr/>
          <p:nvPr/>
        </p:nvSpPr>
        <p:spPr>
          <a:xfrm>
            <a:off x="12029294" y="598000"/>
            <a:ext cx="118428" cy="90992"/>
          </a:xfrm>
          <a:custGeom>
            <a:avLst/>
            <a:gdLst/>
            <a:ahLst/>
            <a:cxnLst/>
            <a:rect l="l" t="t" r="r" b="b"/>
            <a:pathLst>
              <a:path w="2775" h="2144" extrusionOk="0">
                <a:moveTo>
                  <a:pt x="1393" y="1"/>
                </a:moveTo>
                <a:cubicBezTo>
                  <a:pt x="12" y="1"/>
                  <a:pt x="0" y="2144"/>
                  <a:pt x="1393" y="2144"/>
                </a:cubicBezTo>
                <a:cubicBezTo>
                  <a:pt x="2775" y="2144"/>
                  <a:pt x="2775" y="1"/>
                  <a:pt x="1393" y="1"/>
                </a:cubicBezTo>
                <a:close/>
              </a:path>
            </a:pathLst>
          </a:custGeom>
          <a:solidFill>
            <a:srgbClr val="FFFFFF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" name="Google Shape;70;p2"/>
          <p:cNvSpPr/>
          <p:nvPr/>
        </p:nvSpPr>
        <p:spPr>
          <a:xfrm>
            <a:off x="11864994" y="918567"/>
            <a:ext cx="118428" cy="90992"/>
          </a:xfrm>
          <a:custGeom>
            <a:avLst/>
            <a:gdLst/>
            <a:ahLst/>
            <a:cxnLst/>
            <a:rect l="l" t="t" r="r" b="b"/>
            <a:pathLst>
              <a:path w="2775" h="2144" extrusionOk="0">
                <a:moveTo>
                  <a:pt x="1393" y="1"/>
                </a:moveTo>
                <a:cubicBezTo>
                  <a:pt x="12" y="1"/>
                  <a:pt x="0" y="2144"/>
                  <a:pt x="1393" y="2144"/>
                </a:cubicBezTo>
                <a:cubicBezTo>
                  <a:pt x="2775" y="2144"/>
                  <a:pt x="2775" y="1"/>
                  <a:pt x="1393" y="1"/>
                </a:cubicBezTo>
                <a:close/>
              </a:path>
            </a:pathLst>
          </a:custGeom>
          <a:solidFill>
            <a:srgbClr val="FFFFFF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2"/>
          <p:cNvSpPr/>
          <p:nvPr/>
        </p:nvSpPr>
        <p:spPr>
          <a:xfrm>
            <a:off x="527405" y="6464923"/>
            <a:ext cx="397875" cy="306756"/>
          </a:xfrm>
          <a:custGeom>
            <a:avLst/>
            <a:gdLst/>
            <a:ahLst/>
            <a:cxnLst/>
            <a:rect l="l" t="t" r="r" b="b"/>
            <a:pathLst>
              <a:path w="9323" h="7228" extrusionOk="0">
                <a:moveTo>
                  <a:pt x="4667" y="0"/>
                </a:moveTo>
                <a:cubicBezTo>
                  <a:pt x="12" y="0"/>
                  <a:pt x="0" y="7227"/>
                  <a:pt x="4667" y="7227"/>
                </a:cubicBezTo>
                <a:cubicBezTo>
                  <a:pt x="9311" y="7227"/>
                  <a:pt x="9323" y="0"/>
                  <a:pt x="4667" y="0"/>
                </a:cubicBezTo>
                <a:close/>
              </a:path>
            </a:pathLst>
          </a:custGeom>
          <a:solidFill>
            <a:srgbClr val="FFFFFF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" name="Google Shape;72;p2"/>
          <p:cNvSpPr/>
          <p:nvPr/>
        </p:nvSpPr>
        <p:spPr>
          <a:xfrm>
            <a:off x="11864994" y="5025967"/>
            <a:ext cx="118428" cy="90992"/>
          </a:xfrm>
          <a:custGeom>
            <a:avLst/>
            <a:gdLst/>
            <a:ahLst/>
            <a:cxnLst/>
            <a:rect l="l" t="t" r="r" b="b"/>
            <a:pathLst>
              <a:path w="2775" h="2144" extrusionOk="0">
                <a:moveTo>
                  <a:pt x="1393" y="1"/>
                </a:moveTo>
                <a:cubicBezTo>
                  <a:pt x="12" y="1"/>
                  <a:pt x="0" y="2144"/>
                  <a:pt x="1393" y="2144"/>
                </a:cubicBezTo>
                <a:cubicBezTo>
                  <a:pt x="2775" y="2144"/>
                  <a:pt x="2775" y="1"/>
                  <a:pt x="1393" y="1"/>
                </a:cubicBezTo>
                <a:close/>
              </a:path>
            </a:pathLst>
          </a:custGeom>
          <a:solidFill>
            <a:srgbClr val="FFFFFF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" name="Google Shape;73;p2"/>
          <p:cNvSpPr/>
          <p:nvPr/>
        </p:nvSpPr>
        <p:spPr>
          <a:xfrm>
            <a:off x="7506143" y="1582644"/>
            <a:ext cx="271164" cy="208368"/>
          </a:xfrm>
          <a:custGeom>
            <a:avLst/>
            <a:gdLst/>
            <a:ahLst/>
            <a:cxnLst/>
            <a:rect l="l" t="t" r="r" b="b"/>
            <a:pathLst>
              <a:path w="2775" h="2144" extrusionOk="0">
                <a:moveTo>
                  <a:pt x="1393" y="1"/>
                </a:moveTo>
                <a:cubicBezTo>
                  <a:pt x="12" y="1"/>
                  <a:pt x="0" y="2144"/>
                  <a:pt x="1393" y="2144"/>
                </a:cubicBezTo>
                <a:cubicBezTo>
                  <a:pt x="2775" y="2144"/>
                  <a:pt x="2775" y="1"/>
                  <a:pt x="1393" y="1"/>
                </a:cubicBez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" name="Google Shape;74;p2"/>
          <p:cNvSpPr/>
          <p:nvPr/>
        </p:nvSpPr>
        <p:spPr>
          <a:xfrm>
            <a:off x="10947361" y="5025967"/>
            <a:ext cx="118428" cy="90992"/>
          </a:xfrm>
          <a:custGeom>
            <a:avLst/>
            <a:gdLst/>
            <a:ahLst/>
            <a:cxnLst/>
            <a:rect l="l" t="t" r="r" b="b"/>
            <a:pathLst>
              <a:path w="2775" h="2144" extrusionOk="0">
                <a:moveTo>
                  <a:pt x="1393" y="1"/>
                </a:moveTo>
                <a:cubicBezTo>
                  <a:pt x="12" y="1"/>
                  <a:pt x="0" y="2144"/>
                  <a:pt x="1393" y="2144"/>
                </a:cubicBezTo>
                <a:cubicBezTo>
                  <a:pt x="2775" y="2144"/>
                  <a:pt x="2775" y="1"/>
                  <a:pt x="1393" y="1"/>
                </a:cubicBezTo>
                <a:close/>
              </a:path>
            </a:pathLst>
          </a:custGeom>
          <a:solidFill>
            <a:srgbClr val="FFFFFF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" name="Google Shape;75;p2"/>
          <p:cNvSpPr/>
          <p:nvPr/>
        </p:nvSpPr>
        <p:spPr>
          <a:xfrm>
            <a:off x="11467126" y="3626908"/>
            <a:ext cx="202757" cy="195393"/>
          </a:xfrm>
          <a:custGeom>
            <a:avLst/>
            <a:gdLst/>
            <a:ahLst/>
            <a:cxnLst/>
            <a:rect l="l" t="t" r="r" b="b"/>
            <a:pathLst>
              <a:path w="4751" h="4604" extrusionOk="0">
                <a:moveTo>
                  <a:pt x="2418" y="1"/>
                </a:moveTo>
                <a:cubicBezTo>
                  <a:pt x="1227" y="1"/>
                  <a:pt x="0" y="1034"/>
                  <a:pt x="0" y="2301"/>
                </a:cubicBezTo>
                <a:cubicBezTo>
                  <a:pt x="0" y="3574"/>
                  <a:pt x="1230" y="4604"/>
                  <a:pt x="2419" y="4604"/>
                </a:cubicBezTo>
                <a:cubicBezTo>
                  <a:pt x="2953" y="4604"/>
                  <a:pt x="3479" y="4396"/>
                  <a:pt x="3882" y="3908"/>
                </a:cubicBezTo>
                <a:cubicBezTo>
                  <a:pt x="3905" y="3884"/>
                  <a:pt x="3929" y="3849"/>
                  <a:pt x="3953" y="3825"/>
                </a:cubicBezTo>
                <a:cubicBezTo>
                  <a:pt x="4751" y="2860"/>
                  <a:pt x="4751" y="1753"/>
                  <a:pt x="3953" y="789"/>
                </a:cubicBezTo>
                <a:cubicBezTo>
                  <a:pt x="3929" y="765"/>
                  <a:pt x="3905" y="729"/>
                  <a:pt x="3882" y="694"/>
                </a:cubicBezTo>
                <a:cubicBezTo>
                  <a:pt x="3477" y="208"/>
                  <a:pt x="2951" y="1"/>
                  <a:pt x="2418" y="1"/>
                </a:cubicBezTo>
                <a:close/>
              </a:path>
            </a:pathLst>
          </a:custGeom>
          <a:solidFill>
            <a:srgbClr val="FFFFFF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" name="Google Shape;76;p2"/>
          <p:cNvSpPr/>
          <p:nvPr/>
        </p:nvSpPr>
        <p:spPr>
          <a:xfrm>
            <a:off x="8072161" y="6598833"/>
            <a:ext cx="118428" cy="90992"/>
          </a:xfrm>
          <a:custGeom>
            <a:avLst/>
            <a:gdLst/>
            <a:ahLst/>
            <a:cxnLst/>
            <a:rect l="l" t="t" r="r" b="b"/>
            <a:pathLst>
              <a:path w="2775" h="2144" extrusionOk="0">
                <a:moveTo>
                  <a:pt x="1393" y="1"/>
                </a:moveTo>
                <a:cubicBezTo>
                  <a:pt x="12" y="1"/>
                  <a:pt x="0" y="2144"/>
                  <a:pt x="1393" y="2144"/>
                </a:cubicBezTo>
                <a:cubicBezTo>
                  <a:pt x="2775" y="2144"/>
                  <a:pt x="2775" y="1"/>
                  <a:pt x="1393" y="1"/>
                </a:cubicBezTo>
                <a:close/>
              </a:path>
            </a:pathLst>
          </a:custGeom>
          <a:solidFill>
            <a:srgbClr val="FFFFFF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" name="Google Shape;77;p2"/>
          <p:cNvSpPr/>
          <p:nvPr/>
        </p:nvSpPr>
        <p:spPr>
          <a:xfrm>
            <a:off x="8337300" y="87017"/>
            <a:ext cx="303197" cy="303600"/>
          </a:xfrm>
          <a:custGeom>
            <a:avLst/>
            <a:gdLst/>
            <a:ahLst/>
            <a:cxnLst/>
            <a:rect l="l" t="t" r="r" b="b"/>
            <a:pathLst>
              <a:path w="9085" h="9098" extrusionOk="0">
                <a:moveTo>
                  <a:pt x="2655" y="1"/>
                </a:moveTo>
                <a:lnTo>
                  <a:pt x="2798" y="2811"/>
                </a:lnTo>
                <a:lnTo>
                  <a:pt x="0" y="2668"/>
                </a:lnTo>
                <a:lnTo>
                  <a:pt x="2084" y="4549"/>
                </a:lnTo>
                <a:lnTo>
                  <a:pt x="0" y="6430"/>
                </a:lnTo>
                <a:lnTo>
                  <a:pt x="2798" y="6287"/>
                </a:lnTo>
                <a:lnTo>
                  <a:pt x="2655" y="9097"/>
                </a:lnTo>
                <a:lnTo>
                  <a:pt x="4548" y="7014"/>
                </a:lnTo>
                <a:lnTo>
                  <a:pt x="6430" y="9097"/>
                </a:lnTo>
                <a:lnTo>
                  <a:pt x="6287" y="6287"/>
                </a:lnTo>
                <a:lnTo>
                  <a:pt x="9085" y="6430"/>
                </a:lnTo>
                <a:lnTo>
                  <a:pt x="7001" y="4549"/>
                </a:lnTo>
                <a:lnTo>
                  <a:pt x="9085" y="2668"/>
                </a:lnTo>
                <a:lnTo>
                  <a:pt x="6287" y="2811"/>
                </a:lnTo>
                <a:lnTo>
                  <a:pt x="6430" y="1"/>
                </a:lnTo>
                <a:lnTo>
                  <a:pt x="4548" y="2084"/>
                </a:lnTo>
                <a:lnTo>
                  <a:pt x="2655" y="1"/>
                </a:lnTo>
                <a:close/>
              </a:path>
            </a:pathLst>
          </a:custGeom>
          <a:solidFill>
            <a:schemeClr val="l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2"/>
          <p:cNvSpPr/>
          <p:nvPr/>
        </p:nvSpPr>
        <p:spPr>
          <a:xfrm>
            <a:off x="1060225" y="150251"/>
            <a:ext cx="176945" cy="177168"/>
          </a:xfrm>
          <a:custGeom>
            <a:avLst/>
            <a:gdLst/>
            <a:ahLst/>
            <a:cxnLst/>
            <a:rect l="l" t="t" r="r" b="b"/>
            <a:pathLst>
              <a:path w="9085" h="9098" extrusionOk="0">
                <a:moveTo>
                  <a:pt x="2655" y="1"/>
                </a:moveTo>
                <a:lnTo>
                  <a:pt x="2798" y="2811"/>
                </a:lnTo>
                <a:lnTo>
                  <a:pt x="0" y="2668"/>
                </a:lnTo>
                <a:lnTo>
                  <a:pt x="2084" y="4549"/>
                </a:lnTo>
                <a:lnTo>
                  <a:pt x="0" y="6430"/>
                </a:lnTo>
                <a:lnTo>
                  <a:pt x="2798" y="6287"/>
                </a:lnTo>
                <a:lnTo>
                  <a:pt x="2655" y="9097"/>
                </a:lnTo>
                <a:lnTo>
                  <a:pt x="4548" y="7014"/>
                </a:lnTo>
                <a:lnTo>
                  <a:pt x="6430" y="9097"/>
                </a:lnTo>
                <a:lnTo>
                  <a:pt x="6287" y="6287"/>
                </a:lnTo>
                <a:lnTo>
                  <a:pt x="9085" y="6430"/>
                </a:lnTo>
                <a:lnTo>
                  <a:pt x="7001" y="4549"/>
                </a:lnTo>
                <a:lnTo>
                  <a:pt x="9085" y="2668"/>
                </a:lnTo>
                <a:lnTo>
                  <a:pt x="6287" y="2811"/>
                </a:lnTo>
                <a:lnTo>
                  <a:pt x="6430" y="1"/>
                </a:lnTo>
                <a:lnTo>
                  <a:pt x="4548" y="2084"/>
                </a:lnTo>
                <a:lnTo>
                  <a:pt x="2655" y="1"/>
                </a:ln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" name="Google Shape;79;p2"/>
          <p:cNvSpPr/>
          <p:nvPr/>
        </p:nvSpPr>
        <p:spPr>
          <a:xfrm>
            <a:off x="8337300" y="87017"/>
            <a:ext cx="303197" cy="303600"/>
          </a:xfrm>
          <a:custGeom>
            <a:avLst/>
            <a:gdLst/>
            <a:ahLst/>
            <a:cxnLst/>
            <a:rect l="l" t="t" r="r" b="b"/>
            <a:pathLst>
              <a:path w="9085" h="9098" extrusionOk="0">
                <a:moveTo>
                  <a:pt x="2655" y="1"/>
                </a:moveTo>
                <a:lnTo>
                  <a:pt x="2798" y="2811"/>
                </a:lnTo>
                <a:lnTo>
                  <a:pt x="0" y="2668"/>
                </a:lnTo>
                <a:lnTo>
                  <a:pt x="2084" y="4549"/>
                </a:lnTo>
                <a:lnTo>
                  <a:pt x="0" y="6430"/>
                </a:lnTo>
                <a:lnTo>
                  <a:pt x="2798" y="6287"/>
                </a:lnTo>
                <a:lnTo>
                  <a:pt x="2655" y="9097"/>
                </a:lnTo>
                <a:lnTo>
                  <a:pt x="4548" y="7014"/>
                </a:lnTo>
                <a:lnTo>
                  <a:pt x="6430" y="9097"/>
                </a:lnTo>
                <a:lnTo>
                  <a:pt x="6287" y="6287"/>
                </a:lnTo>
                <a:lnTo>
                  <a:pt x="9085" y="6430"/>
                </a:lnTo>
                <a:lnTo>
                  <a:pt x="7001" y="4549"/>
                </a:lnTo>
                <a:lnTo>
                  <a:pt x="9085" y="2668"/>
                </a:lnTo>
                <a:lnTo>
                  <a:pt x="6287" y="2811"/>
                </a:lnTo>
                <a:lnTo>
                  <a:pt x="6430" y="1"/>
                </a:lnTo>
                <a:lnTo>
                  <a:pt x="4548" y="2084"/>
                </a:lnTo>
                <a:lnTo>
                  <a:pt x="2655" y="1"/>
                </a:ln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0" name="Google Shape;80;p2"/>
          <p:cNvSpPr/>
          <p:nvPr/>
        </p:nvSpPr>
        <p:spPr>
          <a:xfrm>
            <a:off x="180968" y="150251"/>
            <a:ext cx="176945" cy="177168"/>
          </a:xfrm>
          <a:custGeom>
            <a:avLst/>
            <a:gdLst/>
            <a:ahLst/>
            <a:cxnLst/>
            <a:rect l="l" t="t" r="r" b="b"/>
            <a:pathLst>
              <a:path w="9085" h="9098" extrusionOk="0">
                <a:moveTo>
                  <a:pt x="2655" y="1"/>
                </a:moveTo>
                <a:lnTo>
                  <a:pt x="2798" y="2811"/>
                </a:lnTo>
                <a:lnTo>
                  <a:pt x="0" y="2668"/>
                </a:lnTo>
                <a:lnTo>
                  <a:pt x="2084" y="4549"/>
                </a:lnTo>
                <a:lnTo>
                  <a:pt x="0" y="6430"/>
                </a:lnTo>
                <a:lnTo>
                  <a:pt x="2798" y="6287"/>
                </a:lnTo>
                <a:lnTo>
                  <a:pt x="2655" y="9097"/>
                </a:lnTo>
                <a:lnTo>
                  <a:pt x="4548" y="7014"/>
                </a:lnTo>
                <a:lnTo>
                  <a:pt x="6430" y="9097"/>
                </a:lnTo>
                <a:lnTo>
                  <a:pt x="6287" y="6287"/>
                </a:lnTo>
                <a:lnTo>
                  <a:pt x="9085" y="6430"/>
                </a:lnTo>
                <a:lnTo>
                  <a:pt x="7001" y="4549"/>
                </a:lnTo>
                <a:lnTo>
                  <a:pt x="9085" y="2668"/>
                </a:lnTo>
                <a:lnTo>
                  <a:pt x="6287" y="2811"/>
                </a:lnTo>
                <a:lnTo>
                  <a:pt x="6430" y="1"/>
                </a:lnTo>
                <a:lnTo>
                  <a:pt x="4548" y="2084"/>
                </a:lnTo>
                <a:lnTo>
                  <a:pt x="2655" y="1"/>
                </a:ln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" name="Google Shape;81;p2"/>
          <p:cNvSpPr/>
          <p:nvPr/>
        </p:nvSpPr>
        <p:spPr>
          <a:xfrm>
            <a:off x="180968" y="801451"/>
            <a:ext cx="176945" cy="177168"/>
          </a:xfrm>
          <a:custGeom>
            <a:avLst/>
            <a:gdLst/>
            <a:ahLst/>
            <a:cxnLst/>
            <a:rect l="l" t="t" r="r" b="b"/>
            <a:pathLst>
              <a:path w="9085" h="9098" extrusionOk="0">
                <a:moveTo>
                  <a:pt x="2655" y="1"/>
                </a:moveTo>
                <a:lnTo>
                  <a:pt x="2798" y="2811"/>
                </a:lnTo>
                <a:lnTo>
                  <a:pt x="0" y="2668"/>
                </a:lnTo>
                <a:lnTo>
                  <a:pt x="2084" y="4549"/>
                </a:lnTo>
                <a:lnTo>
                  <a:pt x="0" y="6430"/>
                </a:lnTo>
                <a:lnTo>
                  <a:pt x="2798" y="6287"/>
                </a:lnTo>
                <a:lnTo>
                  <a:pt x="2655" y="9097"/>
                </a:lnTo>
                <a:lnTo>
                  <a:pt x="4548" y="7014"/>
                </a:lnTo>
                <a:lnTo>
                  <a:pt x="6430" y="9097"/>
                </a:lnTo>
                <a:lnTo>
                  <a:pt x="6287" y="6287"/>
                </a:lnTo>
                <a:lnTo>
                  <a:pt x="9085" y="6430"/>
                </a:lnTo>
                <a:lnTo>
                  <a:pt x="7001" y="4549"/>
                </a:lnTo>
                <a:lnTo>
                  <a:pt x="9085" y="2668"/>
                </a:lnTo>
                <a:lnTo>
                  <a:pt x="6287" y="2811"/>
                </a:lnTo>
                <a:lnTo>
                  <a:pt x="6430" y="1"/>
                </a:lnTo>
                <a:lnTo>
                  <a:pt x="4548" y="2084"/>
                </a:lnTo>
                <a:lnTo>
                  <a:pt x="2655" y="1"/>
                </a:ln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" name="Google Shape;82;p2"/>
          <p:cNvSpPr/>
          <p:nvPr/>
        </p:nvSpPr>
        <p:spPr>
          <a:xfrm>
            <a:off x="11564401" y="6290767"/>
            <a:ext cx="488228" cy="488896"/>
          </a:xfrm>
          <a:custGeom>
            <a:avLst/>
            <a:gdLst/>
            <a:ahLst/>
            <a:cxnLst/>
            <a:rect l="l" t="t" r="r" b="b"/>
            <a:pathLst>
              <a:path w="9085" h="9098" extrusionOk="0">
                <a:moveTo>
                  <a:pt x="2655" y="1"/>
                </a:moveTo>
                <a:lnTo>
                  <a:pt x="2798" y="2811"/>
                </a:lnTo>
                <a:lnTo>
                  <a:pt x="0" y="2668"/>
                </a:lnTo>
                <a:lnTo>
                  <a:pt x="2084" y="4549"/>
                </a:lnTo>
                <a:lnTo>
                  <a:pt x="0" y="6430"/>
                </a:lnTo>
                <a:lnTo>
                  <a:pt x="2798" y="6287"/>
                </a:lnTo>
                <a:lnTo>
                  <a:pt x="2655" y="9097"/>
                </a:lnTo>
                <a:lnTo>
                  <a:pt x="4548" y="7014"/>
                </a:lnTo>
                <a:lnTo>
                  <a:pt x="6430" y="9097"/>
                </a:lnTo>
                <a:lnTo>
                  <a:pt x="6287" y="6287"/>
                </a:lnTo>
                <a:lnTo>
                  <a:pt x="9085" y="6430"/>
                </a:lnTo>
                <a:lnTo>
                  <a:pt x="7001" y="4549"/>
                </a:lnTo>
                <a:lnTo>
                  <a:pt x="9085" y="2668"/>
                </a:lnTo>
                <a:lnTo>
                  <a:pt x="6287" y="2811"/>
                </a:lnTo>
                <a:lnTo>
                  <a:pt x="6430" y="1"/>
                </a:lnTo>
                <a:lnTo>
                  <a:pt x="4548" y="2084"/>
                </a:lnTo>
                <a:lnTo>
                  <a:pt x="2655" y="1"/>
                </a:ln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" name="Google Shape;83;p2"/>
          <p:cNvSpPr txBox="1">
            <a:spLocks noGrp="1"/>
          </p:cNvSpPr>
          <p:nvPr>
            <p:ph type="ctrTitle"/>
          </p:nvPr>
        </p:nvSpPr>
        <p:spPr>
          <a:xfrm>
            <a:off x="2554000" y="1096431"/>
            <a:ext cx="7061200" cy="242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45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3866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84" name="Google Shape;84;p2"/>
          <p:cNvSpPr txBox="1">
            <a:spLocks noGrp="1"/>
          </p:cNvSpPr>
          <p:nvPr>
            <p:ph type="subTitle" idx="1"/>
          </p:nvPr>
        </p:nvSpPr>
        <p:spPr>
          <a:xfrm>
            <a:off x="2372367" y="5398633"/>
            <a:ext cx="7424400" cy="38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>
                <a:latin typeface="Comfortaa"/>
                <a:ea typeface="Comfortaa"/>
                <a:cs typeface="Comfortaa"/>
                <a:sym typeface="Comfortaa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85" name="Google Shape;85;p2"/>
          <p:cNvSpPr txBox="1">
            <a:spLocks noGrp="1"/>
          </p:cNvSpPr>
          <p:nvPr>
            <p:ph type="ctrTitle" idx="2"/>
          </p:nvPr>
        </p:nvSpPr>
        <p:spPr>
          <a:xfrm>
            <a:off x="3365633" y="3966312"/>
            <a:ext cx="5460800" cy="98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45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3866">
                <a:solidFill>
                  <a:srgbClr val="191919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52290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four columns">
  <p:cSld name="Title and four columns">
    <p:spTree>
      <p:nvGrpSpPr>
        <p:cNvPr id="1" name="Shape 9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7" name="Google Shape;947;p17"/>
          <p:cNvGrpSpPr/>
          <p:nvPr/>
        </p:nvGrpSpPr>
        <p:grpSpPr>
          <a:xfrm>
            <a:off x="273933" y="33"/>
            <a:ext cx="11918267" cy="6858000"/>
            <a:chOff x="205450" y="25"/>
            <a:chExt cx="8938700" cy="5143500"/>
          </a:xfrm>
        </p:grpSpPr>
        <p:cxnSp>
          <p:nvCxnSpPr>
            <p:cNvPr id="948" name="Google Shape;948;p17"/>
            <p:cNvCxnSpPr/>
            <p:nvPr/>
          </p:nvCxnSpPr>
          <p:spPr>
            <a:xfrm>
              <a:off x="205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49" name="Google Shape;949;p17"/>
            <p:cNvCxnSpPr/>
            <p:nvPr/>
          </p:nvCxnSpPr>
          <p:spPr>
            <a:xfrm>
              <a:off x="424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50" name="Google Shape;950;p17"/>
            <p:cNvCxnSpPr/>
            <p:nvPr/>
          </p:nvCxnSpPr>
          <p:spPr>
            <a:xfrm>
              <a:off x="643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51" name="Google Shape;951;p17"/>
            <p:cNvCxnSpPr/>
            <p:nvPr/>
          </p:nvCxnSpPr>
          <p:spPr>
            <a:xfrm>
              <a:off x="862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52" name="Google Shape;952;p17"/>
            <p:cNvCxnSpPr/>
            <p:nvPr/>
          </p:nvCxnSpPr>
          <p:spPr>
            <a:xfrm>
              <a:off x="1080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53" name="Google Shape;953;p17"/>
            <p:cNvCxnSpPr/>
            <p:nvPr/>
          </p:nvCxnSpPr>
          <p:spPr>
            <a:xfrm>
              <a:off x="12998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54" name="Google Shape;954;p17"/>
            <p:cNvCxnSpPr/>
            <p:nvPr/>
          </p:nvCxnSpPr>
          <p:spPr>
            <a:xfrm>
              <a:off x="15187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55" name="Google Shape;955;p17"/>
            <p:cNvCxnSpPr/>
            <p:nvPr/>
          </p:nvCxnSpPr>
          <p:spPr>
            <a:xfrm>
              <a:off x="17375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56" name="Google Shape;956;p17"/>
            <p:cNvCxnSpPr/>
            <p:nvPr/>
          </p:nvCxnSpPr>
          <p:spPr>
            <a:xfrm>
              <a:off x="1956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57" name="Google Shape;957;p17"/>
            <p:cNvCxnSpPr/>
            <p:nvPr/>
          </p:nvCxnSpPr>
          <p:spPr>
            <a:xfrm>
              <a:off x="2175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58" name="Google Shape;958;p17"/>
            <p:cNvCxnSpPr/>
            <p:nvPr/>
          </p:nvCxnSpPr>
          <p:spPr>
            <a:xfrm>
              <a:off x="2394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59" name="Google Shape;959;p17"/>
            <p:cNvCxnSpPr/>
            <p:nvPr/>
          </p:nvCxnSpPr>
          <p:spPr>
            <a:xfrm>
              <a:off x="2613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60" name="Google Shape;960;p17"/>
            <p:cNvCxnSpPr/>
            <p:nvPr/>
          </p:nvCxnSpPr>
          <p:spPr>
            <a:xfrm>
              <a:off x="2831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61" name="Google Shape;961;p17"/>
            <p:cNvCxnSpPr/>
            <p:nvPr/>
          </p:nvCxnSpPr>
          <p:spPr>
            <a:xfrm>
              <a:off x="30508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62" name="Google Shape;962;p17"/>
            <p:cNvCxnSpPr/>
            <p:nvPr/>
          </p:nvCxnSpPr>
          <p:spPr>
            <a:xfrm>
              <a:off x="32697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63" name="Google Shape;963;p17"/>
            <p:cNvCxnSpPr/>
            <p:nvPr/>
          </p:nvCxnSpPr>
          <p:spPr>
            <a:xfrm>
              <a:off x="34885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64" name="Google Shape;964;p17"/>
            <p:cNvCxnSpPr/>
            <p:nvPr/>
          </p:nvCxnSpPr>
          <p:spPr>
            <a:xfrm>
              <a:off x="3707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65" name="Google Shape;965;p17"/>
            <p:cNvCxnSpPr/>
            <p:nvPr/>
          </p:nvCxnSpPr>
          <p:spPr>
            <a:xfrm>
              <a:off x="3926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66" name="Google Shape;966;p17"/>
            <p:cNvCxnSpPr/>
            <p:nvPr/>
          </p:nvCxnSpPr>
          <p:spPr>
            <a:xfrm>
              <a:off x="4145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67" name="Google Shape;967;p17"/>
            <p:cNvCxnSpPr/>
            <p:nvPr/>
          </p:nvCxnSpPr>
          <p:spPr>
            <a:xfrm>
              <a:off x="4364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68" name="Google Shape;968;p17"/>
            <p:cNvCxnSpPr/>
            <p:nvPr/>
          </p:nvCxnSpPr>
          <p:spPr>
            <a:xfrm>
              <a:off x="4582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69" name="Google Shape;969;p17"/>
            <p:cNvCxnSpPr/>
            <p:nvPr/>
          </p:nvCxnSpPr>
          <p:spPr>
            <a:xfrm rot="10800000">
              <a:off x="6863550" y="2061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70" name="Google Shape;970;p17"/>
            <p:cNvCxnSpPr/>
            <p:nvPr/>
          </p:nvCxnSpPr>
          <p:spPr>
            <a:xfrm rot="10800000">
              <a:off x="6863550" y="18426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71" name="Google Shape;971;p17"/>
            <p:cNvCxnSpPr/>
            <p:nvPr/>
          </p:nvCxnSpPr>
          <p:spPr>
            <a:xfrm rot="10800000">
              <a:off x="6863550" y="162373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72" name="Google Shape;972;p17"/>
            <p:cNvCxnSpPr/>
            <p:nvPr/>
          </p:nvCxnSpPr>
          <p:spPr>
            <a:xfrm rot="10800000">
              <a:off x="6863550" y="140486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73" name="Google Shape;973;p17"/>
            <p:cNvCxnSpPr/>
            <p:nvPr/>
          </p:nvCxnSpPr>
          <p:spPr>
            <a:xfrm rot="10800000">
              <a:off x="6863550" y="11859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74" name="Google Shape;974;p17"/>
            <p:cNvCxnSpPr/>
            <p:nvPr/>
          </p:nvCxnSpPr>
          <p:spPr>
            <a:xfrm rot="10800000">
              <a:off x="6863550" y="9671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75" name="Google Shape;975;p17"/>
            <p:cNvCxnSpPr/>
            <p:nvPr/>
          </p:nvCxnSpPr>
          <p:spPr>
            <a:xfrm rot="10800000">
              <a:off x="6863550" y="74823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76" name="Google Shape;976;p17"/>
            <p:cNvCxnSpPr/>
            <p:nvPr/>
          </p:nvCxnSpPr>
          <p:spPr>
            <a:xfrm rot="10800000">
              <a:off x="6863550" y="52936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77" name="Google Shape;977;p17"/>
            <p:cNvCxnSpPr/>
            <p:nvPr/>
          </p:nvCxnSpPr>
          <p:spPr>
            <a:xfrm rot="10800000">
              <a:off x="6863550" y="310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78" name="Google Shape;978;p17"/>
            <p:cNvCxnSpPr/>
            <p:nvPr/>
          </p:nvCxnSpPr>
          <p:spPr>
            <a:xfrm rot="10800000">
              <a:off x="6863550" y="916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79" name="Google Shape;979;p17"/>
            <p:cNvCxnSpPr/>
            <p:nvPr/>
          </p:nvCxnSpPr>
          <p:spPr>
            <a:xfrm rot="10800000">
              <a:off x="6863550" y="-1272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0" name="Google Shape;980;p17"/>
            <p:cNvCxnSpPr/>
            <p:nvPr/>
          </p:nvCxnSpPr>
          <p:spPr>
            <a:xfrm rot="10800000">
              <a:off x="6863550" y="-3461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1" name="Google Shape;981;p17"/>
            <p:cNvCxnSpPr/>
            <p:nvPr/>
          </p:nvCxnSpPr>
          <p:spPr>
            <a:xfrm rot="10800000">
              <a:off x="6863550" y="-56501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2" name="Google Shape;982;p17"/>
            <p:cNvCxnSpPr/>
            <p:nvPr/>
          </p:nvCxnSpPr>
          <p:spPr>
            <a:xfrm rot="10800000">
              <a:off x="6863550" y="-78388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3" name="Google Shape;983;p17"/>
            <p:cNvCxnSpPr/>
            <p:nvPr/>
          </p:nvCxnSpPr>
          <p:spPr>
            <a:xfrm rot="10800000">
              <a:off x="6863550" y="-10027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4" name="Google Shape;984;p17"/>
            <p:cNvCxnSpPr/>
            <p:nvPr/>
          </p:nvCxnSpPr>
          <p:spPr>
            <a:xfrm rot="10800000">
              <a:off x="6863550" y="-12216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5" name="Google Shape;985;p17"/>
            <p:cNvCxnSpPr/>
            <p:nvPr/>
          </p:nvCxnSpPr>
          <p:spPr>
            <a:xfrm rot="10800000">
              <a:off x="6863550" y="-144051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6" name="Google Shape;986;p17"/>
            <p:cNvCxnSpPr/>
            <p:nvPr/>
          </p:nvCxnSpPr>
          <p:spPr>
            <a:xfrm rot="10800000">
              <a:off x="6863550" y="-165938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7" name="Google Shape;987;p17"/>
            <p:cNvCxnSpPr/>
            <p:nvPr/>
          </p:nvCxnSpPr>
          <p:spPr>
            <a:xfrm rot="10800000">
              <a:off x="6863550" y="-18782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8" name="Google Shape;988;p17"/>
            <p:cNvCxnSpPr/>
            <p:nvPr/>
          </p:nvCxnSpPr>
          <p:spPr>
            <a:xfrm rot="10800000">
              <a:off x="6863550" y="-20971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9" name="Google Shape;989;p17"/>
            <p:cNvCxnSpPr/>
            <p:nvPr/>
          </p:nvCxnSpPr>
          <p:spPr>
            <a:xfrm rot="10800000">
              <a:off x="6863550" y="2267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0" name="Google Shape;990;p17"/>
            <p:cNvCxnSpPr/>
            <p:nvPr/>
          </p:nvCxnSpPr>
          <p:spPr>
            <a:xfrm rot="10800000">
              <a:off x="6863550" y="2473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1" name="Google Shape;991;p17"/>
            <p:cNvCxnSpPr/>
            <p:nvPr/>
          </p:nvCxnSpPr>
          <p:spPr>
            <a:xfrm rot="10800000">
              <a:off x="6863550" y="2679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992" name="Google Shape;992;p17"/>
          <p:cNvGrpSpPr/>
          <p:nvPr/>
        </p:nvGrpSpPr>
        <p:grpSpPr>
          <a:xfrm>
            <a:off x="-1607512" y="-2169798"/>
            <a:ext cx="15619879" cy="11480487"/>
            <a:chOff x="-1205634" y="-1627349"/>
            <a:chExt cx="11714909" cy="8610365"/>
          </a:xfrm>
        </p:grpSpPr>
        <p:sp>
          <p:nvSpPr>
            <p:cNvPr id="993" name="Google Shape;993;p17"/>
            <p:cNvSpPr/>
            <p:nvPr/>
          </p:nvSpPr>
          <p:spPr>
            <a:xfrm rot="-3619355">
              <a:off x="4179282" y="-2881356"/>
              <a:ext cx="1042786" cy="11157813"/>
            </a:xfrm>
            <a:prstGeom prst="rect">
              <a:avLst/>
            </a:pr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4" name="Google Shape;994;p17"/>
            <p:cNvSpPr/>
            <p:nvPr/>
          </p:nvSpPr>
          <p:spPr>
            <a:xfrm rot="3702156">
              <a:off x="4075600" y="-2950029"/>
              <a:ext cx="1042932" cy="11157878"/>
            </a:xfrm>
            <a:prstGeom prst="rect">
              <a:avLst/>
            </a:pr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5" name="Google Shape;995;p17"/>
            <p:cNvSpPr/>
            <p:nvPr/>
          </p:nvSpPr>
          <p:spPr>
            <a:xfrm rot="-3605616">
              <a:off x="3369247" y="-1829026"/>
              <a:ext cx="1042752" cy="11157884"/>
            </a:xfrm>
            <a:prstGeom prst="rect">
              <a:avLst/>
            </a:prstGeom>
            <a:solidFill>
              <a:schemeClr val="accent3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6" name="Google Shape;996;p17"/>
            <p:cNvSpPr/>
            <p:nvPr/>
          </p:nvSpPr>
          <p:spPr>
            <a:xfrm rot="-3619355">
              <a:off x="4882482" y="-3991306"/>
              <a:ext cx="1042786" cy="11157813"/>
            </a:xfrm>
            <a:prstGeom prst="rect">
              <a:avLst/>
            </a:prstGeom>
            <a:solidFill>
              <a:schemeClr val="accent4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7" name="Google Shape;997;p17"/>
            <p:cNvSpPr/>
            <p:nvPr/>
          </p:nvSpPr>
          <p:spPr>
            <a:xfrm rot="3702156">
              <a:off x="3432450" y="-4102629"/>
              <a:ext cx="1042932" cy="11157878"/>
            </a:xfrm>
            <a:prstGeom prst="rect">
              <a:avLst/>
            </a:pr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8" name="Google Shape;998;p17"/>
            <p:cNvSpPr/>
            <p:nvPr/>
          </p:nvSpPr>
          <p:spPr>
            <a:xfrm rot="3702156">
              <a:off x="4638075" y="-1829004"/>
              <a:ext cx="1042932" cy="11157878"/>
            </a:xfrm>
            <a:prstGeom prst="rect">
              <a:avLst/>
            </a:pr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99" name="Google Shape;999;p17"/>
          <p:cNvGrpSpPr/>
          <p:nvPr/>
        </p:nvGrpSpPr>
        <p:grpSpPr>
          <a:xfrm>
            <a:off x="61701" y="-15"/>
            <a:ext cx="11980900" cy="6763924"/>
            <a:chOff x="46275" y="-12"/>
            <a:chExt cx="8985675" cy="5072943"/>
          </a:xfrm>
        </p:grpSpPr>
        <p:sp>
          <p:nvSpPr>
            <p:cNvPr id="1000" name="Google Shape;1000;p17"/>
            <p:cNvSpPr/>
            <p:nvPr/>
          </p:nvSpPr>
          <p:spPr>
            <a:xfrm>
              <a:off x="89425" y="2468323"/>
              <a:ext cx="206661" cy="206911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1" name="Google Shape;1001;p17"/>
            <p:cNvSpPr/>
            <p:nvPr/>
          </p:nvSpPr>
          <p:spPr>
            <a:xfrm>
              <a:off x="8789949" y="2606750"/>
              <a:ext cx="242002" cy="242325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2" name="Google Shape;1002;p17"/>
            <p:cNvSpPr/>
            <p:nvPr/>
          </p:nvSpPr>
          <p:spPr>
            <a:xfrm>
              <a:off x="4439688" y="4865996"/>
              <a:ext cx="206661" cy="206934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3" name="Google Shape;1003;p17"/>
            <p:cNvSpPr/>
            <p:nvPr/>
          </p:nvSpPr>
          <p:spPr>
            <a:xfrm>
              <a:off x="4439688" y="53134"/>
              <a:ext cx="206661" cy="206934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004" name="Google Shape;1004;p17"/>
            <p:cNvGrpSpPr/>
            <p:nvPr/>
          </p:nvGrpSpPr>
          <p:grpSpPr>
            <a:xfrm>
              <a:off x="46275" y="-12"/>
              <a:ext cx="8965650" cy="5007825"/>
              <a:chOff x="46275" y="-12"/>
              <a:chExt cx="8965650" cy="5007825"/>
            </a:xfrm>
          </p:grpSpPr>
          <p:sp>
            <p:nvSpPr>
              <p:cNvPr id="1005" name="Google Shape;1005;p17"/>
              <p:cNvSpPr/>
              <p:nvPr/>
            </p:nvSpPr>
            <p:spPr>
              <a:xfrm>
                <a:off x="8529100" y="67688"/>
                <a:ext cx="227400" cy="2274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6" name="Google Shape;1006;p17"/>
              <p:cNvSpPr/>
              <p:nvPr/>
            </p:nvSpPr>
            <p:spPr>
              <a:xfrm>
                <a:off x="2515900" y="4890788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7" name="Google Shape;1007;p17"/>
              <p:cNvSpPr/>
              <p:nvPr/>
            </p:nvSpPr>
            <p:spPr>
              <a:xfrm>
                <a:off x="748825" y="4905813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8" name="Google Shape;1008;p17"/>
              <p:cNvSpPr/>
              <p:nvPr/>
            </p:nvSpPr>
            <p:spPr>
              <a:xfrm>
                <a:off x="46275" y="4711063"/>
                <a:ext cx="227400" cy="2274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9" name="Google Shape;1009;p17"/>
              <p:cNvSpPr/>
              <p:nvPr/>
            </p:nvSpPr>
            <p:spPr>
              <a:xfrm>
                <a:off x="5994675" y="-12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0" name="Google Shape;1010;p17"/>
              <p:cNvSpPr/>
              <p:nvPr/>
            </p:nvSpPr>
            <p:spPr>
              <a:xfrm>
                <a:off x="8909925" y="1607888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1011" name="Google Shape;1011;p17"/>
          <p:cNvSpPr/>
          <p:nvPr/>
        </p:nvSpPr>
        <p:spPr>
          <a:xfrm>
            <a:off x="511700" y="466300"/>
            <a:ext cx="11168400" cy="5910400"/>
          </a:xfrm>
          <a:prstGeom prst="roundRect">
            <a:avLst>
              <a:gd name="adj" fmla="val 6898"/>
            </a:avLst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2" name="Google Shape;1012;p17"/>
          <p:cNvSpPr txBox="1">
            <a:spLocks noGrp="1"/>
          </p:cNvSpPr>
          <p:nvPr>
            <p:ph type="title"/>
          </p:nvPr>
        </p:nvSpPr>
        <p:spPr>
          <a:xfrm>
            <a:off x="1998800" y="2136633"/>
            <a:ext cx="3557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5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013" name="Google Shape;1013;p17"/>
          <p:cNvSpPr txBox="1">
            <a:spLocks noGrp="1"/>
          </p:cNvSpPr>
          <p:nvPr>
            <p:ph type="subTitle" idx="1"/>
          </p:nvPr>
        </p:nvSpPr>
        <p:spPr>
          <a:xfrm>
            <a:off x="1998800" y="2918667"/>
            <a:ext cx="35576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4" name="Google Shape;1014;p17"/>
          <p:cNvSpPr txBox="1">
            <a:spLocks noGrp="1"/>
          </p:cNvSpPr>
          <p:nvPr>
            <p:ph type="title" idx="2"/>
          </p:nvPr>
        </p:nvSpPr>
        <p:spPr>
          <a:xfrm>
            <a:off x="7502867" y="2136633"/>
            <a:ext cx="3557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5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015" name="Google Shape;1015;p17"/>
          <p:cNvSpPr txBox="1">
            <a:spLocks noGrp="1"/>
          </p:cNvSpPr>
          <p:nvPr>
            <p:ph type="subTitle" idx="3"/>
          </p:nvPr>
        </p:nvSpPr>
        <p:spPr>
          <a:xfrm>
            <a:off x="7502867" y="2918667"/>
            <a:ext cx="35576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6" name="Google Shape;1016;p17"/>
          <p:cNvSpPr txBox="1">
            <a:spLocks noGrp="1"/>
          </p:cNvSpPr>
          <p:nvPr>
            <p:ph type="title" idx="4"/>
          </p:nvPr>
        </p:nvSpPr>
        <p:spPr>
          <a:xfrm>
            <a:off x="1998800" y="3844633"/>
            <a:ext cx="3557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5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017" name="Google Shape;1017;p17"/>
          <p:cNvSpPr txBox="1">
            <a:spLocks noGrp="1"/>
          </p:cNvSpPr>
          <p:nvPr>
            <p:ph type="subTitle" idx="5"/>
          </p:nvPr>
        </p:nvSpPr>
        <p:spPr>
          <a:xfrm>
            <a:off x="1998800" y="4626667"/>
            <a:ext cx="35576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8" name="Google Shape;1018;p17"/>
          <p:cNvSpPr txBox="1">
            <a:spLocks noGrp="1"/>
          </p:cNvSpPr>
          <p:nvPr>
            <p:ph type="title" idx="6"/>
          </p:nvPr>
        </p:nvSpPr>
        <p:spPr>
          <a:xfrm>
            <a:off x="7502867" y="3844633"/>
            <a:ext cx="3557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5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019" name="Google Shape;1019;p17"/>
          <p:cNvSpPr txBox="1">
            <a:spLocks noGrp="1"/>
          </p:cNvSpPr>
          <p:nvPr>
            <p:ph type="subTitle" idx="7"/>
          </p:nvPr>
        </p:nvSpPr>
        <p:spPr>
          <a:xfrm>
            <a:off x="7502867" y="4626667"/>
            <a:ext cx="35576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0" name="Google Shape;1020;p17"/>
          <p:cNvSpPr txBox="1">
            <a:spLocks noGrp="1"/>
          </p:cNvSpPr>
          <p:nvPr>
            <p:ph type="title" idx="8"/>
          </p:nvPr>
        </p:nvSpPr>
        <p:spPr>
          <a:xfrm>
            <a:off x="960000" y="460293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933837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six columns">
  <p:cSld name="Title and six columns">
    <p:spTree>
      <p:nvGrpSpPr>
        <p:cNvPr id="1" name="Shape 10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2" name="Google Shape;1022;p18"/>
          <p:cNvGrpSpPr/>
          <p:nvPr/>
        </p:nvGrpSpPr>
        <p:grpSpPr>
          <a:xfrm>
            <a:off x="273933" y="33"/>
            <a:ext cx="11918267" cy="6858000"/>
            <a:chOff x="205450" y="25"/>
            <a:chExt cx="8938700" cy="5143500"/>
          </a:xfrm>
        </p:grpSpPr>
        <p:cxnSp>
          <p:nvCxnSpPr>
            <p:cNvPr id="1023" name="Google Shape;1023;p18"/>
            <p:cNvCxnSpPr/>
            <p:nvPr/>
          </p:nvCxnSpPr>
          <p:spPr>
            <a:xfrm>
              <a:off x="205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4" name="Google Shape;1024;p18"/>
            <p:cNvCxnSpPr/>
            <p:nvPr/>
          </p:nvCxnSpPr>
          <p:spPr>
            <a:xfrm>
              <a:off x="424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5" name="Google Shape;1025;p18"/>
            <p:cNvCxnSpPr/>
            <p:nvPr/>
          </p:nvCxnSpPr>
          <p:spPr>
            <a:xfrm>
              <a:off x="643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6" name="Google Shape;1026;p18"/>
            <p:cNvCxnSpPr/>
            <p:nvPr/>
          </p:nvCxnSpPr>
          <p:spPr>
            <a:xfrm>
              <a:off x="862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7" name="Google Shape;1027;p18"/>
            <p:cNvCxnSpPr/>
            <p:nvPr/>
          </p:nvCxnSpPr>
          <p:spPr>
            <a:xfrm>
              <a:off x="1080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8" name="Google Shape;1028;p18"/>
            <p:cNvCxnSpPr/>
            <p:nvPr/>
          </p:nvCxnSpPr>
          <p:spPr>
            <a:xfrm>
              <a:off x="12998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9" name="Google Shape;1029;p18"/>
            <p:cNvCxnSpPr/>
            <p:nvPr/>
          </p:nvCxnSpPr>
          <p:spPr>
            <a:xfrm>
              <a:off x="15187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0" name="Google Shape;1030;p18"/>
            <p:cNvCxnSpPr/>
            <p:nvPr/>
          </p:nvCxnSpPr>
          <p:spPr>
            <a:xfrm>
              <a:off x="17375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1" name="Google Shape;1031;p18"/>
            <p:cNvCxnSpPr/>
            <p:nvPr/>
          </p:nvCxnSpPr>
          <p:spPr>
            <a:xfrm>
              <a:off x="1956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2" name="Google Shape;1032;p18"/>
            <p:cNvCxnSpPr/>
            <p:nvPr/>
          </p:nvCxnSpPr>
          <p:spPr>
            <a:xfrm>
              <a:off x="2175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3" name="Google Shape;1033;p18"/>
            <p:cNvCxnSpPr/>
            <p:nvPr/>
          </p:nvCxnSpPr>
          <p:spPr>
            <a:xfrm>
              <a:off x="2394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4" name="Google Shape;1034;p18"/>
            <p:cNvCxnSpPr/>
            <p:nvPr/>
          </p:nvCxnSpPr>
          <p:spPr>
            <a:xfrm>
              <a:off x="2613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5" name="Google Shape;1035;p18"/>
            <p:cNvCxnSpPr/>
            <p:nvPr/>
          </p:nvCxnSpPr>
          <p:spPr>
            <a:xfrm>
              <a:off x="2831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6" name="Google Shape;1036;p18"/>
            <p:cNvCxnSpPr/>
            <p:nvPr/>
          </p:nvCxnSpPr>
          <p:spPr>
            <a:xfrm>
              <a:off x="30508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7" name="Google Shape;1037;p18"/>
            <p:cNvCxnSpPr/>
            <p:nvPr/>
          </p:nvCxnSpPr>
          <p:spPr>
            <a:xfrm>
              <a:off x="32697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8" name="Google Shape;1038;p18"/>
            <p:cNvCxnSpPr/>
            <p:nvPr/>
          </p:nvCxnSpPr>
          <p:spPr>
            <a:xfrm>
              <a:off x="34885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9" name="Google Shape;1039;p18"/>
            <p:cNvCxnSpPr/>
            <p:nvPr/>
          </p:nvCxnSpPr>
          <p:spPr>
            <a:xfrm>
              <a:off x="3707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0" name="Google Shape;1040;p18"/>
            <p:cNvCxnSpPr/>
            <p:nvPr/>
          </p:nvCxnSpPr>
          <p:spPr>
            <a:xfrm>
              <a:off x="3926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1" name="Google Shape;1041;p18"/>
            <p:cNvCxnSpPr/>
            <p:nvPr/>
          </p:nvCxnSpPr>
          <p:spPr>
            <a:xfrm>
              <a:off x="4145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2" name="Google Shape;1042;p18"/>
            <p:cNvCxnSpPr/>
            <p:nvPr/>
          </p:nvCxnSpPr>
          <p:spPr>
            <a:xfrm>
              <a:off x="4364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3" name="Google Shape;1043;p18"/>
            <p:cNvCxnSpPr/>
            <p:nvPr/>
          </p:nvCxnSpPr>
          <p:spPr>
            <a:xfrm>
              <a:off x="4582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4" name="Google Shape;1044;p18"/>
            <p:cNvCxnSpPr/>
            <p:nvPr/>
          </p:nvCxnSpPr>
          <p:spPr>
            <a:xfrm rot="10800000">
              <a:off x="6863550" y="2061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5" name="Google Shape;1045;p18"/>
            <p:cNvCxnSpPr/>
            <p:nvPr/>
          </p:nvCxnSpPr>
          <p:spPr>
            <a:xfrm rot="10800000">
              <a:off x="6863550" y="18426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6" name="Google Shape;1046;p18"/>
            <p:cNvCxnSpPr/>
            <p:nvPr/>
          </p:nvCxnSpPr>
          <p:spPr>
            <a:xfrm rot="10800000">
              <a:off x="6863550" y="162373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7" name="Google Shape;1047;p18"/>
            <p:cNvCxnSpPr/>
            <p:nvPr/>
          </p:nvCxnSpPr>
          <p:spPr>
            <a:xfrm rot="10800000">
              <a:off x="6863550" y="140486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8" name="Google Shape;1048;p18"/>
            <p:cNvCxnSpPr/>
            <p:nvPr/>
          </p:nvCxnSpPr>
          <p:spPr>
            <a:xfrm rot="10800000">
              <a:off x="6863550" y="11859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9" name="Google Shape;1049;p18"/>
            <p:cNvCxnSpPr/>
            <p:nvPr/>
          </p:nvCxnSpPr>
          <p:spPr>
            <a:xfrm rot="10800000">
              <a:off x="6863550" y="9671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0" name="Google Shape;1050;p18"/>
            <p:cNvCxnSpPr/>
            <p:nvPr/>
          </p:nvCxnSpPr>
          <p:spPr>
            <a:xfrm rot="10800000">
              <a:off x="6863550" y="74823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1" name="Google Shape;1051;p18"/>
            <p:cNvCxnSpPr/>
            <p:nvPr/>
          </p:nvCxnSpPr>
          <p:spPr>
            <a:xfrm rot="10800000">
              <a:off x="6863550" y="52936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2" name="Google Shape;1052;p18"/>
            <p:cNvCxnSpPr/>
            <p:nvPr/>
          </p:nvCxnSpPr>
          <p:spPr>
            <a:xfrm rot="10800000">
              <a:off x="6863550" y="310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3" name="Google Shape;1053;p18"/>
            <p:cNvCxnSpPr/>
            <p:nvPr/>
          </p:nvCxnSpPr>
          <p:spPr>
            <a:xfrm rot="10800000">
              <a:off x="6863550" y="916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4" name="Google Shape;1054;p18"/>
            <p:cNvCxnSpPr/>
            <p:nvPr/>
          </p:nvCxnSpPr>
          <p:spPr>
            <a:xfrm rot="10800000">
              <a:off x="6863550" y="-1272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5" name="Google Shape;1055;p18"/>
            <p:cNvCxnSpPr/>
            <p:nvPr/>
          </p:nvCxnSpPr>
          <p:spPr>
            <a:xfrm rot="10800000">
              <a:off x="6863550" y="-3461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6" name="Google Shape;1056;p18"/>
            <p:cNvCxnSpPr/>
            <p:nvPr/>
          </p:nvCxnSpPr>
          <p:spPr>
            <a:xfrm rot="10800000">
              <a:off x="6863550" y="-56501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7" name="Google Shape;1057;p18"/>
            <p:cNvCxnSpPr/>
            <p:nvPr/>
          </p:nvCxnSpPr>
          <p:spPr>
            <a:xfrm rot="10800000">
              <a:off x="6863550" y="-78388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8" name="Google Shape;1058;p18"/>
            <p:cNvCxnSpPr/>
            <p:nvPr/>
          </p:nvCxnSpPr>
          <p:spPr>
            <a:xfrm rot="10800000">
              <a:off x="6863550" y="-10027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9" name="Google Shape;1059;p18"/>
            <p:cNvCxnSpPr/>
            <p:nvPr/>
          </p:nvCxnSpPr>
          <p:spPr>
            <a:xfrm rot="10800000">
              <a:off x="6863550" y="-12216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0" name="Google Shape;1060;p18"/>
            <p:cNvCxnSpPr/>
            <p:nvPr/>
          </p:nvCxnSpPr>
          <p:spPr>
            <a:xfrm rot="10800000">
              <a:off x="6863550" y="-144051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1" name="Google Shape;1061;p18"/>
            <p:cNvCxnSpPr/>
            <p:nvPr/>
          </p:nvCxnSpPr>
          <p:spPr>
            <a:xfrm rot="10800000">
              <a:off x="6863550" y="-165938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2" name="Google Shape;1062;p18"/>
            <p:cNvCxnSpPr/>
            <p:nvPr/>
          </p:nvCxnSpPr>
          <p:spPr>
            <a:xfrm rot="10800000">
              <a:off x="6863550" y="-18782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3" name="Google Shape;1063;p18"/>
            <p:cNvCxnSpPr/>
            <p:nvPr/>
          </p:nvCxnSpPr>
          <p:spPr>
            <a:xfrm rot="10800000">
              <a:off x="6863550" y="-20971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4" name="Google Shape;1064;p18"/>
            <p:cNvCxnSpPr/>
            <p:nvPr/>
          </p:nvCxnSpPr>
          <p:spPr>
            <a:xfrm rot="10800000">
              <a:off x="6863550" y="2267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5" name="Google Shape;1065;p18"/>
            <p:cNvCxnSpPr/>
            <p:nvPr/>
          </p:nvCxnSpPr>
          <p:spPr>
            <a:xfrm rot="10800000">
              <a:off x="6863550" y="2473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6" name="Google Shape;1066;p18"/>
            <p:cNvCxnSpPr/>
            <p:nvPr/>
          </p:nvCxnSpPr>
          <p:spPr>
            <a:xfrm rot="10800000">
              <a:off x="6863550" y="2679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067" name="Google Shape;1067;p18"/>
          <p:cNvGrpSpPr/>
          <p:nvPr/>
        </p:nvGrpSpPr>
        <p:grpSpPr>
          <a:xfrm>
            <a:off x="-1607512" y="-2169798"/>
            <a:ext cx="15619879" cy="11480487"/>
            <a:chOff x="-1205634" y="-1627349"/>
            <a:chExt cx="11714909" cy="8610365"/>
          </a:xfrm>
        </p:grpSpPr>
        <p:sp>
          <p:nvSpPr>
            <p:cNvPr id="1068" name="Google Shape;1068;p18"/>
            <p:cNvSpPr/>
            <p:nvPr/>
          </p:nvSpPr>
          <p:spPr>
            <a:xfrm rot="-3619355">
              <a:off x="4179282" y="-2881356"/>
              <a:ext cx="1042786" cy="11157813"/>
            </a:xfrm>
            <a:prstGeom prst="rect">
              <a:avLst/>
            </a:pr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9" name="Google Shape;1069;p18"/>
            <p:cNvSpPr/>
            <p:nvPr/>
          </p:nvSpPr>
          <p:spPr>
            <a:xfrm rot="3702156">
              <a:off x="4075600" y="-2950029"/>
              <a:ext cx="1042932" cy="11157878"/>
            </a:xfrm>
            <a:prstGeom prst="rect">
              <a:avLst/>
            </a:pr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0" name="Google Shape;1070;p18"/>
            <p:cNvSpPr/>
            <p:nvPr/>
          </p:nvSpPr>
          <p:spPr>
            <a:xfrm rot="-3605616">
              <a:off x="3369247" y="-1829026"/>
              <a:ext cx="1042752" cy="11157884"/>
            </a:xfrm>
            <a:prstGeom prst="rect">
              <a:avLst/>
            </a:prstGeom>
            <a:solidFill>
              <a:schemeClr val="accent3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1" name="Google Shape;1071;p18"/>
            <p:cNvSpPr/>
            <p:nvPr/>
          </p:nvSpPr>
          <p:spPr>
            <a:xfrm rot="-3619355">
              <a:off x="4882482" y="-3991306"/>
              <a:ext cx="1042786" cy="11157813"/>
            </a:xfrm>
            <a:prstGeom prst="rect">
              <a:avLst/>
            </a:prstGeom>
            <a:solidFill>
              <a:schemeClr val="accent4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2" name="Google Shape;1072;p18"/>
            <p:cNvSpPr/>
            <p:nvPr/>
          </p:nvSpPr>
          <p:spPr>
            <a:xfrm rot="3702156">
              <a:off x="3432450" y="-4102629"/>
              <a:ext cx="1042932" cy="11157878"/>
            </a:xfrm>
            <a:prstGeom prst="rect">
              <a:avLst/>
            </a:pr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3" name="Google Shape;1073;p18"/>
            <p:cNvSpPr/>
            <p:nvPr/>
          </p:nvSpPr>
          <p:spPr>
            <a:xfrm rot="3702156">
              <a:off x="4638075" y="-1829004"/>
              <a:ext cx="1042932" cy="11157878"/>
            </a:xfrm>
            <a:prstGeom prst="rect">
              <a:avLst/>
            </a:pr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74" name="Google Shape;1074;p18"/>
          <p:cNvGrpSpPr/>
          <p:nvPr/>
        </p:nvGrpSpPr>
        <p:grpSpPr>
          <a:xfrm>
            <a:off x="61701" y="-15"/>
            <a:ext cx="11980900" cy="6763924"/>
            <a:chOff x="46275" y="-12"/>
            <a:chExt cx="8985675" cy="5072943"/>
          </a:xfrm>
        </p:grpSpPr>
        <p:sp>
          <p:nvSpPr>
            <p:cNvPr id="1075" name="Google Shape;1075;p18"/>
            <p:cNvSpPr/>
            <p:nvPr/>
          </p:nvSpPr>
          <p:spPr>
            <a:xfrm>
              <a:off x="89425" y="2468323"/>
              <a:ext cx="206661" cy="206911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6" name="Google Shape;1076;p18"/>
            <p:cNvSpPr/>
            <p:nvPr/>
          </p:nvSpPr>
          <p:spPr>
            <a:xfrm>
              <a:off x="8789949" y="2606750"/>
              <a:ext cx="242002" cy="242325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7" name="Google Shape;1077;p18"/>
            <p:cNvSpPr/>
            <p:nvPr/>
          </p:nvSpPr>
          <p:spPr>
            <a:xfrm>
              <a:off x="4439688" y="4865996"/>
              <a:ext cx="206661" cy="206934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8" name="Google Shape;1078;p18"/>
            <p:cNvSpPr/>
            <p:nvPr/>
          </p:nvSpPr>
          <p:spPr>
            <a:xfrm>
              <a:off x="4439688" y="53134"/>
              <a:ext cx="206661" cy="206934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079" name="Google Shape;1079;p18"/>
            <p:cNvGrpSpPr/>
            <p:nvPr/>
          </p:nvGrpSpPr>
          <p:grpSpPr>
            <a:xfrm>
              <a:off x="46275" y="-12"/>
              <a:ext cx="8965650" cy="5007825"/>
              <a:chOff x="46275" y="-12"/>
              <a:chExt cx="8965650" cy="5007825"/>
            </a:xfrm>
          </p:grpSpPr>
          <p:sp>
            <p:nvSpPr>
              <p:cNvPr id="1080" name="Google Shape;1080;p18"/>
              <p:cNvSpPr/>
              <p:nvPr/>
            </p:nvSpPr>
            <p:spPr>
              <a:xfrm>
                <a:off x="8529100" y="67688"/>
                <a:ext cx="227400" cy="2274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1" name="Google Shape;1081;p18"/>
              <p:cNvSpPr/>
              <p:nvPr/>
            </p:nvSpPr>
            <p:spPr>
              <a:xfrm>
                <a:off x="2515900" y="4890788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2" name="Google Shape;1082;p18"/>
              <p:cNvSpPr/>
              <p:nvPr/>
            </p:nvSpPr>
            <p:spPr>
              <a:xfrm>
                <a:off x="748825" y="4905813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3" name="Google Shape;1083;p18"/>
              <p:cNvSpPr/>
              <p:nvPr/>
            </p:nvSpPr>
            <p:spPr>
              <a:xfrm>
                <a:off x="46275" y="4711063"/>
                <a:ext cx="227400" cy="2274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4" name="Google Shape;1084;p18"/>
              <p:cNvSpPr/>
              <p:nvPr/>
            </p:nvSpPr>
            <p:spPr>
              <a:xfrm>
                <a:off x="5994675" y="-12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5" name="Google Shape;1085;p18"/>
              <p:cNvSpPr/>
              <p:nvPr/>
            </p:nvSpPr>
            <p:spPr>
              <a:xfrm>
                <a:off x="8909925" y="1607888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1086" name="Google Shape;1086;p18"/>
          <p:cNvSpPr/>
          <p:nvPr/>
        </p:nvSpPr>
        <p:spPr>
          <a:xfrm>
            <a:off x="511700" y="466300"/>
            <a:ext cx="11168400" cy="5910400"/>
          </a:xfrm>
          <a:prstGeom prst="roundRect">
            <a:avLst>
              <a:gd name="adj" fmla="val 6898"/>
            </a:avLst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7" name="Google Shape;1087;p18"/>
          <p:cNvSpPr txBox="1">
            <a:spLocks noGrp="1"/>
          </p:cNvSpPr>
          <p:nvPr>
            <p:ph type="title"/>
          </p:nvPr>
        </p:nvSpPr>
        <p:spPr>
          <a:xfrm>
            <a:off x="960000" y="2351292"/>
            <a:ext cx="3074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088" name="Google Shape;1088;p18"/>
          <p:cNvSpPr txBox="1">
            <a:spLocks noGrp="1"/>
          </p:cNvSpPr>
          <p:nvPr>
            <p:ph type="subTitle" idx="1"/>
          </p:nvPr>
        </p:nvSpPr>
        <p:spPr>
          <a:xfrm>
            <a:off x="960000" y="30258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9" name="Google Shape;1089;p18"/>
          <p:cNvSpPr txBox="1">
            <a:spLocks noGrp="1"/>
          </p:cNvSpPr>
          <p:nvPr>
            <p:ph type="title" idx="2"/>
          </p:nvPr>
        </p:nvSpPr>
        <p:spPr>
          <a:xfrm>
            <a:off x="4559025" y="2351292"/>
            <a:ext cx="3074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090" name="Google Shape;1090;p18"/>
          <p:cNvSpPr txBox="1">
            <a:spLocks noGrp="1"/>
          </p:cNvSpPr>
          <p:nvPr>
            <p:ph type="subTitle" idx="3"/>
          </p:nvPr>
        </p:nvSpPr>
        <p:spPr>
          <a:xfrm>
            <a:off x="4559025" y="30258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1" name="Google Shape;1091;p18"/>
          <p:cNvSpPr txBox="1">
            <a:spLocks noGrp="1"/>
          </p:cNvSpPr>
          <p:nvPr>
            <p:ph type="title" idx="4"/>
          </p:nvPr>
        </p:nvSpPr>
        <p:spPr>
          <a:xfrm>
            <a:off x="960000" y="4465692"/>
            <a:ext cx="3074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092" name="Google Shape;1092;p18"/>
          <p:cNvSpPr txBox="1">
            <a:spLocks noGrp="1"/>
          </p:cNvSpPr>
          <p:nvPr>
            <p:ph type="subTitle" idx="5"/>
          </p:nvPr>
        </p:nvSpPr>
        <p:spPr>
          <a:xfrm>
            <a:off x="960000" y="51402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3" name="Google Shape;1093;p18"/>
          <p:cNvSpPr txBox="1">
            <a:spLocks noGrp="1"/>
          </p:cNvSpPr>
          <p:nvPr>
            <p:ph type="title" idx="6"/>
          </p:nvPr>
        </p:nvSpPr>
        <p:spPr>
          <a:xfrm>
            <a:off x="4559025" y="4465692"/>
            <a:ext cx="3074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094" name="Google Shape;1094;p18"/>
          <p:cNvSpPr txBox="1">
            <a:spLocks noGrp="1"/>
          </p:cNvSpPr>
          <p:nvPr>
            <p:ph type="subTitle" idx="7"/>
          </p:nvPr>
        </p:nvSpPr>
        <p:spPr>
          <a:xfrm>
            <a:off x="4559025" y="51402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5" name="Google Shape;1095;p18"/>
          <p:cNvSpPr txBox="1">
            <a:spLocks noGrp="1"/>
          </p:cNvSpPr>
          <p:nvPr>
            <p:ph type="title" idx="8"/>
          </p:nvPr>
        </p:nvSpPr>
        <p:spPr>
          <a:xfrm>
            <a:off x="8158060" y="2351292"/>
            <a:ext cx="3074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096" name="Google Shape;1096;p18"/>
          <p:cNvSpPr txBox="1">
            <a:spLocks noGrp="1"/>
          </p:cNvSpPr>
          <p:nvPr>
            <p:ph type="subTitle" idx="9"/>
          </p:nvPr>
        </p:nvSpPr>
        <p:spPr>
          <a:xfrm>
            <a:off x="8158060" y="30258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7" name="Google Shape;1097;p18"/>
          <p:cNvSpPr txBox="1">
            <a:spLocks noGrp="1"/>
          </p:cNvSpPr>
          <p:nvPr>
            <p:ph type="title" idx="13"/>
          </p:nvPr>
        </p:nvSpPr>
        <p:spPr>
          <a:xfrm>
            <a:off x="8158060" y="4465692"/>
            <a:ext cx="3074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098" name="Google Shape;1098;p18"/>
          <p:cNvSpPr txBox="1">
            <a:spLocks noGrp="1"/>
          </p:cNvSpPr>
          <p:nvPr>
            <p:ph type="subTitle" idx="14"/>
          </p:nvPr>
        </p:nvSpPr>
        <p:spPr>
          <a:xfrm>
            <a:off x="8158060" y="51402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9" name="Google Shape;1099;p18"/>
          <p:cNvSpPr txBox="1">
            <a:spLocks noGrp="1"/>
          </p:cNvSpPr>
          <p:nvPr>
            <p:ph type="title" idx="15"/>
          </p:nvPr>
        </p:nvSpPr>
        <p:spPr>
          <a:xfrm>
            <a:off x="960000" y="460293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558285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ext 1">
  <p:cSld name="Title and Text 1">
    <p:spTree>
      <p:nvGrpSpPr>
        <p:cNvPr id="1" name="Shape 1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80" name="Google Shape;1180;p20"/>
          <p:cNvGrpSpPr/>
          <p:nvPr/>
        </p:nvGrpSpPr>
        <p:grpSpPr>
          <a:xfrm>
            <a:off x="273933" y="33"/>
            <a:ext cx="11918267" cy="6858000"/>
            <a:chOff x="205450" y="25"/>
            <a:chExt cx="8938700" cy="5143500"/>
          </a:xfrm>
        </p:grpSpPr>
        <p:cxnSp>
          <p:nvCxnSpPr>
            <p:cNvPr id="1181" name="Google Shape;1181;p20"/>
            <p:cNvCxnSpPr/>
            <p:nvPr/>
          </p:nvCxnSpPr>
          <p:spPr>
            <a:xfrm>
              <a:off x="205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2" name="Google Shape;1182;p20"/>
            <p:cNvCxnSpPr/>
            <p:nvPr/>
          </p:nvCxnSpPr>
          <p:spPr>
            <a:xfrm>
              <a:off x="424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3" name="Google Shape;1183;p20"/>
            <p:cNvCxnSpPr/>
            <p:nvPr/>
          </p:nvCxnSpPr>
          <p:spPr>
            <a:xfrm>
              <a:off x="643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4" name="Google Shape;1184;p20"/>
            <p:cNvCxnSpPr/>
            <p:nvPr/>
          </p:nvCxnSpPr>
          <p:spPr>
            <a:xfrm>
              <a:off x="862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5" name="Google Shape;1185;p20"/>
            <p:cNvCxnSpPr/>
            <p:nvPr/>
          </p:nvCxnSpPr>
          <p:spPr>
            <a:xfrm>
              <a:off x="1080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6" name="Google Shape;1186;p20"/>
            <p:cNvCxnSpPr/>
            <p:nvPr/>
          </p:nvCxnSpPr>
          <p:spPr>
            <a:xfrm>
              <a:off x="12998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7" name="Google Shape;1187;p20"/>
            <p:cNvCxnSpPr/>
            <p:nvPr/>
          </p:nvCxnSpPr>
          <p:spPr>
            <a:xfrm>
              <a:off x="15187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8" name="Google Shape;1188;p20"/>
            <p:cNvCxnSpPr/>
            <p:nvPr/>
          </p:nvCxnSpPr>
          <p:spPr>
            <a:xfrm>
              <a:off x="17375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9" name="Google Shape;1189;p20"/>
            <p:cNvCxnSpPr/>
            <p:nvPr/>
          </p:nvCxnSpPr>
          <p:spPr>
            <a:xfrm>
              <a:off x="1956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0" name="Google Shape;1190;p20"/>
            <p:cNvCxnSpPr/>
            <p:nvPr/>
          </p:nvCxnSpPr>
          <p:spPr>
            <a:xfrm>
              <a:off x="2175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1" name="Google Shape;1191;p20"/>
            <p:cNvCxnSpPr/>
            <p:nvPr/>
          </p:nvCxnSpPr>
          <p:spPr>
            <a:xfrm>
              <a:off x="2394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2" name="Google Shape;1192;p20"/>
            <p:cNvCxnSpPr/>
            <p:nvPr/>
          </p:nvCxnSpPr>
          <p:spPr>
            <a:xfrm>
              <a:off x="2613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3" name="Google Shape;1193;p20"/>
            <p:cNvCxnSpPr/>
            <p:nvPr/>
          </p:nvCxnSpPr>
          <p:spPr>
            <a:xfrm>
              <a:off x="2831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4" name="Google Shape;1194;p20"/>
            <p:cNvCxnSpPr/>
            <p:nvPr/>
          </p:nvCxnSpPr>
          <p:spPr>
            <a:xfrm>
              <a:off x="30508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5" name="Google Shape;1195;p20"/>
            <p:cNvCxnSpPr/>
            <p:nvPr/>
          </p:nvCxnSpPr>
          <p:spPr>
            <a:xfrm>
              <a:off x="32697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6" name="Google Shape;1196;p20"/>
            <p:cNvCxnSpPr/>
            <p:nvPr/>
          </p:nvCxnSpPr>
          <p:spPr>
            <a:xfrm>
              <a:off x="34885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7" name="Google Shape;1197;p20"/>
            <p:cNvCxnSpPr/>
            <p:nvPr/>
          </p:nvCxnSpPr>
          <p:spPr>
            <a:xfrm>
              <a:off x="3707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8" name="Google Shape;1198;p20"/>
            <p:cNvCxnSpPr/>
            <p:nvPr/>
          </p:nvCxnSpPr>
          <p:spPr>
            <a:xfrm>
              <a:off x="3926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9" name="Google Shape;1199;p20"/>
            <p:cNvCxnSpPr/>
            <p:nvPr/>
          </p:nvCxnSpPr>
          <p:spPr>
            <a:xfrm>
              <a:off x="4145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0" name="Google Shape;1200;p20"/>
            <p:cNvCxnSpPr/>
            <p:nvPr/>
          </p:nvCxnSpPr>
          <p:spPr>
            <a:xfrm>
              <a:off x="4364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1" name="Google Shape;1201;p20"/>
            <p:cNvCxnSpPr/>
            <p:nvPr/>
          </p:nvCxnSpPr>
          <p:spPr>
            <a:xfrm>
              <a:off x="4582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2" name="Google Shape;1202;p20"/>
            <p:cNvCxnSpPr/>
            <p:nvPr/>
          </p:nvCxnSpPr>
          <p:spPr>
            <a:xfrm rot="10800000">
              <a:off x="6863550" y="2061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3" name="Google Shape;1203;p20"/>
            <p:cNvCxnSpPr/>
            <p:nvPr/>
          </p:nvCxnSpPr>
          <p:spPr>
            <a:xfrm rot="10800000">
              <a:off x="6863550" y="18426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4" name="Google Shape;1204;p20"/>
            <p:cNvCxnSpPr/>
            <p:nvPr/>
          </p:nvCxnSpPr>
          <p:spPr>
            <a:xfrm rot="10800000">
              <a:off x="6863550" y="162373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5" name="Google Shape;1205;p20"/>
            <p:cNvCxnSpPr/>
            <p:nvPr/>
          </p:nvCxnSpPr>
          <p:spPr>
            <a:xfrm rot="10800000">
              <a:off x="6863550" y="140486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6" name="Google Shape;1206;p20"/>
            <p:cNvCxnSpPr/>
            <p:nvPr/>
          </p:nvCxnSpPr>
          <p:spPr>
            <a:xfrm rot="10800000">
              <a:off x="6863550" y="11859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7" name="Google Shape;1207;p20"/>
            <p:cNvCxnSpPr/>
            <p:nvPr/>
          </p:nvCxnSpPr>
          <p:spPr>
            <a:xfrm rot="10800000">
              <a:off x="6863550" y="9671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8" name="Google Shape;1208;p20"/>
            <p:cNvCxnSpPr/>
            <p:nvPr/>
          </p:nvCxnSpPr>
          <p:spPr>
            <a:xfrm rot="10800000">
              <a:off x="6863550" y="74823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9" name="Google Shape;1209;p20"/>
            <p:cNvCxnSpPr/>
            <p:nvPr/>
          </p:nvCxnSpPr>
          <p:spPr>
            <a:xfrm rot="10800000">
              <a:off x="6863550" y="52936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0" name="Google Shape;1210;p20"/>
            <p:cNvCxnSpPr/>
            <p:nvPr/>
          </p:nvCxnSpPr>
          <p:spPr>
            <a:xfrm rot="10800000">
              <a:off x="6863550" y="310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1" name="Google Shape;1211;p20"/>
            <p:cNvCxnSpPr/>
            <p:nvPr/>
          </p:nvCxnSpPr>
          <p:spPr>
            <a:xfrm rot="10800000">
              <a:off x="6863550" y="916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2" name="Google Shape;1212;p20"/>
            <p:cNvCxnSpPr/>
            <p:nvPr/>
          </p:nvCxnSpPr>
          <p:spPr>
            <a:xfrm rot="10800000">
              <a:off x="6863550" y="-1272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3" name="Google Shape;1213;p20"/>
            <p:cNvCxnSpPr/>
            <p:nvPr/>
          </p:nvCxnSpPr>
          <p:spPr>
            <a:xfrm rot="10800000">
              <a:off x="6863550" y="-3461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4" name="Google Shape;1214;p20"/>
            <p:cNvCxnSpPr/>
            <p:nvPr/>
          </p:nvCxnSpPr>
          <p:spPr>
            <a:xfrm rot="10800000">
              <a:off x="6863550" y="-56501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5" name="Google Shape;1215;p20"/>
            <p:cNvCxnSpPr/>
            <p:nvPr/>
          </p:nvCxnSpPr>
          <p:spPr>
            <a:xfrm rot="10800000">
              <a:off x="6863550" y="-78388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6" name="Google Shape;1216;p20"/>
            <p:cNvCxnSpPr/>
            <p:nvPr/>
          </p:nvCxnSpPr>
          <p:spPr>
            <a:xfrm rot="10800000">
              <a:off x="6863550" y="-10027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7" name="Google Shape;1217;p20"/>
            <p:cNvCxnSpPr/>
            <p:nvPr/>
          </p:nvCxnSpPr>
          <p:spPr>
            <a:xfrm rot="10800000">
              <a:off x="6863550" y="-12216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8" name="Google Shape;1218;p20"/>
            <p:cNvCxnSpPr/>
            <p:nvPr/>
          </p:nvCxnSpPr>
          <p:spPr>
            <a:xfrm rot="10800000">
              <a:off x="6863550" y="-144051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9" name="Google Shape;1219;p20"/>
            <p:cNvCxnSpPr/>
            <p:nvPr/>
          </p:nvCxnSpPr>
          <p:spPr>
            <a:xfrm rot="10800000">
              <a:off x="6863550" y="-165938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20" name="Google Shape;1220;p20"/>
            <p:cNvCxnSpPr/>
            <p:nvPr/>
          </p:nvCxnSpPr>
          <p:spPr>
            <a:xfrm rot="10800000">
              <a:off x="6863550" y="-18782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21" name="Google Shape;1221;p20"/>
            <p:cNvCxnSpPr/>
            <p:nvPr/>
          </p:nvCxnSpPr>
          <p:spPr>
            <a:xfrm rot="10800000">
              <a:off x="6863550" y="-20971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22" name="Google Shape;1222;p20"/>
            <p:cNvCxnSpPr/>
            <p:nvPr/>
          </p:nvCxnSpPr>
          <p:spPr>
            <a:xfrm rot="10800000">
              <a:off x="6863550" y="2267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23" name="Google Shape;1223;p20"/>
            <p:cNvCxnSpPr/>
            <p:nvPr/>
          </p:nvCxnSpPr>
          <p:spPr>
            <a:xfrm rot="10800000">
              <a:off x="6863550" y="2473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24" name="Google Shape;1224;p20"/>
            <p:cNvCxnSpPr/>
            <p:nvPr/>
          </p:nvCxnSpPr>
          <p:spPr>
            <a:xfrm rot="10800000">
              <a:off x="6863550" y="2679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225" name="Google Shape;1225;p20"/>
          <p:cNvGrpSpPr/>
          <p:nvPr/>
        </p:nvGrpSpPr>
        <p:grpSpPr>
          <a:xfrm>
            <a:off x="-1607512" y="-2169798"/>
            <a:ext cx="15619879" cy="11480487"/>
            <a:chOff x="-1205634" y="-1627349"/>
            <a:chExt cx="11714909" cy="8610365"/>
          </a:xfrm>
        </p:grpSpPr>
        <p:sp>
          <p:nvSpPr>
            <p:cNvPr id="1226" name="Google Shape;1226;p20"/>
            <p:cNvSpPr/>
            <p:nvPr/>
          </p:nvSpPr>
          <p:spPr>
            <a:xfrm rot="-3619355">
              <a:off x="4179282" y="-2881356"/>
              <a:ext cx="1042786" cy="11157813"/>
            </a:xfrm>
            <a:prstGeom prst="rect">
              <a:avLst/>
            </a:pr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7" name="Google Shape;1227;p20"/>
            <p:cNvSpPr/>
            <p:nvPr/>
          </p:nvSpPr>
          <p:spPr>
            <a:xfrm rot="3702156">
              <a:off x="4075600" y="-2950029"/>
              <a:ext cx="1042932" cy="11157878"/>
            </a:xfrm>
            <a:prstGeom prst="rect">
              <a:avLst/>
            </a:pr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8" name="Google Shape;1228;p20"/>
            <p:cNvSpPr/>
            <p:nvPr/>
          </p:nvSpPr>
          <p:spPr>
            <a:xfrm rot="-3605616">
              <a:off x="3369247" y="-1829026"/>
              <a:ext cx="1042752" cy="11157884"/>
            </a:xfrm>
            <a:prstGeom prst="rect">
              <a:avLst/>
            </a:prstGeom>
            <a:solidFill>
              <a:schemeClr val="accent3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9" name="Google Shape;1229;p20"/>
            <p:cNvSpPr/>
            <p:nvPr/>
          </p:nvSpPr>
          <p:spPr>
            <a:xfrm rot="-3619355">
              <a:off x="4882482" y="-3991306"/>
              <a:ext cx="1042786" cy="11157813"/>
            </a:xfrm>
            <a:prstGeom prst="rect">
              <a:avLst/>
            </a:prstGeom>
            <a:solidFill>
              <a:schemeClr val="accent4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0" name="Google Shape;1230;p20"/>
            <p:cNvSpPr/>
            <p:nvPr/>
          </p:nvSpPr>
          <p:spPr>
            <a:xfrm rot="3702156">
              <a:off x="3432450" y="-4102629"/>
              <a:ext cx="1042932" cy="11157878"/>
            </a:xfrm>
            <a:prstGeom prst="rect">
              <a:avLst/>
            </a:pr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1" name="Google Shape;1231;p20"/>
            <p:cNvSpPr/>
            <p:nvPr/>
          </p:nvSpPr>
          <p:spPr>
            <a:xfrm rot="3702156">
              <a:off x="4638075" y="-1829004"/>
              <a:ext cx="1042932" cy="11157878"/>
            </a:xfrm>
            <a:prstGeom prst="rect">
              <a:avLst/>
            </a:pr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32" name="Google Shape;1232;p20"/>
          <p:cNvGrpSpPr/>
          <p:nvPr/>
        </p:nvGrpSpPr>
        <p:grpSpPr>
          <a:xfrm>
            <a:off x="61701" y="-15"/>
            <a:ext cx="11980900" cy="6763924"/>
            <a:chOff x="46275" y="-12"/>
            <a:chExt cx="8985675" cy="5072943"/>
          </a:xfrm>
        </p:grpSpPr>
        <p:sp>
          <p:nvSpPr>
            <p:cNvPr id="1233" name="Google Shape;1233;p20"/>
            <p:cNvSpPr/>
            <p:nvPr/>
          </p:nvSpPr>
          <p:spPr>
            <a:xfrm>
              <a:off x="89425" y="2468323"/>
              <a:ext cx="206661" cy="206911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4" name="Google Shape;1234;p20"/>
            <p:cNvSpPr/>
            <p:nvPr/>
          </p:nvSpPr>
          <p:spPr>
            <a:xfrm>
              <a:off x="8789949" y="2606750"/>
              <a:ext cx="242002" cy="242325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5" name="Google Shape;1235;p20"/>
            <p:cNvSpPr/>
            <p:nvPr/>
          </p:nvSpPr>
          <p:spPr>
            <a:xfrm>
              <a:off x="4439688" y="4865996"/>
              <a:ext cx="206661" cy="206934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6" name="Google Shape;1236;p20"/>
            <p:cNvSpPr/>
            <p:nvPr/>
          </p:nvSpPr>
          <p:spPr>
            <a:xfrm>
              <a:off x="4439688" y="53134"/>
              <a:ext cx="206661" cy="206934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237" name="Google Shape;1237;p20"/>
            <p:cNvGrpSpPr/>
            <p:nvPr/>
          </p:nvGrpSpPr>
          <p:grpSpPr>
            <a:xfrm>
              <a:off x="46275" y="-12"/>
              <a:ext cx="8965650" cy="5007825"/>
              <a:chOff x="46275" y="-12"/>
              <a:chExt cx="8965650" cy="5007825"/>
            </a:xfrm>
          </p:grpSpPr>
          <p:sp>
            <p:nvSpPr>
              <p:cNvPr id="1238" name="Google Shape;1238;p20"/>
              <p:cNvSpPr/>
              <p:nvPr/>
            </p:nvSpPr>
            <p:spPr>
              <a:xfrm>
                <a:off x="8529100" y="67688"/>
                <a:ext cx="227400" cy="2274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39" name="Google Shape;1239;p20"/>
              <p:cNvSpPr/>
              <p:nvPr/>
            </p:nvSpPr>
            <p:spPr>
              <a:xfrm>
                <a:off x="2515900" y="4890788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40" name="Google Shape;1240;p20"/>
              <p:cNvSpPr/>
              <p:nvPr/>
            </p:nvSpPr>
            <p:spPr>
              <a:xfrm>
                <a:off x="748825" y="4905813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41" name="Google Shape;1241;p20"/>
              <p:cNvSpPr/>
              <p:nvPr/>
            </p:nvSpPr>
            <p:spPr>
              <a:xfrm>
                <a:off x="46275" y="4711063"/>
                <a:ext cx="227400" cy="2274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42" name="Google Shape;1242;p20"/>
              <p:cNvSpPr/>
              <p:nvPr/>
            </p:nvSpPr>
            <p:spPr>
              <a:xfrm>
                <a:off x="5994675" y="-12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43" name="Google Shape;1243;p20"/>
              <p:cNvSpPr/>
              <p:nvPr/>
            </p:nvSpPr>
            <p:spPr>
              <a:xfrm>
                <a:off x="8909925" y="1607888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1244" name="Google Shape;1244;p20"/>
          <p:cNvSpPr/>
          <p:nvPr/>
        </p:nvSpPr>
        <p:spPr>
          <a:xfrm>
            <a:off x="511700" y="466300"/>
            <a:ext cx="11168400" cy="5910400"/>
          </a:xfrm>
          <a:prstGeom prst="roundRect">
            <a:avLst>
              <a:gd name="adj" fmla="val 6898"/>
            </a:avLst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5" name="Google Shape;1245;p20"/>
          <p:cNvSpPr txBox="1">
            <a:spLocks noGrp="1"/>
          </p:cNvSpPr>
          <p:nvPr>
            <p:ph type="subTitle" idx="1"/>
          </p:nvPr>
        </p:nvSpPr>
        <p:spPr>
          <a:xfrm>
            <a:off x="960000" y="1891200"/>
            <a:ext cx="7688800" cy="180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246" name="Google Shape;1246;p20"/>
          <p:cNvSpPr txBox="1">
            <a:spLocks noGrp="1"/>
          </p:cNvSpPr>
          <p:nvPr>
            <p:ph type="title"/>
          </p:nvPr>
        </p:nvSpPr>
        <p:spPr>
          <a:xfrm>
            <a:off x="960000" y="460293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7911907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hanks">
  <p:cSld name="Thanks">
    <p:spTree>
      <p:nvGrpSpPr>
        <p:cNvPr id="1" name="Shape 1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48" name="Google Shape;1248;p21"/>
          <p:cNvGrpSpPr/>
          <p:nvPr/>
        </p:nvGrpSpPr>
        <p:grpSpPr>
          <a:xfrm>
            <a:off x="273933" y="33"/>
            <a:ext cx="11918267" cy="6858000"/>
            <a:chOff x="205450" y="25"/>
            <a:chExt cx="8938700" cy="5143500"/>
          </a:xfrm>
        </p:grpSpPr>
        <p:cxnSp>
          <p:nvCxnSpPr>
            <p:cNvPr id="1249" name="Google Shape;1249;p21"/>
            <p:cNvCxnSpPr/>
            <p:nvPr/>
          </p:nvCxnSpPr>
          <p:spPr>
            <a:xfrm>
              <a:off x="205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0" name="Google Shape;1250;p21"/>
            <p:cNvCxnSpPr/>
            <p:nvPr/>
          </p:nvCxnSpPr>
          <p:spPr>
            <a:xfrm>
              <a:off x="424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1" name="Google Shape;1251;p21"/>
            <p:cNvCxnSpPr/>
            <p:nvPr/>
          </p:nvCxnSpPr>
          <p:spPr>
            <a:xfrm>
              <a:off x="643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2" name="Google Shape;1252;p21"/>
            <p:cNvCxnSpPr/>
            <p:nvPr/>
          </p:nvCxnSpPr>
          <p:spPr>
            <a:xfrm>
              <a:off x="862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3" name="Google Shape;1253;p21"/>
            <p:cNvCxnSpPr/>
            <p:nvPr/>
          </p:nvCxnSpPr>
          <p:spPr>
            <a:xfrm>
              <a:off x="1080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4" name="Google Shape;1254;p21"/>
            <p:cNvCxnSpPr/>
            <p:nvPr/>
          </p:nvCxnSpPr>
          <p:spPr>
            <a:xfrm>
              <a:off x="12998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5" name="Google Shape;1255;p21"/>
            <p:cNvCxnSpPr/>
            <p:nvPr/>
          </p:nvCxnSpPr>
          <p:spPr>
            <a:xfrm>
              <a:off x="15187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6" name="Google Shape;1256;p21"/>
            <p:cNvCxnSpPr/>
            <p:nvPr/>
          </p:nvCxnSpPr>
          <p:spPr>
            <a:xfrm>
              <a:off x="17375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7" name="Google Shape;1257;p21"/>
            <p:cNvCxnSpPr/>
            <p:nvPr/>
          </p:nvCxnSpPr>
          <p:spPr>
            <a:xfrm>
              <a:off x="1956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8" name="Google Shape;1258;p21"/>
            <p:cNvCxnSpPr/>
            <p:nvPr/>
          </p:nvCxnSpPr>
          <p:spPr>
            <a:xfrm>
              <a:off x="2175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9" name="Google Shape;1259;p21"/>
            <p:cNvCxnSpPr/>
            <p:nvPr/>
          </p:nvCxnSpPr>
          <p:spPr>
            <a:xfrm>
              <a:off x="2394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0" name="Google Shape;1260;p21"/>
            <p:cNvCxnSpPr/>
            <p:nvPr/>
          </p:nvCxnSpPr>
          <p:spPr>
            <a:xfrm>
              <a:off x="2613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1" name="Google Shape;1261;p21"/>
            <p:cNvCxnSpPr/>
            <p:nvPr/>
          </p:nvCxnSpPr>
          <p:spPr>
            <a:xfrm>
              <a:off x="2831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2" name="Google Shape;1262;p21"/>
            <p:cNvCxnSpPr/>
            <p:nvPr/>
          </p:nvCxnSpPr>
          <p:spPr>
            <a:xfrm>
              <a:off x="30508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3" name="Google Shape;1263;p21"/>
            <p:cNvCxnSpPr/>
            <p:nvPr/>
          </p:nvCxnSpPr>
          <p:spPr>
            <a:xfrm>
              <a:off x="32697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4" name="Google Shape;1264;p21"/>
            <p:cNvCxnSpPr/>
            <p:nvPr/>
          </p:nvCxnSpPr>
          <p:spPr>
            <a:xfrm>
              <a:off x="34885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5" name="Google Shape;1265;p21"/>
            <p:cNvCxnSpPr/>
            <p:nvPr/>
          </p:nvCxnSpPr>
          <p:spPr>
            <a:xfrm>
              <a:off x="3707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6" name="Google Shape;1266;p21"/>
            <p:cNvCxnSpPr/>
            <p:nvPr/>
          </p:nvCxnSpPr>
          <p:spPr>
            <a:xfrm>
              <a:off x="3926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7" name="Google Shape;1267;p21"/>
            <p:cNvCxnSpPr/>
            <p:nvPr/>
          </p:nvCxnSpPr>
          <p:spPr>
            <a:xfrm>
              <a:off x="4145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8" name="Google Shape;1268;p21"/>
            <p:cNvCxnSpPr/>
            <p:nvPr/>
          </p:nvCxnSpPr>
          <p:spPr>
            <a:xfrm>
              <a:off x="4364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9" name="Google Shape;1269;p21"/>
            <p:cNvCxnSpPr/>
            <p:nvPr/>
          </p:nvCxnSpPr>
          <p:spPr>
            <a:xfrm>
              <a:off x="4582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0" name="Google Shape;1270;p21"/>
            <p:cNvCxnSpPr/>
            <p:nvPr/>
          </p:nvCxnSpPr>
          <p:spPr>
            <a:xfrm rot="10800000">
              <a:off x="6863550" y="2061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1" name="Google Shape;1271;p21"/>
            <p:cNvCxnSpPr/>
            <p:nvPr/>
          </p:nvCxnSpPr>
          <p:spPr>
            <a:xfrm rot="10800000">
              <a:off x="6863550" y="18426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2" name="Google Shape;1272;p21"/>
            <p:cNvCxnSpPr/>
            <p:nvPr/>
          </p:nvCxnSpPr>
          <p:spPr>
            <a:xfrm rot="10800000">
              <a:off x="6863550" y="162373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3" name="Google Shape;1273;p21"/>
            <p:cNvCxnSpPr/>
            <p:nvPr/>
          </p:nvCxnSpPr>
          <p:spPr>
            <a:xfrm rot="10800000">
              <a:off x="6863550" y="140486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4" name="Google Shape;1274;p21"/>
            <p:cNvCxnSpPr/>
            <p:nvPr/>
          </p:nvCxnSpPr>
          <p:spPr>
            <a:xfrm rot="10800000">
              <a:off x="6863550" y="11859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5" name="Google Shape;1275;p21"/>
            <p:cNvCxnSpPr/>
            <p:nvPr/>
          </p:nvCxnSpPr>
          <p:spPr>
            <a:xfrm rot="10800000">
              <a:off x="6863550" y="9671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6" name="Google Shape;1276;p21"/>
            <p:cNvCxnSpPr/>
            <p:nvPr/>
          </p:nvCxnSpPr>
          <p:spPr>
            <a:xfrm rot="10800000">
              <a:off x="6863550" y="74823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7" name="Google Shape;1277;p21"/>
            <p:cNvCxnSpPr/>
            <p:nvPr/>
          </p:nvCxnSpPr>
          <p:spPr>
            <a:xfrm rot="10800000">
              <a:off x="6863550" y="52936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8" name="Google Shape;1278;p21"/>
            <p:cNvCxnSpPr/>
            <p:nvPr/>
          </p:nvCxnSpPr>
          <p:spPr>
            <a:xfrm rot="10800000">
              <a:off x="6863550" y="310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9" name="Google Shape;1279;p21"/>
            <p:cNvCxnSpPr/>
            <p:nvPr/>
          </p:nvCxnSpPr>
          <p:spPr>
            <a:xfrm rot="10800000">
              <a:off x="6863550" y="916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0" name="Google Shape;1280;p21"/>
            <p:cNvCxnSpPr/>
            <p:nvPr/>
          </p:nvCxnSpPr>
          <p:spPr>
            <a:xfrm rot="10800000">
              <a:off x="6863550" y="-1272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1" name="Google Shape;1281;p21"/>
            <p:cNvCxnSpPr/>
            <p:nvPr/>
          </p:nvCxnSpPr>
          <p:spPr>
            <a:xfrm rot="10800000">
              <a:off x="6863550" y="-3461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2" name="Google Shape;1282;p21"/>
            <p:cNvCxnSpPr/>
            <p:nvPr/>
          </p:nvCxnSpPr>
          <p:spPr>
            <a:xfrm rot="10800000">
              <a:off x="6863550" y="-56501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3" name="Google Shape;1283;p21"/>
            <p:cNvCxnSpPr/>
            <p:nvPr/>
          </p:nvCxnSpPr>
          <p:spPr>
            <a:xfrm rot="10800000">
              <a:off x="6863550" y="-78388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4" name="Google Shape;1284;p21"/>
            <p:cNvCxnSpPr/>
            <p:nvPr/>
          </p:nvCxnSpPr>
          <p:spPr>
            <a:xfrm rot="10800000">
              <a:off x="6863550" y="-10027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5" name="Google Shape;1285;p21"/>
            <p:cNvCxnSpPr/>
            <p:nvPr/>
          </p:nvCxnSpPr>
          <p:spPr>
            <a:xfrm rot="10800000">
              <a:off x="6863550" y="-12216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6" name="Google Shape;1286;p21"/>
            <p:cNvCxnSpPr/>
            <p:nvPr/>
          </p:nvCxnSpPr>
          <p:spPr>
            <a:xfrm rot="10800000">
              <a:off x="6863550" y="-144051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7" name="Google Shape;1287;p21"/>
            <p:cNvCxnSpPr/>
            <p:nvPr/>
          </p:nvCxnSpPr>
          <p:spPr>
            <a:xfrm rot="10800000">
              <a:off x="6863550" y="-165938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8" name="Google Shape;1288;p21"/>
            <p:cNvCxnSpPr/>
            <p:nvPr/>
          </p:nvCxnSpPr>
          <p:spPr>
            <a:xfrm rot="10800000">
              <a:off x="6863550" y="-18782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9" name="Google Shape;1289;p21"/>
            <p:cNvCxnSpPr/>
            <p:nvPr/>
          </p:nvCxnSpPr>
          <p:spPr>
            <a:xfrm rot="10800000">
              <a:off x="6863550" y="-20971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0" name="Google Shape;1290;p21"/>
            <p:cNvCxnSpPr/>
            <p:nvPr/>
          </p:nvCxnSpPr>
          <p:spPr>
            <a:xfrm rot="10800000">
              <a:off x="6863550" y="2267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1" name="Google Shape;1291;p21"/>
            <p:cNvCxnSpPr/>
            <p:nvPr/>
          </p:nvCxnSpPr>
          <p:spPr>
            <a:xfrm rot="10800000">
              <a:off x="6863550" y="2473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2" name="Google Shape;1292;p21"/>
            <p:cNvCxnSpPr/>
            <p:nvPr/>
          </p:nvCxnSpPr>
          <p:spPr>
            <a:xfrm rot="10800000">
              <a:off x="6863550" y="2679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293" name="Google Shape;1293;p21"/>
          <p:cNvGrpSpPr/>
          <p:nvPr/>
        </p:nvGrpSpPr>
        <p:grpSpPr>
          <a:xfrm>
            <a:off x="-1607512" y="-2169798"/>
            <a:ext cx="15619879" cy="11480487"/>
            <a:chOff x="-1205634" y="-1627349"/>
            <a:chExt cx="11714909" cy="8610365"/>
          </a:xfrm>
        </p:grpSpPr>
        <p:sp>
          <p:nvSpPr>
            <p:cNvPr id="1294" name="Google Shape;1294;p21"/>
            <p:cNvSpPr/>
            <p:nvPr/>
          </p:nvSpPr>
          <p:spPr>
            <a:xfrm rot="-3619355">
              <a:off x="4179282" y="-2881356"/>
              <a:ext cx="1042786" cy="11157813"/>
            </a:xfrm>
            <a:prstGeom prst="rect">
              <a:avLst/>
            </a:pr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5" name="Google Shape;1295;p21"/>
            <p:cNvSpPr/>
            <p:nvPr/>
          </p:nvSpPr>
          <p:spPr>
            <a:xfrm rot="3702156">
              <a:off x="4075600" y="-2950029"/>
              <a:ext cx="1042932" cy="11157878"/>
            </a:xfrm>
            <a:prstGeom prst="rect">
              <a:avLst/>
            </a:pr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6" name="Google Shape;1296;p21"/>
            <p:cNvSpPr/>
            <p:nvPr/>
          </p:nvSpPr>
          <p:spPr>
            <a:xfrm rot="-3605616">
              <a:off x="3369247" y="-1829026"/>
              <a:ext cx="1042752" cy="11157884"/>
            </a:xfrm>
            <a:prstGeom prst="rect">
              <a:avLst/>
            </a:prstGeom>
            <a:solidFill>
              <a:schemeClr val="accent3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7" name="Google Shape;1297;p21"/>
            <p:cNvSpPr/>
            <p:nvPr/>
          </p:nvSpPr>
          <p:spPr>
            <a:xfrm rot="-3619355">
              <a:off x="4882482" y="-3991306"/>
              <a:ext cx="1042786" cy="11157813"/>
            </a:xfrm>
            <a:prstGeom prst="rect">
              <a:avLst/>
            </a:prstGeom>
            <a:solidFill>
              <a:schemeClr val="accent4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8" name="Google Shape;1298;p21"/>
            <p:cNvSpPr/>
            <p:nvPr/>
          </p:nvSpPr>
          <p:spPr>
            <a:xfrm rot="3702156">
              <a:off x="3432450" y="-4102629"/>
              <a:ext cx="1042932" cy="11157878"/>
            </a:xfrm>
            <a:prstGeom prst="rect">
              <a:avLst/>
            </a:pr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9" name="Google Shape;1299;p21"/>
            <p:cNvSpPr/>
            <p:nvPr/>
          </p:nvSpPr>
          <p:spPr>
            <a:xfrm rot="3702156">
              <a:off x="4638075" y="-1829004"/>
              <a:ext cx="1042932" cy="11157878"/>
            </a:xfrm>
            <a:prstGeom prst="rect">
              <a:avLst/>
            </a:pr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00" name="Google Shape;1300;p21"/>
          <p:cNvGrpSpPr/>
          <p:nvPr/>
        </p:nvGrpSpPr>
        <p:grpSpPr>
          <a:xfrm>
            <a:off x="61701" y="-15"/>
            <a:ext cx="11980900" cy="6763924"/>
            <a:chOff x="46275" y="-12"/>
            <a:chExt cx="8985675" cy="5072943"/>
          </a:xfrm>
        </p:grpSpPr>
        <p:sp>
          <p:nvSpPr>
            <p:cNvPr id="1301" name="Google Shape;1301;p21"/>
            <p:cNvSpPr/>
            <p:nvPr/>
          </p:nvSpPr>
          <p:spPr>
            <a:xfrm>
              <a:off x="89425" y="2468323"/>
              <a:ext cx="206661" cy="206911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2" name="Google Shape;1302;p21"/>
            <p:cNvSpPr/>
            <p:nvPr/>
          </p:nvSpPr>
          <p:spPr>
            <a:xfrm>
              <a:off x="8789949" y="2606750"/>
              <a:ext cx="242002" cy="242325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3" name="Google Shape;1303;p21"/>
            <p:cNvSpPr/>
            <p:nvPr/>
          </p:nvSpPr>
          <p:spPr>
            <a:xfrm>
              <a:off x="4439688" y="4865996"/>
              <a:ext cx="206661" cy="206934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4" name="Google Shape;1304;p21"/>
            <p:cNvSpPr/>
            <p:nvPr/>
          </p:nvSpPr>
          <p:spPr>
            <a:xfrm>
              <a:off x="4439688" y="53134"/>
              <a:ext cx="206661" cy="206934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05" name="Google Shape;1305;p21"/>
            <p:cNvGrpSpPr/>
            <p:nvPr/>
          </p:nvGrpSpPr>
          <p:grpSpPr>
            <a:xfrm>
              <a:off x="46275" y="-12"/>
              <a:ext cx="8965650" cy="5007825"/>
              <a:chOff x="46275" y="-12"/>
              <a:chExt cx="8965650" cy="5007825"/>
            </a:xfrm>
          </p:grpSpPr>
          <p:sp>
            <p:nvSpPr>
              <p:cNvPr id="1306" name="Google Shape;1306;p21"/>
              <p:cNvSpPr/>
              <p:nvPr/>
            </p:nvSpPr>
            <p:spPr>
              <a:xfrm>
                <a:off x="8529100" y="67688"/>
                <a:ext cx="227400" cy="2274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7" name="Google Shape;1307;p21"/>
              <p:cNvSpPr/>
              <p:nvPr/>
            </p:nvSpPr>
            <p:spPr>
              <a:xfrm>
                <a:off x="2515900" y="4890788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8" name="Google Shape;1308;p21"/>
              <p:cNvSpPr/>
              <p:nvPr/>
            </p:nvSpPr>
            <p:spPr>
              <a:xfrm>
                <a:off x="748825" y="4905813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9" name="Google Shape;1309;p21"/>
              <p:cNvSpPr/>
              <p:nvPr/>
            </p:nvSpPr>
            <p:spPr>
              <a:xfrm>
                <a:off x="46275" y="4711063"/>
                <a:ext cx="227400" cy="2274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0" name="Google Shape;1310;p21"/>
              <p:cNvSpPr/>
              <p:nvPr/>
            </p:nvSpPr>
            <p:spPr>
              <a:xfrm>
                <a:off x="5994675" y="-12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1" name="Google Shape;1311;p21"/>
              <p:cNvSpPr/>
              <p:nvPr/>
            </p:nvSpPr>
            <p:spPr>
              <a:xfrm>
                <a:off x="8909925" y="1607888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1312" name="Google Shape;1312;p21"/>
          <p:cNvSpPr/>
          <p:nvPr/>
        </p:nvSpPr>
        <p:spPr>
          <a:xfrm>
            <a:off x="511700" y="466300"/>
            <a:ext cx="11168400" cy="5910400"/>
          </a:xfrm>
          <a:prstGeom prst="roundRect">
            <a:avLst>
              <a:gd name="adj" fmla="val 6898"/>
            </a:avLst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3" name="Google Shape;1313;p21"/>
          <p:cNvSpPr txBox="1">
            <a:spLocks noGrp="1"/>
          </p:cNvSpPr>
          <p:nvPr>
            <p:ph type="ctrTitle"/>
          </p:nvPr>
        </p:nvSpPr>
        <p:spPr>
          <a:xfrm>
            <a:off x="3253400" y="437633"/>
            <a:ext cx="5712000" cy="133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1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314" name="Google Shape;1314;p21"/>
          <p:cNvSpPr txBox="1">
            <a:spLocks noGrp="1"/>
          </p:cNvSpPr>
          <p:nvPr>
            <p:ph type="subTitle" idx="1"/>
          </p:nvPr>
        </p:nvSpPr>
        <p:spPr>
          <a:xfrm>
            <a:off x="3246800" y="1924400"/>
            <a:ext cx="5725200" cy="166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315" name="Google Shape;1315;p21"/>
          <p:cNvSpPr txBox="1">
            <a:spLocks noGrp="1"/>
          </p:cNvSpPr>
          <p:nvPr>
            <p:ph type="subTitle" idx="2"/>
          </p:nvPr>
        </p:nvSpPr>
        <p:spPr>
          <a:xfrm>
            <a:off x="3246800" y="4650667"/>
            <a:ext cx="5725200" cy="48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316" name="Google Shape;1316;p21"/>
          <p:cNvSpPr txBox="1"/>
          <p:nvPr/>
        </p:nvSpPr>
        <p:spPr>
          <a:xfrm>
            <a:off x="2350000" y="5165467"/>
            <a:ext cx="7492000" cy="8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CREDITS: This presentation template was created by </a:t>
            </a:r>
            <a:r>
              <a:rPr lang="en" sz="1600" b="1">
                <a:solidFill>
                  <a:schemeClr val="dk1"/>
                </a:solidFill>
                <a:uFill>
                  <a:noFill/>
                </a:uFill>
                <a:latin typeface="Comfortaa"/>
                <a:ea typeface="Comfortaa"/>
                <a:cs typeface="Comfortaa"/>
                <a:sym typeface="Comfortaa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6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, including icons by </a:t>
            </a:r>
            <a:r>
              <a:rPr lang="en" sz="1600" b="1">
                <a:solidFill>
                  <a:schemeClr val="dk1"/>
                </a:solidFill>
                <a:uFill>
                  <a:noFill/>
                </a:uFill>
                <a:latin typeface="Comfortaa"/>
                <a:ea typeface="Comfortaa"/>
                <a:cs typeface="Comfortaa"/>
                <a:sym typeface="Comfortaa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6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 and infographics &amp; images by </a:t>
            </a:r>
            <a:r>
              <a:rPr lang="en" sz="1600" b="1">
                <a:solidFill>
                  <a:schemeClr val="dk1"/>
                </a:solidFill>
                <a:uFill>
                  <a:noFill/>
                </a:uFill>
                <a:latin typeface="Comfortaa"/>
                <a:ea typeface="Comfortaa"/>
                <a:cs typeface="Comfortaa"/>
                <a:sym typeface="Comforta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600" b="1">
              <a:solidFill>
                <a:schemeClr val="dk1"/>
              </a:solidFill>
              <a:highlight>
                <a:srgbClr val="DFDEFC"/>
              </a:highlight>
              <a:latin typeface="Comfortaa"/>
              <a:ea typeface="Comfortaa"/>
              <a:cs typeface="Comfortaa"/>
              <a:sym typeface="Comfortaa"/>
            </a:endParaRPr>
          </a:p>
        </p:txBody>
      </p:sp>
    </p:spTree>
    <p:extLst>
      <p:ext uri="{BB962C8B-B14F-4D97-AF65-F5344CB8AC3E}">
        <p14:creationId xmlns:p14="http://schemas.microsoft.com/office/powerpoint/2010/main" val="33256359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 1">
  <p:cSld name="Background 1">
    <p:spTree>
      <p:nvGrpSpPr>
        <p:cNvPr id="1" name="Shape 1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18" name="Google Shape;1318;p22"/>
          <p:cNvGrpSpPr/>
          <p:nvPr/>
        </p:nvGrpSpPr>
        <p:grpSpPr>
          <a:xfrm>
            <a:off x="273933" y="33"/>
            <a:ext cx="11918267" cy="6858000"/>
            <a:chOff x="205450" y="25"/>
            <a:chExt cx="8938700" cy="5143500"/>
          </a:xfrm>
        </p:grpSpPr>
        <p:cxnSp>
          <p:nvCxnSpPr>
            <p:cNvPr id="1319" name="Google Shape;1319;p22"/>
            <p:cNvCxnSpPr/>
            <p:nvPr/>
          </p:nvCxnSpPr>
          <p:spPr>
            <a:xfrm>
              <a:off x="205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0" name="Google Shape;1320;p22"/>
            <p:cNvCxnSpPr/>
            <p:nvPr/>
          </p:nvCxnSpPr>
          <p:spPr>
            <a:xfrm>
              <a:off x="424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1" name="Google Shape;1321;p22"/>
            <p:cNvCxnSpPr/>
            <p:nvPr/>
          </p:nvCxnSpPr>
          <p:spPr>
            <a:xfrm>
              <a:off x="643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2" name="Google Shape;1322;p22"/>
            <p:cNvCxnSpPr/>
            <p:nvPr/>
          </p:nvCxnSpPr>
          <p:spPr>
            <a:xfrm>
              <a:off x="862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3" name="Google Shape;1323;p22"/>
            <p:cNvCxnSpPr/>
            <p:nvPr/>
          </p:nvCxnSpPr>
          <p:spPr>
            <a:xfrm>
              <a:off x="1080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4" name="Google Shape;1324;p22"/>
            <p:cNvCxnSpPr/>
            <p:nvPr/>
          </p:nvCxnSpPr>
          <p:spPr>
            <a:xfrm>
              <a:off x="12998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5" name="Google Shape;1325;p22"/>
            <p:cNvCxnSpPr/>
            <p:nvPr/>
          </p:nvCxnSpPr>
          <p:spPr>
            <a:xfrm>
              <a:off x="15187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6" name="Google Shape;1326;p22"/>
            <p:cNvCxnSpPr/>
            <p:nvPr/>
          </p:nvCxnSpPr>
          <p:spPr>
            <a:xfrm>
              <a:off x="17375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7" name="Google Shape;1327;p22"/>
            <p:cNvCxnSpPr/>
            <p:nvPr/>
          </p:nvCxnSpPr>
          <p:spPr>
            <a:xfrm>
              <a:off x="1956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8" name="Google Shape;1328;p22"/>
            <p:cNvCxnSpPr/>
            <p:nvPr/>
          </p:nvCxnSpPr>
          <p:spPr>
            <a:xfrm>
              <a:off x="2175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9" name="Google Shape;1329;p22"/>
            <p:cNvCxnSpPr/>
            <p:nvPr/>
          </p:nvCxnSpPr>
          <p:spPr>
            <a:xfrm>
              <a:off x="2394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0" name="Google Shape;1330;p22"/>
            <p:cNvCxnSpPr/>
            <p:nvPr/>
          </p:nvCxnSpPr>
          <p:spPr>
            <a:xfrm>
              <a:off x="2613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1" name="Google Shape;1331;p22"/>
            <p:cNvCxnSpPr/>
            <p:nvPr/>
          </p:nvCxnSpPr>
          <p:spPr>
            <a:xfrm>
              <a:off x="2831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2" name="Google Shape;1332;p22"/>
            <p:cNvCxnSpPr/>
            <p:nvPr/>
          </p:nvCxnSpPr>
          <p:spPr>
            <a:xfrm>
              <a:off x="30508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3" name="Google Shape;1333;p22"/>
            <p:cNvCxnSpPr/>
            <p:nvPr/>
          </p:nvCxnSpPr>
          <p:spPr>
            <a:xfrm>
              <a:off x="32697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4" name="Google Shape;1334;p22"/>
            <p:cNvCxnSpPr/>
            <p:nvPr/>
          </p:nvCxnSpPr>
          <p:spPr>
            <a:xfrm>
              <a:off x="34885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5" name="Google Shape;1335;p22"/>
            <p:cNvCxnSpPr/>
            <p:nvPr/>
          </p:nvCxnSpPr>
          <p:spPr>
            <a:xfrm>
              <a:off x="3707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6" name="Google Shape;1336;p22"/>
            <p:cNvCxnSpPr/>
            <p:nvPr/>
          </p:nvCxnSpPr>
          <p:spPr>
            <a:xfrm>
              <a:off x="3926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7" name="Google Shape;1337;p22"/>
            <p:cNvCxnSpPr/>
            <p:nvPr/>
          </p:nvCxnSpPr>
          <p:spPr>
            <a:xfrm>
              <a:off x="4145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8" name="Google Shape;1338;p22"/>
            <p:cNvCxnSpPr/>
            <p:nvPr/>
          </p:nvCxnSpPr>
          <p:spPr>
            <a:xfrm>
              <a:off x="4364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9" name="Google Shape;1339;p22"/>
            <p:cNvCxnSpPr/>
            <p:nvPr/>
          </p:nvCxnSpPr>
          <p:spPr>
            <a:xfrm>
              <a:off x="4582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0" name="Google Shape;1340;p22"/>
            <p:cNvCxnSpPr/>
            <p:nvPr/>
          </p:nvCxnSpPr>
          <p:spPr>
            <a:xfrm rot="10800000">
              <a:off x="6863550" y="2061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1" name="Google Shape;1341;p22"/>
            <p:cNvCxnSpPr/>
            <p:nvPr/>
          </p:nvCxnSpPr>
          <p:spPr>
            <a:xfrm rot="10800000">
              <a:off x="6863550" y="18426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2" name="Google Shape;1342;p22"/>
            <p:cNvCxnSpPr/>
            <p:nvPr/>
          </p:nvCxnSpPr>
          <p:spPr>
            <a:xfrm rot="10800000">
              <a:off x="6863550" y="162373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3" name="Google Shape;1343;p22"/>
            <p:cNvCxnSpPr/>
            <p:nvPr/>
          </p:nvCxnSpPr>
          <p:spPr>
            <a:xfrm rot="10800000">
              <a:off x="6863550" y="140486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4" name="Google Shape;1344;p22"/>
            <p:cNvCxnSpPr/>
            <p:nvPr/>
          </p:nvCxnSpPr>
          <p:spPr>
            <a:xfrm rot="10800000">
              <a:off x="6863550" y="11859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5" name="Google Shape;1345;p22"/>
            <p:cNvCxnSpPr/>
            <p:nvPr/>
          </p:nvCxnSpPr>
          <p:spPr>
            <a:xfrm rot="10800000">
              <a:off x="6863550" y="9671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6" name="Google Shape;1346;p22"/>
            <p:cNvCxnSpPr/>
            <p:nvPr/>
          </p:nvCxnSpPr>
          <p:spPr>
            <a:xfrm rot="10800000">
              <a:off x="6863550" y="74823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7" name="Google Shape;1347;p22"/>
            <p:cNvCxnSpPr/>
            <p:nvPr/>
          </p:nvCxnSpPr>
          <p:spPr>
            <a:xfrm rot="10800000">
              <a:off x="6863550" y="52936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8" name="Google Shape;1348;p22"/>
            <p:cNvCxnSpPr/>
            <p:nvPr/>
          </p:nvCxnSpPr>
          <p:spPr>
            <a:xfrm rot="10800000">
              <a:off x="6863550" y="310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9" name="Google Shape;1349;p22"/>
            <p:cNvCxnSpPr/>
            <p:nvPr/>
          </p:nvCxnSpPr>
          <p:spPr>
            <a:xfrm rot="10800000">
              <a:off x="6863550" y="916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0" name="Google Shape;1350;p22"/>
            <p:cNvCxnSpPr/>
            <p:nvPr/>
          </p:nvCxnSpPr>
          <p:spPr>
            <a:xfrm rot="10800000">
              <a:off x="6863550" y="-1272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1" name="Google Shape;1351;p22"/>
            <p:cNvCxnSpPr/>
            <p:nvPr/>
          </p:nvCxnSpPr>
          <p:spPr>
            <a:xfrm rot="10800000">
              <a:off x="6863550" y="-3461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2" name="Google Shape;1352;p22"/>
            <p:cNvCxnSpPr/>
            <p:nvPr/>
          </p:nvCxnSpPr>
          <p:spPr>
            <a:xfrm rot="10800000">
              <a:off x="6863550" y="-56501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3" name="Google Shape;1353;p22"/>
            <p:cNvCxnSpPr/>
            <p:nvPr/>
          </p:nvCxnSpPr>
          <p:spPr>
            <a:xfrm rot="10800000">
              <a:off x="6863550" y="-78388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4" name="Google Shape;1354;p22"/>
            <p:cNvCxnSpPr/>
            <p:nvPr/>
          </p:nvCxnSpPr>
          <p:spPr>
            <a:xfrm rot="10800000">
              <a:off x="6863550" y="-10027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5" name="Google Shape;1355;p22"/>
            <p:cNvCxnSpPr/>
            <p:nvPr/>
          </p:nvCxnSpPr>
          <p:spPr>
            <a:xfrm rot="10800000">
              <a:off x="6863550" y="-12216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6" name="Google Shape;1356;p22"/>
            <p:cNvCxnSpPr/>
            <p:nvPr/>
          </p:nvCxnSpPr>
          <p:spPr>
            <a:xfrm rot="10800000">
              <a:off x="6863550" y="-144051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7" name="Google Shape;1357;p22"/>
            <p:cNvCxnSpPr/>
            <p:nvPr/>
          </p:nvCxnSpPr>
          <p:spPr>
            <a:xfrm rot="10800000">
              <a:off x="6863550" y="-165938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8" name="Google Shape;1358;p22"/>
            <p:cNvCxnSpPr/>
            <p:nvPr/>
          </p:nvCxnSpPr>
          <p:spPr>
            <a:xfrm rot="10800000">
              <a:off x="6863550" y="-18782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9" name="Google Shape;1359;p22"/>
            <p:cNvCxnSpPr/>
            <p:nvPr/>
          </p:nvCxnSpPr>
          <p:spPr>
            <a:xfrm rot="10800000">
              <a:off x="6863550" y="-20971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0" name="Google Shape;1360;p22"/>
            <p:cNvCxnSpPr/>
            <p:nvPr/>
          </p:nvCxnSpPr>
          <p:spPr>
            <a:xfrm rot="10800000">
              <a:off x="6863550" y="2267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1" name="Google Shape;1361;p22"/>
            <p:cNvCxnSpPr/>
            <p:nvPr/>
          </p:nvCxnSpPr>
          <p:spPr>
            <a:xfrm rot="10800000">
              <a:off x="6863550" y="2473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2" name="Google Shape;1362;p22"/>
            <p:cNvCxnSpPr/>
            <p:nvPr/>
          </p:nvCxnSpPr>
          <p:spPr>
            <a:xfrm rot="10800000">
              <a:off x="6863550" y="2679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363" name="Google Shape;1363;p22"/>
          <p:cNvGrpSpPr/>
          <p:nvPr/>
        </p:nvGrpSpPr>
        <p:grpSpPr>
          <a:xfrm>
            <a:off x="-1607512" y="-2169798"/>
            <a:ext cx="15619879" cy="11480487"/>
            <a:chOff x="-1205634" y="-1627349"/>
            <a:chExt cx="11714909" cy="8610365"/>
          </a:xfrm>
        </p:grpSpPr>
        <p:sp>
          <p:nvSpPr>
            <p:cNvPr id="1364" name="Google Shape;1364;p22"/>
            <p:cNvSpPr/>
            <p:nvPr/>
          </p:nvSpPr>
          <p:spPr>
            <a:xfrm rot="-3619355">
              <a:off x="4179282" y="-2881356"/>
              <a:ext cx="1042786" cy="11157813"/>
            </a:xfrm>
            <a:prstGeom prst="rect">
              <a:avLst/>
            </a:pr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5" name="Google Shape;1365;p22"/>
            <p:cNvSpPr/>
            <p:nvPr/>
          </p:nvSpPr>
          <p:spPr>
            <a:xfrm rot="3702156">
              <a:off x="4075600" y="-2950029"/>
              <a:ext cx="1042932" cy="11157878"/>
            </a:xfrm>
            <a:prstGeom prst="rect">
              <a:avLst/>
            </a:pr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6" name="Google Shape;1366;p22"/>
            <p:cNvSpPr/>
            <p:nvPr/>
          </p:nvSpPr>
          <p:spPr>
            <a:xfrm rot="-3605616">
              <a:off x="3369247" y="-1829026"/>
              <a:ext cx="1042752" cy="11157884"/>
            </a:xfrm>
            <a:prstGeom prst="rect">
              <a:avLst/>
            </a:prstGeom>
            <a:solidFill>
              <a:schemeClr val="accent3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7" name="Google Shape;1367;p22"/>
            <p:cNvSpPr/>
            <p:nvPr/>
          </p:nvSpPr>
          <p:spPr>
            <a:xfrm rot="-3619355">
              <a:off x="4882482" y="-3991306"/>
              <a:ext cx="1042786" cy="11157813"/>
            </a:xfrm>
            <a:prstGeom prst="rect">
              <a:avLst/>
            </a:prstGeom>
            <a:solidFill>
              <a:schemeClr val="accent4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8" name="Google Shape;1368;p22"/>
            <p:cNvSpPr/>
            <p:nvPr/>
          </p:nvSpPr>
          <p:spPr>
            <a:xfrm rot="3702156">
              <a:off x="3432450" y="-4102629"/>
              <a:ext cx="1042932" cy="11157878"/>
            </a:xfrm>
            <a:prstGeom prst="rect">
              <a:avLst/>
            </a:pr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9" name="Google Shape;1369;p22"/>
            <p:cNvSpPr/>
            <p:nvPr/>
          </p:nvSpPr>
          <p:spPr>
            <a:xfrm rot="3702156">
              <a:off x="4638075" y="-1829004"/>
              <a:ext cx="1042932" cy="11157878"/>
            </a:xfrm>
            <a:prstGeom prst="rect">
              <a:avLst/>
            </a:pr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70" name="Google Shape;1370;p22"/>
          <p:cNvGrpSpPr/>
          <p:nvPr/>
        </p:nvGrpSpPr>
        <p:grpSpPr>
          <a:xfrm>
            <a:off x="61701" y="-15"/>
            <a:ext cx="11980900" cy="6763924"/>
            <a:chOff x="46275" y="-12"/>
            <a:chExt cx="8985675" cy="5072943"/>
          </a:xfrm>
        </p:grpSpPr>
        <p:sp>
          <p:nvSpPr>
            <p:cNvPr id="1371" name="Google Shape;1371;p22"/>
            <p:cNvSpPr/>
            <p:nvPr/>
          </p:nvSpPr>
          <p:spPr>
            <a:xfrm>
              <a:off x="89425" y="2468323"/>
              <a:ext cx="206661" cy="206911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2" name="Google Shape;1372;p22"/>
            <p:cNvSpPr/>
            <p:nvPr/>
          </p:nvSpPr>
          <p:spPr>
            <a:xfrm>
              <a:off x="8789949" y="2606750"/>
              <a:ext cx="242002" cy="242325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3" name="Google Shape;1373;p22"/>
            <p:cNvSpPr/>
            <p:nvPr/>
          </p:nvSpPr>
          <p:spPr>
            <a:xfrm>
              <a:off x="4439688" y="4865996"/>
              <a:ext cx="206661" cy="206934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4" name="Google Shape;1374;p22"/>
            <p:cNvSpPr/>
            <p:nvPr/>
          </p:nvSpPr>
          <p:spPr>
            <a:xfrm>
              <a:off x="4439688" y="53134"/>
              <a:ext cx="206661" cy="206934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75" name="Google Shape;1375;p22"/>
            <p:cNvGrpSpPr/>
            <p:nvPr/>
          </p:nvGrpSpPr>
          <p:grpSpPr>
            <a:xfrm>
              <a:off x="46275" y="-12"/>
              <a:ext cx="8965650" cy="5007825"/>
              <a:chOff x="46275" y="-12"/>
              <a:chExt cx="8965650" cy="5007825"/>
            </a:xfrm>
          </p:grpSpPr>
          <p:sp>
            <p:nvSpPr>
              <p:cNvPr id="1376" name="Google Shape;1376;p22"/>
              <p:cNvSpPr/>
              <p:nvPr/>
            </p:nvSpPr>
            <p:spPr>
              <a:xfrm>
                <a:off x="8529100" y="67688"/>
                <a:ext cx="227400" cy="2274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7" name="Google Shape;1377;p22"/>
              <p:cNvSpPr/>
              <p:nvPr/>
            </p:nvSpPr>
            <p:spPr>
              <a:xfrm>
                <a:off x="2515900" y="4890788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8" name="Google Shape;1378;p22"/>
              <p:cNvSpPr/>
              <p:nvPr/>
            </p:nvSpPr>
            <p:spPr>
              <a:xfrm>
                <a:off x="748825" y="4905813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9" name="Google Shape;1379;p22"/>
              <p:cNvSpPr/>
              <p:nvPr/>
            </p:nvSpPr>
            <p:spPr>
              <a:xfrm>
                <a:off x="46275" y="4711063"/>
                <a:ext cx="227400" cy="2274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0" name="Google Shape;1380;p22"/>
              <p:cNvSpPr/>
              <p:nvPr/>
            </p:nvSpPr>
            <p:spPr>
              <a:xfrm>
                <a:off x="5994675" y="-12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1" name="Google Shape;1381;p22"/>
              <p:cNvSpPr/>
              <p:nvPr/>
            </p:nvSpPr>
            <p:spPr>
              <a:xfrm>
                <a:off x="8909925" y="1607888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41314323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 3">
  <p:cSld name="Background 3">
    <p:spTree>
      <p:nvGrpSpPr>
        <p:cNvPr id="1" name="Shape 1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49" name="Google Shape;1449;p24"/>
          <p:cNvGrpSpPr/>
          <p:nvPr/>
        </p:nvGrpSpPr>
        <p:grpSpPr>
          <a:xfrm>
            <a:off x="273933" y="33"/>
            <a:ext cx="11918267" cy="6858000"/>
            <a:chOff x="205450" y="25"/>
            <a:chExt cx="8938700" cy="5143500"/>
          </a:xfrm>
        </p:grpSpPr>
        <p:cxnSp>
          <p:nvCxnSpPr>
            <p:cNvPr id="1450" name="Google Shape;1450;p24"/>
            <p:cNvCxnSpPr/>
            <p:nvPr/>
          </p:nvCxnSpPr>
          <p:spPr>
            <a:xfrm>
              <a:off x="205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1" name="Google Shape;1451;p24"/>
            <p:cNvCxnSpPr/>
            <p:nvPr/>
          </p:nvCxnSpPr>
          <p:spPr>
            <a:xfrm>
              <a:off x="424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2" name="Google Shape;1452;p24"/>
            <p:cNvCxnSpPr/>
            <p:nvPr/>
          </p:nvCxnSpPr>
          <p:spPr>
            <a:xfrm>
              <a:off x="643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3" name="Google Shape;1453;p24"/>
            <p:cNvCxnSpPr/>
            <p:nvPr/>
          </p:nvCxnSpPr>
          <p:spPr>
            <a:xfrm>
              <a:off x="862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4" name="Google Shape;1454;p24"/>
            <p:cNvCxnSpPr/>
            <p:nvPr/>
          </p:nvCxnSpPr>
          <p:spPr>
            <a:xfrm>
              <a:off x="1080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5" name="Google Shape;1455;p24"/>
            <p:cNvCxnSpPr/>
            <p:nvPr/>
          </p:nvCxnSpPr>
          <p:spPr>
            <a:xfrm>
              <a:off x="12998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6" name="Google Shape;1456;p24"/>
            <p:cNvCxnSpPr/>
            <p:nvPr/>
          </p:nvCxnSpPr>
          <p:spPr>
            <a:xfrm>
              <a:off x="15187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7" name="Google Shape;1457;p24"/>
            <p:cNvCxnSpPr/>
            <p:nvPr/>
          </p:nvCxnSpPr>
          <p:spPr>
            <a:xfrm>
              <a:off x="17375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8" name="Google Shape;1458;p24"/>
            <p:cNvCxnSpPr/>
            <p:nvPr/>
          </p:nvCxnSpPr>
          <p:spPr>
            <a:xfrm>
              <a:off x="1956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9" name="Google Shape;1459;p24"/>
            <p:cNvCxnSpPr/>
            <p:nvPr/>
          </p:nvCxnSpPr>
          <p:spPr>
            <a:xfrm>
              <a:off x="2175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0" name="Google Shape;1460;p24"/>
            <p:cNvCxnSpPr/>
            <p:nvPr/>
          </p:nvCxnSpPr>
          <p:spPr>
            <a:xfrm>
              <a:off x="2394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1" name="Google Shape;1461;p24"/>
            <p:cNvCxnSpPr/>
            <p:nvPr/>
          </p:nvCxnSpPr>
          <p:spPr>
            <a:xfrm>
              <a:off x="2613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2" name="Google Shape;1462;p24"/>
            <p:cNvCxnSpPr/>
            <p:nvPr/>
          </p:nvCxnSpPr>
          <p:spPr>
            <a:xfrm>
              <a:off x="2831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3" name="Google Shape;1463;p24"/>
            <p:cNvCxnSpPr/>
            <p:nvPr/>
          </p:nvCxnSpPr>
          <p:spPr>
            <a:xfrm>
              <a:off x="30508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4" name="Google Shape;1464;p24"/>
            <p:cNvCxnSpPr/>
            <p:nvPr/>
          </p:nvCxnSpPr>
          <p:spPr>
            <a:xfrm>
              <a:off x="32697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5" name="Google Shape;1465;p24"/>
            <p:cNvCxnSpPr/>
            <p:nvPr/>
          </p:nvCxnSpPr>
          <p:spPr>
            <a:xfrm>
              <a:off x="34885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6" name="Google Shape;1466;p24"/>
            <p:cNvCxnSpPr/>
            <p:nvPr/>
          </p:nvCxnSpPr>
          <p:spPr>
            <a:xfrm>
              <a:off x="3707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7" name="Google Shape;1467;p24"/>
            <p:cNvCxnSpPr/>
            <p:nvPr/>
          </p:nvCxnSpPr>
          <p:spPr>
            <a:xfrm>
              <a:off x="3926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8" name="Google Shape;1468;p24"/>
            <p:cNvCxnSpPr/>
            <p:nvPr/>
          </p:nvCxnSpPr>
          <p:spPr>
            <a:xfrm>
              <a:off x="4145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9" name="Google Shape;1469;p24"/>
            <p:cNvCxnSpPr/>
            <p:nvPr/>
          </p:nvCxnSpPr>
          <p:spPr>
            <a:xfrm>
              <a:off x="4364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0" name="Google Shape;1470;p24"/>
            <p:cNvCxnSpPr/>
            <p:nvPr/>
          </p:nvCxnSpPr>
          <p:spPr>
            <a:xfrm>
              <a:off x="4582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1" name="Google Shape;1471;p24"/>
            <p:cNvCxnSpPr/>
            <p:nvPr/>
          </p:nvCxnSpPr>
          <p:spPr>
            <a:xfrm rot="10800000">
              <a:off x="6863550" y="2061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2" name="Google Shape;1472;p24"/>
            <p:cNvCxnSpPr/>
            <p:nvPr/>
          </p:nvCxnSpPr>
          <p:spPr>
            <a:xfrm rot="10800000">
              <a:off x="6863550" y="18426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3" name="Google Shape;1473;p24"/>
            <p:cNvCxnSpPr/>
            <p:nvPr/>
          </p:nvCxnSpPr>
          <p:spPr>
            <a:xfrm rot="10800000">
              <a:off x="6863550" y="162373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4" name="Google Shape;1474;p24"/>
            <p:cNvCxnSpPr/>
            <p:nvPr/>
          </p:nvCxnSpPr>
          <p:spPr>
            <a:xfrm rot="10800000">
              <a:off x="6863550" y="140486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5" name="Google Shape;1475;p24"/>
            <p:cNvCxnSpPr/>
            <p:nvPr/>
          </p:nvCxnSpPr>
          <p:spPr>
            <a:xfrm rot="10800000">
              <a:off x="6863550" y="11859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6" name="Google Shape;1476;p24"/>
            <p:cNvCxnSpPr/>
            <p:nvPr/>
          </p:nvCxnSpPr>
          <p:spPr>
            <a:xfrm rot="10800000">
              <a:off x="6863550" y="9671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7" name="Google Shape;1477;p24"/>
            <p:cNvCxnSpPr/>
            <p:nvPr/>
          </p:nvCxnSpPr>
          <p:spPr>
            <a:xfrm rot="10800000">
              <a:off x="6863550" y="74823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8" name="Google Shape;1478;p24"/>
            <p:cNvCxnSpPr/>
            <p:nvPr/>
          </p:nvCxnSpPr>
          <p:spPr>
            <a:xfrm rot="10800000">
              <a:off x="6863550" y="52936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9" name="Google Shape;1479;p24"/>
            <p:cNvCxnSpPr/>
            <p:nvPr/>
          </p:nvCxnSpPr>
          <p:spPr>
            <a:xfrm rot="10800000">
              <a:off x="6863550" y="310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0" name="Google Shape;1480;p24"/>
            <p:cNvCxnSpPr/>
            <p:nvPr/>
          </p:nvCxnSpPr>
          <p:spPr>
            <a:xfrm rot="10800000">
              <a:off x="6863550" y="916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1" name="Google Shape;1481;p24"/>
            <p:cNvCxnSpPr/>
            <p:nvPr/>
          </p:nvCxnSpPr>
          <p:spPr>
            <a:xfrm rot="10800000">
              <a:off x="6863550" y="-1272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2" name="Google Shape;1482;p24"/>
            <p:cNvCxnSpPr/>
            <p:nvPr/>
          </p:nvCxnSpPr>
          <p:spPr>
            <a:xfrm rot="10800000">
              <a:off x="6863550" y="-3461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3" name="Google Shape;1483;p24"/>
            <p:cNvCxnSpPr/>
            <p:nvPr/>
          </p:nvCxnSpPr>
          <p:spPr>
            <a:xfrm rot="10800000">
              <a:off x="6863550" y="-56501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4" name="Google Shape;1484;p24"/>
            <p:cNvCxnSpPr/>
            <p:nvPr/>
          </p:nvCxnSpPr>
          <p:spPr>
            <a:xfrm rot="10800000">
              <a:off x="6863550" y="-78388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5" name="Google Shape;1485;p24"/>
            <p:cNvCxnSpPr/>
            <p:nvPr/>
          </p:nvCxnSpPr>
          <p:spPr>
            <a:xfrm rot="10800000">
              <a:off x="6863550" y="-10027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6" name="Google Shape;1486;p24"/>
            <p:cNvCxnSpPr/>
            <p:nvPr/>
          </p:nvCxnSpPr>
          <p:spPr>
            <a:xfrm rot="10800000">
              <a:off x="6863550" y="-12216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7" name="Google Shape;1487;p24"/>
            <p:cNvCxnSpPr/>
            <p:nvPr/>
          </p:nvCxnSpPr>
          <p:spPr>
            <a:xfrm rot="10800000">
              <a:off x="6863550" y="-144051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8" name="Google Shape;1488;p24"/>
            <p:cNvCxnSpPr/>
            <p:nvPr/>
          </p:nvCxnSpPr>
          <p:spPr>
            <a:xfrm rot="10800000">
              <a:off x="6863550" y="-165938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9" name="Google Shape;1489;p24"/>
            <p:cNvCxnSpPr/>
            <p:nvPr/>
          </p:nvCxnSpPr>
          <p:spPr>
            <a:xfrm rot="10800000">
              <a:off x="6863550" y="-18782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0" name="Google Shape;1490;p24"/>
            <p:cNvCxnSpPr/>
            <p:nvPr/>
          </p:nvCxnSpPr>
          <p:spPr>
            <a:xfrm rot="10800000">
              <a:off x="6863550" y="-20971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1" name="Google Shape;1491;p24"/>
            <p:cNvCxnSpPr/>
            <p:nvPr/>
          </p:nvCxnSpPr>
          <p:spPr>
            <a:xfrm rot="10800000">
              <a:off x="6863550" y="2267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2" name="Google Shape;1492;p24"/>
            <p:cNvCxnSpPr/>
            <p:nvPr/>
          </p:nvCxnSpPr>
          <p:spPr>
            <a:xfrm rot="10800000">
              <a:off x="6863550" y="2473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3" name="Google Shape;1493;p24"/>
            <p:cNvCxnSpPr/>
            <p:nvPr/>
          </p:nvCxnSpPr>
          <p:spPr>
            <a:xfrm rot="10800000">
              <a:off x="6863550" y="2679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494" name="Google Shape;1494;p24"/>
          <p:cNvGrpSpPr/>
          <p:nvPr/>
        </p:nvGrpSpPr>
        <p:grpSpPr>
          <a:xfrm>
            <a:off x="33" y="-14417"/>
            <a:ext cx="12191920" cy="6886840"/>
            <a:chOff x="1888" y="-21775"/>
            <a:chExt cx="9142112" cy="5165130"/>
          </a:xfrm>
        </p:grpSpPr>
        <p:sp>
          <p:nvSpPr>
            <p:cNvPr id="1495" name="Google Shape;1495;p24"/>
            <p:cNvSpPr/>
            <p:nvPr/>
          </p:nvSpPr>
          <p:spPr>
            <a:xfrm>
              <a:off x="1888" y="-21775"/>
              <a:ext cx="9142112" cy="4126192"/>
            </a:xfrm>
            <a:custGeom>
              <a:avLst/>
              <a:gdLst/>
              <a:ahLst/>
              <a:cxnLst/>
              <a:rect l="l" t="t" r="r" b="b"/>
              <a:pathLst>
                <a:path w="285691" h="136482" extrusionOk="0">
                  <a:moveTo>
                    <a:pt x="243793" y="0"/>
                  </a:moveTo>
                  <a:cubicBezTo>
                    <a:pt x="241674" y="10406"/>
                    <a:pt x="234911" y="20550"/>
                    <a:pt x="220504" y="26241"/>
                  </a:cubicBezTo>
                  <a:cubicBezTo>
                    <a:pt x="201454" y="33766"/>
                    <a:pt x="174951" y="31266"/>
                    <a:pt x="155353" y="38291"/>
                  </a:cubicBezTo>
                  <a:cubicBezTo>
                    <a:pt x="123075" y="49875"/>
                    <a:pt x="125933" y="80046"/>
                    <a:pt x="97144" y="94500"/>
                  </a:cubicBezTo>
                  <a:cubicBezTo>
                    <a:pt x="80106" y="103060"/>
                    <a:pt x="56115" y="104061"/>
                    <a:pt x="34052" y="106156"/>
                  </a:cubicBezTo>
                  <a:cubicBezTo>
                    <a:pt x="22503" y="107263"/>
                    <a:pt x="10299" y="109121"/>
                    <a:pt x="1" y="112383"/>
                  </a:cubicBezTo>
                  <a:lnTo>
                    <a:pt x="1" y="136481"/>
                  </a:lnTo>
                  <a:cubicBezTo>
                    <a:pt x="2596" y="134802"/>
                    <a:pt x="5537" y="133314"/>
                    <a:pt x="8895" y="132028"/>
                  </a:cubicBezTo>
                  <a:cubicBezTo>
                    <a:pt x="20129" y="127743"/>
                    <a:pt x="33145" y="126895"/>
                    <a:pt x="46668" y="126895"/>
                  </a:cubicBezTo>
                  <a:cubicBezTo>
                    <a:pt x="55517" y="126895"/>
                    <a:pt x="64584" y="127258"/>
                    <a:pt x="73511" y="127258"/>
                  </a:cubicBezTo>
                  <a:cubicBezTo>
                    <a:pt x="77965" y="127258"/>
                    <a:pt x="82385" y="127167"/>
                    <a:pt x="86726" y="126897"/>
                  </a:cubicBezTo>
                  <a:cubicBezTo>
                    <a:pt x="117349" y="124992"/>
                    <a:pt x="145590" y="112955"/>
                    <a:pt x="158342" y="96357"/>
                  </a:cubicBezTo>
                  <a:cubicBezTo>
                    <a:pt x="170129" y="81022"/>
                    <a:pt x="171260" y="60996"/>
                    <a:pt x="195215" y="51887"/>
                  </a:cubicBezTo>
                  <a:cubicBezTo>
                    <a:pt x="214242" y="44660"/>
                    <a:pt x="240888" y="47601"/>
                    <a:pt x="259354" y="39874"/>
                  </a:cubicBezTo>
                  <a:cubicBezTo>
                    <a:pt x="275690" y="33028"/>
                    <a:pt x="280357" y="20229"/>
                    <a:pt x="285691" y="8787"/>
                  </a:cubicBezTo>
                  <a:lnTo>
                    <a:pt x="285691" y="0"/>
                  </a:lnTo>
                  <a:close/>
                </a:path>
              </a:pathLst>
            </a:custGeom>
            <a:solidFill>
              <a:schemeClr val="accent4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6" name="Google Shape;1496;p24"/>
            <p:cNvSpPr/>
            <p:nvPr/>
          </p:nvSpPr>
          <p:spPr>
            <a:xfrm>
              <a:off x="6299808" y="3098373"/>
              <a:ext cx="2844192" cy="2044982"/>
            </a:xfrm>
            <a:custGeom>
              <a:avLst/>
              <a:gdLst/>
              <a:ahLst/>
              <a:cxnLst/>
              <a:rect l="l" t="t" r="r" b="b"/>
              <a:pathLst>
                <a:path w="88881" h="64247" extrusionOk="0">
                  <a:moveTo>
                    <a:pt x="88881" y="0"/>
                  </a:moveTo>
                  <a:cubicBezTo>
                    <a:pt x="85285" y="179"/>
                    <a:pt x="81678" y="298"/>
                    <a:pt x="78130" y="667"/>
                  </a:cubicBezTo>
                  <a:cubicBezTo>
                    <a:pt x="61663" y="2358"/>
                    <a:pt x="47162" y="9608"/>
                    <a:pt x="41625" y="18943"/>
                  </a:cubicBezTo>
                  <a:cubicBezTo>
                    <a:pt x="38791" y="23717"/>
                    <a:pt x="38196" y="28849"/>
                    <a:pt x="36315" y="33778"/>
                  </a:cubicBezTo>
                  <a:cubicBezTo>
                    <a:pt x="31588" y="46232"/>
                    <a:pt x="17991" y="57257"/>
                    <a:pt x="1" y="64246"/>
                  </a:cubicBezTo>
                  <a:lnTo>
                    <a:pt x="49364" y="64246"/>
                  </a:lnTo>
                  <a:cubicBezTo>
                    <a:pt x="49733" y="63949"/>
                    <a:pt x="50090" y="63639"/>
                    <a:pt x="50436" y="63329"/>
                  </a:cubicBezTo>
                  <a:cubicBezTo>
                    <a:pt x="60997" y="53769"/>
                    <a:pt x="59306" y="39874"/>
                    <a:pt x="74058" y="32504"/>
                  </a:cubicBezTo>
                  <a:cubicBezTo>
                    <a:pt x="78380" y="30349"/>
                    <a:pt x="83476" y="29087"/>
                    <a:pt x="88881" y="28170"/>
                  </a:cubicBezTo>
                  <a:lnTo>
                    <a:pt x="88881" y="0"/>
                  </a:ln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7" name="Google Shape;1497;p24"/>
            <p:cNvSpPr/>
            <p:nvPr/>
          </p:nvSpPr>
          <p:spPr>
            <a:xfrm>
              <a:off x="1466464" y="2257794"/>
              <a:ext cx="7677536" cy="2885549"/>
            </a:xfrm>
            <a:custGeom>
              <a:avLst/>
              <a:gdLst/>
              <a:ahLst/>
              <a:cxnLst/>
              <a:rect l="l" t="t" r="r" b="b"/>
              <a:pathLst>
                <a:path w="239923" h="90655" extrusionOk="0">
                  <a:moveTo>
                    <a:pt x="239923" y="0"/>
                  </a:moveTo>
                  <a:cubicBezTo>
                    <a:pt x="224147" y="2489"/>
                    <a:pt x="206347" y="2393"/>
                    <a:pt x="192560" y="7632"/>
                  </a:cubicBezTo>
                  <a:cubicBezTo>
                    <a:pt x="168605" y="16740"/>
                    <a:pt x="167473" y="36767"/>
                    <a:pt x="155686" y="52114"/>
                  </a:cubicBezTo>
                  <a:cubicBezTo>
                    <a:pt x="142935" y="68699"/>
                    <a:pt x="114693" y="80748"/>
                    <a:pt x="84070" y="82653"/>
                  </a:cubicBezTo>
                  <a:cubicBezTo>
                    <a:pt x="79761" y="82920"/>
                    <a:pt x="75374" y="83009"/>
                    <a:pt x="70953" y="83009"/>
                  </a:cubicBezTo>
                  <a:cubicBezTo>
                    <a:pt x="61994" y="83009"/>
                    <a:pt x="52893" y="82643"/>
                    <a:pt x="44012" y="82643"/>
                  </a:cubicBezTo>
                  <a:cubicBezTo>
                    <a:pt x="30488" y="82643"/>
                    <a:pt x="17473" y="83493"/>
                    <a:pt x="6239" y="87785"/>
                  </a:cubicBezTo>
                  <a:cubicBezTo>
                    <a:pt x="3977" y="88642"/>
                    <a:pt x="1905" y="89606"/>
                    <a:pt x="0" y="90654"/>
                  </a:cubicBezTo>
                  <a:lnTo>
                    <a:pt x="151043" y="90654"/>
                  </a:lnTo>
                  <a:cubicBezTo>
                    <a:pt x="169033" y="83665"/>
                    <a:pt x="182630" y="72640"/>
                    <a:pt x="187357" y="60186"/>
                  </a:cubicBezTo>
                  <a:cubicBezTo>
                    <a:pt x="189238" y="55257"/>
                    <a:pt x="189833" y="50125"/>
                    <a:pt x="192667" y="45351"/>
                  </a:cubicBezTo>
                  <a:cubicBezTo>
                    <a:pt x="198204" y="36016"/>
                    <a:pt x="212705" y="28766"/>
                    <a:pt x="229172" y="27075"/>
                  </a:cubicBezTo>
                  <a:cubicBezTo>
                    <a:pt x="232720" y="26706"/>
                    <a:pt x="236327" y="26587"/>
                    <a:pt x="239923" y="26408"/>
                  </a:cubicBezTo>
                  <a:lnTo>
                    <a:pt x="239923" y="0"/>
                  </a:ln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8" name="Google Shape;1498;p24"/>
            <p:cNvSpPr/>
            <p:nvPr/>
          </p:nvSpPr>
          <p:spPr>
            <a:xfrm>
              <a:off x="1888" y="39626"/>
              <a:ext cx="9142112" cy="5103686"/>
            </a:xfrm>
            <a:custGeom>
              <a:avLst/>
              <a:gdLst/>
              <a:ahLst/>
              <a:cxnLst/>
              <a:rect l="l" t="t" r="r" b="b"/>
              <a:pathLst>
                <a:path w="285691" h="160342" extrusionOk="0">
                  <a:moveTo>
                    <a:pt x="285691" y="0"/>
                  </a:moveTo>
                  <a:cubicBezTo>
                    <a:pt x="280357" y="11442"/>
                    <a:pt x="275690" y="24241"/>
                    <a:pt x="259354" y="31087"/>
                  </a:cubicBezTo>
                  <a:cubicBezTo>
                    <a:pt x="240888" y="38814"/>
                    <a:pt x="214242" y="35873"/>
                    <a:pt x="195215" y="43101"/>
                  </a:cubicBezTo>
                  <a:cubicBezTo>
                    <a:pt x="171260" y="52209"/>
                    <a:pt x="170129" y="72247"/>
                    <a:pt x="158342" y="87582"/>
                  </a:cubicBezTo>
                  <a:cubicBezTo>
                    <a:pt x="145590" y="104180"/>
                    <a:pt x="117337" y="116217"/>
                    <a:pt x="86726" y="118122"/>
                  </a:cubicBezTo>
                  <a:cubicBezTo>
                    <a:pt x="82385" y="118392"/>
                    <a:pt x="77965" y="118483"/>
                    <a:pt x="73511" y="118483"/>
                  </a:cubicBezTo>
                  <a:cubicBezTo>
                    <a:pt x="64584" y="118483"/>
                    <a:pt x="55517" y="118120"/>
                    <a:pt x="46668" y="118120"/>
                  </a:cubicBezTo>
                  <a:cubicBezTo>
                    <a:pt x="33145" y="118120"/>
                    <a:pt x="20129" y="118968"/>
                    <a:pt x="8895" y="123253"/>
                  </a:cubicBezTo>
                  <a:cubicBezTo>
                    <a:pt x="5537" y="124539"/>
                    <a:pt x="2596" y="126039"/>
                    <a:pt x="1" y="127706"/>
                  </a:cubicBezTo>
                  <a:lnTo>
                    <a:pt x="1" y="160341"/>
                  </a:lnTo>
                  <a:lnTo>
                    <a:pt x="4525" y="160341"/>
                  </a:lnTo>
                  <a:cubicBezTo>
                    <a:pt x="8537" y="151864"/>
                    <a:pt x="15360" y="144292"/>
                    <a:pt x="27683" y="139589"/>
                  </a:cubicBezTo>
                  <a:cubicBezTo>
                    <a:pt x="38917" y="135303"/>
                    <a:pt x="51933" y="134455"/>
                    <a:pt x="65456" y="134455"/>
                  </a:cubicBezTo>
                  <a:cubicBezTo>
                    <a:pt x="74305" y="134455"/>
                    <a:pt x="83372" y="134818"/>
                    <a:pt x="92299" y="134818"/>
                  </a:cubicBezTo>
                  <a:cubicBezTo>
                    <a:pt x="96753" y="134818"/>
                    <a:pt x="101173" y="134728"/>
                    <a:pt x="105514" y="134457"/>
                  </a:cubicBezTo>
                  <a:cubicBezTo>
                    <a:pt x="136125" y="132552"/>
                    <a:pt x="164378" y="120503"/>
                    <a:pt x="177118" y="103918"/>
                  </a:cubicBezTo>
                  <a:cubicBezTo>
                    <a:pt x="188917" y="88582"/>
                    <a:pt x="190036" y="68544"/>
                    <a:pt x="214003" y="59436"/>
                  </a:cubicBezTo>
                  <a:cubicBezTo>
                    <a:pt x="233030" y="52209"/>
                    <a:pt x="259676" y="55150"/>
                    <a:pt x="278131" y="47423"/>
                  </a:cubicBezTo>
                  <a:cubicBezTo>
                    <a:pt x="281000" y="46220"/>
                    <a:pt x="283476" y="44827"/>
                    <a:pt x="285691" y="43303"/>
                  </a:cubicBezTo>
                  <a:lnTo>
                    <a:pt x="285691" y="0"/>
                  </a:ln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9" name="Google Shape;1499;p24"/>
            <p:cNvSpPr/>
            <p:nvPr/>
          </p:nvSpPr>
          <p:spPr>
            <a:xfrm>
              <a:off x="146656" y="1417948"/>
              <a:ext cx="8997344" cy="3725383"/>
            </a:xfrm>
            <a:custGeom>
              <a:avLst/>
              <a:gdLst/>
              <a:ahLst/>
              <a:cxnLst/>
              <a:rect l="l" t="t" r="r" b="b"/>
              <a:pathLst>
                <a:path w="281167" h="117040" extrusionOk="0">
                  <a:moveTo>
                    <a:pt x="281167" y="1"/>
                  </a:moveTo>
                  <a:cubicBezTo>
                    <a:pt x="278952" y="1525"/>
                    <a:pt x="276476" y="2918"/>
                    <a:pt x="273618" y="4121"/>
                  </a:cubicBezTo>
                  <a:cubicBezTo>
                    <a:pt x="255152" y="11848"/>
                    <a:pt x="228506" y="8907"/>
                    <a:pt x="209479" y="16134"/>
                  </a:cubicBezTo>
                  <a:cubicBezTo>
                    <a:pt x="185524" y="25242"/>
                    <a:pt x="184393" y="45280"/>
                    <a:pt x="172606" y="60616"/>
                  </a:cubicBezTo>
                  <a:cubicBezTo>
                    <a:pt x="159854" y="77213"/>
                    <a:pt x="131613" y="89250"/>
                    <a:pt x="100990" y="91155"/>
                  </a:cubicBezTo>
                  <a:cubicBezTo>
                    <a:pt x="96649" y="91426"/>
                    <a:pt x="92229" y="91516"/>
                    <a:pt x="87775" y="91516"/>
                  </a:cubicBezTo>
                  <a:cubicBezTo>
                    <a:pt x="78848" y="91516"/>
                    <a:pt x="69781" y="91153"/>
                    <a:pt x="60932" y="91153"/>
                  </a:cubicBezTo>
                  <a:cubicBezTo>
                    <a:pt x="47409" y="91153"/>
                    <a:pt x="34393" y="92001"/>
                    <a:pt x="23159" y="96287"/>
                  </a:cubicBezTo>
                  <a:cubicBezTo>
                    <a:pt x="10836" y="100990"/>
                    <a:pt x="4013" y="108562"/>
                    <a:pt x="1" y="117039"/>
                  </a:cubicBezTo>
                  <a:lnTo>
                    <a:pt x="41244" y="117039"/>
                  </a:lnTo>
                  <a:cubicBezTo>
                    <a:pt x="43161" y="115991"/>
                    <a:pt x="45221" y="115027"/>
                    <a:pt x="47483" y="114170"/>
                  </a:cubicBezTo>
                  <a:cubicBezTo>
                    <a:pt x="58717" y="109878"/>
                    <a:pt x="71732" y="109028"/>
                    <a:pt x="85256" y="109028"/>
                  </a:cubicBezTo>
                  <a:cubicBezTo>
                    <a:pt x="94137" y="109028"/>
                    <a:pt x="103238" y="109394"/>
                    <a:pt x="112197" y="109394"/>
                  </a:cubicBezTo>
                  <a:cubicBezTo>
                    <a:pt x="116618" y="109394"/>
                    <a:pt x="121005" y="109305"/>
                    <a:pt x="125314" y="109038"/>
                  </a:cubicBezTo>
                  <a:cubicBezTo>
                    <a:pt x="155937" y="107133"/>
                    <a:pt x="184179" y="95084"/>
                    <a:pt x="196930" y="78499"/>
                  </a:cubicBezTo>
                  <a:cubicBezTo>
                    <a:pt x="208717" y="63152"/>
                    <a:pt x="209849" y="43125"/>
                    <a:pt x="233804" y="34017"/>
                  </a:cubicBezTo>
                  <a:cubicBezTo>
                    <a:pt x="247603" y="28778"/>
                    <a:pt x="265391" y="28874"/>
                    <a:pt x="281167" y="26385"/>
                  </a:cubicBezTo>
                  <a:lnTo>
                    <a:pt x="281167" y="1"/>
                  </a:ln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0" name="Google Shape;1500;p24"/>
            <p:cNvSpPr/>
            <p:nvPr/>
          </p:nvSpPr>
          <p:spPr>
            <a:xfrm>
              <a:off x="2966464" y="3806218"/>
              <a:ext cx="152032" cy="146545"/>
            </a:xfrm>
            <a:custGeom>
              <a:avLst/>
              <a:gdLst/>
              <a:ahLst/>
              <a:cxnLst/>
              <a:rect l="l" t="t" r="r" b="b"/>
              <a:pathLst>
                <a:path w="4751" h="4604" extrusionOk="0">
                  <a:moveTo>
                    <a:pt x="2418" y="1"/>
                  </a:moveTo>
                  <a:cubicBezTo>
                    <a:pt x="1227" y="1"/>
                    <a:pt x="0" y="1034"/>
                    <a:pt x="0" y="2301"/>
                  </a:cubicBezTo>
                  <a:cubicBezTo>
                    <a:pt x="0" y="3574"/>
                    <a:pt x="1230" y="4604"/>
                    <a:pt x="2419" y="4604"/>
                  </a:cubicBezTo>
                  <a:cubicBezTo>
                    <a:pt x="2953" y="4604"/>
                    <a:pt x="3479" y="4396"/>
                    <a:pt x="3882" y="3908"/>
                  </a:cubicBezTo>
                  <a:cubicBezTo>
                    <a:pt x="3905" y="3884"/>
                    <a:pt x="3929" y="3849"/>
                    <a:pt x="3953" y="3825"/>
                  </a:cubicBezTo>
                  <a:cubicBezTo>
                    <a:pt x="4751" y="2860"/>
                    <a:pt x="4751" y="1753"/>
                    <a:pt x="3953" y="789"/>
                  </a:cubicBezTo>
                  <a:cubicBezTo>
                    <a:pt x="3929" y="765"/>
                    <a:pt x="3905" y="729"/>
                    <a:pt x="3882" y="694"/>
                  </a:cubicBezTo>
                  <a:cubicBezTo>
                    <a:pt x="3477" y="208"/>
                    <a:pt x="2951" y="1"/>
                    <a:pt x="2418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1" name="Google Shape;1501;p24"/>
            <p:cNvSpPr/>
            <p:nvPr/>
          </p:nvSpPr>
          <p:spPr>
            <a:xfrm>
              <a:off x="1466479" y="3370685"/>
              <a:ext cx="198912" cy="196327"/>
            </a:xfrm>
            <a:custGeom>
              <a:avLst/>
              <a:gdLst/>
              <a:ahLst/>
              <a:cxnLst/>
              <a:rect l="l" t="t" r="r" b="b"/>
              <a:pathLst>
                <a:path w="6216" h="6168" extrusionOk="0">
                  <a:moveTo>
                    <a:pt x="3210" y="1"/>
                  </a:moveTo>
                  <a:cubicBezTo>
                    <a:pt x="3041" y="1"/>
                    <a:pt x="2872" y="20"/>
                    <a:pt x="2703" y="60"/>
                  </a:cubicBezTo>
                  <a:cubicBezTo>
                    <a:pt x="2286" y="71"/>
                    <a:pt x="1905" y="202"/>
                    <a:pt x="1560" y="417"/>
                  </a:cubicBezTo>
                  <a:cubicBezTo>
                    <a:pt x="1334" y="571"/>
                    <a:pt x="1120" y="726"/>
                    <a:pt x="917" y="917"/>
                  </a:cubicBezTo>
                  <a:cubicBezTo>
                    <a:pt x="762" y="1119"/>
                    <a:pt x="596" y="1333"/>
                    <a:pt x="441" y="1536"/>
                  </a:cubicBezTo>
                  <a:cubicBezTo>
                    <a:pt x="108" y="2048"/>
                    <a:pt x="72" y="2524"/>
                    <a:pt x="24" y="3108"/>
                  </a:cubicBezTo>
                  <a:cubicBezTo>
                    <a:pt x="12" y="3143"/>
                    <a:pt x="12" y="3167"/>
                    <a:pt x="12" y="3203"/>
                  </a:cubicBezTo>
                  <a:cubicBezTo>
                    <a:pt x="0" y="3608"/>
                    <a:pt x="84" y="3989"/>
                    <a:pt x="262" y="4346"/>
                  </a:cubicBezTo>
                  <a:cubicBezTo>
                    <a:pt x="381" y="4715"/>
                    <a:pt x="596" y="5036"/>
                    <a:pt x="882" y="5298"/>
                  </a:cubicBezTo>
                  <a:cubicBezTo>
                    <a:pt x="1084" y="5453"/>
                    <a:pt x="1286" y="5608"/>
                    <a:pt x="1477" y="5763"/>
                  </a:cubicBezTo>
                  <a:cubicBezTo>
                    <a:pt x="1941" y="6025"/>
                    <a:pt x="2441" y="6167"/>
                    <a:pt x="2977" y="6167"/>
                  </a:cubicBezTo>
                  <a:cubicBezTo>
                    <a:pt x="3013" y="6167"/>
                    <a:pt x="3037" y="6155"/>
                    <a:pt x="3072" y="6155"/>
                  </a:cubicBezTo>
                  <a:lnTo>
                    <a:pt x="3096" y="6155"/>
                  </a:lnTo>
                  <a:cubicBezTo>
                    <a:pt x="3122" y="6156"/>
                    <a:pt x="3148" y="6157"/>
                    <a:pt x="3174" y="6157"/>
                  </a:cubicBezTo>
                  <a:cubicBezTo>
                    <a:pt x="3562" y="6157"/>
                    <a:pt x="3929" y="6072"/>
                    <a:pt x="4275" y="5894"/>
                  </a:cubicBezTo>
                  <a:cubicBezTo>
                    <a:pt x="4656" y="5763"/>
                    <a:pt x="4989" y="5560"/>
                    <a:pt x="5263" y="5251"/>
                  </a:cubicBezTo>
                  <a:cubicBezTo>
                    <a:pt x="5442" y="5060"/>
                    <a:pt x="5608" y="4846"/>
                    <a:pt x="5751" y="4620"/>
                  </a:cubicBezTo>
                  <a:cubicBezTo>
                    <a:pt x="5858" y="4370"/>
                    <a:pt x="5965" y="4131"/>
                    <a:pt x="6061" y="3881"/>
                  </a:cubicBezTo>
                  <a:cubicBezTo>
                    <a:pt x="6192" y="3477"/>
                    <a:pt x="6216" y="3072"/>
                    <a:pt x="6120" y="2667"/>
                  </a:cubicBezTo>
                  <a:cubicBezTo>
                    <a:pt x="6120" y="2381"/>
                    <a:pt x="6049" y="2131"/>
                    <a:pt x="5906" y="1893"/>
                  </a:cubicBezTo>
                  <a:cubicBezTo>
                    <a:pt x="5787" y="1512"/>
                    <a:pt x="5573" y="1179"/>
                    <a:pt x="5275" y="905"/>
                  </a:cubicBezTo>
                  <a:cubicBezTo>
                    <a:pt x="5073" y="738"/>
                    <a:pt x="4858" y="583"/>
                    <a:pt x="4656" y="417"/>
                  </a:cubicBezTo>
                  <a:cubicBezTo>
                    <a:pt x="4406" y="321"/>
                    <a:pt x="4168" y="214"/>
                    <a:pt x="3918" y="107"/>
                  </a:cubicBezTo>
                  <a:cubicBezTo>
                    <a:pt x="3682" y="38"/>
                    <a:pt x="3446" y="1"/>
                    <a:pt x="3210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2" name="Google Shape;1502;p24"/>
            <p:cNvSpPr/>
            <p:nvPr/>
          </p:nvSpPr>
          <p:spPr>
            <a:xfrm>
              <a:off x="1070501" y="4837740"/>
              <a:ext cx="198906" cy="153396"/>
            </a:xfrm>
            <a:custGeom>
              <a:avLst/>
              <a:gdLst/>
              <a:ahLst/>
              <a:cxnLst/>
              <a:rect l="l" t="t" r="r" b="b"/>
              <a:pathLst>
                <a:path w="9323" h="7228" extrusionOk="0">
                  <a:moveTo>
                    <a:pt x="4667" y="0"/>
                  </a:moveTo>
                  <a:cubicBezTo>
                    <a:pt x="12" y="0"/>
                    <a:pt x="0" y="7227"/>
                    <a:pt x="4667" y="7227"/>
                  </a:cubicBezTo>
                  <a:cubicBezTo>
                    <a:pt x="9311" y="7227"/>
                    <a:pt x="9323" y="0"/>
                    <a:pt x="4667" y="0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3" name="Google Shape;1503;p24"/>
            <p:cNvSpPr/>
            <p:nvPr/>
          </p:nvSpPr>
          <p:spPr>
            <a:xfrm>
              <a:off x="6951328" y="3699713"/>
              <a:ext cx="152064" cy="146545"/>
            </a:xfrm>
            <a:custGeom>
              <a:avLst/>
              <a:gdLst/>
              <a:ahLst/>
              <a:cxnLst/>
              <a:rect l="l" t="t" r="r" b="b"/>
              <a:pathLst>
                <a:path w="4752" h="4604" extrusionOk="0">
                  <a:moveTo>
                    <a:pt x="2419" y="1"/>
                  </a:moveTo>
                  <a:cubicBezTo>
                    <a:pt x="1228" y="1"/>
                    <a:pt x="1" y="1035"/>
                    <a:pt x="1" y="2301"/>
                  </a:cubicBezTo>
                  <a:cubicBezTo>
                    <a:pt x="1" y="3574"/>
                    <a:pt x="1230" y="4604"/>
                    <a:pt x="2419" y="4604"/>
                  </a:cubicBezTo>
                  <a:cubicBezTo>
                    <a:pt x="2953" y="4604"/>
                    <a:pt x="3480" y="4396"/>
                    <a:pt x="3882" y="3909"/>
                  </a:cubicBezTo>
                  <a:cubicBezTo>
                    <a:pt x="3906" y="3873"/>
                    <a:pt x="3930" y="3849"/>
                    <a:pt x="3953" y="3813"/>
                  </a:cubicBezTo>
                  <a:cubicBezTo>
                    <a:pt x="4751" y="2861"/>
                    <a:pt x="4751" y="1754"/>
                    <a:pt x="3953" y="789"/>
                  </a:cubicBezTo>
                  <a:cubicBezTo>
                    <a:pt x="3930" y="753"/>
                    <a:pt x="3906" y="730"/>
                    <a:pt x="3882" y="694"/>
                  </a:cubicBezTo>
                  <a:cubicBezTo>
                    <a:pt x="3477" y="208"/>
                    <a:pt x="2951" y="1"/>
                    <a:pt x="2419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4" name="Google Shape;1504;p24"/>
            <p:cNvSpPr/>
            <p:nvPr/>
          </p:nvSpPr>
          <p:spPr>
            <a:xfrm>
              <a:off x="5194144" y="3113810"/>
              <a:ext cx="198912" cy="196423"/>
            </a:xfrm>
            <a:custGeom>
              <a:avLst/>
              <a:gdLst/>
              <a:ahLst/>
              <a:cxnLst/>
              <a:rect l="l" t="t" r="r" b="b"/>
              <a:pathLst>
                <a:path w="6216" h="6171" extrusionOk="0">
                  <a:moveTo>
                    <a:pt x="3232" y="0"/>
                  </a:moveTo>
                  <a:cubicBezTo>
                    <a:pt x="3055" y="0"/>
                    <a:pt x="2879" y="22"/>
                    <a:pt x="2704" y="63"/>
                  </a:cubicBezTo>
                  <a:cubicBezTo>
                    <a:pt x="2299" y="75"/>
                    <a:pt x="1918" y="194"/>
                    <a:pt x="1561" y="420"/>
                  </a:cubicBezTo>
                  <a:cubicBezTo>
                    <a:pt x="1334" y="563"/>
                    <a:pt x="1120" y="730"/>
                    <a:pt x="918" y="908"/>
                  </a:cubicBezTo>
                  <a:cubicBezTo>
                    <a:pt x="763" y="1123"/>
                    <a:pt x="608" y="1325"/>
                    <a:pt x="441" y="1539"/>
                  </a:cubicBezTo>
                  <a:cubicBezTo>
                    <a:pt x="120" y="2039"/>
                    <a:pt x="72" y="2527"/>
                    <a:pt x="25" y="3111"/>
                  </a:cubicBezTo>
                  <a:cubicBezTo>
                    <a:pt x="25" y="3147"/>
                    <a:pt x="13" y="3170"/>
                    <a:pt x="13" y="3206"/>
                  </a:cubicBezTo>
                  <a:cubicBezTo>
                    <a:pt x="1" y="3611"/>
                    <a:pt x="84" y="3992"/>
                    <a:pt x="275" y="4349"/>
                  </a:cubicBezTo>
                  <a:cubicBezTo>
                    <a:pt x="394" y="4718"/>
                    <a:pt x="596" y="5028"/>
                    <a:pt x="882" y="5302"/>
                  </a:cubicBezTo>
                  <a:cubicBezTo>
                    <a:pt x="1084" y="5456"/>
                    <a:pt x="1287" y="5611"/>
                    <a:pt x="1477" y="5766"/>
                  </a:cubicBezTo>
                  <a:cubicBezTo>
                    <a:pt x="1942" y="6028"/>
                    <a:pt x="2442" y="6159"/>
                    <a:pt x="2977" y="6171"/>
                  </a:cubicBezTo>
                  <a:cubicBezTo>
                    <a:pt x="3013" y="6159"/>
                    <a:pt x="3037" y="6159"/>
                    <a:pt x="3073" y="6159"/>
                  </a:cubicBezTo>
                  <a:lnTo>
                    <a:pt x="3097" y="6159"/>
                  </a:lnTo>
                  <a:cubicBezTo>
                    <a:pt x="3122" y="6160"/>
                    <a:pt x="3148" y="6160"/>
                    <a:pt x="3174" y="6160"/>
                  </a:cubicBezTo>
                  <a:cubicBezTo>
                    <a:pt x="3563" y="6160"/>
                    <a:pt x="3940" y="6076"/>
                    <a:pt x="4275" y="5897"/>
                  </a:cubicBezTo>
                  <a:cubicBezTo>
                    <a:pt x="4656" y="5766"/>
                    <a:pt x="4990" y="5552"/>
                    <a:pt x="5263" y="5254"/>
                  </a:cubicBezTo>
                  <a:cubicBezTo>
                    <a:pt x="5454" y="5052"/>
                    <a:pt x="5609" y="4837"/>
                    <a:pt x="5764" y="4623"/>
                  </a:cubicBezTo>
                  <a:cubicBezTo>
                    <a:pt x="5859" y="4373"/>
                    <a:pt x="5966" y="4135"/>
                    <a:pt x="6073" y="3885"/>
                  </a:cubicBezTo>
                  <a:cubicBezTo>
                    <a:pt x="6192" y="3480"/>
                    <a:pt x="6216" y="3075"/>
                    <a:pt x="6121" y="2658"/>
                  </a:cubicBezTo>
                  <a:cubicBezTo>
                    <a:pt x="6121" y="2385"/>
                    <a:pt x="6049" y="2123"/>
                    <a:pt x="5918" y="1885"/>
                  </a:cubicBezTo>
                  <a:cubicBezTo>
                    <a:pt x="5787" y="1504"/>
                    <a:pt x="5573" y="1182"/>
                    <a:pt x="5275" y="896"/>
                  </a:cubicBezTo>
                  <a:cubicBezTo>
                    <a:pt x="5073" y="742"/>
                    <a:pt x="4871" y="587"/>
                    <a:pt x="4656" y="420"/>
                  </a:cubicBezTo>
                  <a:cubicBezTo>
                    <a:pt x="4418" y="325"/>
                    <a:pt x="4168" y="218"/>
                    <a:pt x="3930" y="110"/>
                  </a:cubicBezTo>
                  <a:cubicBezTo>
                    <a:pt x="3694" y="36"/>
                    <a:pt x="3462" y="0"/>
                    <a:pt x="3232" y="0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5" name="Google Shape;1505;p24"/>
            <p:cNvSpPr/>
            <p:nvPr/>
          </p:nvSpPr>
          <p:spPr>
            <a:xfrm>
              <a:off x="8691145" y="1128850"/>
              <a:ext cx="88800" cy="68244"/>
            </a:xfrm>
            <a:custGeom>
              <a:avLst/>
              <a:gdLst/>
              <a:ahLst/>
              <a:cxnLst/>
              <a:rect l="l" t="t" r="r" b="b"/>
              <a:pathLst>
                <a:path w="2775" h="2144" extrusionOk="0">
                  <a:moveTo>
                    <a:pt x="1393" y="1"/>
                  </a:moveTo>
                  <a:cubicBezTo>
                    <a:pt x="12" y="1"/>
                    <a:pt x="0" y="2144"/>
                    <a:pt x="1393" y="2144"/>
                  </a:cubicBezTo>
                  <a:cubicBezTo>
                    <a:pt x="2775" y="2144"/>
                    <a:pt x="2775" y="1"/>
                    <a:pt x="1393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06" name="Google Shape;1506;p24"/>
          <p:cNvGrpSpPr/>
          <p:nvPr/>
        </p:nvGrpSpPr>
        <p:grpSpPr>
          <a:xfrm>
            <a:off x="180967" y="87018"/>
            <a:ext cx="11966755" cy="6692645"/>
            <a:chOff x="135725" y="65263"/>
            <a:chExt cx="8975066" cy="5019484"/>
          </a:xfrm>
        </p:grpSpPr>
        <p:sp>
          <p:nvSpPr>
            <p:cNvPr id="1507" name="Google Shape;1507;p24"/>
            <p:cNvSpPr/>
            <p:nvPr/>
          </p:nvSpPr>
          <p:spPr>
            <a:xfrm>
              <a:off x="8600354" y="115167"/>
              <a:ext cx="298406" cy="230067"/>
            </a:xfrm>
            <a:custGeom>
              <a:avLst/>
              <a:gdLst/>
              <a:ahLst/>
              <a:cxnLst/>
              <a:rect l="l" t="t" r="r" b="b"/>
              <a:pathLst>
                <a:path w="9323" h="7228" extrusionOk="0">
                  <a:moveTo>
                    <a:pt x="4667" y="0"/>
                  </a:moveTo>
                  <a:cubicBezTo>
                    <a:pt x="12" y="0"/>
                    <a:pt x="0" y="7227"/>
                    <a:pt x="4667" y="7227"/>
                  </a:cubicBezTo>
                  <a:cubicBezTo>
                    <a:pt x="9311" y="7227"/>
                    <a:pt x="9323" y="0"/>
                    <a:pt x="4667" y="0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8" name="Google Shape;1508;p24"/>
            <p:cNvSpPr/>
            <p:nvPr/>
          </p:nvSpPr>
          <p:spPr>
            <a:xfrm>
              <a:off x="246145" y="4197725"/>
              <a:ext cx="88821" cy="68244"/>
            </a:xfrm>
            <a:custGeom>
              <a:avLst/>
              <a:gdLst/>
              <a:ahLst/>
              <a:cxnLst/>
              <a:rect l="l" t="t" r="r" b="b"/>
              <a:pathLst>
                <a:path w="2775" h="2144" extrusionOk="0">
                  <a:moveTo>
                    <a:pt x="1393" y="1"/>
                  </a:moveTo>
                  <a:cubicBezTo>
                    <a:pt x="12" y="1"/>
                    <a:pt x="0" y="2144"/>
                    <a:pt x="1393" y="2144"/>
                  </a:cubicBezTo>
                  <a:cubicBezTo>
                    <a:pt x="2775" y="2144"/>
                    <a:pt x="2775" y="1"/>
                    <a:pt x="1393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9" name="Google Shape;1509;p24"/>
            <p:cNvSpPr/>
            <p:nvPr/>
          </p:nvSpPr>
          <p:spPr>
            <a:xfrm>
              <a:off x="6054120" y="4949125"/>
              <a:ext cx="88821" cy="68244"/>
            </a:xfrm>
            <a:custGeom>
              <a:avLst/>
              <a:gdLst/>
              <a:ahLst/>
              <a:cxnLst/>
              <a:rect l="l" t="t" r="r" b="b"/>
              <a:pathLst>
                <a:path w="2775" h="2144" extrusionOk="0">
                  <a:moveTo>
                    <a:pt x="1393" y="1"/>
                  </a:moveTo>
                  <a:cubicBezTo>
                    <a:pt x="12" y="1"/>
                    <a:pt x="0" y="2144"/>
                    <a:pt x="1393" y="2144"/>
                  </a:cubicBezTo>
                  <a:cubicBezTo>
                    <a:pt x="2775" y="2144"/>
                    <a:pt x="2775" y="1"/>
                    <a:pt x="1393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0" name="Google Shape;1510;p24"/>
            <p:cNvSpPr/>
            <p:nvPr/>
          </p:nvSpPr>
          <p:spPr>
            <a:xfrm>
              <a:off x="9021970" y="448500"/>
              <a:ext cx="88821" cy="68244"/>
            </a:xfrm>
            <a:custGeom>
              <a:avLst/>
              <a:gdLst/>
              <a:ahLst/>
              <a:cxnLst/>
              <a:rect l="l" t="t" r="r" b="b"/>
              <a:pathLst>
                <a:path w="2775" h="2144" extrusionOk="0">
                  <a:moveTo>
                    <a:pt x="1393" y="1"/>
                  </a:moveTo>
                  <a:cubicBezTo>
                    <a:pt x="12" y="1"/>
                    <a:pt x="0" y="2144"/>
                    <a:pt x="1393" y="2144"/>
                  </a:cubicBezTo>
                  <a:cubicBezTo>
                    <a:pt x="2775" y="2144"/>
                    <a:pt x="2775" y="1"/>
                    <a:pt x="1393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1" name="Google Shape;1511;p24"/>
            <p:cNvSpPr/>
            <p:nvPr/>
          </p:nvSpPr>
          <p:spPr>
            <a:xfrm>
              <a:off x="8898745" y="688925"/>
              <a:ext cx="88821" cy="68244"/>
            </a:xfrm>
            <a:custGeom>
              <a:avLst/>
              <a:gdLst/>
              <a:ahLst/>
              <a:cxnLst/>
              <a:rect l="l" t="t" r="r" b="b"/>
              <a:pathLst>
                <a:path w="2775" h="2144" extrusionOk="0">
                  <a:moveTo>
                    <a:pt x="1393" y="1"/>
                  </a:moveTo>
                  <a:cubicBezTo>
                    <a:pt x="12" y="1"/>
                    <a:pt x="0" y="2144"/>
                    <a:pt x="1393" y="2144"/>
                  </a:cubicBezTo>
                  <a:cubicBezTo>
                    <a:pt x="2775" y="2144"/>
                    <a:pt x="2775" y="1"/>
                    <a:pt x="1393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2" name="Google Shape;1512;p24"/>
            <p:cNvSpPr/>
            <p:nvPr/>
          </p:nvSpPr>
          <p:spPr>
            <a:xfrm>
              <a:off x="395554" y="4848692"/>
              <a:ext cx="298406" cy="230067"/>
            </a:xfrm>
            <a:custGeom>
              <a:avLst/>
              <a:gdLst/>
              <a:ahLst/>
              <a:cxnLst/>
              <a:rect l="l" t="t" r="r" b="b"/>
              <a:pathLst>
                <a:path w="9323" h="7228" extrusionOk="0">
                  <a:moveTo>
                    <a:pt x="4667" y="0"/>
                  </a:moveTo>
                  <a:cubicBezTo>
                    <a:pt x="12" y="0"/>
                    <a:pt x="0" y="7227"/>
                    <a:pt x="4667" y="7227"/>
                  </a:cubicBezTo>
                  <a:cubicBezTo>
                    <a:pt x="9311" y="7227"/>
                    <a:pt x="9323" y="0"/>
                    <a:pt x="4667" y="0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3" name="Google Shape;1513;p24"/>
            <p:cNvSpPr/>
            <p:nvPr/>
          </p:nvSpPr>
          <p:spPr>
            <a:xfrm>
              <a:off x="8898745" y="3769475"/>
              <a:ext cx="88821" cy="68244"/>
            </a:xfrm>
            <a:custGeom>
              <a:avLst/>
              <a:gdLst/>
              <a:ahLst/>
              <a:cxnLst/>
              <a:rect l="l" t="t" r="r" b="b"/>
              <a:pathLst>
                <a:path w="2775" h="2144" extrusionOk="0">
                  <a:moveTo>
                    <a:pt x="1393" y="1"/>
                  </a:moveTo>
                  <a:cubicBezTo>
                    <a:pt x="12" y="1"/>
                    <a:pt x="0" y="2144"/>
                    <a:pt x="1393" y="2144"/>
                  </a:cubicBezTo>
                  <a:cubicBezTo>
                    <a:pt x="2775" y="2144"/>
                    <a:pt x="2775" y="1"/>
                    <a:pt x="1393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4" name="Google Shape;1514;p24"/>
            <p:cNvSpPr/>
            <p:nvPr/>
          </p:nvSpPr>
          <p:spPr>
            <a:xfrm>
              <a:off x="795168" y="112688"/>
              <a:ext cx="132709" cy="132876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5" name="Google Shape;1515;p24"/>
            <p:cNvSpPr/>
            <p:nvPr/>
          </p:nvSpPr>
          <p:spPr>
            <a:xfrm>
              <a:off x="6252975" y="65263"/>
              <a:ext cx="227398" cy="227700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6" name="Google Shape;1516;p24"/>
            <p:cNvSpPr/>
            <p:nvPr/>
          </p:nvSpPr>
          <p:spPr>
            <a:xfrm>
              <a:off x="135725" y="112688"/>
              <a:ext cx="132709" cy="132876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7" name="Google Shape;1517;p24"/>
            <p:cNvSpPr/>
            <p:nvPr/>
          </p:nvSpPr>
          <p:spPr>
            <a:xfrm>
              <a:off x="135725" y="601088"/>
              <a:ext cx="132709" cy="132876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8" name="Google Shape;1518;p24"/>
            <p:cNvSpPr/>
            <p:nvPr/>
          </p:nvSpPr>
          <p:spPr>
            <a:xfrm>
              <a:off x="8673300" y="4718075"/>
              <a:ext cx="366171" cy="366672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519" name="Google Shape;1519;p24"/>
          <p:cNvSpPr/>
          <p:nvPr/>
        </p:nvSpPr>
        <p:spPr>
          <a:xfrm>
            <a:off x="511700" y="466300"/>
            <a:ext cx="11168400" cy="5910400"/>
          </a:xfrm>
          <a:prstGeom prst="roundRect">
            <a:avLst>
              <a:gd name="adj" fmla="val 6898"/>
            </a:avLst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11737296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">
  <p:cSld name="Background">
    <p:spTree>
      <p:nvGrpSpPr>
        <p:cNvPr id="1" name="Shape 1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21" name="Google Shape;1521;p25"/>
          <p:cNvGrpSpPr/>
          <p:nvPr/>
        </p:nvGrpSpPr>
        <p:grpSpPr>
          <a:xfrm>
            <a:off x="273933" y="33"/>
            <a:ext cx="11918267" cy="6858000"/>
            <a:chOff x="205450" y="25"/>
            <a:chExt cx="8938700" cy="5143500"/>
          </a:xfrm>
        </p:grpSpPr>
        <p:cxnSp>
          <p:nvCxnSpPr>
            <p:cNvPr id="1522" name="Google Shape;1522;p25"/>
            <p:cNvCxnSpPr/>
            <p:nvPr/>
          </p:nvCxnSpPr>
          <p:spPr>
            <a:xfrm>
              <a:off x="205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3" name="Google Shape;1523;p25"/>
            <p:cNvCxnSpPr/>
            <p:nvPr/>
          </p:nvCxnSpPr>
          <p:spPr>
            <a:xfrm>
              <a:off x="424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4" name="Google Shape;1524;p25"/>
            <p:cNvCxnSpPr/>
            <p:nvPr/>
          </p:nvCxnSpPr>
          <p:spPr>
            <a:xfrm>
              <a:off x="643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5" name="Google Shape;1525;p25"/>
            <p:cNvCxnSpPr/>
            <p:nvPr/>
          </p:nvCxnSpPr>
          <p:spPr>
            <a:xfrm>
              <a:off x="862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6" name="Google Shape;1526;p25"/>
            <p:cNvCxnSpPr/>
            <p:nvPr/>
          </p:nvCxnSpPr>
          <p:spPr>
            <a:xfrm>
              <a:off x="1080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7" name="Google Shape;1527;p25"/>
            <p:cNvCxnSpPr/>
            <p:nvPr/>
          </p:nvCxnSpPr>
          <p:spPr>
            <a:xfrm>
              <a:off x="12998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8" name="Google Shape;1528;p25"/>
            <p:cNvCxnSpPr/>
            <p:nvPr/>
          </p:nvCxnSpPr>
          <p:spPr>
            <a:xfrm>
              <a:off x="15187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9" name="Google Shape;1529;p25"/>
            <p:cNvCxnSpPr/>
            <p:nvPr/>
          </p:nvCxnSpPr>
          <p:spPr>
            <a:xfrm>
              <a:off x="17375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0" name="Google Shape;1530;p25"/>
            <p:cNvCxnSpPr/>
            <p:nvPr/>
          </p:nvCxnSpPr>
          <p:spPr>
            <a:xfrm>
              <a:off x="1956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1" name="Google Shape;1531;p25"/>
            <p:cNvCxnSpPr/>
            <p:nvPr/>
          </p:nvCxnSpPr>
          <p:spPr>
            <a:xfrm>
              <a:off x="2175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2" name="Google Shape;1532;p25"/>
            <p:cNvCxnSpPr/>
            <p:nvPr/>
          </p:nvCxnSpPr>
          <p:spPr>
            <a:xfrm>
              <a:off x="2394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3" name="Google Shape;1533;p25"/>
            <p:cNvCxnSpPr/>
            <p:nvPr/>
          </p:nvCxnSpPr>
          <p:spPr>
            <a:xfrm>
              <a:off x="2613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4" name="Google Shape;1534;p25"/>
            <p:cNvCxnSpPr/>
            <p:nvPr/>
          </p:nvCxnSpPr>
          <p:spPr>
            <a:xfrm>
              <a:off x="2831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5" name="Google Shape;1535;p25"/>
            <p:cNvCxnSpPr/>
            <p:nvPr/>
          </p:nvCxnSpPr>
          <p:spPr>
            <a:xfrm>
              <a:off x="30508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6" name="Google Shape;1536;p25"/>
            <p:cNvCxnSpPr/>
            <p:nvPr/>
          </p:nvCxnSpPr>
          <p:spPr>
            <a:xfrm>
              <a:off x="32697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7" name="Google Shape;1537;p25"/>
            <p:cNvCxnSpPr/>
            <p:nvPr/>
          </p:nvCxnSpPr>
          <p:spPr>
            <a:xfrm>
              <a:off x="34885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8" name="Google Shape;1538;p25"/>
            <p:cNvCxnSpPr/>
            <p:nvPr/>
          </p:nvCxnSpPr>
          <p:spPr>
            <a:xfrm>
              <a:off x="3707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9" name="Google Shape;1539;p25"/>
            <p:cNvCxnSpPr/>
            <p:nvPr/>
          </p:nvCxnSpPr>
          <p:spPr>
            <a:xfrm>
              <a:off x="3926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0" name="Google Shape;1540;p25"/>
            <p:cNvCxnSpPr/>
            <p:nvPr/>
          </p:nvCxnSpPr>
          <p:spPr>
            <a:xfrm>
              <a:off x="4145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1" name="Google Shape;1541;p25"/>
            <p:cNvCxnSpPr/>
            <p:nvPr/>
          </p:nvCxnSpPr>
          <p:spPr>
            <a:xfrm>
              <a:off x="4364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2" name="Google Shape;1542;p25"/>
            <p:cNvCxnSpPr/>
            <p:nvPr/>
          </p:nvCxnSpPr>
          <p:spPr>
            <a:xfrm>
              <a:off x="4582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3" name="Google Shape;1543;p25"/>
            <p:cNvCxnSpPr/>
            <p:nvPr/>
          </p:nvCxnSpPr>
          <p:spPr>
            <a:xfrm rot="10800000">
              <a:off x="6863550" y="2061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4" name="Google Shape;1544;p25"/>
            <p:cNvCxnSpPr/>
            <p:nvPr/>
          </p:nvCxnSpPr>
          <p:spPr>
            <a:xfrm rot="10800000">
              <a:off x="6863550" y="18426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5" name="Google Shape;1545;p25"/>
            <p:cNvCxnSpPr/>
            <p:nvPr/>
          </p:nvCxnSpPr>
          <p:spPr>
            <a:xfrm rot="10800000">
              <a:off x="6863550" y="162373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6" name="Google Shape;1546;p25"/>
            <p:cNvCxnSpPr/>
            <p:nvPr/>
          </p:nvCxnSpPr>
          <p:spPr>
            <a:xfrm rot="10800000">
              <a:off x="6863550" y="140486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7" name="Google Shape;1547;p25"/>
            <p:cNvCxnSpPr/>
            <p:nvPr/>
          </p:nvCxnSpPr>
          <p:spPr>
            <a:xfrm rot="10800000">
              <a:off x="6863550" y="11859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8" name="Google Shape;1548;p25"/>
            <p:cNvCxnSpPr/>
            <p:nvPr/>
          </p:nvCxnSpPr>
          <p:spPr>
            <a:xfrm rot="10800000">
              <a:off x="6863550" y="9671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9" name="Google Shape;1549;p25"/>
            <p:cNvCxnSpPr/>
            <p:nvPr/>
          </p:nvCxnSpPr>
          <p:spPr>
            <a:xfrm rot="10800000">
              <a:off x="6863550" y="74823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0" name="Google Shape;1550;p25"/>
            <p:cNvCxnSpPr/>
            <p:nvPr/>
          </p:nvCxnSpPr>
          <p:spPr>
            <a:xfrm rot="10800000">
              <a:off x="6863550" y="52936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1" name="Google Shape;1551;p25"/>
            <p:cNvCxnSpPr/>
            <p:nvPr/>
          </p:nvCxnSpPr>
          <p:spPr>
            <a:xfrm rot="10800000">
              <a:off x="6863550" y="310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2" name="Google Shape;1552;p25"/>
            <p:cNvCxnSpPr/>
            <p:nvPr/>
          </p:nvCxnSpPr>
          <p:spPr>
            <a:xfrm rot="10800000">
              <a:off x="6863550" y="916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3" name="Google Shape;1553;p25"/>
            <p:cNvCxnSpPr/>
            <p:nvPr/>
          </p:nvCxnSpPr>
          <p:spPr>
            <a:xfrm rot="10800000">
              <a:off x="6863550" y="-1272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4" name="Google Shape;1554;p25"/>
            <p:cNvCxnSpPr/>
            <p:nvPr/>
          </p:nvCxnSpPr>
          <p:spPr>
            <a:xfrm rot="10800000">
              <a:off x="6863550" y="-3461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5" name="Google Shape;1555;p25"/>
            <p:cNvCxnSpPr/>
            <p:nvPr/>
          </p:nvCxnSpPr>
          <p:spPr>
            <a:xfrm rot="10800000">
              <a:off x="6863550" y="-56501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6" name="Google Shape;1556;p25"/>
            <p:cNvCxnSpPr/>
            <p:nvPr/>
          </p:nvCxnSpPr>
          <p:spPr>
            <a:xfrm rot="10800000">
              <a:off x="6863550" y="-78388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7" name="Google Shape;1557;p25"/>
            <p:cNvCxnSpPr/>
            <p:nvPr/>
          </p:nvCxnSpPr>
          <p:spPr>
            <a:xfrm rot="10800000">
              <a:off x="6863550" y="-10027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8" name="Google Shape;1558;p25"/>
            <p:cNvCxnSpPr/>
            <p:nvPr/>
          </p:nvCxnSpPr>
          <p:spPr>
            <a:xfrm rot="10800000">
              <a:off x="6863550" y="-12216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9" name="Google Shape;1559;p25"/>
            <p:cNvCxnSpPr/>
            <p:nvPr/>
          </p:nvCxnSpPr>
          <p:spPr>
            <a:xfrm rot="10800000">
              <a:off x="6863550" y="-144051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0" name="Google Shape;1560;p25"/>
            <p:cNvCxnSpPr/>
            <p:nvPr/>
          </p:nvCxnSpPr>
          <p:spPr>
            <a:xfrm rot="10800000">
              <a:off x="6863550" y="-165938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1" name="Google Shape;1561;p25"/>
            <p:cNvCxnSpPr/>
            <p:nvPr/>
          </p:nvCxnSpPr>
          <p:spPr>
            <a:xfrm rot="10800000">
              <a:off x="6863550" y="-18782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2" name="Google Shape;1562;p25"/>
            <p:cNvCxnSpPr/>
            <p:nvPr/>
          </p:nvCxnSpPr>
          <p:spPr>
            <a:xfrm rot="10800000">
              <a:off x="6863550" y="-20971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3" name="Google Shape;1563;p25"/>
            <p:cNvCxnSpPr/>
            <p:nvPr/>
          </p:nvCxnSpPr>
          <p:spPr>
            <a:xfrm rot="10800000">
              <a:off x="6863550" y="2267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4" name="Google Shape;1564;p25"/>
            <p:cNvCxnSpPr/>
            <p:nvPr/>
          </p:nvCxnSpPr>
          <p:spPr>
            <a:xfrm rot="10800000">
              <a:off x="6863550" y="2473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5" name="Google Shape;1565;p25"/>
            <p:cNvCxnSpPr/>
            <p:nvPr/>
          </p:nvCxnSpPr>
          <p:spPr>
            <a:xfrm rot="10800000">
              <a:off x="6863550" y="2679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566" name="Google Shape;1566;p25"/>
          <p:cNvGrpSpPr/>
          <p:nvPr/>
        </p:nvGrpSpPr>
        <p:grpSpPr>
          <a:xfrm>
            <a:off x="33" y="-14417"/>
            <a:ext cx="12191920" cy="6886840"/>
            <a:chOff x="1888" y="-21775"/>
            <a:chExt cx="9142112" cy="5165130"/>
          </a:xfrm>
        </p:grpSpPr>
        <p:sp>
          <p:nvSpPr>
            <p:cNvPr id="1567" name="Google Shape;1567;p25"/>
            <p:cNvSpPr/>
            <p:nvPr/>
          </p:nvSpPr>
          <p:spPr>
            <a:xfrm>
              <a:off x="1888" y="-21775"/>
              <a:ext cx="9142112" cy="4126192"/>
            </a:xfrm>
            <a:custGeom>
              <a:avLst/>
              <a:gdLst/>
              <a:ahLst/>
              <a:cxnLst/>
              <a:rect l="l" t="t" r="r" b="b"/>
              <a:pathLst>
                <a:path w="285691" h="136482" extrusionOk="0">
                  <a:moveTo>
                    <a:pt x="243793" y="0"/>
                  </a:moveTo>
                  <a:cubicBezTo>
                    <a:pt x="241674" y="10406"/>
                    <a:pt x="234911" y="20550"/>
                    <a:pt x="220504" y="26241"/>
                  </a:cubicBezTo>
                  <a:cubicBezTo>
                    <a:pt x="201454" y="33766"/>
                    <a:pt x="174951" y="31266"/>
                    <a:pt x="155353" y="38291"/>
                  </a:cubicBezTo>
                  <a:cubicBezTo>
                    <a:pt x="123075" y="49875"/>
                    <a:pt x="125933" y="80046"/>
                    <a:pt x="97144" y="94500"/>
                  </a:cubicBezTo>
                  <a:cubicBezTo>
                    <a:pt x="80106" y="103060"/>
                    <a:pt x="56115" y="104061"/>
                    <a:pt x="34052" y="106156"/>
                  </a:cubicBezTo>
                  <a:cubicBezTo>
                    <a:pt x="22503" y="107263"/>
                    <a:pt x="10299" y="109121"/>
                    <a:pt x="1" y="112383"/>
                  </a:cubicBezTo>
                  <a:lnTo>
                    <a:pt x="1" y="136481"/>
                  </a:lnTo>
                  <a:cubicBezTo>
                    <a:pt x="2596" y="134802"/>
                    <a:pt x="5537" y="133314"/>
                    <a:pt x="8895" y="132028"/>
                  </a:cubicBezTo>
                  <a:cubicBezTo>
                    <a:pt x="20129" y="127743"/>
                    <a:pt x="33145" y="126895"/>
                    <a:pt x="46668" y="126895"/>
                  </a:cubicBezTo>
                  <a:cubicBezTo>
                    <a:pt x="55517" y="126895"/>
                    <a:pt x="64584" y="127258"/>
                    <a:pt x="73511" y="127258"/>
                  </a:cubicBezTo>
                  <a:cubicBezTo>
                    <a:pt x="77965" y="127258"/>
                    <a:pt x="82385" y="127167"/>
                    <a:pt x="86726" y="126897"/>
                  </a:cubicBezTo>
                  <a:cubicBezTo>
                    <a:pt x="117349" y="124992"/>
                    <a:pt x="145590" y="112955"/>
                    <a:pt x="158342" y="96357"/>
                  </a:cubicBezTo>
                  <a:cubicBezTo>
                    <a:pt x="170129" y="81022"/>
                    <a:pt x="171260" y="60996"/>
                    <a:pt x="195215" y="51887"/>
                  </a:cubicBezTo>
                  <a:cubicBezTo>
                    <a:pt x="214242" y="44660"/>
                    <a:pt x="240888" y="47601"/>
                    <a:pt x="259354" y="39874"/>
                  </a:cubicBezTo>
                  <a:cubicBezTo>
                    <a:pt x="275690" y="33028"/>
                    <a:pt x="280357" y="20229"/>
                    <a:pt x="285691" y="8787"/>
                  </a:cubicBezTo>
                  <a:lnTo>
                    <a:pt x="285691" y="0"/>
                  </a:lnTo>
                  <a:close/>
                </a:path>
              </a:pathLst>
            </a:custGeom>
            <a:solidFill>
              <a:schemeClr val="accent4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8" name="Google Shape;1568;p25"/>
            <p:cNvSpPr/>
            <p:nvPr/>
          </p:nvSpPr>
          <p:spPr>
            <a:xfrm>
              <a:off x="6299808" y="3098373"/>
              <a:ext cx="2844192" cy="2044982"/>
            </a:xfrm>
            <a:custGeom>
              <a:avLst/>
              <a:gdLst/>
              <a:ahLst/>
              <a:cxnLst/>
              <a:rect l="l" t="t" r="r" b="b"/>
              <a:pathLst>
                <a:path w="88881" h="64247" extrusionOk="0">
                  <a:moveTo>
                    <a:pt x="88881" y="0"/>
                  </a:moveTo>
                  <a:cubicBezTo>
                    <a:pt x="85285" y="179"/>
                    <a:pt x="81678" y="298"/>
                    <a:pt x="78130" y="667"/>
                  </a:cubicBezTo>
                  <a:cubicBezTo>
                    <a:pt x="61663" y="2358"/>
                    <a:pt x="47162" y="9608"/>
                    <a:pt x="41625" y="18943"/>
                  </a:cubicBezTo>
                  <a:cubicBezTo>
                    <a:pt x="38791" y="23717"/>
                    <a:pt x="38196" y="28849"/>
                    <a:pt x="36315" y="33778"/>
                  </a:cubicBezTo>
                  <a:cubicBezTo>
                    <a:pt x="31588" y="46232"/>
                    <a:pt x="17991" y="57257"/>
                    <a:pt x="1" y="64246"/>
                  </a:cubicBezTo>
                  <a:lnTo>
                    <a:pt x="49364" y="64246"/>
                  </a:lnTo>
                  <a:cubicBezTo>
                    <a:pt x="49733" y="63949"/>
                    <a:pt x="50090" y="63639"/>
                    <a:pt x="50436" y="63329"/>
                  </a:cubicBezTo>
                  <a:cubicBezTo>
                    <a:pt x="60997" y="53769"/>
                    <a:pt x="59306" y="39874"/>
                    <a:pt x="74058" y="32504"/>
                  </a:cubicBezTo>
                  <a:cubicBezTo>
                    <a:pt x="78380" y="30349"/>
                    <a:pt x="83476" y="29087"/>
                    <a:pt x="88881" y="28170"/>
                  </a:cubicBezTo>
                  <a:lnTo>
                    <a:pt x="88881" y="0"/>
                  </a:ln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9" name="Google Shape;1569;p25"/>
            <p:cNvSpPr/>
            <p:nvPr/>
          </p:nvSpPr>
          <p:spPr>
            <a:xfrm>
              <a:off x="1466464" y="2257794"/>
              <a:ext cx="7677536" cy="2885549"/>
            </a:xfrm>
            <a:custGeom>
              <a:avLst/>
              <a:gdLst/>
              <a:ahLst/>
              <a:cxnLst/>
              <a:rect l="l" t="t" r="r" b="b"/>
              <a:pathLst>
                <a:path w="239923" h="90655" extrusionOk="0">
                  <a:moveTo>
                    <a:pt x="239923" y="0"/>
                  </a:moveTo>
                  <a:cubicBezTo>
                    <a:pt x="224147" y="2489"/>
                    <a:pt x="206347" y="2393"/>
                    <a:pt x="192560" y="7632"/>
                  </a:cubicBezTo>
                  <a:cubicBezTo>
                    <a:pt x="168605" y="16740"/>
                    <a:pt x="167473" y="36767"/>
                    <a:pt x="155686" y="52114"/>
                  </a:cubicBezTo>
                  <a:cubicBezTo>
                    <a:pt x="142935" y="68699"/>
                    <a:pt x="114693" y="80748"/>
                    <a:pt x="84070" y="82653"/>
                  </a:cubicBezTo>
                  <a:cubicBezTo>
                    <a:pt x="79761" y="82920"/>
                    <a:pt x="75374" y="83009"/>
                    <a:pt x="70953" y="83009"/>
                  </a:cubicBezTo>
                  <a:cubicBezTo>
                    <a:pt x="61994" y="83009"/>
                    <a:pt x="52893" y="82643"/>
                    <a:pt x="44012" y="82643"/>
                  </a:cubicBezTo>
                  <a:cubicBezTo>
                    <a:pt x="30488" y="82643"/>
                    <a:pt x="17473" y="83493"/>
                    <a:pt x="6239" y="87785"/>
                  </a:cubicBezTo>
                  <a:cubicBezTo>
                    <a:pt x="3977" y="88642"/>
                    <a:pt x="1905" y="89606"/>
                    <a:pt x="0" y="90654"/>
                  </a:cubicBezTo>
                  <a:lnTo>
                    <a:pt x="151043" y="90654"/>
                  </a:lnTo>
                  <a:cubicBezTo>
                    <a:pt x="169033" y="83665"/>
                    <a:pt x="182630" y="72640"/>
                    <a:pt x="187357" y="60186"/>
                  </a:cubicBezTo>
                  <a:cubicBezTo>
                    <a:pt x="189238" y="55257"/>
                    <a:pt x="189833" y="50125"/>
                    <a:pt x="192667" y="45351"/>
                  </a:cubicBezTo>
                  <a:cubicBezTo>
                    <a:pt x="198204" y="36016"/>
                    <a:pt x="212705" y="28766"/>
                    <a:pt x="229172" y="27075"/>
                  </a:cubicBezTo>
                  <a:cubicBezTo>
                    <a:pt x="232720" y="26706"/>
                    <a:pt x="236327" y="26587"/>
                    <a:pt x="239923" y="26408"/>
                  </a:cubicBezTo>
                  <a:lnTo>
                    <a:pt x="239923" y="0"/>
                  </a:ln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0" name="Google Shape;1570;p25"/>
            <p:cNvSpPr/>
            <p:nvPr/>
          </p:nvSpPr>
          <p:spPr>
            <a:xfrm>
              <a:off x="1888" y="39626"/>
              <a:ext cx="9142112" cy="5103686"/>
            </a:xfrm>
            <a:custGeom>
              <a:avLst/>
              <a:gdLst/>
              <a:ahLst/>
              <a:cxnLst/>
              <a:rect l="l" t="t" r="r" b="b"/>
              <a:pathLst>
                <a:path w="285691" h="160342" extrusionOk="0">
                  <a:moveTo>
                    <a:pt x="285691" y="0"/>
                  </a:moveTo>
                  <a:cubicBezTo>
                    <a:pt x="280357" y="11442"/>
                    <a:pt x="275690" y="24241"/>
                    <a:pt x="259354" y="31087"/>
                  </a:cubicBezTo>
                  <a:cubicBezTo>
                    <a:pt x="240888" y="38814"/>
                    <a:pt x="214242" y="35873"/>
                    <a:pt x="195215" y="43101"/>
                  </a:cubicBezTo>
                  <a:cubicBezTo>
                    <a:pt x="171260" y="52209"/>
                    <a:pt x="170129" y="72247"/>
                    <a:pt x="158342" y="87582"/>
                  </a:cubicBezTo>
                  <a:cubicBezTo>
                    <a:pt x="145590" y="104180"/>
                    <a:pt x="117337" y="116217"/>
                    <a:pt x="86726" y="118122"/>
                  </a:cubicBezTo>
                  <a:cubicBezTo>
                    <a:pt x="82385" y="118392"/>
                    <a:pt x="77965" y="118483"/>
                    <a:pt x="73511" y="118483"/>
                  </a:cubicBezTo>
                  <a:cubicBezTo>
                    <a:pt x="64584" y="118483"/>
                    <a:pt x="55517" y="118120"/>
                    <a:pt x="46668" y="118120"/>
                  </a:cubicBezTo>
                  <a:cubicBezTo>
                    <a:pt x="33145" y="118120"/>
                    <a:pt x="20129" y="118968"/>
                    <a:pt x="8895" y="123253"/>
                  </a:cubicBezTo>
                  <a:cubicBezTo>
                    <a:pt x="5537" y="124539"/>
                    <a:pt x="2596" y="126039"/>
                    <a:pt x="1" y="127706"/>
                  </a:cubicBezTo>
                  <a:lnTo>
                    <a:pt x="1" y="160341"/>
                  </a:lnTo>
                  <a:lnTo>
                    <a:pt x="4525" y="160341"/>
                  </a:lnTo>
                  <a:cubicBezTo>
                    <a:pt x="8537" y="151864"/>
                    <a:pt x="15360" y="144292"/>
                    <a:pt x="27683" y="139589"/>
                  </a:cubicBezTo>
                  <a:cubicBezTo>
                    <a:pt x="38917" y="135303"/>
                    <a:pt x="51933" y="134455"/>
                    <a:pt x="65456" y="134455"/>
                  </a:cubicBezTo>
                  <a:cubicBezTo>
                    <a:pt x="74305" y="134455"/>
                    <a:pt x="83372" y="134818"/>
                    <a:pt x="92299" y="134818"/>
                  </a:cubicBezTo>
                  <a:cubicBezTo>
                    <a:pt x="96753" y="134818"/>
                    <a:pt x="101173" y="134728"/>
                    <a:pt x="105514" y="134457"/>
                  </a:cubicBezTo>
                  <a:cubicBezTo>
                    <a:pt x="136125" y="132552"/>
                    <a:pt x="164378" y="120503"/>
                    <a:pt x="177118" y="103918"/>
                  </a:cubicBezTo>
                  <a:cubicBezTo>
                    <a:pt x="188917" y="88582"/>
                    <a:pt x="190036" y="68544"/>
                    <a:pt x="214003" y="59436"/>
                  </a:cubicBezTo>
                  <a:cubicBezTo>
                    <a:pt x="233030" y="52209"/>
                    <a:pt x="259676" y="55150"/>
                    <a:pt x="278131" y="47423"/>
                  </a:cubicBezTo>
                  <a:cubicBezTo>
                    <a:pt x="281000" y="46220"/>
                    <a:pt x="283476" y="44827"/>
                    <a:pt x="285691" y="43303"/>
                  </a:cubicBezTo>
                  <a:lnTo>
                    <a:pt x="285691" y="0"/>
                  </a:ln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1" name="Google Shape;1571;p25"/>
            <p:cNvSpPr/>
            <p:nvPr/>
          </p:nvSpPr>
          <p:spPr>
            <a:xfrm>
              <a:off x="146656" y="1417948"/>
              <a:ext cx="8997344" cy="3725383"/>
            </a:xfrm>
            <a:custGeom>
              <a:avLst/>
              <a:gdLst/>
              <a:ahLst/>
              <a:cxnLst/>
              <a:rect l="l" t="t" r="r" b="b"/>
              <a:pathLst>
                <a:path w="281167" h="117040" extrusionOk="0">
                  <a:moveTo>
                    <a:pt x="281167" y="1"/>
                  </a:moveTo>
                  <a:cubicBezTo>
                    <a:pt x="278952" y="1525"/>
                    <a:pt x="276476" y="2918"/>
                    <a:pt x="273618" y="4121"/>
                  </a:cubicBezTo>
                  <a:cubicBezTo>
                    <a:pt x="255152" y="11848"/>
                    <a:pt x="228506" y="8907"/>
                    <a:pt x="209479" y="16134"/>
                  </a:cubicBezTo>
                  <a:cubicBezTo>
                    <a:pt x="185524" y="25242"/>
                    <a:pt x="184393" y="45280"/>
                    <a:pt x="172606" y="60616"/>
                  </a:cubicBezTo>
                  <a:cubicBezTo>
                    <a:pt x="159854" y="77213"/>
                    <a:pt x="131613" y="89250"/>
                    <a:pt x="100990" y="91155"/>
                  </a:cubicBezTo>
                  <a:cubicBezTo>
                    <a:pt x="96649" y="91426"/>
                    <a:pt x="92229" y="91516"/>
                    <a:pt x="87775" y="91516"/>
                  </a:cubicBezTo>
                  <a:cubicBezTo>
                    <a:pt x="78848" y="91516"/>
                    <a:pt x="69781" y="91153"/>
                    <a:pt x="60932" y="91153"/>
                  </a:cubicBezTo>
                  <a:cubicBezTo>
                    <a:pt x="47409" y="91153"/>
                    <a:pt x="34393" y="92001"/>
                    <a:pt x="23159" y="96287"/>
                  </a:cubicBezTo>
                  <a:cubicBezTo>
                    <a:pt x="10836" y="100990"/>
                    <a:pt x="4013" y="108562"/>
                    <a:pt x="1" y="117039"/>
                  </a:cubicBezTo>
                  <a:lnTo>
                    <a:pt x="41244" y="117039"/>
                  </a:lnTo>
                  <a:cubicBezTo>
                    <a:pt x="43161" y="115991"/>
                    <a:pt x="45221" y="115027"/>
                    <a:pt x="47483" y="114170"/>
                  </a:cubicBezTo>
                  <a:cubicBezTo>
                    <a:pt x="58717" y="109878"/>
                    <a:pt x="71732" y="109028"/>
                    <a:pt x="85256" y="109028"/>
                  </a:cubicBezTo>
                  <a:cubicBezTo>
                    <a:pt x="94137" y="109028"/>
                    <a:pt x="103238" y="109394"/>
                    <a:pt x="112197" y="109394"/>
                  </a:cubicBezTo>
                  <a:cubicBezTo>
                    <a:pt x="116618" y="109394"/>
                    <a:pt x="121005" y="109305"/>
                    <a:pt x="125314" y="109038"/>
                  </a:cubicBezTo>
                  <a:cubicBezTo>
                    <a:pt x="155937" y="107133"/>
                    <a:pt x="184179" y="95084"/>
                    <a:pt x="196930" y="78499"/>
                  </a:cubicBezTo>
                  <a:cubicBezTo>
                    <a:pt x="208717" y="63152"/>
                    <a:pt x="209849" y="43125"/>
                    <a:pt x="233804" y="34017"/>
                  </a:cubicBezTo>
                  <a:cubicBezTo>
                    <a:pt x="247603" y="28778"/>
                    <a:pt x="265391" y="28874"/>
                    <a:pt x="281167" y="26385"/>
                  </a:cubicBezTo>
                  <a:lnTo>
                    <a:pt x="281167" y="1"/>
                  </a:ln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2" name="Google Shape;1572;p25"/>
            <p:cNvSpPr/>
            <p:nvPr/>
          </p:nvSpPr>
          <p:spPr>
            <a:xfrm>
              <a:off x="2966464" y="3806218"/>
              <a:ext cx="152032" cy="146545"/>
            </a:xfrm>
            <a:custGeom>
              <a:avLst/>
              <a:gdLst/>
              <a:ahLst/>
              <a:cxnLst/>
              <a:rect l="l" t="t" r="r" b="b"/>
              <a:pathLst>
                <a:path w="4751" h="4604" extrusionOk="0">
                  <a:moveTo>
                    <a:pt x="2418" y="1"/>
                  </a:moveTo>
                  <a:cubicBezTo>
                    <a:pt x="1227" y="1"/>
                    <a:pt x="0" y="1034"/>
                    <a:pt x="0" y="2301"/>
                  </a:cubicBezTo>
                  <a:cubicBezTo>
                    <a:pt x="0" y="3574"/>
                    <a:pt x="1230" y="4604"/>
                    <a:pt x="2419" y="4604"/>
                  </a:cubicBezTo>
                  <a:cubicBezTo>
                    <a:pt x="2953" y="4604"/>
                    <a:pt x="3479" y="4396"/>
                    <a:pt x="3882" y="3908"/>
                  </a:cubicBezTo>
                  <a:cubicBezTo>
                    <a:pt x="3905" y="3884"/>
                    <a:pt x="3929" y="3849"/>
                    <a:pt x="3953" y="3825"/>
                  </a:cubicBezTo>
                  <a:cubicBezTo>
                    <a:pt x="4751" y="2860"/>
                    <a:pt x="4751" y="1753"/>
                    <a:pt x="3953" y="789"/>
                  </a:cubicBezTo>
                  <a:cubicBezTo>
                    <a:pt x="3929" y="765"/>
                    <a:pt x="3905" y="729"/>
                    <a:pt x="3882" y="694"/>
                  </a:cubicBezTo>
                  <a:cubicBezTo>
                    <a:pt x="3477" y="208"/>
                    <a:pt x="2951" y="1"/>
                    <a:pt x="2418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3" name="Google Shape;1573;p25"/>
            <p:cNvSpPr/>
            <p:nvPr/>
          </p:nvSpPr>
          <p:spPr>
            <a:xfrm>
              <a:off x="1466479" y="3370685"/>
              <a:ext cx="198912" cy="196327"/>
            </a:xfrm>
            <a:custGeom>
              <a:avLst/>
              <a:gdLst/>
              <a:ahLst/>
              <a:cxnLst/>
              <a:rect l="l" t="t" r="r" b="b"/>
              <a:pathLst>
                <a:path w="6216" h="6168" extrusionOk="0">
                  <a:moveTo>
                    <a:pt x="3210" y="1"/>
                  </a:moveTo>
                  <a:cubicBezTo>
                    <a:pt x="3041" y="1"/>
                    <a:pt x="2872" y="20"/>
                    <a:pt x="2703" y="60"/>
                  </a:cubicBezTo>
                  <a:cubicBezTo>
                    <a:pt x="2286" y="71"/>
                    <a:pt x="1905" y="202"/>
                    <a:pt x="1560" y="417"/>
                  </a:cubicBezTo>
                  <a:cubicBezTo>
                    <a:pt x="1334" y="571"/>
                    <a:pt x="1120" y="726"/>
                    <a:pt x="917" y="917"/>
                  </a:cubicBezTo>
                  <a:cubicBezTo>
                    <a:pt x="762" y="1119"/>
                    <a:pt x="596" y="1333"/>
                    <a:pt x="441" y="1536"/>
                  </a:cubicBezTo>
                  <a:cubicBezTo>
                    <a:pt x="108" y="2048"/>
                    <a:pt x="72" y="2524"/>
                    <a:pt x="24" y="3108"/>
                  </a:cubicBezTo>
                  <a:cubicBezTo>
                    <a:pt x="12" y="3143"/>
                    <a:pt x="12" y="3167"/>
                    <a:pt x="12" y="3203"/>
                  </a:cubicBezTo>
                  <a:cubicBezTo>
                    <a:pt x="0" y="3608"/>
                    <a:pt x="84" y="3989"/>
                    <a:pt x="262" y="4346"/>
                  </a:cubicBezTo>
                  <a:cubicBezTo>
                    <a:pt x="381" y="4715"/>
                    <a:pt x="596" y="5036"/>
                    <a:pt x="882" y="5298"/>
                  </a:cubicBezTo>
                  <a:cubicBezTo>
                    <a:pt x="1084" y="5453"/>
                    <a:pt x="1286" y="5608"/>
                    <a:pt x="1477" y="5763"/>
                  </a:cubicBezTo>
                  <a:cubicBezTo>
                    <a:pt x="1941" y="6025"/>
                    <a:pt x="2441" y="6167"/>
                    <a:pt x="2977" y="6167"/>
                  </a:cubicBezTo>
                  <a:cubicBezTo>
                    <a:pt x="3013" y="6167"/>
                    <a:pt x="3037" y="6155"/>
                    <a:pt x="3072" y="6155"/>
                  </a:cubicBezTo>
                  <a:lnTo>
                    <a:pt x="3096" y="6155"/>
                  </a:lnTo>
                  <a:cubicBezTo>
                    <a:pt x="3122" y="6156"/>
                    <a:pt x="3148" y="6157"/>
                    <a:pt x="3174" y="6157"/>
                  </a:cubicBezTo>
                  <a:cubicBezTo>
                    <a:pt x="3562" y="6157"/>
                    <a:pt x="3929" y="6072"/>
                    <a:pt x="4275" y="5894"/>
                  </a:cubicBezTo>
                  <a:cubicBezTo>
                    <a:pt x="4656" y="5763"/>
                    <a:pt x="4989" y="5560"/>
                    <a:pt x="5263" y="5251"/>
                  </a:cubicBezTo>
                  <a:cubicBezTo>
                    <a:pt x="5442" y="5060"/>
                    <a:pt x="5608" y="4846"/>
                    <a:pt x="5751" y="4620"/>
                  </a:cubicBezTo>
                  <a:cubicBezTo>
                    <a:pt x="5858" y="4370"/>
                    <a:pt x="5965" y="4131"/>
                    <a:pt x="6061" y="3881"/>
                  </a:cubicBezTo>
                  <a:cubicBezTo>
                    <a:pt x="6192" y="3477"/>
                    <a:pt x="6216" y="3072"/>
                    <a:pt x="6120" y="2667"/>
                  </a:cubicBezTo>
                  <a:cubicBezTo>
                    <a:pt x="6120" y="2381"/>
                    <a:pt x="6049" y="2131"/>
                    <a:pt x="5906" y="1893"/>
                  </a:cubicBezTo>
                  <a:cubicBezTo>
                    <a:pt x="5787" y="1512"/>
                    <a:pt x="5573" y="1179"/>
                    <a:pt x="5275" y="905"/>
                  </a:cubicBezTo>
                  <a:cubicBezTo>
                    <a:pt x="5073" y="738"/>
                    <a:pt x="4858" y="583"/>
                    <a:pt x="4656" y="417"/>
                  </a:cubicBezTo>
                  <a:cubicBezTo>
                    <a:pt x="4406" y="321"/>
                    <a:pt x="4168" y="214"/>
                    <a:pt x="3918" y="107"/>
                  </a:cubicBezTo>
                  <a:cubicBezTo>
                    <a:pt x="3682" y="38"/>
                    <a:pt x="3446" y="1"/>
                    <a:pt x="3210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4" name="Google Shape;1574;p25"/>
            <p:cNvSpPr/>
            <p:nvPr/>
          </p:nvSpPr>
          <p:spPr>
            <a:xfrm>
              <a:off x="1070501" y="4837740"/>
              <a:ext cx="198906" cy="153396"/>
            </a:xfrm>
            <a:custGeom>
              <a:avLst/>
              <a:gdLst/>
              <a:ahLst/>
              <a:cxnLst/>
              <a:rect l="l" t="t" r="r" b="b"/>
              <a:pathLst>
                <a:path w="9323" h="7228" extrusionOk="0">
                  <a:moveTo>
                    <a:pt x="4667" y="0"/>
                  </a:moveTo>
                  <a:cubicBezTo>
                    <a:pt x="12" y="0"/>
                    <a:pt x="0" y="7227"/>
                    <a:pt x="4667" y="7227"/>
                  </a:cubicBezTo>
                  <a:cubicBezTo>
                    <a:pt x="9311" y="7227"/>
                    <a:pt x="9323" y="0"/>
                    <a:pt x="4667" y="0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5" name="Google Shape;1575;p25"/>
            <p:cNvSpPr/>
            <p:nvPr/>
          </p:nvSpPr>
          <p:spPr>
            <a:xfrm>
              <a:off x="6951328" y="3699713"/>
              <a:ext cx="152064" cy="146545"/>
            </a:xfrm>
            <a:custGeom>
              <a:avLst/>
              <a:gdLst/>
              <a:ahLst/>
              <a:cxnLst/>
              <a:rect l="l" t="t" r="r" b="b"/>
              <a:pathLst>
                <a:path w="4752" h="4604" extrusionOk="0">
                  <a:moveTo>
                    <a:pt x="2419" y="1"/>
                  </a:moveTo>
                  <a:cubicBezTo>
                    <a:pt x="1228" y="1"/>
                    <a:pt x="1" y="1035"/>
                    <a:pt x="1" y="2301"/>
                  </a:cubicBezTo>
                  <a:cubicBezTo>
                    <a:pt x="1" y="3574"/>
                    <a:pt x="1230" y="4604"/>
                    <a:pt x="2419" y="4604"/>
                  </a:cubicBezTo>
                  <a:cubicBezTo>
                    <a:pt x="2953" y="4604"/>
                    <a:pt x="3480" y="4396"/>
                    <a:pt x="3882" y="3909"/>
                  </a:cubicBezTo>
                  <a:cubicBezTo>
                    <a:pt x="3906" y="3873"/>
                    <a:pt x="3930" y="3849"/>
                    <a:pt x="3953" y="3813"/>
                  </a:cubicBezTo>
                  <a:cubicBezTo>
                    <a:pt x="4751" y="2861"/>
                    <a:pt x="4751" y="1754"/>
                    <a:pt x="3953" y="789"/>
                  </a:cubicBezTo>
                  <a:cubicBezTo>
                    <a:pt x="3930" y="753"/>
                    <a:pt x="3906" y="730"/>
                    <a:pt x="3882" y="694"/>
                  </a:cubicBezTo>
                  <a:cubicBezTo>
                    <a:pt x="3477" y="208"/>
                    <a:pt x="2951" y="1"/>
                    <a:pt x="2419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6" name="Google Shape;1576;p25"/>
            <p:cNvSpPr/>
            <p:nvPr/>
          </p:nvSpPr>
          <p:spPr>
            <a:xfrm>
              <a:off x="5194144" y="3113810"/>
              <a:ext cx="198912" cy="196423"/>
            </a:xfrm>
            <a:custGeom>
              <a:avLst/>
              <a:gdLst/>
              <a:ahLst/>
              <a:cxnLst/>
              <a:rect l="l" t="t" r="r" b="b"/>
              <a:pathLst>
                <a:path w="6216" h="6171" extrusionOk="0">
                  <a:moveTo>
                    <a:pt x="3232" y="0"/>
                  </a:moveTo>
                  <a:cubicBezTo>
                    <a:pt x="3055" y="0"/>
                    <a:pt x="2879" y="22"/>
                    <a:pt x="2704" y="63"/>
                  </a:cubicBezTo>
                  <a:cubicBezTo>
                    <a:pt x="2299" y="75"/>
                    <a:pt x="1918" y="194"/>
                    <a:pt x="1561" y="420"/>
                  </a:cubicBezTo>
                  <a:cubicBezTo>
                    <a:pt x="1334" y="563"/>
                    <a:pt x="1120" y="730"/>
                    <a:pt x="918" y="908"/>
                  </a:cubicBezTo>
                  <a:cubicBezTo>
                    <a:pt x="763" y="1123"/>
                    <a:pt x="608" y="1325"/>
                    <a:pt x="441" y="1539"/>
                  </a:cubicBezTo>
                  <a:cubicBezTo>
                    <a:pt x="120" y="2039"/>
                    <a:pt x="72" y="2527"/>
                    <a:pt x="25" y="3111"/>
                  </a:cubicBezTo>
                  <a:cubicBezTo>
                    <a:pt x="25" y="3147"/>
                    <a:pt x="13" y="3170"/>
                    <a:pt x="13" y="3206"/>
                  </a:cubicBezTo>
                  <a:cubicBezTo>
                    <a:pt x="1" y="3611"/>
                    <a:pt x="84" y="3992"/>
                    <a:pt x="275" y="4349"/>
                  </a:cubicBezTo>
                  <a:cubicBezTo>
                    <a:pt x="394" y="4718"/>
                    <a:pt x="596" y="5028"/>
                    <a:pt x="882" y="5302"/>
                  </a:cubicBezTo>
                  <a:cubicBezTo>
                    <a:pt x="1084" y="5456"/>
                    <a:pt x="1287" y="5611"/>
                    <a:pt x="1477" y="5766"/>
                  </a:cubicBezTo>
                  <a:cubicBezTo>
                    <a:pt x="1942" y="6028"/>
                    <a:pt x="2442" y="6159"/>
                    <a:pt x="2977" y="6171"/>
                  </a:cubicBezTo>
                  <a:cubicBezTo>
                    <a:pt x="3013" y="6159"/>
                    <a:pt x="3037" y="6159"/>
                    <a:pt x="3073" y="6159"/>
                  </a:cubicBezTo>
                  <a:lnTo>
                    <a:pt x="3097" y="6159"/>
                  </a:lnTo>
                  <a:cubicBezTo>
                    <a:pt x="3122" y="6160"/>
                    <a:pt x="3148" y="6160"/>
                    <a:pt x="3174" y="6160"/>
                  </a:cubicBezTo>
                  <a:cubicBezTo>
                    <a:pt x="3563" y="6160"/>
                    <a:pt x="3940" y="6076"/>
                    <a:pt x="4275" y="5897"/>
                  </a:cubicBezTo>
                  <a:cubicBezTo>
                    <a:pt x="4656" y="5766"/>
                    <a:pt x="4990" y="5552"/>
                    <a:pt x="5263" y="5254"/>
                  </a:cubicBezTo>
                  <a:cubicBezTo>
                    <a:pt x="5454" y="5052"/>
                    <a:pt x="5609" y="4837"/>
                    <a:pt x="5764" y="4623"/>
                  </a:cubicBezTo>
                  <a:cubicBezTo>
                    <a:pt x="5859" y="4373"/>
                    <a:pt x="5966" y="4135"/>
                    <a:pt x="6073" y="3885"/>
                  </a:cubicBezTo>
                  <a:cubicBezTo>
                    <a:pt x="6192" y="3480"/>
                    <a:pt x="6216" y="3075"/>
                    <a:pt x="6121" y="2658"/>
                  </a:cubicBezTo>
                  <a:cubicBezTo>
                    <a:pt x="6121" y="2385"/>
                    <a:pt x="6049" y="2123"/>
                    <a:pt x="5918" y="1885"/>
                  </a:cubicBezTo>
                  <a:cubicBezTo>
                    <a:pt x="5787" y="1504"/>
                    <a:pt x="5573" y="1182"/>
                    <a:pt x="5275" y="896"/>
                  </a:cubicBezTo>
                  <a:cubicBezTo>
                    <a:pt x="5073" y="742"/>
                    <a:pt x="4871" y="587"/>
                    <a:pt x="4656" y="420"/>
                  </a:cubicBezTo>
                  <a:cubicBezTo>
                    <a:pt x="4418" y="325"/>
                    <a:pt x="4168" y="218"/>
                    <a:pt x="3930" y="110"/>
                  </a:cubicBezTo>
                  <a:cubicBezTo>
                    <a:pt x="3694" y="36"/>
                    <a:pt x="3462" y="0"/>
                    <a:pt x="3232" y="0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7" name="Google Shape;1577;p25"/>
            <p:cNvSpPr/>
            <p:nvPr/>
          </p:nvSpPr>
          <p:spPr>
            <a:xfrm>
              <a:off x="8691145" y="1128850"/>
              <a:ext cx="88800" cy="68244"/>
            </a:xfrm>
            <a:custGeom>
              <a:avLst/>
              <a:gdLst/>
              <a:ahLst/>
              <a:cxnLst/>
              <a:rect l="l" t="t" r="r" b="b"/>
              <a:pathLst>
                <a:path w="2775" h="2144" extrusionOk="0">
                  <a:moveTo>
                    <a:pt x="1393" y="1"/>
                  </a:moveTo>
                  <a:cubicBezTo>
                    <a:pt x="12" y="1"/>
                    <a:pt x="0" y="2144"/>
                    <a:pt x="1393" y="2144"/>
                  </a:cubicBezTo>
                  <a:cubicBezTo>
                    <a:pt x="2775" y="2144"/>
                    <a:pt x="2775" y="1"/>
                    <a:pt x="1393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78" name="Google Shape;1578;p25"/>
          <p:cNvGrpSpPr/>
          <p:nvPr/>
        </p:nvGrpSpPr>
        <p:grpSpPr>
          <a:xfrm>
            <a:off x="180967" y="87018"/>
            <a:ext cx="11966755" cy="6692645"/>
            <a:chOff x="135725" y="65263"/>
            <a:chExt cx="8975066" cy="5019484"/>
          </a:xfrm>
        </p:grpSpPr>
        <p:sp>
          <p:nvSpPr>
            <p:cNvPr id="1579" name="Google Shape;1579;p25"/>
            <p:cNvSpPr/>
            <p:nvPr/>
          </p:nvSpPr>
          <p:spPr>
            <a:xfrm>
              <a:off x="8600354" y="115167"/>
              <a:ext cx="298406" cy="230067"/>
            </a:xfrm>
            <a:custGeom>
              <a:avLst/>
              <a:gdLst/>
              <a:ahLst/>
              <a:cxnLst/>
              <a:rect l="l" t="t" r="r" b="b"/>
              <a:pathLst>
                <a:path w="9323" h="7228" extrusionOk="0">
                  <a:moveTo>
                    <a:pt x="4667" y="0"/>
                  </a:moveTo>
                  <a:cubicBezTo>
                    <a:pt x="12" y="0"/>
                    <a:pt x="0" y="7227"/>
                    <a:pt x="4667" y="7227"/>
                  </a:cubicBezTo>
                  <a:cubicBezTo>
                    <a:pt x="9311" y="7227"/>
                    <a:pt x="9323" y="0"/>
                    <a:pt x="4667" y="0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0" name="Google Shape;1580;p25"/>
            <p:cNvSpPr/>
            <p:nvPr/>
          </p:nvSpPr>
          <p:spPr>
            <a:xfrm>
              <a:off x="246145" y="4197725"/>
              <a:ext cx="88821" cy="68244"/>
            </a:xfrm>
            <a:custGeom>
              <a:avLst/>
              <a:gdLst/>
              <a:ahLst/>
              <a:cxnLst/>
              <a:rect l="l" t="t" r="r" b="b"/>
              <a:pathLst>
                <a:path w="2775" h="2144" extrusionOk="0">
                  <a:moveTo>
                    <a:pt x="1393" y="1"/>
                  </a:moveTo>
                  <a:cubicBezTo>
                    <a:pt x="12" y="1"/>
                    <a:pt x="0" y="2144"/>
                    <a:pt x="1393" y="2144"/>
                  </a:cubicBezTo>
                  <a:cubicBezTo>
                    <a:pt x="2775" y="2144"/>
                    <a:pt x="2775" y="1"/>
                    <a:pt x="1393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1" name="Google Shape;1581;p25"/>
            <p:cNvSpPr/>
            <p:nvPr/>
          </p:nvSpPr>
          <p:spPr>
            <a:xfrm>
              <a:off x="6054120" y="4949125"/>
              <a:ext cx="88821" cy="68244"/>
            </a:xfrm>
            <a:custGeom>
              <a:avLst/>
              <a:gdLst/>
              <a:ahLst/>
              <a:cxnLst/>
              <a:rect l="l" t="t" r="r" b="b"/>
              <a:pathLst>
                <a:path w="2775" h="2144" extrusionOk="0">
                  <a:moveTo>
                    <a:pt x="1393" y="1"/>
                  </a:moveTo>
                  <a:cubicBezTo>
                    <a:pt x="12" y="1"/>
                    <a:pt x="0" y="2144"/>
                    <a:pt x="1393" y="2144"/>
                  </a:cubicBezTo>
                  <a:cubicBezTo>
                    <a:pt x="2775" y="2144"/>
                    <a:pt x="2775" y="1"/>
                    <a:pt x="1393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2" name="Google Shape;1582;p25"/>
            <p:cNvSpPr/>
            <p:nvPr/>
          </p:nvSpPr>
          <p:spPr>
            <a:xfrm>
              <a:off x="9021970" y="448500"/>
              <a:ext cx="88821" cy="68244"/>
            </a:xfrm>
            <a:custGeom>
              <a:avLst/>
              <a:gdLst/>
              <a:ahLst/>
              <a:cxnLst/>
              <a:rect l="l" t="t" r="r" b="b"/>
              <a:pathLst>
                <a:path w="2775" h="2144" extrusionOk="0">
                  <a:moveTo>
                    <a:pt x="1393" y="1"/>
                  </a:moveTo>
                  <a:cubicBezTo>
                    <a:pt x="12" y="1"/>
                    <a:pt x="0" y="2144"/>
                    <a:pt x="1393" y="2144"/>
                  </a:cubicBezTo>
                  <a:cubicBezTo>
                    <a:pt x="2775" y="2144"/>
                    <a:pt x="2775" y="1"/>
                    <a:pt x="1393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3" name="Google Shape;1583;p25"/>
            <p:cNvSpPr/>
            <p:nvPr/>
          </p:nvSpPr>
          <p:spPr>
            <a:xfrm>
              <a:off x="8898745" y="688925"/>
              <a:ext cx="88821" cy="68244"/>
            </a:xfrm>
            <a:custGeom>
              <a:avLst/>
              <a:gdLst/>
              <a:ahLst/>
              <a:cxnLst/>
              <a:rect l="l" t="t" r="r" b="b"/>
              <a:pathLst>
                <a:path w="2775" h="2144" extrusionOk="0">
                  <a:moveTo>
                    <a:pt x="1393" y="1"/>
                  </a:moveTo>
                  <a:cubicBezTo>
                    <a:pt x="12" y="1"/>
                    <a:pt x="0" y="2144"/>
                    <a:pt x="1393" y="2144"/>
                  </a:cubicBezTo>
                  <a:cubicBezTo>
                    <a:pt x="2775" y="2144"/>
                    <a:pt x="2775" y="1"/>
                    <a:pt x="1393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4" name="Google Shape;1584;p25"/>
            <p:cNvSpPr/>
            <p:nvPr/>
          </p:nvSpPr>
          <p:spPr>
            <a:xfrm>
              <a:off x="395554" y="4848692"/>
              <a:ext cx="298406" cy="230067"/>
            </a:xfrm>
            <a:custGeom>
              <a:avLst/>
              <a:gdLst/>
              <a:ahLst/>
              <a:cxnLst/>
              <a:rect l="l" t="t" r="r" b="b"/>
              <a:pathLst>
                <a:path w="9323" h="7228" extrusionOk="0">
                  <a:moveTo>
                    <a:pt x="4667" y="0"/>
                  </a:moveTo>
                  <a:cubicBezTo>
                    <a:pt x="12" y="0"/>
                    <a:pt x="0" y="7227"/>
                    <a:pt x="4667" y="7227"/>
                  </a:cubicBezTo>
                  <a:cubicBezTo>
                    <a:pt x="9311" y="7227"/>
                    <a:pt x="9323" y="0"/>
                    <a:pt x="4667" y="0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5" name="Google Shape;1585;p25"/>
            <p:cNvSpPr/>
            <p:nvPr/>
          </p:nvSpPr>
          <p:spPr>
            <a:xfrm>
              <a:off x="8898745" y="3769475"/>
              <a:ext cx="88821" cy="68244"/>
            </a:xfrm>
            <a:custGeom>
              <a:avLst/>
              <a:gdLst/>
              <a:ahLst/>
              <a:cxnLst/>
              <a:rect l="l" t="t" r="r" b="b"/>
              <a:pathLst>
                <a:path w="2775" h="2144" extrusionOk="0">
                  <a:moveTo>
                    <a:pt x="1393" y="1"/>
                  </a:moveTo>
                  <a:cubicBezTo>
                    <a:pt x="12" y="1"/>
                    <a:pt x="0" y="2144"/>
                    <a:pt x="1393" y="2144"/>
                  </a:cubicBezTo>
                  <a:cubicBezTo>
                    <a:pt x="2775" y="2144"/>
                    <a:pt x="2775" y="1"/>
                    <a:pt x="1393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6" name="Google Shape;1586;p25"/>
            <p:cNvSpPr/>
            <p:nvPr/>
          </p:nvSpPr>
          <p:spPr>
            <a:xfrm>
              <a:off x="795168" y="112688"/>
              <a:ext cx="132709" cy="132876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7" name="Google Shape;1587;p25"/>
            <p:cNvSpPr/>
            <p:nvPr/>
          </p:nvSpPr>
          <p:spPr>
            <a:xfrm>
              <a:off x="6252975" y="65263"/>
              <a:ext cx="227398" cy="227700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8" name="Google Shape;1588;p25"/>
            <p:cNvSpPr/>
            <p:nvPr/>
          </p:nvSpPr>
          <p:spPr>
            <a:xfrm>
              <a:off x="135725" y="112688"/>
              <a:ext cx="132709" cy="132876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9" name="Google Shape;1589;p25"/>
            <p:cNvSpPr/>
            <p:nvPr/>
          </p:nvSpPr>
          <p:spPr>
            <a:xfrm>
              <a:off x="135725" y="601088"/>
              <a:ext cx="132709" cy="132876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0" name="Google Shape;1590;p25"/>
            <p:cNvSpPr/>
            <p:nvPr/>
          </p:nvSpPr>
          <p:spPr>
            <a:xfrm>
              <a:off x="8673300" y="4718075"/>
              <a:ext cx="366171" cy="366672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1275049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80305813"/>
      </p:ext>
    </p:extLst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FAD6143-D6A0-496A-B790-0D85DA1A0EA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B511A84A-BDE7-49CC-8D64-EF6C0A92262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3FEBBF3-3363-409C-9D18-C5326B8F0C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A53E6-E9F0-420A-A48E-81144C71B9F1}" type="datetimeFigureOut">
              <a:rPr lang="zh-CN" altLang="en-US" smtClean="0"/>
              <a:t>2025/9/22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C27EF46-4A8E-466F-9A02-525C487760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DFEC7A6-D82A-4943-99D0-7B8C61C44B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BB476-B2F2-4710-B2A1-9B1FC182253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1490872"/>
      </p:ext>
    </p:extLst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2FCD92F-4BBD-4BFB-A152-BB5689BF17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A53E6-E9F0-420A-A48E-81144C71B9F1}" type="datetimeFigureOut">
              <a:rPr lang="zh-CN" altLang="en-US" smtClean="0"/>
              <a:t>2025/9/22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2A0F263C-0858-42DE-A653-8B6CA62EEB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B6E753E-C8EB-45B0-9C50-90C6EC745F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BB476-B2F2-4710-B2A1-9B1FC182253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0296496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body" type="tx">
  <p:cSld name="Title and body"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1" name="Google Shape;161;p4"/>
          <p:cNvGrpSpPr/>
          <p:nvPr/>
        </p:nvGrpSpPr>
        <p:grpSpPr>
          <a:xfrm>
            <a:off x="273933" y="33"/>
            <a:ext cx="11918267" cy="6858000"/>
            <a:chOff x="205450" y="25"/>
            <a:chExt cx="8938700" cy="5143500"/>
          </a:xfrm>
        </p:grpSpPr>
        <p:cxnSp>
          <p:nvCxnSpPr>
            <p:cNvPr id="162" name="Google Shape;162;p4"/>
            <p:cNvCxnSpPr/>
            <p:nvPr/>
          </p:nvCxnSpPr>
          <p:spPr>
            <a:xfrm>
              <a:off x="205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" name="Google Shape;163;p4"/>
            <p:cNvCxnSpPr/>
            <p:nvPr/>
          </p:nvCxnSpPr>
          <p:spPr>
            <a:xfrm>
              <a:off x="424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" name="Google Shape;164;p4"/>
            <p:cNvCxnSpPr/>
            <p:nvPr/>
          </p:nvCxnSpPr>
          <p:spPr>
            <a:xfrm>
              <a:off x="643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" name="Google Shape;165;p4"/>
            <p:cNvCxnSpPr/>
            <p:nvPr/>
          </p:nvCxnSpPr>
          <p:spPr>
            <a:xfrm>
              <a:off x="862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" name="Google Shape;166;p4"/>
            <p:cNvCxnSpPr/>
            <p:nvPr/>
          </p:nvCxnSpPr>
          <p:spPr>
            <a:xfrm>
              <a:off x="1080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7" name="Google Shape;167;p4"/>
            <p:cNvCxnSpPr/>
            <p:nvPr/>
          </p:nvCxnSpPr>
          <p:spPr>
            <a:xfrm>
              <a:off x="12998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8" name="Google Shape;168;p4"/>
            <p:cNvCxnSpPr/>
            <p:nvPr/>
          </p:nvCxnSpPr>
          <p:spPr>
            <a:xfrm>
              <a:off x="15187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9" name="Google Shape;169;p4"/>
            <p:cNvCxnSpPr/>
            <p:nvPr/>
          </p:nvCxnSpPr>
          <p:spPr>
            <a:xfrm>
              <a:off x="17375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0" name="Google Shape;170;p4"/>
            <p:cNvCxnSpPr/>
            <p:nvPr/>
          </p:nvCxnSpPr>
          <p:spPr>
            <a:xfrm>
              <a:off x="1956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1" name="Google Shape;171;p4"/>
            <p:cNvCxnSpPr/>
            <p:nvPr/>
          </p:nvCxnSpPr>
          <p:spPr>
            <a:xfrm>
              <a:off x="2175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2" name="Google Shape;172;p4"/>
            <p:cNvCxnSpPr/>
            <p:nvPr/>
          </p:nvCxnSpPr>
          <p:spPr>
            <a:xfrm>
              <a:off x="2394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3" name="Google Shape;173;p4"/>
            <p:cNvCxnSpPr/>
            <p:nvPr/>
          </p:nvCxnSpPr>
          <p:spPr>
            <a:xfrm>
              <a:off x="2613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4" name="Google Shape;174;p4"/>
            <p:cNvCxnSpPr/>
            <p:nvPr/>
          </p:nvCxnSpPr>
          <p:spPr>
            <a:xfrm>
              <a:off x="2831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5" name="Google Shape;175;p4"/>
            <p:cNvCxnSpPr/>
            <p:nvPr/>
          </p:nvCxnSpPr>
          <p:spPr>
            <a:xfrm>
              <a:off x="30508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6" name="Google Shape;176;p4"/>
            <p:cNvCxnSpPr/>
            <p:nvPr/>
          </p:nvCxnSpPr>
          <p:spPr>
            <a:xfrm>
              <a:off x="32697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7" name="Google Shape;177;p4"/>
            <p:cNvCxnSpPr/>
            <p:nvPr/>
          </p:nvCxnSpPr>
          <p:spPr>
            <a:xfrm>
              <a:off x="34885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8" name="Google Shape;178;p4"/>
            <p:cNvCxnSpPr/>
            <p:nvPr/>
          </p:nvCxnSpPr>
          <p:spPr>
            <a:xfrm>
              <a:off x="3707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9" name="Google Shape;179;p4"/>
            <p:cNvCxnSpPr/>
            <p:nvPr/>
          </p:nvCxnSpPr>
          <p:spPr>
            <a:xfrm>
              <a:off x="3926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0" name="Google Shape;180;p4"/>
            <p:cNvCxnSpPr/>
            <p:nvPr/>
          </p:nvCxnSpPr>
          <p:spPr>
            <a:xfrm>
              <a:off x="4145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1" name="Google Shape;181;p4"/>
            <p:cNvCxnSpPr/>
            <p:nvPr/>
          </p:nvCxnSpPr>
          <p:spPr>
            <a:xfrm>
              <a:off x="4364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2" name="Google Shape;182;p4"/>
            <p:cNvCxnSpPr/>
            <p:nvPr/>
          </p:nvCxnSpPr>
          <p:spPr>
            <a:xfrm>
              <a:off x="4582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3" name="Google Shape;183;p4"/>
            <p:cNvCxnSpPr/>
            <p:nvPr/>
          </p:nvCxnSpPr>
          <p:spPr>
            <a:xfrm rot="10800000">
              <a:off x="6863550" y="2061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4" name="Google Shape;184;p4"/>
            <p:cNvCxnSpPr/>
            <p:nvPr/>
          </p:nvCxnSpPr>
          <p:spPr>
            <a:xfrm rot="10800000">
              <a:off x="6863550" y="18426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5" name="Google Shape;185;p4"/>
            <p:cNvCxnSpPr/>
            <p:nvPr/>
          </p:nvCxnSpPr>
          <p:spPr>
            <a:xfrm rot="10800000">
              <a:off x="6863550" y="162373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6" name="Google Shape;186;p4"/>
            <p:cNvCxnSpPr/>
            <p:nvPr/>
          </p:nvCxnSpPr>
          <p:spPr>
            <a:xfrm rot="10800000">
              <a:off x="6863550" y="140486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7" name="Google Shape;187;p4"/>
            <p:cNvCxnSpPr/>
            <p:nvPr/>
          </p:nvCxnSpPr>
          <p:spPr>
            <a:xfrm rot="10800000">
              <a:off x="6863550" y="11859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8" name="Google Shape;188;p4"/>
            <p:cNvCxnSpPr/>
            <p:nvPr/>
          </p:nvCxnSpPr>
          <p:spPr>
            <a:xfrm rot="10800000">
              <a:off x="6863550" y="9671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9" name="Google Shape;189;p4"/>
            <p:cNvCxnSpPr/>
            <p:nvPr/>
          </p:nvCxnSpPr>
          <p:spPr>
            <a:xfrm rot="10800000">
              <a:off x="6863550" y="74823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0" name="Google Shape;190;p4"/>
            <p:cNvCxnSpPr/>
            <p:nvPr/>
          </p:nvCxnSpPr>
          <p:spPr>
            <a:xfrm rot="10800000">
              <a:off x="6863550" y="52936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1" name="Google Shape;191;p4"/>
            <p:cNvCxnSpPr/>
            <p:nvPr/>
          </p:nvCxnSpPr>
          <p:spPr>
            <a:xfrm rot="10800000">
              <a:off x="6863550" y="310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2" name="Google Shape;192;p4"/>
            <p:cNvCxnSpPr/>
            <p:nvPr/>
          </p:nvCxnSpPr>
          <p:spPr>
            <a:xfrm rot="10800000">
              <a:off x="6863550" y="916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3" name="Google Shape;193;p4"/>
            <p:cNvCxnSpPr/>
            <p:nvPr/>
          </p:nvCxnSpPr>
          <p:spPr>
            <a:xfrm rot="10800000">
              <a:off x="6863550" y="-1272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4" name="Google Shape;194;p4"/>
            <p:cNvCxnSpPr/>
            <p:nvPr/>
          </p:nvCxnSpPr>
          <p:spPr>
            <a:xfrm rot="10800000">
              <a:off x="6863550" y="-3461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5" name="Google Shape;195;p4"/>
            <p:cNvCxnSpPr/>
            <p:nvPr/>
          </p:nvCxnSpPr>
          <p:spPr>
            <a:xfrm rot="10800000">
              <a:off x="6863550" y="-56501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6" name="Google Shape;196;p4"/>
            <p:cNvCxnSpPr/>
            <p:nvPr/>
          </p:nvCxnSpPr>
          <p:spPr>
            <a:xfrm rot="10800000">
              <a:off x="6863550" y="-78388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7" name="Google Shape;197;p4"/>
            <p:cNvCxnSpPr/>
            <p:nvPr/>
          </p:nvCxnSpPr>
          <p:spPr>
            <a:xfrm rot="10800000">
              <a:off x="6863550" y="-10027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8" name="Google Shape;198;p4"/>
            <p:cNvCxnSpPr/>
            <p:nvPr/>
          </p:nvCxnSpPr>
          <p:spPr>
            <a:xfrm rot="10800000">
              <a:off x="6863550" y="-12216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9" name="Google Shape;199;p4"/>
            <p:cNvCxnSpPr/>
            <p:nvPr/>
          </p:nvCxnSpPr>
          <p:spPr>
            <a:xfrm rot="10800000">
              <a:off x="6863550" y="-144051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0" name="Google Shape;200;p4"/>
            <p:cNvCxnSpPr/>
            <p:nvPr/>
          </p:nvCxnSpPr>
          <p:spPr>
            <a:xfrm rot="10800000">
              <a:off x="6863550" y="-165938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1" name="Google Shape;201;p4"/>
            <p:cNvCxnSpPr/>
            <p:nvPr/>
          </p:nvCxnSpPr>
          <p:spPr>
            <a:xfrm rot="10800000">
              <a:off x="6863550" y="-18782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2" name="Google Shape;202;p4"/>
            <p:cNvCxnSpPr/>
            <p:nvPr/>
          </p:nvCxnSpPr>
          <p:spPr>
            <a:xfrm rot="10800000">
              <a:off x="6863550" y="-20971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3" name="Google Shape;203;p4"/>
            <p:cNvCxnSpPr/>
            <p:nvPr/>
          </p:nvCxnSpPr>
          <p:spPr>
            <a:xfrm rot="10800000">
              <a:off x="6863550" y="2267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4" name="Google Shape;204;p4"/>
            <p:cNvCxnSpPr/>
            <p:nvPr/>
          </p:nvCxnSpPr>
          <p:spPr>
            <a:xfrm rot="10800000">
              <a:off x="6863550" y="2473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5" name="Google Shape;205;p4"/>
            <p:cNvCxnSpPr/>
            <p:nvPr/>
          </p:nvCxnSpPr>
          <p:spPr>
            <a:xfrm rot="10800000">
              <a:off x="6863550" y="2679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206" name="Google Shape;206;p4"/>
          <p:cNvGrpSpPr/>
          <p:nvPr/>
        </p:nvGrpSpPr>
        <p:grpSpPr>
          <a:xfrm>
            <a:off x="-1607512" y="-2169798"/>
            <a:ext cx="15619879" cy="11480487"/>
            <a:chOff x="-1205634" y="-1627349"/>
            <a:chExt cx="11714909" cy="8610365"/>
          </a:xfrm>
        </p:grpSpPr>
        <p:sp>
          <p:nvSpPr>
            <p:cNvPr id="207" name="Google Shape;207;p4"/>
            <p:cNvSpPr/>
            <p:nvPr/>
          </p:nvSpPr>
          <p:spPr>
            <a:xfrm rot="-3619355">
              <a:off x="4179282" y="-2881356"/>
              <a:ext cx="1042786" cy="11157813"/>
            </a:xfrm>
            <a:prstGeom prst="rect">
              <a:avLst/>
            </a:pr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" name="Google Shape;208;p4"/>
            <p:cNvSpPr/>
            <p:nvPr/>
          </p:nvSpPr>
          <p:spPr>
            <a:xfrm rot="3702156">
              <a:off x="4075600" y="-2950029"/>
              <a:ext cx="1042932" cy="11157878"/>
            </a:xfrm>
            <a:prstGeom prst="rect">
              <a:avLst/>
            </a:pr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4"/>
            <p:cNvSpPr/>
            <p:nvPr/>
          </p:nvSpPr>
          <p:spPr>
            <a:xfrm rot="-3605616">
              <a:off x="3369247" y="-1829026"/>
              <a:ext cx="1042752" cy="11157884"/>
            </a:xfrm>
            <a:prstGeom prst="rect">
              <a:avLst/>
            </a:prstGeom>
            <a:solidFill>
              <a:schemeClr val="accent3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4"/>
            <p:cNvSpPr/>
            <p:nvPr/>
          </p:nvSpPr>
          <p:spPr>
            <a:xfrm rot="-3619355">
              <a:off x="4882482" y="-3991306"/>
              <a:ext cx="1042786" cy="11157813"/>
            </a:xfrm>
            <a:prstGeom prst="rect">
              <a:avLst/>
            </a:prstGeom>
            <a:solidFill>
              <a:schemeClr val="accent4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4"/>
            <p:cNvSpPr/>
            <p:nvPr/>
          </p:nvSpPr>
          <p:spPr>
            <a:xfrm rot="3702156">
              <a:off x="3432450" y="-4102629"/>
              <a:ext cx="1042932" cy="11157878"/>
            </a:xfrm>
            <a:prstGeom prst="rect">
              <a:avLst/>
            </a:pr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4"/>
            <p:cNvSpPr/>
            <p:nvPr/>
          </p:nvSpPr>
          <p:spPr>
            <a:xfrm rot="3702156">
              <a:off x="4638075" y="-1829004"/>
              <a:ext cx="1042932" cy="11157878"/>
            </a:xfrm>
            <a:prstGeom prst="rect">
              <a:avLst/>
            </a:pr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13" name="Google Shape;213;p4"/>
          <p:cNvSpPr/>
          <p:nvPr/>
        </p:nvSpPr>
        <p:spPr>
          <a:xfrm>
            <a:off x="511700" y="466300"/>
            <a:ext cx="11168400" cy="5910400"/>
          </a:xfrm>
          <a:prstGeom prst="roundRect">
            <a:avLst>
              <a:gd name="adj" fmla="val 6898"/>
            </a:avLst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4" name="Google Shape;214;p4"/>
          <p:cNvSpPr txBox="1">
            <a:spLocks noGrp="1"/>
          </p:cNvSpPr>
          <p:nvPr>
            <p:ph type="title"/>
          </p:nvPr>
        </p:nvSpPr>
        <p:spPr>
          <a:xfrm>
            <a:off x="960000" y="460293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9pPr>
          </a:lstStyle>
          <a:p>
            <a:endParaRPr/>
          </a:p>
        </p:txBody>
      </p:sp>
      <p:sp>
        <p:nvSpPr>
          <p:cNvPr id="215" name="Google Shape;215;p4"/>
          <p:cNvSpPr txBox="1">
            <a:spLocks noGrp="1"/>
          </p:cNvSpPr>
          <p:nvPr>
            <p:ph type="body" idx="1"/>
          </p:nvPr>
        </p:nvSpPr>
        <p:spPr>
          <a:xfrm>
            <a:off x="960000" y="1390733"/>
            <a:ext cx="10272000" cy="47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9A819"/>
              </a:buClr>
              <a:buSzPts val="1800"/>
              <a:buFont typeface="Darker Grotesque SemiBold"/>
              <a:buChar char="●"/>
              <a:defRPr sz="1467">
                <a:solidFill>
                  <a:srgbClr val="434343"/>
                </a:solidFill>
              </a:defRPr>
            </a:lvl1pPr>
            <a:lvl2pPr marL="1219170" lvl="1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Darker Grotesque SemiBold"/>
              <a:buChar char="○"/>
              <a:defRPr>
                <a:solidFill>
                  <a:srgbClr val="434343"/>
                </a:solidFill>
              </a:defRPr>
            </a:lvl2pPr>
            <a:lvl3pPr marL="1828754" lvl="2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Darker Grotesque SemiBold"/>
              <a:buChar char="■"/>
              <a:defRPr>
                <a:solidFill>
                  <a:srgbClr val="434343"/>
                </a:solidFill>
              </a:defRPr>
            </a:lvl3pPr>
            <a:lvl4pPr marL="2438339" lvl="3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Darker Grotesque SemiBold"/>
              <a:buChar char="●"/>
              <a:defRPr>
                <a:solidFill>
                  <a:srgbClr val="434343"/>
                </a:solidFill>
              </a:defRPr>
            </a:lvl4pPr>
            <a:lvl5pPr marL="3047924" lvl="4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Darker Grotesque SemiBold"/>
              <a:buChar char="○"/>
              <a:defRPr>
                <a:solidFill>
                  <a:srgbClr val="434343"/>
                </a:solidFill>
              </a:defRPr>
            </a:lvl5pPr>
            <a:lvl6pPr marL="3657509" lvl="5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Darker Grotesque SemiBold"/>
              <a:buChar char="■"/>
              <a:defRPr>
                <a:solidFill>
                  <a:srgbClr val="434343"/>
                </a:solidFill>
              </a:defRPr>
            </a:lvl6pPr>
            <a:lvl7pPr marL="4267093" lvl="6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Darker Grotesque SemiBold"/>
              <a:buChar char="●"/>
              <a:defRPr>
                <a:solidFill>
                  <a:srgbClr val="434343"/>
                </a:solidFill>
              </a:defRPr>
            </a:lvl7pPr>
            <a:lvl8pPr marL="4876678" lvl="7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Darker Grotesque SemiBold"/>
              <a:buChar char="○"/>
              <a:defRPr>
                <a:solidFill>
                  <a:srgbClr val="434343"/>
                </a:solidFill>
              </a:defRPr>
            </a:lvl8pPr>
            <a:lvl9pPr marL="5486263" lvl="8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Darker Grotesque SemiBold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grpSp>
        <p:nvGrpSpPr>
          <p:cNvPr id="216" name="Google Shape;216;p4"/>
          <p:cNvGrpSpPr/>
          <p:nvPr/>
        </p:nvGrpSpPr>
        <p:grpSpPr>
          <a:xfrm>
            <a:off x="61701" y="-15"/>
            <a:ext cx="11980900" cy="6763924"/>
            <a:chOff x="46275" y="-12"/>
            <a:chExt cx="8985675" cy="5072943"/>
          </a:xfrm>
        </p:grpSpPr>
        <p:sp>
          <p:nvSpPr>
            <p:cNvPr id="217" name="Google Shape;217;p4"/>
            <p:cNvSpPr/>
            <p:nvPr/>
          </p:nvSpPr>
          <p:spPr>
            <a:xfrm>
              <a:off x="89425" y="2468323"/>
              <a:ext cx="206661" cy="206911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Google Shape;218;p4"/>
            <p:cNvSpPr/>
            <p:nvPr/>
          </p:nvSpPr>
          <p:spPr>
            <a:xfrm>
              <a:off x="8789949" y="2606750"/>
              <a:ext cx="242002" cy="242325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" name="Google Shape;219;p4"/>
            <p:cNvSpPr/>
            <p:nvPr/>
          </p:nvSpPr>
          <p:spPr>
            <a:xfrm>
              <a:off x="4439688" y="4865996"/>
              <a:ext cx="206661" cy="206934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" name="Google Shape;220;p4"/>
            <p:cNvSpPr/>
            <p:nvPr/>
          </p:nvSpPr>
          <p:spPr>
            <a:xfrm>
              <a:off x="4439688" y="53134"/>
              <a:ext cx="206661" cy="206934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21" name="Google Shape;221;p4"/>
            <p:cNvGrpSpPr/>
            <p:nvPr/>
          </p:nvGrpSpPr>
          <p:grpSpPr>
            <a:xfrm>
              <a:off x="46275" y="-12"/>
              <a:ext cx="8965650" cy="5007825"/>
              <a:chOff x="46275" y="-12"/>
              <a:chExt cx="8965650" cy="5007825"/>
            </a:xfrm>
          </p:grpSpPr>
          <p:sp>
            <p:nvSpPr>
              <p:cNvPr id="222" name="Google Shape;222;p4"/>
              <p:cNvSpPr/>
              <p:nvPr/>
            </p:nvSpPr>
            <p:spPr>
              <a:xfrm>
                <a:off x="8529100" y="67688"/>
                <a:ext cx="227400" cy="2274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3" name="Google Shape;223;p4"/>
              <p:cNvSpPr/>
              <p:nvPr/>
            </p:nvSpPr>
            <p:spPr>
              <a:xfrm>
                <a:off x="2515900" y="4890788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4" name="Google Shape;224;p4"/>
              <p:cNvSpPr/>
              <p:nvPr/>
            </p:nvSpPr>
            <p:spPr>
              <a:xfrm>
                <a:off x="748825" y="4905813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5" name="Google Shape;225;p4"/>
              <p:cNvSpPr/>
              <p:nvPr/>
            </p:nvSpPr>
            <p:spPr>
              <a:xfrm>
                <a:off x="46275" y="4711063"/>
                <a:ext cx="227400" cy="2274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6" name="Google Shape;226;p4"/>
              <p:cNvSpPr/>
              <p:nvPr/>
            </p:nvSpPr>
            <p:spPr>
              <a:xfrm>
                <a:off x="5994675" y="-12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7" name="Google Shape;227;p4"/>
              <p:cNvSpPr/>
              <p:nvPr/>
            </p:nvSpPr>
            <p:spPr>
              <a:xfrm>
                <a:off x="8909925" y="1607888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8500993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22/09/2025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507712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22/09/2025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740889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22/09/2025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214496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22/09/2025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3967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22/09/2025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552820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22/09/2025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86185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22/09/2025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824373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22/09/2025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157618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22/09/2025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713426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22/09/2025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99138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wo columns" type="twoColTx">
  <p:cSld name="Title and two columns"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9" name="Google Shape;229;p5"/>
          <p:cNvGrpSpPr/>
          <p:nvPr/>
        </p:nvGrpSpPr>
        <p:grpSpPr>
          <a:xfrm>
            <a:off x="273933" y="33"/>
            <a:ext cx="11918267" cy="6858000"/>
            <a:chOff x="205450" y="25"/>
            <a:chExt cx="8938700" cy="5143500"/>
          </a:xfrm>
        </p:grpSpPr>
        <p:cxnSp>
          <p:nvCxnSpPr>
            <p:cNvPr id="230" name="Google Shape;230;p5"/>
            <p:cNvCxnSpPr/>
            <p:nvPr/>
          </p:nvCxnSpPr>
          <p:spPr>
            <a:xfrm>
              <a:off x="205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1" name="Google Shape;231;p5"/>
            <p:cNvCxnSpPr/>
            <p:nvPr/>
          </p:nvCxnSpPr>
          <p:spPr>
            <a:xfrm>
              <a:off x="424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2" name="Google Shape;232;p5"/>
            <p:cNvCxnSpPr/>
            <p:nvPr/>
          </p:nvCxnSpPr>
          <p:spPr>
            <a:xfrm>
              <a:off x="643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3" name="Google Shape;233;p5"/>
            <p:cNvCxnSpPr/>
            <p:nvPr/>
          </p:nvCxnSpPr>
          <p:spPr>
            <a:xfrm>
              <a:off x="862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4" name="Google Shape;234;p5"/>
            <p:cNvCxnSpPr/>
            <p:nvPr/>
          </p:nvCxnSpPr>
          <p:spPr>
            <a:xfrm>
              <a:off x="1080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5" name="Google Shape;235;p5"/>
            <p:cNvCxnSpPr/>
            <p:nvPr/>
          </p:nvCxnSpPr>
          <p:spPr>
            <a:xfrm>
              <a:off x="12998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6" name="Google Shape;236;p5"/>
            <p:cNvCxnSpPr/>
            <p:nvPr/>
          </p:nvCxnSpPr>
          <p:spPr>
            <a:xfrm>
              <a:off x="15187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7" name="Google Shape;237;p5"/>
            <p:cNvCxnSpPr/>
            <p:nvPr/>
          </p:nvCxnSpPr>
          <p:spPr>
            <a:xfrm>
              <a:off x="17375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8" name="Google Shape;238;p5"/>
            <p:cNvCxnSpPr/>
            <p:nvPr/>
          </p:nvCxnSpPr>
          <p:spPr>
            <a:xfrm>
              <a:off x="1956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9" name="Google Shape;239;p5"/>
            <p:cNvCxnSpPr/>
            <p:nvPr/>
          </p:nvCxnSpPr>
          <p:spPr>
            <a:xfrm>
              <a:off x="2175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0" name="Google Shape;240;p5"/>
            <p:cNvCxnSpPr/>
            <p:nvPr/>
          </p:nvCxnSpPr>
          <p:spPr>
            <a:xfrm>
              <a:off x="2394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1" name="Google Shape;241;p5"/>
            <p:cNvCxnSpPr/>
            <p:nvPr/>
          </p:nvCxnSpPr>
          <p:spPr>
            <a:xfrm>
              <a:off x="2613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2" name="Google Shape;242;p5"/>
            <p:cNvCxnSpPr/>
            <p:nvPr/>
          </p:nvCxnSpPr>
          <p:spPr>
            <a:xfrm>
              <a:off x="2831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3" name="Google Shape;243;p5"/>
            <p:cNvCxnSpPr/>
            <p:nvPr/>
          </p:nvCxnSpPr>
          <p:spPr>
            <a:xfrm>
              <a:off x="30508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4" name="Google Shape;244;p5"/>
            <p:cNvCxnSpPr/>
            <p:nvPr/>
          </p:nvCxnSpPr>
          <p:spPr>
            <a:xfrm>
              <a:off x="32697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5" name="Google Shape;245;p5"/>
            <p:cNvCxnSpPr/>
            <p:nvPr/>
          </p:nvCxnSpPr>
          <p:spPr>
            <a:xfrm>
              <a:off x="34885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6" name="Google Shape;246;p5"/>
            <p:cNvCxnSpPr/>
            <p:nvPr/>
          </p:nvCxnSpPr>
          <p:spPr>
            <a:xfrm>
              <a:off x="3707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7" name="Google Shape;247;p5"/>
            <p:cNvCxnSpPr/>
            <p:nvPr/>
          </p:nvCxnSpPr>
          <p:spPr>
            <a:xfrm>
              <a:off x="3926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8" name="Google Shape;248;p5"/>
            <p:cNvCxnSpPr/>
            <p:nvPr/>
          </p:nvCxnSpPr>
          <p:spPr>
            <a:xfrm>
              <a:off x="4145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9" name="Google Shape;249;p5"/>
            <p:cNvCxnSpPr/>
            <p:nvPr/>
          </p:nvCxnSpPr>
          <p:spPr>
            <a:xfrm>
              <a:off x="4364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0" name="Google Shape;250;p5"/>
            <p:cNvCxnSpPr/>
            <p:nvPr/>
          </p:nvCxnSpPr>
          <p:spPr>
            <a:xfrm>
              <a:off x="4582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1" name="Google Shape;251;p5"/>
            <p:cNvCxnSpPr/>
            <p:nvPr/>
          </p:nvCxnSpPr>
          <p:spPr>
            <a:xfrm rot="10800000">
              <a:off x="6863550" y="2061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2" name="Google Shape;252;p5"/>
            <p:cNvCxnSpPr/>
            <p:nvPr/>
          </p:nvCxnSpPr>
          <p:spPr>
            <a:xfrm rot="10800000">
              <a:off x="6863550" y="18426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3" name="Google Shape;253;p5"/>
            <p:cNvCxnSpPr/>
            <p:nvPr/>
          </p:nvCxnSpPr>
          <p:spPr>
            <a:xfrm rot="10800000">
              <a:off x="6863550" y="162373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4" name="Google Shape;254;p5"/>
            <p:cNvCxnSpPr/>
            <p:nvPr/>
          </p:nvCxnSpPr>
          <p:spPr>
            <a:xfrm rot="10800000">
              <a:off x="6863550" y="140486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5" name="Google Shape;255;p5"/>
            <p:cNvCxnSpPr/>
            <p:nvPr/>
          </p:nvCxnSpPr>
          <p:spPr>
            <a:xfrm rot="10800000">
              <a:off x="6863550" y="11859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6" name="Google Shape;256;p5"/>
            <p:cNvCxnSpPr/>
            <p:nvPr/>
          </p:nvCxnSpPr>
          <p:spPr>
            <a:xfrm rot="10800000">
              <a:off x="6863550" y="9671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7" name="Google Shape;257;p5"/>
            <p:cNvCxnSpPr/>
            <p:nvPr/>
          </p:nvCxnSpPr>
          <p:spPr>
            <a:xfrm rot="10800000">
              <a:off x="6863550" y="74823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8" name="Google Shape;258;p5"/>
            <p:cNvCxnSpPr/>
            <p:nvPr/>
          </p:nvCxnSpPr>
          <p:spPr>
            <a:xfrm rot="10800000">
              <a:off x="6863550" y="52936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9" name="Google Shape;259;p5"/>
            <p:cNvCxnSpPr/>
            <p:nvPr/>
          </p:nvCxnSpPr>
          <p:spPr>
            <a:xfrm rot="10800000">
              <a:off x="6863550" y="310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0" name="Google Shape;260;p5"/>
            <p:cNvCxnSpPr/>
            <p:nvPr/>
          </p:nvCxnSpPr>
          <p:spPr>
            <a:xfrm rot="10800000">
              <a:off x="6863550" y="916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1" name="Google Shape;261;p5"/>
            <p:cNvCxnSpPr/>
            <p:nvPr/>
          </p:nvCxnSpPr>
          <p:spPr>
            <a:xfrm rot="10800000">
              <a:off x="6863550" y="-1272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2" name="Google Shape;262;p5"/>
            <p:cNvCxnSpPr/>
            <p:nvPr/>
          </p:nvCxnSpPr>
          <p:spPr>
            <a:xfrm rot="10800000">
              <a:off x="6863550" y="-3461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3" name="Google Shape;263;p5"/>
            <p:cNvCxnSpPr/>
            <p:nvPr/>
          </p:nvCxnSpPr>
          <p:spPr>
            <a:xfrm rot="10800000">
              <a:off x="6863550" y="-56501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4" name="Google Shape;264;p5"/>
            <p:cNvCxnSpPr/>
            <p:nvPr/>
          </p:nvCxnSpPr>
          <p:spPr>
            <a:xfrm rot="10800000">
              <a:off x="6863550" y="-78388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5" name="Google Shape;265;p5"/>
            <p:cNvCxnSpPr/>
            <p:nvPr/>
          </p:nvCxnSpPr>
          <p:spPr>
            <a:xfrm rot="10800000">
              <a:off x="6863550" y="-10027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6" name="Google Shape;266;p5"/>
            <p:cNvCxnSpPr/>
            <p:nvPr/>
          </p:nvCxnSpPr>
          <p:spPr>
            <a:xfrm rot="10800000">
              <a:off x="6863550" y="-12216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7" name="Google Shape;267;p5"/>
            <p:cNvCxnSpPr/>
            <p:nvPr/>
          </p:nvCxnSpPr>
          <p:spPr>
            <a:xfrm rot="10800000">
              <a:off x="6863550" y="-144051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8" name="Google Shape;268;p5"/>
            <p:cNvCxnSpPr/>
            <p:nvPr/>
          </p:nvCxnSpPr>
          <p:spPr>
            <a:xfrm rot="10800000">
              <a:off x="6863550" y="-165938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9" name="Google Shape;269;p5"/>
            <p:cNvCxnSpPr/>
            <p:nvPr/>
          </p:nvCxnSpPr>
          <p:spPr>
            <a:xfrm rot="10800000">
              <a:off x="6863550" y="-18782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0" name="Google Shape;270;p5"/>
            <p:cNvCxnSpPr/>
            <p:nvPr/>
          </p:nvCxnSpPr>
          <p:spPr>
            <a:xfrm rot="10800000">
              <a:off x="6863550" y="-20971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1" name="Google Shape;271;p5"/>
            <p:cNvCxnSpPr/>
            <p:nvPr/>
          </p:nvCxnSpPr>
          <p:spPr>
            <a:xfrm rot="10800000">
              <a:off x="6863550" y="2267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2" name="Google Shape;272;p5"/>
            <p:cNvCxnSpPr/>
            <p:nvPr/>
          </p:nvCxnSpPr>
          <p:spPr>
            <a:xfrm rot="10800000">
              <a:off x="6863550" y="2473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3" name="Google Shape;273;p5"/>
            <p:cNvCxnSpPr/>
            <p:nvPr/>
          </p:nvCxnSpPr>
          <p:spPr>
            <a:xfrm rot="10800000">
              <a:off x="6863550" y="2679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274" name="Google Shape;274;p5"/>
          <p:cNvGrpSpPr/>
          <p:nvPr/>
        </p:nvGrpSpPr>
        <p:grpSpPr>
          <a:xfrm>
            <a:off x="-1607512" y="-2169798"/>
            <a:ext cx="15619879" cy="11480487"/>
            <a:chOff x="-1205634" y="-1627349"/>
            <a:chExt cx="11714909" cy="8610365"/>
          </a:xfrm>
        </p:grpSpPr>
        <p:sp>
          <p:nvSpPr>
            <p:cNvPr id="275" name="Google Shape;275;p5"/>
            <p:cNvSpPr/>
            <p:nvPr/>
          </p:nvSpPr>
          <p:spPr>
            <a:xfrm rot="-3619355">
              <a:off x="4179282" y="-2881356"/>
              <a:ext cx="1042786" cy="11157813"/>
            </a:xfrm>
            <a:prstGeom prst="rect">
              <a:avLst/>
            </a:pr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6" name="Google Shape;276;p5"/>
            <p:cNvSpPr/>
            <p:nvPr/>
          </p:nvSpPr>
          <p:spPr>
            <a:xfrm rot="3702156">
              <a:off x="4075600" y="-2950029"/>
              <a:ext cx="1042932" cy="11157878"/>
            </a:xfrm>
            <a:prstGeom prst="rect">
              <a:avLst/>
            </a:pr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7" name="Google Shape;277;p5"/>
            <p:cNvSpPr/>
            <p:nvPr/>
          </p:nvSpPr>
          <p:spPr>
            <a:xfrm rot="-3605616">
              <a:off x="3369247" y="-1829026"/>
              <a:ext cx="1042752" cy="11157884"/>
            </a:xfrm>
            <a:prstGeom prst="rect">
              <a:avLst/>
            </a:prstGeom>
            <a:solidFill>
              <a:schemeClr val="accent3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8" name="Google Shape;278;p5"/>
            <p:cNvSpPr/>
            <p:nvPr/>
          </p:nvSpPr>
          <p:spPr>
            <a:xfrm rot="-3619355">
              <a:off x="4882482" y="-3991306"/>
              <a:ext cx="1042786" cy="11157813"/>
            </a:xfrm>
            <a:prstGeom prst="rect">
              <a:avLst/>
            </a:prstGeom>
            <a:solidFill>
              <a:schemeClr val="accent4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9" name="Google Shape;279;p5"/>
            <p:cNvSpPr/>
            <p:nvPr/>
          </p:nvSpPr>
          <p:spPr>
            <a:xfrm rot="3702156">
              <a:off x="3432450" y="-4102629"/>
              <a:ext cx="1042932" cy="11157878"/>
            </a:xfrm>
            <a:prstGeom prst="rect">
              <a:avLst/>
            </a:pr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0" name="Google Shape;280;p5"/>
            <p:cNvSpPr/>
            <p:nvPr/>
          </p:nvSpPr>
          <p:spPr>
            <a:xfrm rot="3702156">
              <a:off x="4638075" y="-1829004"/>
              <a:ext cx="1042932" cy="11157878"/>
            </a:xfrm>
            <a:prstGeom prst="rect">
              <a:avLst/>
            </a:pr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81" name="Google Shape;281;p5"/>
          <p:cNvGrpSpPr/>
          <p:nvPr/>
        </p:nvGrpSpPr>
        <p:grpSpPr>
          <a:xfrm>
            <a:off x="61701" y="-15"/>
            <a:ext cx="11980900" cy="6763924"/>
            <a:chOff x="46275" y="-12"/>
            <a:chExt cx="8985675" cy="5072943"/>
          </a:xfrm>
        </p:grpSpPr>
        <p:sp>
          <p:nvSpPr>
            <p:cNvPr id="282" name="Google Shape;282;p5"/>
            <p:cNvSpPr/>
            <p:nvPr/>
          </p:nvSpPr>
          <p:spPr>
            <a:xfrm>
              <a:off x="89425" y="2468323"/>
              <a:ext cx="206661" cy="206911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3" name="Google Shape;283;p5"/>
            <p:cNvSpPr/>
            <p:nvPr/>
          </p:nvSpPr>
          <p:spPr>
            <a:xfrm>
              <a:off x="8789949" y="2606750"/>
              <a:ext cx="242002" cy="242325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4" name="Google Shape;284;p5"/>
            <p:cNvSpPr/>
            <p:nvPr/>
          </p:nvSpPr>
          <p:spPr>
            <a:xfrm>
              <a:off x="4439688" y="4865996"/>
              <a:ext cx="206661" cy="206934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" name="Google Shape;285;p5"/>
            <p:cNvSpPr/>
            <p:nvPr/>
          </p:nvSpPr>
          <p:spPr>
            <a:xfrm>
              <a:off x="4439688" y="53134"/>
              <a:ext cx="206661" cy="206934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86" name="Google Shape;286;p5"/>
            <p:cNvGrpSpPr/>
            <p:nvPr/>
          </p:nvGrpSpPr>
          <p:grpSpPr>
            <a:xfrm>
              <a:off x="46275" y="-12"/>
              <a:ext cx="8965650" cy="5007825"/>
              <a:chOff x="46275" y="-12"/>
              <a:chExt cx="8965650" cy="5007825"/>
            </a:xfrm>
          </p:grpSpPr>
          <p:sp>
            <p:nvSpPr>
              <p:cNvPr id="287" name="Google Shape;287;p5"/>
              <p:cNvSpPr/>
              <p:nvPr/>
            </p:nvSpPr>
            <p:spPr>
              <a:xfrm>
                <a:off x="8529100" y="67688"/>
                <a:ext cx="227400" cy="2274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8" name="Google Shape;288;p5"/>
              <p:cNvSpPr/>
              <p:nvPr/>
            </p:nvSpPr>
            <p:spPr>
              <a:xfrm>
                <a:off x="2515900" y="4890788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9" name="Google Shape;289;p5"/>
              <p:cNvSpPr/>
              <p:nvPr/>
            </p:nvSpPr>
            <p:spPr>
              <a:xfrm>
                <a:off x="748825" y="4905813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0" name="Google Shape;290;p5"/>
              <p:cNvSpPr/>
              <p:nvPr/>
            </p:nvSpPr>
            <p:spPr>
              <a:xfrm>
                <a:off x="46275" y="4711063"/>
                <a:ext cx="227400" cy="2274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1" name="Google Shape;291;p5"/>
              <p:cNvSpPr/>
              <p:nvPr/>
            </p:nvSpPr>
            <p:spPr>
              <a:xfrm>
                <a:off x="5994675" y="-12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2" name="Google Shape;292;p5"/>
              <p:cNvSpPr/>
              <p:nvPr/>
            </p:nvSpPr>
            <p:spPr>
              <a:xfrm>
                <a:off x="8909925" y="1607888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293" name="Google Shape;293;p5"/>
          <p:cNvSpPr/>
          <p:nvPr/>
        </p:nvSpPr>
        <p:spPr>
          <a:xfrm>
            <a:off x="511700" y="466300"/>
            <a:ext cx="11168400" cy="5910400"/>
          </a:xfrm>
          <a:prstGeom prst="roundRect">
            <a:avLst>
              <a:gd name="adj" fmla="val 6898"/>
            </a:avLst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4" name="Google Shape;294;p5"/>
          <p:cNvSpPr txBox="1">
            <a:spLocks noGrp="1"/>
          </p:cNvSpPr>
          <p:nvPr>
            <p:ph type="subTitle" idx="1"/>
          </p:nvPr>
        </p:nvSpPr>
        <p:spPr>
          <a:xfrm>
            <a:off x="1559733" y="3275067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5333">
                <a:latin typeface="Jomhuria"/>
                <a:ea typeface="Jomhuria"/>
                <a:cs typeface="Jomhuria"/>
                <a:sym typeface="Jomhuria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95" name="Google Shape;295;p5"/>
          <p:cNvSpPr txBox="1">
            <a:spLocks noGrp="1"/>
          </p:cNvSpPr>
          <p:nvPr>
            <p:ph type="subTitle" idx="2"/>
          </p:nvPr>
        </p:nvSpPr>
        <p:spPr>
          <a:xfrm>
            <a:off x="6755367" y="3275067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5333">
                <a:latin typeface="Jomhuria"/>
                <a:ea typeface="Jomhuria"/>
                <a:cs typeface="Jomhuria"/>
                <a:sym typeface="Jomhuri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96" name="Google Shape;296;p5"/>
          <p:cNvSpPr txBox="1">
            <a:spLocks noGrp="1"/>
          </p:cNvSpPr>
          <p:nvPr>
            <p:ph type="subTitle" idx="3"/>
          </p:nvPr>
        </p:nvSpPr>
        <p:spPr>
          <a:xfrm>
            <a:off x="1368433" y="4092733"/>
            <a:ext cx="4259600" cy="141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7" name="Google Shape;297;p5"/>
          <p:cNvSpPr txBox="1">
            <a:spLocks noGrp="1"/>
          </p:cNvSpPr>
          <p:nvPr>
            <p:ph type="subTitle" idx="4"/>
          </p:nvPr>
        </p:nvSpPr>
        <p:spPr>
          <a:xfrm>
            <a:off x="6563967" y="4092733"/>
            <a:ext cx="4259600" cy="141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8" name="Google Shape;298;p5"/>
          <p:cNvSpPr txBox="1">
            <a:spLocks noGrp="1"/>
          </p:cNvSpPr>
          <p:nvPr>
            <p:ph type="title"/>
          </p:nvPr>
        </p:nvSpPr>
        <p:spPr>
          <a:xfrm>
            <a:off x="960000" y="460293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5597711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22/09/2025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48988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Main point">
  <p:cSld name="Main point">
    <p:spTree>
      <p:nvGrpSpPr>
        <p:cNvPr id="1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5" name="Google Shape;435;p8"/>
          <p:cNvGrpSpPr/>
          <p:nvPr/>
        </p:nvGrpSpPr>
        <p:grpSpPr>
          <a:xfrm>
            <a:off x="273933" y="33"/>
            <a:ext cx="11918267" cy="6858000"/>
            <a:chOff x="205450" y="25"/>
            <a:chExt cx="8938700" cy="5143500"/>
          </a:xfrm>
        </p:grpSpPr>
        <p:cxnSp>
          <p:nvCxnSpPr>
            <p:cNvPr id="436" name="Google Shape;436;p8"/>
            <p:cNvCxnSpPr/>
            <p:nvPr/>
          </p:nvCxnSpPr>
          <p:spPr>
            <a:xfrm>
              <a:off x="205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7" name="Google Shape;437;p8"/>
            <p:cNvCxnSpPr/>
            <p:nvPr/>
          </p:nvCxnSpPr>
          <p:spPr>
            <a:xfrm>
              <a:off x="424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8" name="Google Shape;438;p8"/>
            <p:cNvCxnSpPr/>
            <p:nvPr/>
          </p:nvCxnSpPr>
          <p:spPr>
            <a:xfrm>
              <a:off x="643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9" name="Google Shape;439;p8"/>
            <p:cNvCxnSpPr/>
            <p:nvPr/>
          </p:nvCxnSpPr>
          <p:spPr>
            <a:xfrm>
              <a:off x="862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0" name="Google Shape;440;p8"/>
            <p:cNvCxnSpPr/>
            <p:nvPr/>
          </p:nvCxnSpPr>
          <p:spPr>
            <a:xfrm>
              <a:off x="1080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1" name="Google Shape;441;p8"/>
            <p:cNvCxnSpPr/>
            <p:nvPr/>
          </p:nvCxnSpPr>
          <p:spPr>
            <a:xfrm>
              <a:off x="12998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2" name="Google Shape;442;p8"/>
            <p:cNvCxnSpPr/>
            <p:nvPr/>
          </p:nvCxnSpPr>
          <p:spPr>
            <a:xfrm>
              <a:off x="15187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3" name="Google Shape;443;p8"/>
            <p:cNvCxnSpPr/>
            <p:nvPr/>
          </p:nvCxnSpPr>
          <p:spPr>
            <a:xfrm>
              <a:off x="17375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4" name="Google Shape;444;p8"/>
            <p:cNvCxnSpPr/>
            <p:nvPr/>
          </p:nvCxnSpPr>
          <p:spPr>
            <a:xfrm>
              <a:off x="1956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5" name="Google Shape;445;p8"/>
            <p:cNvCxnSpPr/>
            <p:nvPr/>
          </p:nvCxnSpPr>
          <p:spPr>
            <a:xfrm>
              <a:off x="2175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6" name="Google Shape;446;p8"/>
            <p:cNvCxnSpPr/>
            <p:nvPr/>
          </p:nvCxnSpPr>
          <p:spPr>
            <a:xfrm>
              <a:off x="2394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7" name="Google Shape;447;p8"/>
            <p:cNvCxnSpPr/>
            <p:nvPr/>
          </p:nvCxnSpPr>
          <p:spPr>
            <a:xfrm>
              <a:off x="2613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8" name="Google Shape;448;p8"/>
            <p:cNvCxnSpPr/>
            <p:nvPr/>
          </p:nvCxnSpPr>
          <p:spPr>
            <a:xfrm>
              <a:off x="2831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9" name="Google Shape;449;p8"/>
            <p:cNvCxnSpPr/>
            <p:nvPr/>
          </p:nvCxnSpPr>
          <p:spPr>
            <a:xfrm>
              <a:off x="30508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0" name="Google Shape;450;p8"/>
            <p:cNvCxnSpPr/>
            <p:nvPr/>
          </p:nvCxnSpPr>
          <p:spPr>
            <a:xfrm>
              <a:off x="32697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1" name="Google Shape;451;p8"/>
            <p:cNvCxnSpPr/>
            <p:nvPr/>
          </p:nvCxnSpPr>
          <p:spPr>
            <a:xfrm>
              <a:off x="34885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2" name="Google Shape;452;p8"/>
            <p:cNvCxnSpPr/>
            <p:nvPr/>
          </p:nvCxnSpPr>
          <p:spPr>
            <a:xfrm>
              <a:off x="3707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3" name="Google Shape;453;p8"/>
            <p:cNvCxnSpPr/>
            <p:nvPr/>
          </p:nvCxnSpPr>
          <p:spPr>
            <a:xfrm>
              <a:off x="3926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4" name="Google Shape;454;p8"/>
            <p:cNvCxnSpPr/>
            <p:nvPr/>
          </p:nvCxnSpPr>
          <p:spPr>
            <a:xfrm>
              <a:off x="4145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5" name="Google Shape;455;p8"/>
            <p:cNvCxnSpPr/>
            <p:nvPr/>
          </p:nvCxnSpPr>
          <p:spPr>
            <a:xfrm>
              <a:off x="4364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6" name="Google Shape;456;p8"/>
            <p:cNvCxnSpPr/>
            <p:nvPr/>
          </p:nvCxnSpPr>
          <p:spPr>
            <a:xfrm>
              <a:off x="4582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7" name="Google Shape;457;p8"/>
            <p:cNvCxnSpPr/>
            <p:nvPr/>
          </p:nvCxnSpPr>
          <p:spPr>
            <a:xfrm rot="10800000">
              <a:off x="6863550" y="2061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8" name="Google Shape;458;p8"/>
            <p:cNvCxnSpPr/>
            <p:nvPr/>
          </p:nvCxnSpPr>
          <p:spPr>
            <a:xfrm rot="10800000">
              <a:off x="6863550" y="18426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9" name="Google Shape;459;p8"/>
            <p:cNvCxnSpPr/>
            <p:nvPr/>
          </p:nvCxnSpPr>
          <p:spPr>
            <a:xfrm rot="10800000">
              <a:off x="6863550" y="162373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0" name="Google Shape;460;p8"/>
            <p:cNvCxnSpPr/>
            <p:nvPr/>
          </p:nvCxnSpPr>
          <p:spPr>
            <a:xfrm rot="10800000">
              <a:off x="6863550" y="140486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1" name="Google Shape;461;p8"/>
            <p:cNvCxnSpPr/>
            <p:nvPr/>
          </p:nvCxnSpPr>
          <p:spPr>
            <a:xfrm rot="10800000">
              <a:off x="6863550" y="11859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2" name="Google Shape;462;p8"/>
            <p:cNvCxnSpPr/>
            <p:nvPr/>
          </p:nvCxnSpPr>
          <p:spPr>
            <a:xfrm rot="10800000">
              <a:off x="6863550" y="9671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3" name="Google Shape;463;p8"/>
            <p:cNvCxnSpPr/>
            <p:nvPr/>
          </p:nvCxnSpPr>
          <p:spPr>
            <a:xfrm rot="10800000">
              <a:off x="6863550" y="74823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4" name="Google Shape;464;p8"/>
            <p:cNvCxnSpPr/>
            <p:nvPr/>
          </p:nvCxnSpPr>
          <p:spPr>
            <a:xfrm rot="10800000">
              <a:off x="6863550" y="52936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5" name="Google Shape;465;p8"/>
            <p:cNvCxnSpPr/>
            <p:nvPr/>
          </p:nvCxnSpPr>
          <p:spPr>
            <a:xfrm rot="10800000">
              <a:off x="6863550" y="310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6" name="Google Shape;466;p8"/>
            <p:cNvCxnSpPr/>
            <p:nvPr/>
          </p:nvCxnSpPr>
          <p:spPr>
            <a:xfrm rot="10800000">
              <a:off x="6863550" y="916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7" name="Google Shape;467;p8"/>
            <p:cNvCxnSpPr/>
            <p:nvPr/>
          </p:nvCxnSpPr>
          <p:spPr>
            <a:xfrm rot="10800000">
              <a:off x="6863550" y="-1272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8" name="Google Shape;468;p8"/>
            <p:cNvCxnSpPr/>
            <p:nvPr/>
          </p:nvCxnSpPr>
          <p:spPr>
            <a:xfrm rot="10800000">
              <a:off x="6863550" y="-3461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9" name="Google Shape;469;p8"/>
            <p:cNvCxnSpPr/>
            <p:nvPr/>
          </p:nvCxnSpPr>
          <p:spPr>
            <a:xfrm rot="10800000">
              <a:off x="6863550" y="-56501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0" name="Google Shape;470;p8"/>
            <p:cNvCxnSpPr/>
            <p:nvPr/>
          </p:nvCxnSpPr>
          <p:spPr>
            <a:xfrm rot="10800000">
              <a:off x="6863550" y="-78388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1" name="Google Shape;471;p8"/>
            <p:cNvCxnSpPr/>
            <p:nvPr/>
          </p:nvCxnSpPr>
          <p:spPr>
            <a:xfrm rot="10800000">
              <a:off x="6863550" y="-10027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2" name="Google Shape;472;p8"/>
            <p:cNvCxnSpPr/>
            <p:nvPr/>
          </p:nvCxnSpPr>
          <p:spPr>
            <a:xfrm rot="10800000">
              <a:off x="6863550" y="-12216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3" name="Google Shape;473;p8"/>
            <p:cNvCxnSpPr/>
            <p:nvPr/>
          </p:nvCxnSpPr>
          <p:spPr>
            <a:xfrm rot="10800000">
              <a:off x="6863550" y="-144051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4" name="Google Shape;474;p8"/>
            <p:cNvCxnSpPr/>
            <p:nvPr/>
          </p:nvCxnSpPr>
          <p:spPr>
            <a:xfrm rot="10800000">
              <a:off x="6863550" y="-165938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5" name="Google Shape;475;p8"/>
            <p:cNvCxnSpPr/>
            <p:nvPr/>
          </p:nvCxnSpPr>
          <p:spPr>
            <a:xfrm rot="10800000">
              <a:off x="6863550" y="-18782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6" name="Google Shape;476;p8"/>
            <p:cNvCxnSpPr/>
            <p:nvPr/>
          </p:nvCxnSpPr>
          <p:spPr>
            <a:xfrm rot="10800000">
              <a:off x="6863550" y="-20971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7" name="Google Shape;477;p8"/>
            <p:cNvCxnSpPr/>
            <p:nvPr/>
          </p:nvCxnSpPr>
          <p:spPr>
            <a:xfrm rot="10800000">
              <a:off x="6863550" y="2267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8" name="Google Shape;478;p8"/>
            <p:cNvCxnSpPr/>
            <p:nvPr/>
          </p:nvCxnSpPr>
          <p:spPr>
            <a:xfrm rot="10800000">
              <a:off x="6863550" y="2473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9" name="Google Shape;479;p8"/>
            <p:cNvCxnSpPr/>
            <p:nvPr/>
          </p:nvCxnSpPr>
          <p:spPr>
            <a:xfrm rot="10800000">
              <a:off x="6863550" y="2679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480" name="Google Shape;480;p8"/>
          <p:cNvGrpSpPr/>
          <p:nvPr/>
        </p:nvGrpSpPr>
        <p:grpSpPr>
          <a:xfrm>
            <a:off x="33" y="-14417"/>
            <a:ext cx="12191920" cy="6886840"/>
            <a:chOff x="1888" y="-21775"/>
            <a:chExt cx="9142112" cy="5165130"/>
          </a:xfrm>
        </p:grpSpPr>
        <p:sp>
          <p:nvSpPr>
            <p:cNvPr id="481" name="Google Shape;481;p8"/>
            <p:cNvSpPr/>
            <p:nvPr/>
          </p:nvSpPr>
          <p:spPr>
            <a:xfrm>
              <a:off x="1888" y="-21775"/>
              <a:ext cx="9142112" cy="4126192"/>
            </a:xfrm>
            <a:custGeom>
              <a:avLst/>
              <a:gdLst/>
              <a:ahLst/>
              <a:cxnLst/>
              <a:rect l="l" t="t" r="r" b="b"/>
              <a:pathLst>
                <a:path w="285691" h="136482" extrusionOk="0">
                  <a:moveTo>
                    <a:pt x="243793" y="0"/>
                  </a:moveTo>
                  <a:cubicBezTo>
                    <a:pt x="241674" y="10406"/>
                    <a:pt x="234911" y="20550"/>
                    <a:pt x="220504" y="26241"/>
                  </a:cubicBezTo>
                  <a:cubicBezTo>
                    <a:pt x="201454" y="33766"/>
                    <a:pt x="174951" y="31266"/>
                    <a:pt x="155353" y="38291"/>
                  </a:cubicBezTo>
                  <a:cubicBezTo>
                    <a:pt x="123075" y="49875"/>
                    <a:pt x="125933" y="80046"/>
                    <a:pt x="97144" y="94500"/>
                  </a:cubicBezTo>
                  <a:cubicBezTo>
                    <a:pt x="80106" y="103060"/>
                    <a:pt x="56115" y="104061"/>
                    <a:pt x="34052" y="106156"/>
                  </a:cubicBezTo>
                  <a:cubicBezTo>
                    <a:pt x="22503" y="107263"/>
                    <a:pt x="10299" y="109121"/>
                    <a:pt x="1" y="112383"/>
                  </a:cubicBezTo>
                  <a:lnTo>
                    <a:pt x="1" y="136481"/>
                  </a:lnTo>
                  <a:cubicBezTo>
                    <a:pt x="2596" y="134802"/>
                    <a:pt x="5537" y="133314"/>
                    <a:pt x="8895" y="132028"/>
                  </a:cubicBezTo>
                  <a:cubicBezTo>
                    <a:pt x="20129" y="127743"/>
                    <a:pt x="33145" y="126895"/>
                    <a:pt x="46668" y="126895"/>
                  </a:cubicBezTo>
                  <a:cubicBezTo>
                    <a:pt x="55517" y="126895"/>
                    <a:pt x="64584" y="127258"/>
                    <a:pt x="73511" y="127258"/>
                  </a:cubicBezTo>
                  <a:cubicBezTo>
                    <a:pt x="77965" y="127258"/>
                    <a:pt x="82385" y="127167"/>
                    <a:pt x="86726" y="126897"/>
                  </a:cubicBezTo>
                  <a:cubicBezTo>
                    <a:pt x="117349" y="124992"/>
                    <a:pt x="145590" y="112955"/>
                    <a:pt x="158342" y="96357"/>
                  </a:cubicBezTo>
                  <a:cubicBezTo>
                    <a:pt x="170129" y="81022"/>
                    <a:pt x="171260" y="60996"/>
                    <a:pt x="195215" y="51887"/>
                  </a:cubicBezTo>
                  <a:cubicBezTo>
                    <a:pt x="214242" y="44660"/>
                    <a:pt x="240888" y="47601"/>
                    <a:pt x="259354" y="39874"/>
                  </a:cubicBezTo>
                  <a:cubicBezTo>
                    <a:pt x="275690" y="33028"/>
                    <a:pt x="280357" y="20229"/>
                    <a:pt x="285691" y="8787"/>
                  </a:cubicBezTo>
                  <a:lnTo>
                    <a:pt x="285691" y="0"/>
                  </a:lnTo>
                  <a:close/>
                </a:path>
              </a:pathLst>
            </a:custGeom>
            <a:solidFill>
              <a:schemeClr val="accent4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" name="Google Shape;482;p8"/>
            <p:cNvSpPr/>
            <p:nvPr/>
          </p:nvSpPr>
          <p:spPr>
            <a:xfrm>
              <a:off x="6299808" y="3098373"/>
              <a:ext cx="2844192" cy="2044982"/>
            </a:xfrm>
            <a:custGeom>
              <a:avLst/>
              <a:gdLst/>
              <a:ahLst/>
              <a:cxnLst/>
              <a:rect l="l" t="t" r="r" b="b"/>
              <a:pathLst>
                <a:path w="88881" h="64247" extrusionOk="0">
                  <a:moveTo>
                    <a:pt x="88881" y="0"/>
                  </a:moveTo>
                  <a:cubicBezTo>
                    <a:pt x="85285" y="179"/>
                    <a:pt x="81678" y="298"/>
                    <a:pt x="78130" y="667"/>
                  </a:cubicBezTo>
                  <a:cubicBezTo>
                    <a:pt x="61663" y="2358"/>
                    <a:pt x="47162" y="9608"/>
                    <a:pt x="41625" y="18943"/>
                  </a:cubicBezTo>
                  <a:cubicBezTo>
                    <a:pt x="38791" y="23717"/>
                    <a:pt x="38196" y="28849"/>
                    <a:pt x="36315" y="33778"/>
                  </a:cubicBezTo>
                  <a:cubicBezTo>
                    <a:pt x="31588" y="46232"/>
                    <a:pt x="17991" y="57257"/>
                    <a:pt x="1" y="64246"/>
                  </a:cubicBezTo>
                  <a:lnTo>
                    <a:pt x="49364" y="64246"/>
                  </a:lnTo>
                  <a:cubicBezTo>
                    <a:pt x="49733" y="63949"/>
                    <a:pt x="50090" y="63639"/>
                    <a:pt x="50436" y="63329"/>
                  </a:cubicBezTo>
                  <a:cubicBezTo>
                    <a:pt x="60997" y="53769"/>
                    <a:pt x="59306" y="39874"/>
                    <a:pt x="74058" y="32504"/>
                  </a:cubicBezTo>
                  <a:cubicBezTo>
                    <a:pt x="78380" y="30349"/>
                    <a:pt x="83476" y="29087"/>
                    <a:pt x="88881" y="28170"/>
                  </a:cubicBezTo>
                  <a:lnTo>
                    <a:pt x="88881" y="0"/>
                  </a:ln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" name="Google Shape;483;p8"/>
            <p:cNvSpPr/>
            <p:nvPr/>
          </p:nvSpPr>
          <p:spPr>
            <a:xfrm>
              <a:off x="1466464" y="2257794"/>
              <a:ext cx="7677536" cy="2885549"/>
            </a:xfrm>
            <a:custGeom>
              <a:avLst/>
              <a:gdLst/>
              <a:ahLst/>
              <a:cxnLst/>
              <a:rect l="l" t="t" r="r" b="b"/>
              <a:pathLst>
                <a:path w="239923" h="90655" extrusionOk="0">
                  <a:moveTo>
                    <a:pt x="239923" y="0"/>
                  </a:moveTo>
                  <a:cubicBezTo>
                    <a:pt x="224147" y="2489"/>
                    <a:pt x="206347" y="2393"/>
                    <a:pt x="192560" y="7632"/>
                  </a:cubicBezTo>
                  <a:cubicBezTo>
                    <a:pt x="168605" y="16740"/>
                    <a:pt x="167473" y="36767"/>
                    <a:pt x="155686" y="52114"/>
                  </a:cubicBezTo>
                  <a:cubicBezTo>
                    <a:pt x="142935" y="68699"/>
                    <a:pt x="114693" y="80748"/>
                    <a:pt x="84070" y="82653"/>
                  </a:cubicBezTo>
                  <a:cubicBezTo>
                    <a:pt x="79761" y="82920"/>
                    <a:pt x="75374" y="83009"/>
                    <a:pt x="70953" y="83009"/>
                  </a:cubicBezTo>
                  <a:cubicBezTo>
                    <a:pt x="61994" y="83009"/>
                    <a:pt x="52893" y="82643"/>
                    <a:pt x="44012" y="82643"/>
                  </a:cubicBezTo>
                  <a:cubicBezTo>
                    <a:pt x="30488" y="82643"/>
                    <a:pt x="17473" y="83493"/>
                    <a:pt x="6239" y="87785"/>
                  </a:cubicBezTo>
                  <a:cubicBezTo>
                    <a:pt x="3977" y="88642"/>
                    <a:pt x="1905" y="89606"/>
                    <a:pt x="0" y="90654"/>
                  </a:cubicBezTo>
                  <a:lnTo>
                    <a:pt x="151043" y="90654"/>
                  </a:lnTo>
                  <a:cubicBezTo>
                    <a:pt x="169033" y="83665"/>
                    <a:pt x="182630" y="72640"/>
                    <a:pt x="187357" y="60186"/>
                  </a:cubicBezTo>
                  <a:cubicBezTo>
                    <a:pt x="189238" y="55257"/>
                    <a:pt x="189833" y="50125"/>
                    <a:pt x="192667" y="45351"/>
                  </a:cubicBezTo>
                  <a:cubicBezTo>
                    <a:pt x="198204" y="36016"/>
                    <a:pt x="212705" y="28766"/>
                    <a:pt x="229172" y="27075"/>
                  </a:cubicBezTo>
                  <a:cubicBezTo>
                    <a:pt x="232720" y="26706"/>
                    <a:pt x="236327" y="26587"/>
                    <a:pt x="239923" y="26408"/>
                  </a:cubicBezTo>
                  <a:lnTo>
                    <a:pt x="239923" y="0"/>
                  </a:ln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4" name="Google Shape;484;p8"/>
            <p:cNvSpPr/>
            <p:nvPr/>
          </p:nvSpPr>
          <p:spPr>
            <a:xfrm>
              <a:off x="1888" y="39626"/>
              <a:ext cx="9142112" cy="5103686"/>
            </a:xfrm>
            <a:custGeom>
              <a:avLst/>
              <a:gdLst/>
              <a:ahLst/>
              <a:cxnLst/>
              <a:rect l="l" t="t" r="r" b="b"/>
              <a:pathLst>
                <a:path w="285691" h="160342" extrusionOk="0">
                  <a:moveTo>
                    <a:pt x="285691" y="0"/>
                  </a:moveTo>
                  <a:cubicBezTo>
                    <a:pt x="280357" y="11442"/>
                    <a:pt x="275690" y="24241"/>
                    <a:pt x="259354" y="31087"/>
                  </a:cubicBezTo>
                  <a:cubicBezTo>
                    <a:pt x="240888" y="38814"/>
                    <a:pt x="214242" y="35873"/>
                    <a:pt x="195215" y="43101"/>
                  </a:cubicBezTo>
                  <a:cubicBezTo>
                    <a:pt x="171260" y="52209"/>
                    <a:pt x="170129" y="72247"/>
                    <a:pt x="158342" y="87582"/>
                  </a:cubicBezTo>
                  <a:cubicBezTo>
                    <a:pt x="145590" y="104180"/>
                    <a:pt x="117337" y="116217"/>
                    <a:pt x="86726" y="118122"/>
                  </a:cubicBezTo>
                  <a:cubicBezTo>
                    <a:pt x="82385" y="118392"/>
                    <a:pt x="77965" y="118483"/>
                    <a:pt x="73511" y="118483"/>
                  </a:cubicBezTo>
                  <a:cubicBezTo>
                    <a:pt x="64584" y="118483"/>
                    <a:pt x="55517" y="118120"/>
                    <a:pt x="46668" y="118120"/>
                  </a:cubicBezTo>
                  <a:cubicBezTo>
                    <a:pt x="33145" y="118120"/>
                    <a:pt x="20129" y="118968"/>
                    <a:pt x="8895" y="123253"/>
                  </a:cubicBezTo>
                  <a:cubicBezTo>
                    <a:pt x="5537" y="124539"/>
                    <a:pt x="2596" y="126039"/>
                    <a:pt x="1" y="127706"/>
                  </a:cubicBezTo>
                  <a:lnTo>
                    <a:pt x="1" y="160341"/>
                  </a:lnTo>
                  <a:lnTo>
                    <a:pt x="4525" y="160341"/>
                  </a:lnTo>
                  <a:cubicBezTo>
                    <a:pt x="8537" y="151864"/>
                    <a:pt x="15360" y="144292"/>
                    <a:pt x="27683" y="139589"/>
                  </a:cubicBezTo>
                  <a:cubicBezTo>
                    <a:pt x="38917" y="135303"/>
                    <a:pt x="51933" y="134455"/>
                    <a:pt x="65456" y="134455"/>
                  </a:cubicBezTo>
                  <a:cubicBezTo>
                    <a:pt x="74305" y="134455"/>
                    <a:pt x="83372" y="134818"/>
                    <a:pt x="92299" y="134818"/>
                  </a:cubicBezTo>
                  <a:cubicBezTo>
                    <a:pt x="96753" y="134818"/>
                    <a:pt x="101173" y="134728"/>
                    <a:pt x="105514" y="134457"/>
                  </a:cubicBezTo>
                  <a:cubicBezTo>
                    <a:pt x="136125" y="132552"/>
                    <a:pt x="164378" y="120503"/>
                    <a:pt x="177118" y="103918"/>
                  </a:cubicBezTo>
                  <a:cubicBezTo>
                    <a:pt x="188917" y="88582"/>
                    <a:pt x="190036" y="68544"/>
                    <a:pt x="214003" y="59436"/>
                  </a:cubicBezTo>
                  <a:cubicBezTo>
                    <a:pt x="233030" y="52209"/>
                    <a:pt x="259676" y="55150"/>
                    <a:pt x="278131" y="47423"/>
                  </a:cubicBezTo>
                  <a:cubicBezTo>
                    <a:pt x="281000" y="46220"/>
                    <a:pt x="283476" y="44827"/>
                    <a:pt x="285691" y="43303"/>
                  </a:cubicBezTo>
                  <a:lnTo>
                    <a:pt x="285691" y="0"/>
                  </a:ln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5" name="Google Shape;485;p8"/>
            <p:cNvSpPr/>
            <p:nvPr/>
          </p:nvSpPr>
          <p:spPr>
            <a:xfrm>
              <a:off x="146656" y="1417948"/>
              <a:ext cx="8997344" cy="3725383"/>
            </a:xfrm>
            <a:custGeom>
              <a:avLst/>
              <a:gdLst/>
              <a:ahLst/>
              <a:cxnLst/>
              <a:rect l="l" t="t" r="r" b="b"/>
              <a:pathLst>
                <a:path w="281167" h="117040" extrusionOk="0">
                  <a:moveTo>
                    <a:pt x="281167" y="1"/>
                  </a:moveTo>
                  <a:cubicBezTo>
                    <a:pt x="278952" y="1525"/>
                    <a:pt x="276476" y="2918"/>
                    <a:pt x="273618" y="4121"/>
                  </a:cubicBezTo>
                  <a:cubicBezTo>
                    <a:pt x="255152" y="11848"/>
                    <a:pt x="228506" y="8907"/>
                    <a:pt x="209479" y="16134"/>
                  </a:cubicBezTo>
                  <a:cubicBezTo>
                    <a:pt x="185524" y="25242"/>
                    <a:pt x="184393" y="45280"/>
                    <a:pt x="172606" y="60616"/>
                  </a:cubicBezTo>
                  <a:cubicBezTo>
                    <a:pt x="159854" y="77213"/>
                    <a:pt x="131613" y="89250"/>
                    <a:pt x="100990" y="91155"/>
                  </a:cubicBezTo>
                  <a:cubicBezTo>
                    <a:pt x="96649" y="91426"/>
                    <a:pt x="92229" y="91516"/>
                    <a:pt x="87775" y="91516"/>
                  </a:cubicBezTo>
                  <a:cubicBezTo>
                    <a:pt x="78848" y="91516"/>
                    <a:pt x="69781" y="91153"/>
                    <a:pt x="60932" y="91153"/>
                  </a:cubicBezTo>
                  <a:cubicBezTo>
                    <a:pt x="47409" y="91153"/>
                    <a:pt x="34393" y="92001"/>
                    <a:pt x="23159" y="96287"/>
                  </a:cubicBezTo>
                  <a:cubicBezTo>
                    <a:pt x="10836" y="100990"/>
                    <a:pt x="4013" y="108562"/>
                    <a:pt x="1" y="117039"/>
                  </a:cubicBezTo>
                  <a:lnTo>
                    <a:pt x="41244" y="117039"/>
                  </a:lnTo>
                  <a:cubicBezTo>
                    <a:pt x="43161" y="115991"/>
                    <a:pt x="45221" y="115027"/>
                    <a:pt x="47483" y="114170"/>
                  </a:cubicBezTo>
                  <a:cubicBezTo>
                    <a:pt x="58717" y="109878"/>
                    <a:pt x="71732" y="109028"/>
                    <a:pt x="85256" y="109028"/>
                  </a:cubicBezTo>
                  <a:cubicBezTo>
                    <a:pt x="94137" y="109028"/>
                    <a:pt x="103238" y="109394"/>
                    <a:pt x="112197" y="109394"/>
                  </a:cubicBezTo>
                  <a:cubicBezTo>
                    <a:pt x="116618" y="109394"/>
                    <a:pt x="121005" y="109305"/>
                    <a:pt x="125314" y="109038"/>
                  </a:cubicBezTo>
                  <a:cubicBezTo>
                    <a:pt x="155937" y="107133"/>
                    <a:pt x="184179" y="95084"/>
                    <a:pt x="196930" y="78499"/>
                  </a:cubicBezTo>
                  <a:cubicBezTo>
                    <a:pt x="208717" y="63152"/>
                    <a:pt x="209849" y="43125"/>
                    <a:pt x="233804" y="34017"/>
                  </a:cubicBezTo>
                  <a:cubicBezTo>
                    <a:pt x="247603" y="28778"/>
                    <a:pt x="265391" y="28874"/>
                    <a:pt x="281167" y="26385"/>
                  </a:cubicBezTo>
                  <a:lnTo>
                    <a:pt x="281167" y="1"/>
                  </a:ln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" name="Google Shape;486;p8"/>
            <p:cNvSpPr/>
            <p:nvPr/>
          </p:nvSpPr>
          <p:spPr>
            <a:xfrm>
              <a:off x="2966464" y="3806218"/>
              <a:ext cx="152032" cy="146545"/>
            </a:xfrm>
            <a:custGeom>
              <a:avLst/>
              <a:gdLst/>
              <a:ahLst/>
              <a:cxnLst/>
              <a:rect l="l" t="t" r="r" b="b"/>
              <a:pathLst>
                <a:path w="4751" h="4604" extrusionOk="0">
                  <a:moveTo>
                    <a:pt x="2418" y="1"/>
                  </a:moveTo>
                  <a:cubicBezTo>
                    <a:pt x="1227" y="1"/>
                    <a:pt x="0" y="1034"/>
                    <a:pt x="0" y="2301"/>
                  </a:cubicBezTo>
                  <a:cubicBezTo>
                    <a:pt x="0" y="3574"/>
                    <a:pt x="1230" y="4604"/>
                    <a:pt x="2419" y="4604"/>
                  </a:cubicBezTo>
                  <a:cubicBezTo>
                    <a:pt x="2953" y="4604"/>
                    <a:pt x="3479" y="4396"/>
                    <a:pt x="3882" y="3908"/>
                  </a:cubicBezTo>
                  <a:cubicBezTo>
                    <a:pt x="3905" y="3884"/>
                    <a:pt x="3929" y="3849"/>
                    <a:pt x="3953" y="3825"/>
                  </a:cubicBezTo>
                  <a:cubicBezTo>
                    <a:pt x="4751" y="2860"/>
                    <a:pt x="4751" y="1753"/>
                    <a:pt x="3953" y="789"/>
                  </a:cubicBezTo>
                  <a:cubicBezTo>
                    <a:pt x="3929" y="765"/>
                    <a:pt x="3905" y="729"/>
                    <a:pt x="3882" y="694"/>
                  </a:cubicBezTo>
                  <a:cubicBezTo>
                    <a:pt x="3477" y="208"/>
                    <a:pt x="2951" y="1"/>
                    <a:pt x="2418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" name="Google Shape;487;p8"/>
            <p:cNvSpPr/>
            <p:nvPr/>
          </p:nvSpPr>
          <p:spPr>
            <a:xfrm>
              <a:off x="1466479" y="3370685"/>
              <a:ext cx="198912" cy="196327"/>
            </a:xfrm>
            <a:custGeom>
              <a:avLst/>
              <a:gdLst/>
              <a:ahLst/>
              <a:cxnLst/>
              <a:rect l="l" t="t" r="r" b="b"/>
              <a:pathLst>
                <a:path w="6216" h="6168" extrusionOk="0">
                  <a:moveTo>
                    <a:pt x="3210" y="1"/>
                  </a:moveTo>
                  <a:cubicBezTo>
                    <a:pt x="3041" y="1"/>
                    <a:pt x="2872" y="20"/>
                    <a:pt x="2703" y="60"/>
                  </a:cubicBezTo>
                  <a:cubicBezTo>
                    <a:pt x="2286" y="71"/>
                    <a:pt x="1905" y="202"/>
                    <a:pt x="1560" y="417"/>
                  </a:cubicBezTo>
                  <a:cubicBezTo>
                    <a:pt x="1334" y="571"/>
                    <a:pt x="1120" y="726"/>
                    <a:pt x="917" y="917"/>
                  </a:cubicBezTo>
                  <a:cubicBezTo>
                    <a:pt x="762" y="1119"/>
                    <a:pt x="596" y="1333"/>
                    <a:pt x="441" y="1536"/>
                  </a:cubicBezTo>
                  <a:cubicBezTo>
                    <a:pt x="108" y="2048"/>
                    <a:pt x="72" y="2524"/>
                    <a:pt x="24" y="3108"/>
                  </a:cubicBezTo>
                  <a:cubicBezTo>
                    <a:pt x="12" y="3143"/>
                    <a:pt x="12" y="3167"/>
                    <a:pt x="12" y="3203"/>
                  </a:cubicBezTo>
                  <a:cubicBezTo>
                    <a:pt x="0" y="3608"/>
                    <a:pt x="84" y="3989"/>
                    <a:pt x="262" y="4346"/>
                  </a:cubicBezTo>
                  <a:cubicBezTo>
                    <a:pt x="381" y="4715"/>
                    <a:pt x="596" y="5036"/>
                    <a:pt x="882" y="5298"/>
                  </a:cubicBezTo>
                  <a:cubicBezTo>
                    <a:pt x="1084" y="5453"/>
                    <a:pt x="1286" y="5608"/>
                    <a:pt x="1477" y="5763"/>
                  </a:cubicBezTo>
                  <a:cubicBezTo>
                    <a:pt x="1941" y="6025"/>
                    <a:pt x="2441" y="6167"/>
                    <a:pt x="2977" y="6167"/>
                  </a:cubicBezTo>
                  <a:cubicBezTo>
                    <a:pt x="3013" y="6167"/>
                    <a:pt x="3037" y="6155"/>
                    <a:pt x="3072" y="6155"/>
                  </a:cubicBezTo>
                  <a:lnTo>
                    <a:pt x="3096" y="6155"/>
                  </a:lnTo>
                  <a:cubicBezTo>
                    <a:pt x="3122" y="6156"/>
                    <a:pt x="3148" y="6157"/>
                    <a:pt x="3174" y="6157"/>
                  </a:cubicBezTo>
                  <a:cubicBezTo>
                    <a:pt x="3562" y="6157"/>
                    <a:pt x="3929" y="6072"/>
                    <a:pt x="4275" y="5894"/>
                  </a:cubicBezTo>
                  <a:cubicBezTo>
                    <a:pt x="4656" y="5763"/>
                    <a:pt x="4989" y="5560"/>
                    <a:pt x="5263" y="5251"/>
                  </a:cubicBezTo>
                  <a:cubicBezTo>
                    <a:pt x="5442" y="5060"/>
                    <a:pt x="5608" y="4846"/>
                    <a:pt x="5751" y="4620"/>
                  </a:cubicBezTo>
                  <a:cubicBezTo>
                    <a:pt x="5858" y="4370"/>
                    <a:pt x="5965" y="4131"/>
                    <a:pt x="6061" y="3881"/>
                  </a:cubicBezTo>
                  <a:cubicBezTo>
                    <a:pt x="6192" y="3477"/>
                    <a:pt x="6216" y="3072"/>
                    <a:pt x="6120" y="2667"/>
                  </a:cubicBezTo>
                  <a:cubicBezTo>
                    <a:pt x="6120" y="2381"/>
                    <a:pt x="6049" y="2131"/>
                    <a:pt x="5906" y="1893"/>
                  </a:cubicBezTo>
                  <a:cubicBezTo>
                    <a:pt x="5787" y="1512"/>
                    <a:pt x="5573" y="1179"/>
                    <a:pt x="5275" y="905"/>
                  </a:cubicBezTo>
                  <a:cubicBezTo>
                    <a:pt x="5073" y="738"/>
                    <a:pt x="4858" y="583"/>
                    <a:pt x="4656" y="417"/>
                  </a:cubicBezTo>
                  <a:cubicBezTo>
                    <a:pt x="4406" y="321"/>
                    <a:pt x="4168" y="214"/>
                    <a:pt x="3918" y="107"/>
                  </a:cubicBezTo>
                  <a:cubicBezTo>
                    <a:pt x="3682" y="38"/>
                    <a:pt x="3446" y="1"/>
                    <a:pt x="3210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" name="Google Shape;488;p8"/>
            <p:cNvSpPr/>
            <p:nvPr/>
          </p:nvSpPr>
          <p:spPr>
            <a:xfrm>
              <a:off x="1070501" y="4837740"/>
              <a:ext cx="198906" cy="153396"/>
            </a:xfrm>
            <a:custGeom>
              <a:avLst/>
              <a:gdLst/>
              <a:ahLst/>
              <a:cxnLst/>
              <a:rect l="l" t="t" r="r" b="b"/>
              <a:pathLst>
                <a:path w="9323" h="7228" extrusionOk="0">
                  <a:moveTo>
                    <a:pt x="4667" y="0"/>
                  </a:moveTo>
                  <a:cubicBezTo>
                    <a:pt x="12" y="0"/>
                    <a:pt x="0" y="7227"/>
                    <a:pt x="4667" y="7227"/>
                  </a:cubicBezTo>
                  <a:cubicBezTo>
                    <a:pt x="9311" y="7227"/>
                    <a:pt x="9323" y="0"/>
                    <a:pt x="4667" y="0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9" name="Google Shape;489;p8"/>
            <p:cNvSpPr/>
            <p:nvPr/>
          </p:nvSpPr>
          <p:spPr>
            <a:xfrm>
              <a:off x="6951328" y="3699713"/>
              <a:ext cx="152064" cy="146545"/>
            </a:xfrm>
            <a:custGeom>
              <a:avLst/>
              <a:gdLst/>
              <a:ahLst/>
              <a:cxnLst/>
              <a:rect l="l" t="t" r="r" b="b"/>
              <a:pathLst>
                <a:path w="4752" h="4604" extrusionOk="0">
                  <a:moveTo>
                    <a:pt x="2419" y="1"/>
                  </a:moveTo>
                  <a:cubicBezTo>
                    <a:pt x="1228" y="1"/>
                    <a:pt x="1" y="1035"/>
                    <a:pt x="1" y="2301"/>
                  </a:cubicBezTo>
                  <a:cubicBezTo>
                    <a:pt x="1" y="3574"/>
                    <a:pt x="1230" y="4604"/>
                    <a:pt x="2419" y="4604"/>
                  </a:cubicBezTo>
                  <a:cubicBezTo>
                    <a:pt x="2953" y="4604"/>
                    <a:pt x="3480" y="4396"/>
                    <a:pt x="3882" y="3909"/>
                  </a:cubicBezTo>
                  <a:cubicBezTo>
                    <a:pt x="3906" y="3873"/>
                    <a:pt x="3930" y="3849"/>
                    <a:pt x="3953" y="3813"/>
                  </a:cubicBezTo>
                  <a:cubicBezTo>
                    <a:pt x="4751" y="2861"/>
                    <a:pt x="4751" y="1754"/>
                    <a:pt x="3953" y="789"/>
                  </a:cubicBezTo>
                  <a:cubicBezTo>
                    <a:pt x="3930" y="753"/>
                    <a:pt x="3906" y="730"/>
                    <a:pt x="3882" y="694"/>
                  </a:cubicBezTo>
                  <a:cubicBezTo>
                    <a:pt x="3477" y="208"/>
                    <a:pt x="2951" y="1"/>
                    <a:pt x="2419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0" name="Google Shape;490;p8"/>
            <p:cNvSpPr/>
            <p:nvPr/>
          </p:nvSpPr>
          <p:spPr>
            <a:xfrm>
              <a:off x="5194144" y="3113810"/>
              <a:ext cx="198912" cy="196423"/>
            </a:xfrm>
            <a:custGeom>
              <a:avLst/>
              <a:gdLst/>
              <a:ahLst/>
              <a:cxnLst/>
              <a:rect l="l" t="t" r="r" b="b"/>
              <a:pathLst>
                <a:path w="6216" h="6171" extrusionOk="0">
                  <a:moveTo>
                    <a:pt x="3232" y="0"/>
                  </a:moveTo>
                  <a:cubicBezTo>
                    <a:pt x="3055" y="0"/>
                    <a:pt x="2879" y="22"/>
                    <a:pt x="2704" y="63"/>
                  </a:cubicBezTo>
                  <a:cubicBezTo>
                    <a:pt x="2299" y="75"/>
                    <a:pt x="1918" y="194"/>
                    <a:pt x="1561" y="420"/>
                  </a:cubicBezTo>
                  <a:cubicBezTo>
                    <a:pt x="1334" y="563"/>
                    <a:pt x="1120" y="730"/>
                    <a:pt x="918" y="908"/>
                  </a:cubicBezTo>
                  <a:cubicBezTo>
                    <a:pt x="763" y="1123"/>
                    <a:pt x="608" y="1325"/>
                    <a:pt x="441" y="1539"/>
                  </a:cubicBezTo>
                  <a:cubicBezTo>
                    <a:pt x="120" y="2039"/>
                    <a:pt x="72" y="2527"/>
                    <a:pt x="25" y="3111"/>
                  </a:cubicBezTo>
                  <a:cubicBezTo>
                    <a:pt x="25" y="3147"/>
                    <a:pt x="13" y="3170"/>
                    <a:pt x="13" y="3206"/>
                  </a:cubicBezTo>
                  <a:cubicBezTo>
                    <a:pt x="1" y="3611"/>
                    <a:pt x="84" y="3992"/>
                    <a:pt x="275" y="4349"/>
                  </a:cubicBezTo>
                  <a:cubicBezTo>
                    <a:pt x="394" y="4718"/>
                    <a:pt x="596" y="5028"/>
                    <a:pt x="882" y="5302"/>
                  </a:cubicBezTo>
                  <a:cubicBezTo>
                    <a:pt x="1084" y="5456"/>
                    <a:pt x="1287" y="5611"/>
                    <a:pt x="1477" y="5766"/>
                  </a:cubicBezTo>
                  <a:cubicBezTo>
                    <a:pt x="1942" y="6028"/>
                    <a:pt x="2442" y="6159"/>
                    <a:pt x="2977" y="6171"/>
                  </a:cubicBezTo>
                  <a:cubicBezTo>
                    <a:pt x="3013" y="6159"/>
                    <a:pt x="3037" y="6159"/>
                    <a:pt x="3073" y="6159"/>
                  </a:cubicBezTo>
                  <a:lnTo>
                    <a:pt x="3097" y="6159"/>
                  </a:lnTo>
                  <a:cubicBezTo>
                    <a:pt x="3122" y="6160"/>
                    <a:pt x="3148" y="6160"/>
                    <a:pt x="3174" y="6160"/>
                  </a:cubicBezTo>
                  <a:cubicBezTo>
                    <a:pt x="3563" y="6160"/>
                    <a:pt x="3940" y="6076"/>
                    <a:pt x="4275" y="5897"/>
                  </a:cubicBezTo>
                  <a:cubicBezTo>
                    <a:pt x="4656" y="5766"/>
                    <a:pt x="4990" y="5552"/>
                    <a:pt x="5263" y="5254"/>
                  </a:cubicBezTo>
                  <a:cubicBezTo>
                    <a:pt x="5454" y="5052"/>
                    <a:pt x="5609" y="4837"/>
                    <a:pt x="5764" y="4623"/>
                  </a:cubicBezTo>
                  <a:cubicBezTo>
                    <a:pt x="5859" y="4373"/>
                    <a:pt x="5966" y="4135"/>
                    <a:pt x="6073" y="3885"/>
                  </a:cubicBezTo>
                  <a:cubicBezTo>
                    <a:pt x="6192" y="3480"/>
                    <a:pt x="6216" y="3075"/>
                    <a:pt x="6121" y="2658"/>
                  </a:cubicBezTo>
                  <a:cubicBezTo>
                    <a:pt x="6121" y="2385"/>
                    <a:pt x="6049" y="2123"/>
                    <a:pt x="5918" y="1885"/>
                  </a:cubicBezTo>
                  <a:cubicBezTo>
                    <a:pt x="5787" y="1504"/>
                    <a:pt x="5573" y="1182"/>
                    <a:pt x="5275" y="896"/>
                  </a:cubicBezTo>
                  <a:cubicBezTo>
                    <a:pt x="5073" y="742"/>
                    <a:pt x="4871" y="587"/>
                    <a:pt x="4656" y="420"/>
                  </a:cubicBezTo>
                  <a:cubicBezTo>
                    <a:pt x="4418" y="325"/>
                    <a:pt x="4168" y="218"/>
                    <a:pt x="3930" y="110"/>
                  </a:cubicBezTo>
                  <a:cubicBezTo>
                    <a:pt x="3694" y="36"/>
                    <a:pt x="3462" y="0"/>
                    <a:pt x="3232" y="0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1" name="Google Shape;491;p8"/>
            <p:cNvSpPr/>
            <p:nvPr/>
          </p:nvSpPr>
          <p:spPr>
            <a:xfrm>
              <a:off x="8691145" y="1128850"/>
              <a:ext cx="88800" cy="68244"/>
            </a:xfrm>
            <a:custGeom>
              <a:avLst/>
              <a:gdLst/>
              <a:ahLst/>
              <a:cxnLst/>
              <a:rect l="l" t="t" r="r" b="b"/>
              <a:pathLst>
                <a:path w="2775" h="2144" extrusionOk="0">
                  <a:moveTo>
                    <a:pt x="1393" y="1"/>
                  </a:moveTo>
                  <a:cubicBezTo>
                    <a:pt x="12" y="1"/>
                    <a:pt x="0" y="2144"/>
                    <a:pt x="1393" y="2144"/>
                  </a:cubicBezTo>
                  <a:cubicBezTo>
                    <a:pt x="2775" y="2144"/>
                    <a:pt x="2775" y="1"/>
                    <a:pt x="1393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92" name="Google Shape;492;p8"/>
          <p:cNvGrpSpPr/>
          <p:nvPr/>
        </p:nvGrpSpPr>
        <p:grpSpPr>
          <a:xfrm>
            <a:off x="180967" y="87018"/>
            <a:ext cx="11966755" cy="6692645"/>
            <a:chOff x="135725" y="65263"/>
            <a:chExt cx="8975066" cy="5019484"/>
          </a:xfrm>
        </p:grpSpPr>
        <p:sp>
          <p:nvSpPr>
            <p:cNvPr id="493" name="Google Shape;493;p8"/>
            <p:cNvSpPr/>
            <p:nvPr/>
          </p:nvSpPr>
          <p:spPr>
            <a:xfrm>
              <a:off x="8600354" y="115167"/>
              <a:ext cx="298406" cy="230067"/>
            </a:xfrm>
            <a:custGeom>
              <a:avLst/>
              <a:gdLst/>
              <a:ahLst/>
              <a:cxnLst/>
              <a:rect l="l" t="t" r="r" b="b"/>
              <a:pathLst>
                <a:path w="9323" h="7228" extrusionOk="0">
                  <a:moveTo>
                    <a:pt x="4667" y="0"/>
                  </a:moveTo>
                  <a:cubicBezTo>
                    <a:pt x="12" y="0"/>
                    <a:pt x="0" y="7227"/>
                    <a:pt x="4667" y="7227"/>
                  </a:cubicBezTo>
                  <a:cubicBezTo>
                    <a:pt x="9311" y="7227"/>
                    <a:pt x="9323" y="0"/>
                    <a:pt x="4667" y="0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4" name="Google Shape;494;p8"/>
            <p:cNvSpPr/>
            <p:nvPr/>
          </p:nvSpPr>
          <p:spPr>
            <a:xfrm>
              <a:off x="246145" y="4197725"/>
              <a:ext cx="88821" cy="68244"/>
            </a:xfrm>
            <a:custGeom>
              <a:avLst/>
              <a:gdLst/>
              <a:ahLst/>
              <a:cxnLst/>
              <a:rect l="l" t="t" r="r" b="b"/>
              <a:pathLst>
                <a:path w="2775" h="2144" extrusionOk="0">
                  <a:moveTo>
                    <a:pt x="1393" y="1"/>
                  </a:moveTo>
                  <a:cubicBezTo>
                    <a:pt x="12" y="1"/>
                    <a:pt x="0" y="2144"/>
                    <a:pt x="1393" y="2144"/>
                  </a:cubicBezTo>
                  <a:cubicBezTo>
                    <a:pt x="2775" y="2144"/>
                    <a:pt x="2775" y="1"/>
                    <a:pt x="1393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5" name="Google Shape;495;p8"/>
            <p:cNvSpPr/>
            <p:nvPr/>
          </p:nvSpPr>
          <p:spPr>
            <a:xfrm>
              <a:off x="6054120" y="4949125"/>
              <a:ext cx="88821" cy="68244"/>
            </a:xfrm>
            <a:custGeom>
              <a:avLst/>
              <a:gdLst/>
              <a:ahLst/>
              <a:cxnLst/>
              <a:rect l="l" t="t" r="r" b="b"/>
              <a:pathLst>
                <a:path w="2775" h="2144" extrusionOk="0">
                  <a:moveTo>
                    <a:pt x="1393" y="1"/>
                  </a:moveTo>
                  <a:cubicBezTo>
                    <a:pt x="12" y="1"/>
                    <a:pt x="0" y="2144"/>
                    <a:pt x="1393" y="2144"/>
                  </a:cubicBezTo>
                  <a:cubicBezTo>
                    <a:pt x="2775" y="2144"/>
                    <a:pt x="2775" y="1"/>
                    <a:pt x="1393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6" name="Google Shape;496;p8"/>
            <p:cNvSpPr/>
            <p:nvPr/>
          </p:nvSpPr>
          <p:spPr>
            <a:xfrm>
              <a:off x="9021970" y="448500"/>
              <a:ext cx="88821" cy="68244"/>
            </a:xfrm>
            <a:custGeom>
              <a:avLst/>
              <a:gdLst/>
              <a:ahLst/>
              <a:cxnLst/>
              <a:rect l="l" t="t" r="r" b="b"/>
              <a:pathLst>
                <a:path w="2775" h="2144" extrusionOk="0">
                  <a:moveTo>
                    <a:pt x="1393" y="1"/>
                  </a:moveTo>
                  <a:cubicBezTo>
                    <a:pt x="12" y="1"/>
                    <a:pt x="0" y="2144"/>
                    <a:pt x="1393" y="2144"/>
                  </a:cubicBezTo>
                  <a:cubicBezTo>
                    <a:pt x="2775" y="2144"/>
                    <a:pt x="2775" y="1"/>
                    <a:pt x="1393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7" name="Google Shape;497;p8"/>
            <p:cNvSpPr/>
            <p:nvPr/>
          </p:nvSpPr>
          <p:spPr>
            <a:xfrm>
              <a:off x="8898745" y="688925"/>
              <a:ext cx="88821" cy="68244"/>
            </a:xfrm>
            <a:custGeom>
              <a:avLst/>
              <a:gdLst/>
              <a:ahLst/>
              <a:cxnLst/>
              <a:rect l="l" t="t" r="r" b="b"/>
              <a:pathLst>
                <a:path w="2775" h="2144" extrusionOk="0">
                  <a:moveTo>
                    <a:pt x="1393" y="1"/>
                  </a:moveTo>
                  <a:cubicBezTo>
                    <a:pt x="12" y="1"/>
                    <a:pt x="0" y="2144"/>
                    <a:pt x="1393" y="2144"/>
                  </a:cubicBezTo>
                  <a:cubicBezTo>
                    <a:pt x="2775" y="2144"/>
                    <a:pt x="2775" y="1"/>
                    <a:pt x="1393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8" name="Google Shape;498;p8"/>
            <p:cNvSpPr/>
            <p:nvPr/>
          </p:nvSpPr>
          <p:spPr>
            <a:xfrm>
              <a:off x="395554" y="4848692"/>
              <a:ext cx="298406" cy="230067"/>
            </a:xfrm>
            <a:custGeom>
              <a:avLst/>
              <a:gdLst/>
              <a:ahLst/>
              <a:cxnLst/>
              <a:rect l="l" t="t" r="r" b="b"/>
              <a:pathLst>
                <a:path w="9323" h="7228" extrusionOk="0">
                  <a:moveTo>
                    <a:pt x="4667" y="0"/>
                  </a:moveTo>
                  <a:cubicBezTo>
                    <a:pt x="12" y="0"/>
                    <a:pt x="0" y="7227"/>
                    <a:pt x="4667" y="7227"/>
                  </a:cubicBezTo>
                  <a:cubicBezTo>
                    <a:pt x="9311" y="7227"/>
                    <a:pt x="9323" y="0"/>
                    <a:pt x="4667" y="0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9" name="Google Shape;499;p8"/>
            <p:cNvSpPr/>
            <p:nvPr/>
          </p:nvSpPr>
          <p:spPr>
            <a:xfrm>
              <a:off x="8898745" y="3769475"/>
              <a:ext cx="88821" cy="68244"/>
            </a:xfrm>
            <a:custGeom>
              <a:avLst/>
              <a:gdLst/>
              <a:ahLst/>
              <a:cxnLst/>
              <a:rect l="l" t="t" r="r" b="b"/>
              <a:pathLst>
                <a:path w="2775" h="2144" extrusionOk="0">
                  <a:moveTo>
                    <a:pt x="1393" y="1"/>
                  </a:moveTo>
                  <a:cubicBezTo>
                    <a:pt x="12" y="1"/>
                    <a:pt x="0" y="2144"/>
                    <a:pt x="1393" y="2144"/>
                  </a:cubicBezTo>
                  <a:cubicBezTo>
                    <a:pt x="2775" y="2144"/>
                    <a:pt x="2775" y="1"/>
                    <a:pt x="1393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0" name="Google Shape;500;p8"/>
            <p:cNvSpPr/>
            <p:nvPr/>
          </p:nvSpPr>
          <p:spPr>
            <a:xfrm>
              <a:off x="795168" y="112688"/>
              <a:ext cx="132709" cy="132876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1" name="Google Shape;501;p8"/>
            <p:cNvSpPr/>
            <p:nvPr/>
          </p:nvSpPr>
          <p:spPr>
            <a:xfrm>
              <a:off x="6252975" y="65263"/>
              <a:ext cx="227398" cy="227700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2" name="Google Shape;502;p8"/>
            <p:cNvSpPr/>
            <p:nvPr/>
          </p:nvSpPr>
          <p:spPr>
            <a:xfrm>
              <a:off x="135725" y="112688"/>
              <a:ext cx="132709" cy="132876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3" name="Google Shape;503;p8"/>
            <p:cNvSpPr/>
            <p:nvPr/>
          </p:nvSpPr>
          <p:spPr>
            <a:xfrm>
              <a:off x="135725" y="601088"/>
              <a:ext cx="132709" cy="132876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4" name="Google Shape;504;p8"/>
            <p:cNvSpPr/>
            <p:nvPr/>
          </p:nvSpPr>
          <p:spPr>
            <a:xfrm>
              <a:off x="8673300" y="4718075"/>
              <a:ext cx="366171" cy="366672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05" name="Google Shape;505;p8"/>
          <p:cNvSpPr txBox="1">
            <a:spLocks noGrp="1"/>
          </p:cNvSpPr>
          <p:nvPr>
            <p:ph type="title"/>
          </p:nvPr>
        </p:nvSpPr>
        <p:spPr>
          <a:xfrm>
            <a:off x="2333367" y="2450705"/>
            <a:ext cx="7525200" cy="182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13866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430541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aption">
  <p:cSld name="Caption">
    <p:spTree>
      <p:nvGrpSpPr>
        <p:cNvPr id="1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Google Shape;575;p10"/>
          <p:cNvSpPr txBox="1">
            <a:spLocks noGrp="1"/>
          </p:cNvSpPr>
          <p:nvPr>
            <p:ph type="title"/>
          </p:nvPr>
        </p:nvSpPr>
        <p:spPr>
          <a:xfrm>
            <a:off x="2117200" y="2063517"/>
            <a:ext cx="7957600" cy="286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50000"/>
              </a:lnSpc>
              <a:spcBef>
                <a:spcPts val="40"/>
              </a:spcBef>
              <a:spcAft>
                <a:spcPts val="0"/>
              </a:spcAft>
              <a:buSzPts val="6000"/>
              <a:buNone/>
              <a:defRPr sz="10666"/>
            </a:lvl1pPr>
            <a:lvl2pPr lvl="1" algn="ctr" rtl="0">
              <a:spcBef>
                <a:spcPts val="40"/>
              </a:spcBef>
              <a:spcAft>
                <a:spcPts val="0"/>
              </a:spcAft>
              <a:buSzPts val="6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439203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ig number">
  <p:cSld name="Big number">
    <p:spTree>
      <p:nvGrpSpPr>
        <p:cNvPr id="1" name="Shape 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7" name="Google Shape;577;p11"/>
          <p:cNvGrpSpPr/>
          <p:nvPr/>
        </p:nvGrpSpPr>
        <p:grpSpPr>
          <a:xfrm>
            <a:off x="273933" y="33"/>
            <a:ext cx="11918267" cy="6858000"/>
            <a:chOff x="205450" y="25"/>
            <a:chExt cx="8938700" cy="5143500"/>
          </a:xfrm>
        </p:grpSpPr>
        <p:cxnSp>
          <p:nvCxnSpPr>
            <p:cNvPr id="578" name="Google Shape;578;p11"/>
            <p:cNvCxnSpPr/>
            <p:nvPr/>
          </p:nvCxnSpPr>
          <p:spPr>
            <a:xfrm>
              <a:off x="205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9" name="Google Shape;579;p11"/>
            <p:cNvCxnSpPr/>
            <p:nvPr/>
          </p:nvCxnSpPr>
          <p:spPr>
            <a:xfrm>
              <a:off x="424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0" name="Google Shape;580;p11"/>
            <p:cNvCxnSpPr/>
            <p:nvPr/>
          </p:nvCxnSpPr>
          <p:spPr>
            <a:xfrm>
              <a:off x="643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1" name="Google Shape;581;p11"/>
            <p:cNvCxnSpPr/>
            <p:nvPr/>
          </p:nvCxnSpPr>
          <p:spPr>
            <a:xfrm>
              <a:off x="862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2" name="Google Shape;582;p11"/>
            <p:cNvCxnSpPr/>
            <p:nvPr/>
          </p:nvCxnSpPr>
          <p:spPr>
            <a:xfrm>
              <a:off x="1080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3" name="Google Shape;583;p11"/>
            <p:cNvCxnSpPr/>
            <p:nvPr/>
          </p:nvCxnSpPr>
          <p:spPr>
            <a:xfrm>
              <a:off x="12998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4" name="Google Shape;584;p11"/>
            <p:cNvCxnSpPr/>
            <p:nvPr/>
          </p:nvCxnSpPr>
          <p:spPr>
            <a:xfrm>
              <a:off x="15187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5" name="Google Shape;585;p11"/>
            <p:cNvCxnSpPr/>
            <p:nvPr/>
          </p:nvCxnSpPr>
          <p:spPr>
            <a:xfrm>
              <a:off x="17375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6" name="Google Shape;586;p11"/>
            <p:cNvCxnSpPr/>
            <p:nvPr/>
          </p:nvCxnSpPr>
          <p:spPr>
            <a:xfrm>
              <a:off x="1956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7" name="Google Shape;587;p11"/>
            <p:cNvCxnSpPr/>
            <p:nvPr/>
          </p:nvCxnSpPr>
          <p:spPr>
            <a:xfrm>
              <a:off x="2175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8" name="Google Shape;588;p11"/>
            <p:cNvCxnSpPr/>
            <p:nvPr/>
          </p:nvCxnSpPr>
          <p:spPr>
            <a:xfrm>
              <a:off x="2394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9" name="Google Shape;589;p11"/>
            <p:cNvCxnSpPr/>
            <p:nvPr/>
          </p:nvCxnSpPr>
          <p:spPr>
            <a:xfrm>
              <a:off x="2613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0" name="Google Shape;590;p11"/>
            <p:cNvCxnSpPr/>
            <p:nvPr/>
          </p:nvCxnSpPr>
          <p:spPr>
            <a:xfrm>
              <a:off x="2831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1" name="Google Shape;591;p11"/>
            <p:cNvCxnSpPr/>
            <p:nvPr/>
          </p:nvCxnSpPr>
          <p:spPr>
            <a:xfrm>
              <a:off x="30508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2" name="Google Shape;592;p11"/>
            <p:cNvCxnSpPr/>
            <p:nvPr/>
          </p:nvCxnSpPr>
          <p:spPr>
            <a:xfrm>
              <a:off x="32697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3" name="Google Shape;593;p11"/>
            <p:cNvCxnSpPr/>
            <p:nvPr/>
          </p:nvCxnSpPr>
          <p:spPr>
            <a:xfrm>
              <a:off x="34885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4" name="Google Shape;594;p11"/>
            <p:cNvCxnSpPr/>
            <p:nvPr/>
          </p:nvCxnSpPr>
          <p:spPr>
            <a:xfrm>
              <a:off x="3707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5" name="Google Shape;595;p11"/>
            <p:cNvCxnSpPr/>
            <p:nvPr/>
          </p:nvCxnSpPr>
          <p:spPr>
            <a:xfrm>
              <a:off x="3926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6" name="Google Shape;596;p11"/>
            <p:cNvCxnSpPr/>
            <p:nvPr/>
          </p:nvCxnSpPr>
          <p:spPr>
            <a:xfrm>
              <a:off x="4145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7" name="Google Shape;597;p11"/>
            <p:cNvCxnSpPr/>
            <p:nvPr/>
          </p:nvCxnSpPr>
          <p:spPr>
            <a:xfrm>
              <a:off x="4364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8" name="Google Shape;598;p11"/>
            <p:cNvCxnSpPr/>
            <p:nvPr/>
          </p:nvCxnSpPr>
          <p:spPr>
            <a:xfrm>
              <a:off x="4582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9" name="Google Shape;599;p11"/>
            <p:cNvCxnSpPr/>
            <p:nvPr/>
          </p:nvCxnSpPr>
          <p:spPr>
            <a:xfrm rot="10800000">
              <a:off x="6863550" y="2061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0" name="Google Shape;600;p11"/>
            <p:cNvCxnSpPr/>
            <p:nvPr/>
          </p:nvCxnSpPr>
          <p:spPr>
            <a:xfrm rot="10800000">
              <a:off x="6863550" y="18426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1" name="Google Shape;601;p11"/>
            <p:cNvCxnSpPr/>
            <p:nvPr/>
          </p:nvCxnSpPr>
          <p:spPr>
            <a:xfrm rot="10800000">
              <a:off x="6863550" y="162373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2" name="Google Shape;602;p11"/>
            <p:cNvCxnSpPr/>
            <p:nvPr/>
          </p:nvCxnSpPr>
          <p:spPr>
            <a:xfrm rot="10800000">
              <a:off x="6863550" y="140486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3" name="Google Shape;603;p11"/>
            <p:cNvCxnSpPr/>
            <p:nvPr/>
          </p:nvCxnSpPr>
          <p:spPr>
            <a:xfrm rot="10800000">
              <a:off x="6863550" y="11859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4" name="Google Shape;604;p11"/>
            <p:cNvCxnSpPr/>
            <p:nvPr/>
          </p:nvCxnSpPr>
          <p:spPr>
            <a:xfrm rot="10800000">
              <a:off x="6863550" y="9671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5" name="Google Shape;605;p11"/>
            <p:cNvCxnSpPr/>
            <p:nvPr/>
          </p:nvCxnSpPr>
          <p:spPr>
            <a:xfrm rot="10800000">
              <a:off x="6863550" y="74823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6" name="Google Shape;606;p11"/>
            <p:cNvCxnSpPr/>
            <p:nvPr/>
          </p:nvCxnSpPr>
          <p:spPr>
            <a:xfrm rot="10800000">
              <a:off x="6863550" y="52936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7" name="Google Shape;607;p11"/>
            <p:cNvCxnSpPr/>
            <p:nvPr/>
          </p:nvCxnSpPr>
          <p:spPr>
            <a:xfrm rot="10800000">
              <a:off x="6863550" y="310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8" name="Google Shape;608;p11"/>
            <p:cNvCxnSpPr/>
            <p:nvPr/>
          </p:nvCxnSpPr>
          <p:spPr>
            <a:xfrm rot="10800000">
              <a:off x="6863550" y="916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9" name="Google Shape;609;p11"/>
            <p:cNvCxnSpPr/>
            <p:nvPr/>
          </p:nvCxnSpPr>
          <p:spPr>
            <a:xfrm rot="10800000">
              <a:off x="6863550" y="-1272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0" name="Google Shape;610;p11"/>
            <p:cNvCxnSpPr/>
            <p:nvPr/>
          </p:nvCxnSpPr>
          <p:spPr>
            <a:xfrm rot="10800000">
              <a:off x="6863550" y="-3461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1" name="Google Shape;611;p11"/>
            <p:cNvCxnSpPr/>
            <p:nvPr/>
          </p:nvCxnSpPr>
          <p:spPr>
            <a:xfrm rot="10800000">
              <a:off x="6863550" y="-56501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2" name="Google Shape;612;p11"/>
            <p:cNvCxnSpPr/>
            <p:nvPr/>
          </p:nvCxnSpPr>
          <p:spPr>
            <a:xfrm rot="10800000">
              <a:off x="6863550" y="-78388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3" name="Google Shape;613;p11"/>
            <p:cNvCxnSpPr/>
            <p:nvPr/>
          </p:nvCxnSpPr>
          <p:spPr>
            <a:xfrm rot="10800000">
              <a:off x="6863550" y="-10027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4" name="Google Shape;614;p11"/>
            <p:cNvCxnSpPr/>
            <p:nvPr/>
          </p:nvCxnSpPr>
          <p:spPr>
            <a:xfrm rot="10800000">
              <a:off x="6863550" y="-12216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5" name="Google Shape;615;p11"/>
            <p:cNvCxnSpPr/>
            <p:nvPr/>
          </p:nvCxnSpPr>
          <p:spPr>
            <a:xfrm rot="10800000">
              <a:off x="6863550" y="-144051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6" name="Google Shape;616;p11"/>
            <p:cNvCxnSpPr/>
            <p:nvPr/>
          </p:nvCxnSpPr>
          <p:spPr>
            <a:xfrm rot="10800000">
              <a:off x="6863550" y="-165938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7" name="Google Shape;617;p11"/>
            <p:cNvCxnSpPr/>
            <p:nvPr/>
          </p:nvCxnSpPr>
          <p:spPr>
            <a:xfrm rot="10800000">
              <a:off x="6863550" y="-18782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8" name="Google Shape;618;p11"/>
            <p:cNvCxnSpPr/>
            <p:nvPr/>
          </p:nvCxnSpPr>
          <p:spPr>
            <a:xfrm rot="10800000">
              <a:off x="6863550" y="-20971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9" name="Google Shape;619;p11"/>
            <p:cNvCxnSpPr/>
            <p:nvPr/>
          </p:nvCxnSpPr>
          <p:spPr>
            <a:xfrm rot="10800000">
              <a:off x="6863550" y="2267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0" name="Google Shape;620;p11"/>
            <p:cNvCxnSpPr/>
            <p:nvPr/>
          </p:nvCxnSpPr>
          <p:spPr>
            <a:xfrm rot="10800000">
              <a:off x="6863550" y="2473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1" name="Google Shape;621;p11"/>
            <p:cNvCxnSpPr/>
            <p:nvPr/>
          </p:nvCxnSpPr>
          <p:spPr>
            <a:xfrm rot="10800000">
              <a:off x="6863550" y="2679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622" name="Google Shape;622;p11"/>
          <p:cNvGrpSpPr/>
          <p:nvPr/>
        </p:nvGrpSpPr>
        <p:grpSpPr>
          <a:xfrm>
            <a:off x="33" y="-14417"/>
            <a:ext cx="12191920" cy="6886840"/>
            <a:chOff x="1888" y="-21775"/>
            <a:chExt cx="9142112" cy="5165130"/>
          </a:xfrm>
        </p:grpSpPr>
        <p:sp>
          <p:nvSpPr>
            <p:cNvPr id="623" name="Google Shape;623;p11"/>
            <p:cNvSpPr/>
            <p:nvPr/>
          </p:nvSpPr>
          <p:spPr>
            <a:xfrm>
              <a:off x="1888" y="-21775"/>
              <a:ext cx="9142112" cy="4126192"/>
            </a:xfrm>
            <a:custGeom>
              <a:avLst/>
              <a:gdLst/>
              <a:ahLst/>
              <a:cxnLst/>
              <a:rect l="l" t="t" r="r" b="b"/>
              <a:pathLst>
                <a:path w="285691" h="136482" extrusionOk="0">
                  <a:moveTo>
                    <a:pt x="243793" y="0"/>
                  </a:moveTo>
                  <a:cubicBezTo>
                    <a:pt x="241674" y="10406"/>
                    <a:pt x="234911" y="20550"/>
                    <a:pt x="220504" y="26241"/>
                  </a:cubicBezTo>
                  <a:cubicBezTo>
                    <a:pt x="201454" y="33766"/>
                    <a:pt x="174951" y="31266"/>
                    <a:pt x="155353" y="38291"/>
                  </a:cubicBezTo>
                  <a:cubicBezTo>
                    <a:pt x="123075" y="49875"/>
                    <a:pt x="125933" y="80046"/>
                    <a:pt x="97144" y="94500"/>
                  </a:cubicBezTo>
                  <a:cubicBezTo>
                    <a:pt x="80106" y="103060"/>
                    <a:pt x="56115" y="104061"/>
                    <a:pt x="34052" y="106156"/>
                  </a:cubicBezTo>
                  <a:cubicBezTo>
                    <a:pt x="22503" y="107263"/>
                    <a:pt x="10299" y="109121"/>
                    <a:pt x="1" y="112383"/>
                  </a:cubicBezTo>
                  <a:lnTo>
                    <a:pt x="1" y="136481"/>
                  </a:lnTo>
                  <a:cubicBezTo>
                    <a:pt x="2596" y="134802"/>
                    <a:pt x="5537" y="133314"/>
                    <a:pt x="8895" y="132028"/>
                  </a:cubicBezTo>
                  <a:cubicBezTo>
                    <a:pt x="20129" y="127743"/>
                    <a:pt x="33145" y="126895"/>
                    <a:pt x="46668" y="126895"/>
                  </a:cubicBezTo>
                  <a:cubicBezTo>
                    <a:pt x="55517" y="126895"/>
                    <a:pt x="64584" y="127258"/>
                    <a:pt x="73511" y="127258"/>
                  </a:cubicBezTo>
                  <a:cubicBezTo>
                    <a:pt x="77965" y="127258"/>
                    <a:pt x="82385" y="127167"/>
                    <a:pt x="86726" y="126897"/>
                  </a:cubicBezTo>
                  <a:cubicBezTo>
                    <a:pt x="117349" y="124992"/>
                    <a:pt x="145590" y="112955"/>
                    <a:pt x="158342" y="96357"/>
                  </a:cubicBezTo>
                  <a:cubicBezTo>
                    <a:pt x="170129" y="81022"/>
                    <a:pt x="171260" y="60996"/>
                    <a:pt x="195215" y="51887"/>
                  </a:cubicBezTo>
                  <a:cubicBezTo>
                    <a:pt x="214242" y="44660"/>
                    <a:pt x="240888" y="47601"/>
                    <a:pt x="259354" y="39874"/>
                  </a:cubicBezTo>
                  <a:cubicBezTo>
                    <a:pt x="275690" y="33028"/>
                    <a:pt x="280357" y="20229"/>
                    <a:pt x="285691" y="8787"/>
                  </a:cubicBezTo>
                  <a:lnTo>
                    <a:pt x="285691" y="0"/>
                  </a:lnTo>
                  <a:close/>
                </a:path>
              </a:pathLst>
            </a:custGeom>
            <a:solidFill>
              <a:schemeClr val="accent4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4" name="Google Shape;624;p11"/>
            <p:cNvSpPr/>
            <p:nvPr/>
          </p:nvSpPr>
          <p:spPr>
            <a:xfrm>
              <a:off x="6299808" y="3098373"/>
              <a:ext cx="2844192" cy="2044982"/>
            </a:xfrm>
            <a:custGeom>
              <a:avLst/>
              <a:gdLst/>
              <a:ahLst/>
              <a:cxnLst/>
              <a:rect l="l" t="t" r="r" b="b"/>
              <a:pathLst>
                <a:path w="88881" h="64247" extrusionOk="0">
                  <a:moveTo>
                    <a:pt x="88881" y="0"/>
                  </a:moveTo>
                  <a:cubicBezTo>
                    <a:pt x="85285" y="179"/>
                    <a:pt x="81678" y="298"/>
                    <a:pt x="78130" y="667"/>
                  </a:cubicBezTo>
                  <a:cubicBezTo>
                    <a:pt x="61663" y="2358"/>
                    <a:pt x="47162" y="9608"/>
                    <a:pt x="41625" y="18943"/>
                  </a:cubicBezTo>
                  <a:cubicBezTo>
                    <a:pt x="38791" y="23717"/>
                    <a:pt x="38196" y="28849"/>
                    <a:pt x="36315" y="33778"/>
                  </a:cubicBezTo>
                  <a:cubicBezTo>
                    <a:pt x="31588" y="46232"/>
                    <a:pt x="17991" y="57257"/>
                    <a:pt x="1" y="64246"/>
                  </a:cubicBezTo>
                  <a:lnTo>
                    <a:pt x="49364" y="64246"/>
                  </a:lnTo>
                  <a:cubicBezTo>
                    <a:pt x="49733" y="63949"/>
                    <a:pt x="50090" y="63639"/>
                    <a:pt x="50436" y="63329"/>
                  </a:cubicBezTo>
                  <a:cubicBezTo>
                    <a:pt x="60997" y="53769"/>
                    <a:pt x="59306" y="39874"/>
                    <a:pt x="74058" y="32504"/>
                  </a:cubicBezTo>
                  <a:cubicBezTo>
                    <a:pt x="78380" y="30349"/>
                    <a:pt x="83476" y="29087"/>
                    <a:pt x="88881" y="28170"/>
                  </a:cubicBezTo>
                  <a:lnTo>
                    <a:pt x="88881" y="0"/>
                  </a:ln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5" name="Google Shape;625;p11"/>
            <p:cNvSpPr/>
            <p:nvPr/>
          </p:nvSpPr>
          <p:spPr>
            <a:xfrm>
              <a:off x="1466464" y="2257794"/>
              <a:ext cx="7677536" cy="2885549"/>
            </a:xfrm>
            <a:custGeom>
              <a:avLst/>
              <a:gdLst/>
              <a:ahLst/>
              <a:cxnLst/>
              <a:rect l="l" t="t" r="r" b="b"/>
              <a:pathLst>
                <a:path w="239923" h="90655" extrusionOk="0">
                  <a:moveTo>
                    <a:pt x="239923" y="0"/>
                  </a:moveTo>
                  <a:cubicBezTo>
                    <a:pt x="224147" y="2489"/>
                    <a:pt x="206347" y="2393"/>
                    <a:pt x="192560" y="7632"/>
                  </a:cubicBezTo>
                  <a:cubicBezTo>
                    <a:pt x="168605" y="16740"/>
                    <a:pt x="167473" y="36767"/>
                    <a:pt x="155686" y="52114"/>
                  </a:cubicBezTo>
                  <a:cubicBezTo>
                    <a:pt x="142935" y="68699"/>
                    <a:pt x="114693" y="80748"/>
                    <a:pt x="84070" y="82653"/>
                  </a:cubicBezTo>
                  <a:cubicBezTo>
                    <a:pt x="79761" y="82920"/>
                    <a:pt x="75374" y="83009"/>
                    <a:pt x="70953" y="83009"/>
                  </a:cubicBezTo>
                  <a:cubicBezTo>
                    <a:pt x="61994" y="83009"/>
                    <a:pt x="52893" y="82643"/>
                    <a:pt x="44012" y="82643"/>
                  </a:cubicBezTo>
                  <a:cubicBezTo>
                    <a:pt x="30488" y="82643"/>
                    <a:pt x="17473" y="83493"/>
                    <a:pt x="6239" y="87785"/>
                  </a:cubicBezTo>
                  <a:cubicBezTo>
                    <a:pt x="3977" y="88642"/>
                    <a:pt x="1905" y="89606"/>
                    <a:pt x="0" y="90654"/>
                  </a:cubicBezTo>
                  <a:lnTo>
                    <a:pt x="151043" y="90654"/>
                  </a:lnTo>
                  <a:cubicBezTo>
                    <a:pt x="169033" y="83665"/>
                    <a:pt x="182630" y="72640"/>
                    <a:pt x="187357" y="60186"/>
                  </a:cubicBezTo>
                  <a:cubicBezTo>
                    <a:pt x="189238" y="55257"/>
                    <a:pt x="189833" y="50125"/>
                    <a:pt x="192667" y="45351"/>
                  </a:cubicBezTo>
                  <a:cubicBezTo>
                    <a:pt x="198204" y="36016"/>
                    <a:pt x="212705" y="28766"/>
                    <a:pt x="229172" y="27075"/>
                  </a:cubicBezTo>
                  <a:cubicBezTo>
                    <a:pt x="232720" y="26706"/>
                    <a:pt x="236327" y="26587"/>
                    <a:pt x="239923" y="26408"/>
                  </a:cubicBezTo>
                  <a:lnTo>
                    <a:pt x="239923" y="0"/>
                  </a:ln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6" name="Google Shape;626;p11"/>
            <p:cNvSpPr/>
            <p:nvPr/>
          </p:nvSpPr>
          <p:spPr>
            <a:xfrm>
              <a:off x="1888" y="39626"/>
              <a:ext cx="9142112" cy="5103686"/>
            </a:xfrm>
            <a:custGeom>
              <a:avLst/>
              <a:gdLst/>
              <a:ahLst/>
              <a:cxnLst/>
              <a:rect l="l" t="t" r="r" b="b"/>
              <a:pathLst>
                <a:path w="285691" h="160342" extrusionOk="0">
                  <a:moveTo>
                    <a:pt x="285691" y="0"/>
                  </a:moveTo>
                  <a:cubicBezTo>
                    <a:pt x="280357" y="11442"/>
                    <a:pt x="275690" y="24241"/>
                    <a:pt x="259354" y="31087"/>
                  </a:cubicBezTo>
                  <a:cubicBezTo>
                    <a:pt x="240888" y="38814"/>
                    <a:pt x="214242" y="35873"/>
                    <a:pt x="195215" y="43101"/>
                  </a:cubicBezTo>
                  <a:cubicBezTo>
                    <a:pt x="171260" y="52209"/>
                    <a:pt x="170129" y="72247"/>
                    <a:pt x="158342" y="87582"/>
                  </a:cubicBezTo>
                  <a:cubicBezTo>
                    <a:pt x="145590" y="104180"/>
                    <a:pt x="117337" y="116217"/>
                    <a:pt x="86726" y="118122"/>
                  </a:cubicBezTo>
                  <a:cubicBezTo>
                    <a:pt x="82385" y="118392"/>
                    <a:pt x="77965" y="118483"/>
                    <a:pt x="73511" y="118483"/>
                  </a:cubicBezTo>
                  <a:cubicBezTo>
                    <a:pt x="64584" y="118483"/>
                    <a:pt x="55517" y="118120"/>
                    <a:pt x="46668" y="118120"/>
                  </a:cubicBezTo>
                  <a:cubicBezTo>
                    <a:pt x="33145" y="118120"/>
                    <a:pt x="20129" y="118968"/>
                    <a:pt x="8895" y="123253"/>
                  </a:cubicBezTo>
                  <a:cubicBezTo>
                    <a:pt x="5537" y="124539"/>
                    <a:pt x="2596" y="126039"/>
                    <a:pt x="1" y="127706"/>
                  </a:cubicBezTo>
                  <a:lnTo>
                    <a:pt x="1" y="160341"/>
                  </a:lnTo>
                  <a:lnTo>
                    <a:pt x="4525" y="160341"/>
                  </a:lnTo>
                  <a:cubicBezTo>
                    <a:pt x="8537" y="151864"/>
                    <a:pt x="15360" y="144292"/>
                    <a:pt x="27683" y="139589"/>
                  </a:cubicBezTo>
                  <a:cubicBezTo>
                    <a:pt x="38917" y="135303"/>
                    <a:pt x="51933" y="134455"/>
                    <a:pt x="65456" y="134455"/>
                  </a:cubicBezTo>
                  <a:cubicBezTo>
                    <a:pt x="74305" y="134455"/>
                    <a:pt x="83372" y="134818"/>
                    <a:pt x="92299" y="134818"/>
                  </a:cubicBezTo>
                  <a:cubicBezTo>
                    <a:pt x="96753" y="134818"/>
                    <a:pt x="101173" y="134728"/>
                    <a:pt x="105514" y="134457"/>
                  </a:cubicBezTo>
                  <a:cubicBezTo>
                    <a:pt x="136125" y="132552"/>
                    <a:pt x="164378" y="120503"/>
                    <a:pt x="177118" y="103918"/>
                  </a:cubicBezTo>
                  <a:cubicBezTo>
                    <a:pt x="188917" y="88582"/>
                    <a:pt x="190036" y="68544"/>
                    <a:pt x="214003" y="59436"/>
                  </a:cubicBezTo>
                  <a:cubicBezTo>
                    <a:pt x="233030" y="52209"/>
                    <a:pt x="259676" y="55150"/>
                    <a:pt x="278131" y="47423"/>
                  </a:cubicBezTo>
                  <a:cubicBezTo>
                    <a:pt x="281000" y="46220"/>
                    <a:pt x="283476" y="44827"/>
                    <a:pt x="285691" y="43303"/>
                  </a:cubicBezTo>
                  <a:lnTo>
                    <a:pt x="285691" y="0"/>
                  </a:ln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7" name="Google Shape;627;p11"/>
            <p:cNvSpPr/>
            <p:nvPr/>
          </p:nvSpPr>
          <p:spPr>
            <a:xfrm>
              <a:off x="146656" y="1417948"/>
              <a:ext cx="8997344" cy="3725383"/>
            </a:xfrm>
            <a:custGeom>
              <a:avLst/>
              <a:gdLst/>
              <a:ahLst/>
              <a:cxnLst/>
              <a:rect l="l" t="t" r="r" b="b"/>
              <a:pathLst>
                <a:path w="281167" h="117040" extrusionOk="0">
                  <a:moveTo>
                    <a:pt x="281167" y="1"/>
                  </a:moveTo>
                  <a:cubicBezTo>
                    <a:pt x="278952" y="1525"/>
                    <a:pt x="276476" y="2918"/>
                    <a:pt x="273618" y="4121"/>
                  </a:cubicBezTo>
                  <a:cubicBezTo>
                    <a:pt x="255152" y="11848"/>
                    <a:pt x="228506" y="8907"/>
                    <a:pt x="209479" y="16134"/>
                  </a:cubicBezTo>
                  <a:cubicBezTo>
                    <a:pt x="185524" y="25242"/>
                    <a:pt x="184393" y="45280"/>
                    <a:pt x="172606" y="60616"/>
                  </a:cubicBezTo>
                  <a:cubicBezTo>
                    <a:pt x="159854" y="77213"/>
                    <a:pt x="131613" y="89250"/>
                    <a:pt x="100990" y="91155"/>
                  </a:cubicBezTo>
                  <a:cubicBezTo>
                    <a:pt x="96649" y="91426"/>
                    <a:pt x="92229" y="91516"/>
                    <a:pt x="87775" y="91516"/>
                  </a:cubicBezTo>
                  <a:cubicBezTo>
                    <a:pt x="78848" y="91516"/>
                    <a:pt x="69781" y="91153"/>
                    <a:pt x="60932" y="91153"/>
                  </a:cubicBezTo>
                  <a:cubicBezTo>
                    <a:pt x="47409" y="91153"/>
                    <a:pt x="34393" y="92001"/>
                    <a:pt x="23159" y="96287"/>
                  </a:cubicBezTo>
                  <a:cubicBezTo>
                    <a:pt x="10836" y="100990"/>
                    <a:pt x="4013" y="108562"/>
                    <a:pt x="1" y="117039"/>
                  </a:cubicBezTo>
                  <a:lnTo>
                    <a:pt x="41244" y="117039"/>
                  </a:lnTo>
                  <a:cubicBezTo>
                    <a:pt x="43161" y="115991"/>
                    <a:pt x="45221" y="115027"/>
                    <a:pt x="47483" y="114170"/>
                  </a:cubicBezTo>
                  <a:cubicBezTo>
                    <a:pt x="58717" y="109878"/>
                    <a:pt x="71732" y="109028"/>
                    <a:pt x="85256" y="109028"/>
                  </a:cubicBezTo>
                  <a:cubicBezTo>
                    <a:pt x="94137" y="109028"/>
                    <a:pt x="103238" y="109394"/>
                    <a:pt x="112197" y="109394"/>
                  </a:cubicBezTo>
                  <a:cubicBezTo>
                    <a:pt x="116618" y="109394"/>
                    <a:pt x="121005" y="109305"/>
                    <a:pt x="125314" y="109038"/>
                  </a:cubicBezTo>
                  <a:cubicBezTo>
                    <a:pt x="155937" y="107133"/>
                    <a:pt x="184179" y="95084"/>
                    <a:pt x="196930" y="78499"/>
                  </a:cubicBezTo>
                  <a:cubicBezTo>
                    <a:pt x="208717" y="63152"/>
                    <a:pt x="209849" y="43125"/>
                    <a:pt x="233804" y="34017"/>
                  </a:cubicBezTo>
                  <a:cubicBezTo>
                    <a:pt x="247603" y="28778"/>
                    <a:pt x="265391" y="28874"/>
                    <a:pt x="281167" y="26385"/>
                  </a:cubicBezTo>
                  <a:lnTo>
                    <a:pt x="281167" y="1"/>
                  </a:ln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8" name="Google Shape;628;p11"/>
            <p:cNvSpPr/>
            <p:nvPr/>
          </p:nvSpPr>
          <p:spPr>
            <a:xfrm>
              <a:off x="2966464" y="3806218"/>
              <a:ext cx="152032" cy="146545"/>
            </a:xfrm>
            <a:custGeom>
              <a:avLst/>
              <a:gdLst/>
              <a:ahLst/>
              <a:cxnLst/>
              <a:rect l="l" t="t" r="r" b="b"/>
              <a:pathLst>
                <a:path w="4751" h="4604" extrusionOk="0">
                  <a:moveTo>
                    <a:pt x="2418" y="1"/>
                  </a:moveTo>
                  <a:cubicBezTo>
                    <a:pt x="1227" y="1"/>
                    <a:pt x="0" y="1034"/>
                    <a:pt x="0" y="2301"/>
                  </a:cubicBezTo>
                  <a:cubicBezTo>
                    <a:pt x="0" y="3574"/>
                    <a:pt x="1230" y="4604"/>
                    <a:pt x="2419" y="4604"/>
                  </a:cubicBezTo>
                  <a:cubicBezTo>
                    <a:pt x="2953" y="4604"/>
                    <a:pt x="3479" y="4396"/>
                    <a:pt x="3882" y="3908"/>
                  </a:cubicBezTo>
                  <a:cubicBezTo>
                    <a:pt x="3905" y="3884"/>
                    <a:pt x="3929" y="3849"/>
                    <a:pt x="3953" y="3825"/>
                  </a:cubicBezTo>
                  <a:cubicBezTo>
                    <a:pt x="4751" y="2860"/>
                    <a:pt x="4751" y="1753"/>
                    <a:pt x="3953" y="789"/>
                  </a:cubicBezTo>
                  <a:cubicBezTo>
                    <a:pt x="3929" y="765"/>
                    <a:pt x="3905" y="729"/>
                    <a:pt x="3882" y="694"/>
                  </a:cubicBezTo>
                  <a:cubicBezTo>
                    <a:pt x="3477" y="208"/>
                    <a:pt x="2951" y="1"/>
                    <a:pt x="2418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9" name="Google Shape;629;p11"/>
            <p:cNvSpPr/>
            <p:nvPr/>
          </p:nvSpPr>
          <p:spPr>
            <a:xfrm>
              <a:off x="1466479" y="3370685"/>
              <a:ext cx="198912" cy="196327"/>
            </a:xfrm>
            <a:custGeom>
              <a:avLst/>
              <a:gdLst/>
              <a:ahLst/>
              <a:cxnLst/>
              <a:rect l="l" t="t" r="r" b="b"/>
              <a:pathLst>
                <a:path w="6216" h="6168" extrusionOk="0">
                  <a:moveTo>
                    <a:pt x="3210" y="1"/>
                  </a:moveTo>
                  <a:cubicBezTo>
                    <a:pt x="3041" y="1"/>
                    <a:pt x="2872" y="20"/>
                    <a:pt x="2703" y="60"/>
                  </a:cubicBezTo>
                  <a:cubicBezTo>
                    <a:pt x="2286" y="71"/>
                    <a:pt x="1905" y="202"/>
                    <a:pt x="1560" y="417"/>
                  </a:cubicBezTo>
                  <a:cubicBezTo>
                    <a:pt x="1334" y="571"/>
                    <a:pt x="1120" y="726"/>
                    <a:pt x="917" y="917"/>
                  </a:cubicBezTo>
                  <a:cubicBezTo>
                    <a:pt x="762" y="1119"/>
                    <a:pt x="596" y="1333"/>
                    <a:pt x="441" y="1536"/>
                  </a:cubicBezTo>
                  <a:cubicBezTo>
                    <a:pt x="108" y="2048"/>
                    <a:pt x="72" y="2524"/>
                    <a:pt x="24" y="3108"/>
                  </a:cubicBezTo>
                  <a:cubicBezTo>
                    <a:pt x="12" y="3143"/>
                    <a:pt x="12" y="3167"/>
                    <a:pt x="12" y="3203"/>
                  </a:cubicBezTo>
                  <a:cubicBezTo>
                    <a:pt x="0" y="3608"/>
                    <a:pt x="84" y="3989"/>
                    <a:pt x="262" y="4346"/>
                  </a:cubicBezTo>
                  <a:cubicBezTo>
                    <a:pt x="381" y="4715"/>
                    <a:pt x="596" y="5036"/>
                    <a:pt x="882" y="5298"/>
                  </a:cubicBezTo>
                  <a:cubicBezTo>
                    <a:pt x="1084" y="5453"/>
                    <a:pt x="1286" y="5608"/>
                    <a:pt x="1477" y="5763"/>
                  </a:cubicBezTo>
                  <a:cubicBezTo>
                    <a:pt x="1941" y="6025"/>
                    <a:pt x="2441" y="6167"/>
                    <a:pt x="2977" y="6167"/>
                  </a:cubicBezTo>
                  <a:cubicBezTo>
                    <a:pt x="3013" y="6167"/>
                    <a:pt x="3037" y="6155"/>
                    <a:pt x="3072" y="6155"/>
                  </a:cubicBezTo>
                  <a:lnTo>
                    <a:pt x="3096" y="6155"/>
                  </a:lnTo>
                  <a:cubicBezTo>
                    <a:pt x="3122" y="6156"/>
                    <a:pt x="3148" y="6157"/>
                    <a:pt x="3174" y="6157"/>
                  </a:cubicBezTo>
                  <a:cubicBezTo>
                    <a:pt x="3562" y="6157"/>
                    <a:pt x="3929" y="6072"/>
                    <a:pt x="4275" y="5894"/>
                  </a:cubicBezTo>
                  <a:cubicBezTo>
                    <a:pt x="4656" y="5763"/>
                    <a:pt x="4989" y="5560"/>
                    <a:pt x="5263" y="5251"/>
                  </a:cubicBezTo>
                  <a:cubicBezTo>
                    <a:pt x="5442" y="5060"/>
                    <a:pt x="5608" y="4846"/>
                    <a:pt x="5751" y="4620"/>
                  </a:cubicBezTo>
                  <a:cubicBezTo>
                    <a:pt x="5858" y="4370"/>
                    <a:pt x="5965" y="4131"/>
                    <a:pt x="6061" y="3881"/>
                  </a:cubicBezTo>
                  <a:cubicBezTo>
                    <a:pt x="6192" y="3477"/>
                    <a:pt x="6216" y="3072"/>
                    <a:pt x="6120" y="2667"/>
                  </a:cubicBezTo>
                  <a:cubicBezTo>
                    <a:pt x="6120" y="2381"/>
                    <a:pt x="6049" y="2131"/>
                    <a:pt x="5906" y="1893"/>
                  </a:cubicBezTo>
                  <a:cubicBezTo>
                    <a:pt x="5787" y="1512"/>
                    <a:pt x="5573" y="1179"/>
                    <a:pt x="5275" y="905"/>
                  </a:cubicBezTo>
                  <a:cubicBezTo>
                    <a:pt x="5073" y="738"/>
                    <a:pt x="4858" y="583"/>
                    <a:pt x="4656" y="417"/>
                  </a:cubicBezTo>
                  <a:cubicBezTo>
                    <a:pt x="4406" y="321"/>
                    <a:pt x="4168" y="214"/>
                    <a:pt x="3918" y="107"/>
                  </a:cubicBezTo>
                  <a:cubicBezTo>
                    <a:pt x="3682" y="38"/>
                    <a:pt x="3446" y="1"/>
                    <a:pt x="3210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0" name="Google Shape;630;p11"/>
            <p:cNvSpPr/>
            <p:nvPr/>
          </p:nvSpPr>
          <p:spPr>
            <a:xfrm>
              <a:off x="1070501" y="4837740"/>
              <a:ext cx="198906" cy="153396"/>
            </a:xfrm>
            <a:custGeom>
              <a:avLst/>
              <a:gdLst/>
              <a:ahLst/>
              <a:cxnLst/>
              <a:rect l="l" t="t" r="r" b="b"/>
              <a:pathLst>
                <a:path w="9323" h="7228" extrusionOk="0">
                  <a:moveTo>
                    <a:pt x="4667" y="0"/>
                  </a:moveTo>
                  <a:cubicBezTo>
                    <a:pt x="12" y="0"/>
                    <a:pt x="0" y="7227"/>
                    <a:pt x="4667" y="7227"/>
                  </a:cubicBezTo>
                  <a:cubicBezTo>
                    <a:pt x="9311" y="7227"/>
                    <a:pt x="9323" y="0"/>
                    <a:pt x="4667" y="0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1" name="Google Shape;631;p11"/>
            <p:cNvSpPr/>
            <p:nvPr/>
          </p:nvSpPr>
          <p:spPr>
            <a:xfrm>
              <a:off x="6951328" y="3699713"/>
              <a:ext cx="152064" cy="146545"/>
            </a:xfrm>
            <a:custGeom>
              <a:avLst/>
              <a:gdLst/>
              <a:ahLst/>
              <a:cxnLst/>
              <a:rect l="l" t="t" r="r" b="b"/>
              <a:pathLst>
                <a:path w="4752" h="4604" extrusionOk="0">
                  <a:moveTo>
                    <a:pt x="2419" y="1"/>
                  </a:moveTo>
                  <a:cubicBezTo>
                    <a:pt x="1228" y="1"/>
                    <a:pt x="1" y="1035"/>
                    <a:pt x="1" y="2301"/>
                  </a:cubicBezTo>
                  <a:cubicBezTo>
                    <a:pt x="1" y="3574"/>
                    <a:pt x="1230" y="4604"/>
                    <a:pt x="2419" y="4604"/>
                  </a:cubicBezTo>
                  <a:cubicBezTo>
                    <a:pt x="2953" y="4604"/>
                    <a:pt x="3480" y="4396"/>
                    <a:pt x="3882" y="3909"/>
                  </a:cubicBezTo>
                  <a:cubicBezTo>
                    <a:pt x="3906" y="3873"/>
                    <a:pt x="3930" y="3849"/>
                    <a:pt x="3953" y="3813"/>
                  </a:cubicBezTo>
                  <a:cubicBezTo>
                    <a:pt x="4751" y="2861"/>
                    <a:pt x="4751" y="1754"/>
                    <a:pt x="3953" y="789"/>
                  </a:cubicBezTo>
                  <a:cubicBezTo>
                    <a:pt x="3930" y="753"/>
                    <a:pt x="3906" y="730"/>
                    <a:pt x="3882" y="694"/>
                  </a:cubicBezTo>
                  <a:cubicBezTo>
                    <a:pt x="3477" y="208"/>
                    <a:pt x="2951" y="1"/>
                    <a:pt x="2419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2" name="Google Shape;632;p11"/>
            <p:cNvSpPr/>
            <p:nvPr/>
          </p:nvSpPr>
          <p:spPr>
            <a:xfrm>
              <a:off x="5194144" y="3113810"/>
              <a:ext cx="198912" cy="196423"/>
            </a:xfrm>
            <a:custGeom>
              <a:avLst/>
              <a:gdLst/>
              <a:ahLst/>
              <a:cxnLst/>
              <a:rect l="l" t="t" r="r" b="b"/>
              <a:pathLst>
                <a:path w="6216" h="6171" extrusionOk="0">
                  <a:moveTo>
                    <a:pt x="3232" y="0"/>
                  </a:moveTo>
                  <a:cubicBezTo>
                    <a:pt x="3055" y="0"/>
                    <a:pt x="2879" y="22"/>
                    <a:pt x="2704" y="63"/>
                  </a:cubicBezTo>
                  <a:cubicBezTo>
                    <a:pt x="2299" y="75"/>
                    <a:pt x="1918" y="194"/>
                    <a:pt x="1561" y="420"/>
                  </a:cubicBezTo>
                  <a:cubicBezTo>
                    <a:pt x="1334" y="563"/>
                    <a:pt x="1120" y="730"/>
                    <a:pt x="918" y="908"/>
                  </a:cubicBezTo>
                  <a:cubicBezTo>
                    <a:pt x="763" y="1123"/>
                    <a:pt x="608" y="1325"/>
                    <a:pt x="441" y="1539"/>
                  </a:cubicBezTo>
                  <a:cubicBezTo>
                    <a:pt x="120" y="2039"/>
                    <a:pt x="72" y="2527"/>
                    <a:pt x="25" y="3111"/>
                  </a:cubicBezTo>
                  <a:cubicBezTo>
                    <a:pt x="25" y="3147"/>
                    <a:pt x="13" y="3170"/>
                    <a:pt x="13" y="3206"/>
                  </a:cubicBezTo>
                  <a:cubicBezTo>
                    <a:pt x="1" y="3611"/>
                    <a:pt x="84" y="3992"/>
                    <a:pt x="275" y="4349"/>
                  </a:cubicBezTo>
                  <a:cubicBezTo>
                    <a:pt x="394" y="4718"/>
                    <a:pt x="596" y="5028"/>
                    <a:pt x="882" y="5302"/>
                  </a:cubicBezTo>
                  <a:cubicBezTo>
                    <a:pt x="1084" y="5456"/>
                    <a:pt x="1287" y="5611"/>
                    <a:pt x="1477" y="5766"/>
                  </a:cubicBezTo>
                  <a:cubicBezTo>
                    <a:pt x="1942" y="6028"/>
                    <a:pt x="2442" y="6159"/>
                    <a:pt x="2977" y="6171"/>
                  </a:cubicBezTo>
                  <a:cubicBezTo>
                    <a:pt x="3013" y="6159"/>
                    <a:pt x="3037" y="6159"/>
                    <a:pt x="3073" y="6159"/>
                  </a:cubicBezTo>
                  <a:lnTo>
                    <a:pt x="3097" y="6159"/>
                  </a:lnTo>
                  <a:cubicBezTo>
                    <a:pt x="3122" y="6160"/>
                    <a:pt x="3148" y="6160"/>
                    <a:pt x="3174" y="6160"/>
                  </a:cubicBezTo>
                  <a:cubicBezTo>
                    <a:pt x="3563" y="6160"/>
                    <a:pt x="3940" y="6076"/>
                    <a:pt x="4275" y="5897"/>
                  </a:cubicBezTo>
                  <a:cubicBezTo>
                    <a:pt x="4656" y="5766"/>
                    <a:pt x="4990" y="5552"/>
                    <a:pt x="5263" y="5254"/>
                  </a:cubicBezTo>
                  <a:cubicBezTo>
                    <a:pt x="5454" y="5052"/>
                    <a:pt x="5609" y="4837"/>
                    <a:pt x="5764" y="4623"/>
                  </a:cubicBezTo>
                  <a:cubicBezTo>
                    <a:pt x="5859" y="4373"/>
                    <a:pt x="5966" y="4135"/>
                    <a:pt x="6073" y="3885"/>
                  </a:cubicBezTo>
                  <a:cubicBezTo>
                    <a:pt x="6192" y="3480"/>
                    <a:pt x="6216" y="3075"/>
                    <a:pt x="6121" y="2658"/>
                  </a:cubicBezTo>
                  <a:cubicBezTo>
                    <a:pt x="6121" y="2385"/>
                    <a:pt x="6049" y="2123"/>
                    <a:pt x="5918" y="1885"/>
                  </a:cubicBezTo>
                  <a:cubicBezTo>
                    <a:pt x="5787" y="1504"/>
                    <a:pt x="5573" y="1182"/>
                    <a:pt x="5275" y="896"/>
                  </a:cubicBezTo>
                  <a:cubicBezTo>
                    <a:pt x="5073" y="742"/>
                    <a:pt x="4871" y="587"/>
                    <a:pt x="4656" y="420"/>
                  </a:cubicBezTo>
                  <a:cubicBezTo>
                    <a:pt x="4418" y="325"/>
                    <a:pt x="4168" y="218"/>
                    <a:pt x="3930" y="110"/>
                  </a:cubicBezTo>
                  <a:cubicBezTo>
                    <a:pt x="3694" y="36"/>
                    <a:pt x="3462" y="0"/>
                    <a:pt x="3232" y="0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3" name="Google Shape;633;p11"/>
            <p:cNvSpPr/>
            <p:nvPr/>
          </p:nvSpPr>
          <p:spPr>
            <a:xfrm>
              <a:off x="8691145" y="1128850"/>
              <a:ext cx="88800" cy="68244"/>
            </a:xfrm>
            <a:custGeom>
              <a:avLst/>
              <a:gdLst/>
              <a:ahLst/>
              <a:cxnLst/>
              <a:rect l="l" t="t" r="r" b="b"/>
              <a:pathLst>
                <a:path w="2775" h="2144" extrusionOk="0">
                  <a:moveTo>
                    <a:pt x="1393" y="1"/>
                  </a:moveTo>
                  <a:cubicBezTo>
                    <a:pt x="12" y="1"/>
                    <a:pt x="0" y="2144"/>
                    <a:pt x="1393" y="2144"/>
                  </a:cubicBezTo>
                  <a:cubicBezTo>
                    <a:pt x="2775" y="2144"/>
                    <a:pt x="2775" y="1"/>
                    <a:pt x="1393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34" name="Google Shape;634;p11"/>
          <p:cNvGrpSpPr/>
          <p:nvPr/>
        </p:nvGrpSpPr>
        <p:grpSpPr>
          <a:xfrm>
            <a:off x="180967" y="87018"/>
            <a:ext cx="11966755" cy="6692645"/>
            <a:chOff x="135725" y="65263"/>
            <a:chExt cx="8975066" cy="5019484"/>
          </a:xfrm>
        </p:grpSpPr>
        <p:sp>
          <p:nvSpPr>
            <p:cNvPr id="635" name="Google Shape;635;p11"/>
            <p:cNvSpPr/>
            <p:nvPr/>
          </p:nvSpPr>
          <p:spPr>
            <a:xfrm>
              <a:off x="8600354" y="115167"/>
              <a:ext cx="298406" cy="230067"/>
            </a:xfrm>
            <a:custGeom>
              <a:avLst/>
              <a:gdLst/>
              <a:ahLst/>
              <a:cxnLst/>
              <a:rect l="l" t="t" r="r" b="b"/>
              <a:pathLst>
                <a:path w="9323" h="7228" extrusionOk="0">
                  <a:moveTo>
                    <a:pt x="4667" y="0"/>
                  </a:moveTo>
                  <a:cubicBezTo>
                    <a:pt x="12" y="0"/>
                    <a:pt x="0" y="7227"/>
                    <a:pt x="4667" y="7227"/>
                  </a:cubicBezTo>
                  <a:cubicBezTo>
                    <a:pt x="9311" y="7227"/>
                    <a:pt x="9323" y="0"/>
                    <a:pt x="4667" y="0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6" name="Google Shape;636;p11"/>
            <p:cNvSpPr/>
            <p:nvPr/>
          </p:nvSpPr>
          <p:spPr>
            <a:xfrm>
              <a:off x="246145" y="4197725"/>
              <a:ext cx="88821" cy="68244"/>
            </a:xfrm>
            <a:custGeom>
              <a:avLst/>
              <a:gdLst/>
              <a:ahLst/>
              <a:cxnLst/>
              <a:rect l="l" t="t" r="r" b="b"/>
              <a:pathLst>
                <a:path w="2775" h="2144" extrusionOk="0">
                  <a:moveTo>
                    <a:pt x="1393" y="1"/>
                  </a:moveTo>
                  <a:cubicBezTo>
                    <a:pt x="12" y="1"/>
                    <a:pt x="0" y="2144"/>
                    <a:pt x="1393" y="2144"/>
                  </a:cubicBezTo>
                  <a:cubicBezTo>
                    <a:pt x="2775" y="2144"/>
                    <a:pt x="2775" y="1"/>
                    <a:pt x="1393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7" name="Google Shape;637;p11"/>
            <p:cNvSpPr/>
            <p:nvPr/>
          </p:nvSpPr>
          <p:spPr>
            <a:xfrm>
              <a:off x="6054120" y="4949125"/>
              <a:ext cx="88821" cy="68244"/>
            </a:xfrm>
            <a:custGeom>
              <a:avLst/>
              <a:gdLst/>
              <a:ahLst/>
              <a:cxnLst/>
              <a:rect l="l" t="t" r="r" b="b"/>
              <a:pathLst>
                <a:path w="2775" h="2144" extrusionOk="0">
                  <a:moveTo>
                    <a:pt x="1393" y="1"/>
                  </a:moveTo>
                  <a:cubicBezTo>
                    <a:pt x="12" y="1"/>
                    <a:pt x="0" y="2144"/>
                    <a:pt x="1393" y="2144"/>
                  </a:cubicBezTo>
                  <a:cubicBezTo>
                    <a:pt x="2775" y="2144"/>
                    <a:pt x="2775" y="1"/>
                    <a:pt x="1393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8" name="Google Shape;638;p11"/>
            <p:cNvSpPr/>
            <p:nvPr/>
          </p:nvSpPr>
          <p:spPr>
            <a:xfrm>
              <a:off x="9021970" y="448500"/>
              <a:ext cx="88821" cy="68244"/>
            </a:xfrm>
            <a:custGeom>
              <a:avLst/>
              <a:gdLst/>
              <a:ahLst/>
              <a:cxnLst/>
              <a:rect l="l" t="t" r="r" b="b"/>
              <a:pathLst>
                <a:path w="2775" h="2144" extrusionOk="0">
                  <a:moveTo>
                    <a:pt x="1393" y="1"/>
                  </a:moveTo>
                  <a:cubicBezTo>
                    <a:pt x="12" y="1"/>
                    <a:pt x="0" y="2144"/>
                    <a:pt x="1393" y="2144"/>
                  </a:cubicBezTo>
                  <a:cubicBezTo>
                    <a:pt x="2775" y="2144"/>
                    <a:pt x="2775" y="1"/>
                    <a:pt x="1393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9" name="Google Shape;639;p11"/>
            <p:cNvSpPr/>
            <p:nvPr/>
          </p:nvSpPr>
          <p:spPr>
            <a:xfrm>
              <a:off x="8898745" y="688925"/>
              <a:ext cx="88821" cy="68244"/>
            </a:xfrm>
            <a:custGeom>
              <a:avLst/>
              <a:gdLst/>
              <a:ahLst/>
              <a:cxnLst/>
              <a:rect l="l" t="t" r="r" b="b"/>
              <a:pathLst>
                <a:path w="2775" h="2144" extrusionOk="0">
                  <a:moveTo>
                    <a:pt x="1393" y="1"/>
                  </a:moveTo>
                  <a:cubicBezTo>
                    <a:pt x="12" y="1"/>
                    <a:pt x="0" y="2144"/>
                    <a:pt x="1393" y="2144"/>
                  </a:cubicBezTo>
                  <a:cubicBezTo>
                    <a:pt x="2775" y="2144"/>
                    <a:pt x="2775" y="1"/>
                    <a:pt x="1393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0" name="Google Shape;640;p11"/>
            <p:cNvSpPr/>
            <p:nvPr/>
          </p:nvSpPr>
          <p:spPr>
            <a:xfrm>
              <a:off x="395554" y="4848692"/>
              <a:ext cx="298406" cy="230067"/>
            </a:xfrm>
            <a:custGeom>
              <a:avLst/>
              <a:gdLst/>
              <a:ahLst/>
              <a:cxnLst/>
              <a:rect l="l" t="t" r="r" b="b"/>
              <a:pathLst>
                <a:path w="9323" h="7228" extrusionOk="0">
                  <a:moveTo>
                    <a:pt x="4667" y="0"/>
                  </a:moveTo>
                  <a:cubicBezTo>
                    <a:pt x="12" y="0"/>
                    <a:pt x="0" y="7227"/>
                    <a:pt x="4667" y="7227"/>
                  </a:cubicBezTo>
                  <a:cubicBezTo>
                    <a:pt x="9311" y="7227"/>
                    <a:pt x="9323" y="0"/>
                    <a:pt x="4667" y="0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1" name="Google Shape;641;p11"/>
            <p:cNvSpPr/>
            <p:nvPr/>
          </p:nvSpPr>
          <p:spPr>
            <a:xfrm>
              <a:off x="8898745" y="3769475"/>
              <a:ext cx="88821" cy="68244"/>
            </a:xfrm>
            <a:custGeom>
              <a:avLst/>
              <a:gdLst/>
              <a:ahLst/>
              <a:cxnLst/>
              <a:rect l="l" t="t" r="r" b="b"/>
              <a:pathLst>
                <a:path w="2775" h="2144" extrusionOk="0">
                  <a:moveTo>
                    <a:pt x="1393" y="1"/>
                  </a:moveTo>
                  <a:cubicBezTo>
                    <a:pt x="12" y="1"/>
                    <a:pt x="0" y="2144"/>
                    <a:pt x="1393" y="2144"/>
                  </a:cubicBezTo>
                  <a:cubicBezTo>
                    <a:pt x="2775" y="2144"/>
                    <a:pt x="2775" y="1"/>
                    <a:pt x="1393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2" name="Google Shape;642;p11"/>
            <p:cNvSpPr/>
            <p:nvPr/>
          </p:nvSpPr>
          <p:spPr>
            <a:xfrm>
              <a:off x="795168" y="112688"/>
              <a:ext cx="132709" cy="132876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3" name="Google Shape;643;p11"/>
            <p:cNvSpPr/>
            <p:nvPr/>
          </p:nvSpPr>
          <p:spPr>
            <a:xfrm>
              <a:off x="6252975" y="65263"/>
              <a:ext cx="227398" cy="227700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4" name="Google Shape;644;p11"/>
            <p:cNvSpPr/>
            <p:nvPr/>
          </p:nvSpPr>
          <p:spPr>
            <a:xfrm>
              <a:off x="135725" y="112688"/>
              <a:ext cx="132709" cy="132876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5" name="Google Shape;645;p11"/>
            <p:cNvSpPr/>
            <p:nvPr/>
          </p:nvSpPr>
          <p:spPr>
            <a:xfrm>
              <a:off x="135725" y="601088"/>
              <a:ext cx="132709" cy="132876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6" name="Google Shape;646;p11"/>
            <p:cNvSpPr/>
            <p:nvPr/>
          </p:nvSpPr>
          <p:spPr>
            <a:xfrm>
              <a:off x="8673300" y="4718075"/>
              <a:ext cx="366171" cy="366672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47" name="Google Shape;647;p11"/>
          <p:cNvSpPr txBox="1">
            <a:spLocks noGrp="1"/>
          </p:cNvSpPr>
          <p:nvPr>
            <p:ph type="title" hasCustomPrompt="1"/>
          </p:nvPr>
        </p:nvSpPr>
        <p:spPr>
          <a:xfrm>
            <a:off x="1712000" y="1961917"/>
            <a:ext cx="8768000" cy="164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8666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648" name="Google Shape;648;p11"/>
          <p:cNvSpPr txBox="1">
            <a:spLocks noGrp="1"/>
          </p:cNvSpPr>
          <p:nvPr>
            <p:ph type="subTitle" idx="1"/>
          </p:nvPr>
        </p:nvSpPr>
        <p:spPr>
          <a:xfrm>
            <a:off x="2739400" y="4571867"/>
            <a:ext cx="67132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084789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 type="blank">
  <p:cSld name="Blank">
    <p:spTree>
      <p:nvGrpSpPr>
        <p:cNvPr id="1" name="Shape 64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640182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able of contents">
  <p:cSld name="Table of contents">
    <p:spTree>
      <p:nvGrpSpPr>
        <p:cNvPr id="1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1" name="Google Shape;651;p13"/>
          <p:cNvGrpSpPr/>
          <p:nvPr/>
        </p:nvGrpSpPr>
        <p:grpSpPr>
          <a:xfrm>
            <a:off x="273933" y="33"/>
            <a:ext cx="11918267" cy="6858000"/>
            <a:chOff x="205450" y="25"/>
            <a:chExt cx="8938700" cy="5143500"/>
          </a:xfrm>
        </p:grpSpPr>
        <p:cxnSp>
          <p:nvCxnSpPr>
            <p:cNvPr id="652" name="Google Shape;652;p13"/>
            <p:cNvCxnSpPr/>
            <p:nvPr/>
          </p:nvCxnSpPr>
          <p:spPr>
            <a:xfrm>
              <a:off x="205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53" name="Google Shape;653;p13"/>
            <p:cNvCxnSpPr/>
            <p:nvPr/>
          </p:nvCxnSpPr>
          <p:spPr>
            <a:xfrm>
              <a:off x="424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54" name="Google Shape;654;p13"/>
            <p:cNvCxnSpPr/>
            <p:nvPr/>
          </p:nvCxnSpPr>
          <p:spPr>
            <a:xfrm>
              <a:off x="643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55" name="Google Shape;655;p13"/>
            <p:cNvCxnSpPr/>
            <p:nvPr/>
          </p:nvCxnSpPr>
          <p:spPr>
            <a:xfrm>
              <a:off x="862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56" name="Google Shape;656;p13"/>
            <p:cNvCxnSpPr/>
            <p:nvPr/>
          </p:nvCxnSpPr>
          <p:spPr>
            <a:xfrm>
              <a:off x="1080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57" name="Google Shape;657;p13"/>
            <p:cNvCxnSpPr/>
            <p:nvPr/>
          </p:nvCxnSpPr>
          <p:spPr>
            <a:xfrm>
              <a:off x="12998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58" name="Google Shape;658;p13"/>
            <p:cNvCxnSpPr/>
            <p:nvPr/>
          </p:nvCxnSpPr>
          <p:spPr>
            <a:xfrm>
              <a:off x="15187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59" name="Google Shape;659;p13"/>
            <p:cNvCxnSpPr/>
            <p:nvPr/>
          </p:nvCxnSpPr>
          <p:spPr>
            <a:xfrm>
              <a:off x="17375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60" name="Google Shape;660;p13"/>
            <p:cNvCxnSpPr/>
            <p:nvPr/>
          </p:nvCxnSpPr>
          <p:spPr>
            <a:xfrm>
              <a:off x="1956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61" name="Google Shape;661;p13"/>
            <p:cNvCxnSpPr/>
            <p:nvPr/>
          </p:nvCxnSpPr>
          <p:spPr>
            <a:xfrm>
              <a:off x="2175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62" name="Google Shape;662;p13"/>
            <p:cNvCxnSpPr/>
            <p:nvPr/>
          </p:nvCxnSpPr>
          <p:spPr>
            <a:xfrm>
              <a:off x="2394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63" name="Google Shape;663;p13"/>
            <p:cNvCxnSpPr/>
            <p:nvPr/>
          </p:nvCxnSpPr>
          <p:spPr>
            <a:xfrm>
              <a:off x="2613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64" name="Google Shape;664;p13"/>
            <p:cNvCxnSpPr/>
            <p:nvPr/>
          </p:nvCxnSpPr>
          <p:spPr>
            <a:xfrm>
              <a:off x="2831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65" name="Google Shape;665;p13"/>
            <p:cNvCxnSpPr/>
            <p:nvPr/>
          </p:nvCxnSpPr>
          <p:spPr>
            <a:xfrm>
              <a:off x="30508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66" name="Google Shape;666;p13"/>
            <p:cNvCxnSpPr/>
            <p:nvPr/>
          </p:nvCxnSpPr>
          <p:spPr>
            <a:xfrm>
              <a:off x="32697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67" name="Google Shape;667;p13"/>
            <p:cNvCxnSpPr/>
            <p:nvPr/>
          </p:nvCxnSpPr>
          <p:spPr>
            <a:xfrm>
              <a:off x="34885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68" name="Google Shape;668;p13"/>
            <p:cNvCxnSpPr/>
            <p:nvPr/>
          </p:nvCxnSpPr>
          <p:spPr>
            <a:xfrm>
              <a:off x="3707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69" name="Google Shape;669;p13"/>
            <p:cNvCxnSpPr/>
            <p:nvPr/>
          </p:nvCxnSpPr>
          <p:spPr>
            <a:xfrm>
              <a:off x="3926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70" name="Google Shape;670;p13"/>
            <p:cNvCxnSpPr/>
            <p:nvPr/>
          </p:nvCxnSpPr>
          <p:spPr>
            <a:xfrm>
              <a:off x="4145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71" name="Google Shape;671;p13"/>
            <p:cNvCxnSpPr/>
            <p:nvPr/>
          </p:nvCxnSpPr>
          <p:spPr>
            <a:xfrm>
              <a:off x="4364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72" name="Google Shape;672;p13"/>
            <p:cNvCxnSpPr/>
            <p:nvPr/>
          </p:nvCxnSpPr>
          <p:spPr>
            <a:xfrm>
              <a:off x="4582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73" name="Google Shape;673;p13"/>
            <p:cNvCxnSpPr/>
            <p:nvPr/>
          </p:nvCxnSpPr>
          <p:spPr>
            <a:xfrm rot="10800000">
              <a:off x="6863550" y="2061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74" name="Google Shape;674;p13"/>
            <p:cNvCxnSpPr/>
            <p:nvPr/>
          </p:nvCxnSpPr>
          <p:spPr>
            <a:xfrm rot="10800000">
              <a:off x="6863550" y="18426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75" name="Google Shape;675;p13"/>
            <p:cNvCxnSpPr/>
            <p:nvPr/>
          </p:nvCxnSpPr>
          <p:spPr>
            <a:xfrm rot="10800000">
              <a:off x="6863550" y="162373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76" name="Google Shape;676;p13"/>
            <p:cNvCxnSpPr/>
            <p:nvPr/>
          </p:nvCxnSpPr>
          <p:spPr>
            <a:xfrm rot="10800000">
              <a:off x="6863550" y="140486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77" name="Google Shape;677;p13"/>
            <p:cNvCxnSpPr/>
            <p:nvPr/>
          </p:nvCxnSpPr>
          <p:spPr>
            <a:xfrm rot="10800000">
              <a:off x="6863550" y="11859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78" name="Google Shape;678;p13"/>
            <p:cNvCxnSpPr/>
            <p:nvPr/>
          </p:nvCxnSpPr>
          <p:spPr>
            <a:xfrm rot="10800000">
              <a:off x="6863550" y="9671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79" name="Google Shape;679;p13"/>
            <p:cNvCxnSpPr/>
            <p:nvPr/>
          </p:nvCxnSpPr>
          <p:spPr>
            <a:xfrm rot="10800000">
              <a:off x="6863550" y="74823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80" name="Google Shape;680;p13"/>
            <p:cNvCxnSpPr/>
            <p:nvPr/>
          </p:nvCxnSpPr>
          <p:spPr>
            <a:xfrm rot="10800000">
              <a:off x="6863550" y="52936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81" name="Google Shape;681;p13"/>
            <p:cNvCxnSpPr/>
            <p:nvPr/>
          </p:nvCxnSpPr>
          <p:spPr>
            <a:xfrm rot="10800000">
              <a:off x="6863550" y="310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82" name="Google Shape;682;p13"/>
            <p:cNvCxnSpPr/>
            <p:nvPr/>
          </p:nvCxnSpPr>
          <p:spPr>
            <a:xfrm rot="10800000">
              <a:off x="6863550" y="916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83" name="Google Shape;683;p13"/>
            <p:cNvCxnSpPr/>
            <p:nvPr/>
          </p:nvCxnSpPr>
          <p:spPr>
            <a:xfrm rot="10800000">
              <a:off x="6863550" y="-1272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84" name="Google Shape;684;p13"/>
            <p:cNvCxnSpPr/>
            <p:nvPr/>
          </p:nvCxnSpPr>
          <p:spPr>
            <a:xfrm rot="10800000">
              <a:off x="6863550" y="-3461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85" name="Google Shape;685;p13"/>
            <p:cNvCxnSpPr/>
            <p:nvPr/>
          </p:nvCxnSpPr>
          <p:spPr>
            <a:xfrm rot="10800000">
              <a:off x="6863550" y="-56501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86" name="Google Shape;686;p13"/>
            <p:cNvCxnSpPr/>
            <p:nvPr/>
          </p:nvCxnSpPr>
          <p:spPr>
            <a:xfrm rot="10800000">
              <a:off x="6863550" y="-78388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87" name="Google Shape;687;p13"/>
            <p:cNvCxnSpPr/>
            <p:nvPr/>
          </p:nvCxnSpPr>
          <p:spPr>
            <a:xfrm rot="10800000">
              <a:off x="6863550" y="-10027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88" name="Google Shape;688;p13"/>
            <p:cNvCxnSpPr/>
            <p:nvPr/>
          </p:nvCxnSpPr>
          <p:spPr>
            <a:xfrm rot="10800000">
              <a:off x="6863550" y="-12216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89" name="Google Shape;689;p13"/>
            <p:cNvCxnSpPr/>
            <p:nvPr/>
          </p:nvCxnSpPr>
          <p:spPr>
            <a:xfrm rot="10800000">
              <a:off x="6863550" y="-144051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0" name="Google Shape;690;p13"/>
            <p:cNvCxnSpPr/>
            <p:nvPr/>
          </p:nvCxnSpPr>
          <p:spPr>
            <a:xfrm rot="10800000">
              <a:off x="6863550" y="-165938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1" name="Google Shape;691;p13"/>
            <p:cNvCxnSpPr/>
            <p:nvPr/>
          </p:nvCxnSpPr>
          <p:spPr>
            <a:xfrm rot="10800000">
              <a:off x="6863550" y="-18782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2" name="Google Shape;692;p13"/>
            <p:cNvCxnSpPr/>
            <p:nvPr/>
          </p:nvCxnSpPr>
          <p:spPr>
            <a:xfrm rot="10800000">
              <a:off x="6863550" y="-20971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3" name="Google Shape;693;p13"/>
            <p:cNvCxnSpPr/>
            <p:nvPr/>
          </p:nvCxnSpPr>
          <p:spPr>
            <a:xfrm rot="10800000">
              <a:off x="6863550" y="2267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4" name="Google Shape;694;p13"/>
            <p:cNvCxnSpPr/>
            <p:nvPr/>
          </p:nvCxnSpPr>
          <p:spPr>
            <a:xfrm rot="10800000">
              <a:off x="6863550" y="2473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5" name="Google Shape;695;p13"/>
            <p:cNvCxnSpPr/>
            <p:nvPr/>
          </p:nvCxnSpPr>
          <p:spPr>
            <a:xfrm rot="10800000">
              <a:off x="6863550" y="2679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696" name="Google Shape;696;p13"/>
          <p:cNvGrpSpPr/>
          <p:nvPr/>
        </p:nvGrpSpPr>
        <p:grpSpPr>
          <a:xfrm>
            <a:off x="-1607512" y="-2169798"/>
            <a:ext cx="15619879" cy="11480487"/>
            <a:chOff x="-1205634" y="-1627349"/>
            <a:chExt cx="11714909" cy="8610365"/>
          </a:xfrm>
        </p:grpSpPr>
        <p:sp>
          <p:nvSpPr>
            <p:cNvPr id="697" name="Google Shape;697;p13"/>
            <p:cNvSpPr/>
            <p:nvPr/>
          </p:nvSpPr>
          <p:spPr>
            <a:xfrm rot="-3619355">
              <a:off x="4179282" y="-2881356"/>
              <a:ext cx="1042786" cy="11157813"/>
            </a:xfrm>
            <a:prstGeom prst="rect">
              <a:avLst/>
            </a:pr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8" name="Google Shape;698;p13"/>
            <p:cNvSpPr/>
            <p:nvPr/>
          </p:nvSpPr>
          <p:spPr>
            <a:xfrm rot="3702156">
              <a:off x="4075600" y="-2950029"/>
              <a:ext cx="1042932" cy="11157878"/>
            </a:xfrm>
            <a:prstGeom prst="rect">
              <a:avLst/>
            </a:pr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9" name="Google Shape;699;p13"/>
            <p:cNvSpPr/>
            <p:nvPr/>
          </p:nvSpPr>
          <p:spPr>
            <a:xfrm rot="-3605616">
              <a:off x="3369247" y="-1829026"/>
              <a:ext cx="1042752" cy="11157884"/>
            </a:xfrm>
            <a:prstGeom prst="rect">
              <a:avLst/>
            </a:prstGeom>
            <a:solidFill>
              <a:schemeClr val="accent3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0" name="Google Shape;700;p13"/>
            <p:cNvSpPr/>
            <p:nvPr/>
          </p:nvSpPr>
          <p:spPr>
            <a:xfrm rot="-3619355">
              <a:off x="4882482" y="-3991306"/>
              <a:ext cx="1042786" cy="11157813"/>
            </a:xfrm>
            <a:prstGeom prst="rect">
              <a:avLst/>
            </a:prstGeom>
            <a:solidFill>
              <a:schemeClr val="accent4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1" name="Google Shape;701;p13"/>
            <p:cNvSpPr/>
            <p:nvPr/>
          </p:nvSpPr>
          <p:spPr>
            <a:xfrm rot="3702156">
              <a:off x="3432450" y="-4102629"/>
              <a:ext cx="1042932" cy="11157878"/>
            </a:xfrm>
            <a:prstGeom prst="rect">
              <a:avLst/>
            </a:pr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2" name="Google Shape;702;p13"/>
            <p:cNvSpPr/>
            <p:nvPr/>
          </p:nvSpPr>
          <p:spPr>
            <a:xfrm rot="3702156">
              <a:off x="4638075" y="-1829004"/>
              <a:ext cx="1042932" cy="11157878"/>
            </a:xfrm>
            <a:prstGeom prst="rect">
              <a:avLst/>
            </a:pr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03" name="Google Shape;703;p13"/>
          <p:cNvGrpSpPr/>
          <p:nvPr/>
        </p:nvGrpSpPr>
        <p:grpSpPr>
          <a:xfrm>
            <a:off x="61701" y="-15"/>
            <a:ext cx="11980900" cy="6763924"/>
            <a:chOff x="46275" y="-12"/>
            <a:chExt cx="8985675" cy="5072943"/>
          </a:xfrm>
        </p:grpSpPr>
        <p:sp>
          <p:nvSpPr>
            <p:cNvPr id="704" name="Google Shape;704;p13"/>
            <p:cNvSpPr/>
            <p:nvPr/>
          </p:nvSpPr>
          <p:spPr>
            <a:xfrm>
              <a:off x="89425" y="2468323"/>
              <a:ext cx="206661" cy="206911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5" name="Google Shape;705;p13"/>
            <p:cNvSpPr/>
            <p:nvPr/>
          </p:nvSpPr>
          <p:spPr>
            <a:xfrm>
              <a:off x="8789949" y="2606750"/>
              <a:ext cx="242002" cy="242325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6" name="Google Shape;706;p13"/>
            <p:cNvSpPr/>
            <p:nvPr/>
          </p:nvSpPr>
          <p:spPr>
            <a:xfrm>
              <a:off x="4439688" y="4865996"/>
              <a:ext cx="206661" cy="206934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7" name="Google Shape;707;p13"/>
            <p:cNvSpPr/>
            <p:nvPr/>
          </p:nvSpPr>
          <p:spPr>
            <a:xfrm>
              <a:off x="4439688" y="53134"/>
              <a:ext cx="206661" cy="206934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08" name="Google Shape;708;p13"/>
            <p:cNvGrpSpPr/>
            <p:nvPr/>
          </p:nvGrpSpPr>
          <p:grpSpPr>
            <a:xfrm>
              <a:off x="46275" y="-12"/>
              <a:ext cx="8965650" cy="5007825"/>
              <a:chOff x="46275" y="-12"/>
              <a:chExt cx="8965650" cy="5007825"/>
            </a:xfrm>
          </p:grpSpPr>
          <p:sp>
            <p:nvSpPr>
              <p:cNvPr id="709" name="Google Shape;709;p13"/>
              <p:cNvSpPr/>
              <p:nvPr/>
            </p:nvSpPr>
            <p:spPr>
              <a:xfrm>
                <a:off x="8529100" y="67688"/>
                <a:ext cx="227400" cy="2274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0" name="Google Shape;710;p13"/>
              <p:cNvSpPr/>
              <p:nvPr/>
            </p:nvSpPr>
            <p:spPr>
              <a:xfrm>
                <a:off x="2515900" y="4890788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1" name="Google Shape;711;p13"/>
              <p:cNvSpPr/>
              <p:nvPr/>
            </p:nvSpPr>
            <p:spPr>
              <a:xfrm>
                <a:off x="748825" y="4905813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2" name="Google Shape;712;p13"/>
              <p:cNvSpPr/>
              <p:nvPr/>
            </p:nvSpPr>
            <p:spPr>
              <a:xfrm>
                <a:off x="46275" y="4711063"/>
                <a:ext cx="227400" cy="2274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3" name="Google Shape;713;p13"/>
              <p:cNvSpPr/>
              <p:nvPr/>
            </p:nvSpPr>
            <p:spPr>
              <a:xfrm>
                <a:off x="5994675" y="-12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4" name="Google Shape;714;p13"/>
              <p:cNvSpPr/>
              <p:nvPr/>
            </p:nvSpPr>
            <p:spPr>
              <a:xfrm>
                <a:off x="8909925" y="1607888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715" name="Google Shape;715;p13"/>
          <p:cNvSpPr/>
          <p:nvPr/>
        </p:nvSpPr>
        <p:spPr>
          <a:xfrm>
            <a:off x="7506143" y="1582644"/>
            <a:ext cx="271164" cy="208368"/>
          </a:xfrm>
          <a:custGeom>
            <a:avLst/>
            <a:gdLst/>
            <a:ahLst/>
            <a:cxnLst/>
            <a:rect l="l" t="t" r="r" b="b"/>
            <a:pathLst>
              <a:path w="2775" h="2144" extrusionOk="0">
                <a:moveTo>
                  <a:pt x="1393" y="1"/>
                </a:moveTo>
                <a:cubicBezTo>
                  <a:pt x="12" y="1"/>
                  <a:pt x="0" y="2144"/>
                  <a:pt x="1393" y="2144"/>
                </a:cubicBezTo>
                <a:cubicBezTo>
                  <a:pt x="2775" y="2144"/>
                  <a:pt x="2775" y="1"/>
                  <a:pt x="1393" y="1"/>
                </a:cubicBez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6" name="Google Shape;716;p13"/>
          <p:cNvSpPr/>
          <p:nvPr/>
        </p:nvSpPr>
        <p:spPr>
          <a:xfrm>
            <a:off x="10947361" y="5025967"/>
            <a:ext cx="118428" cy="90992"/>
          </a:xfrm>
          <a:custGeom>
            <a:avLst/>
            <a:gdLst/>
            <a:ahLst/>
            <a:cxnLst/>
            <a:rect l="l" t="t" r="r" b="b"/>
            <a:pathLst>
              <a:path w="2775" h="2144" extrusionOk="0">
                <a:moveTo>
                  <a:pt x="1393" y="1"/>
                </a:moveTo>
                <a:cubicBezTo>
                  <a:pt x="12" y="1"/>
                  <a:pt x="0" y="2144"/>
                  <a:pt x="1393" y="2144"/>
                </a:cubicBezTo>
                <a:cubicBezTo>
                  <a:pt x="2775" y="2144"/>
                  <a:pt x="2775" y="1"/>
                  <a:pt x="1393" y="1"/>
                </a:cubicBez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7" name="Google Shape;717;p13"/>
          <p:cNvSpPr/>
          <p:nvPr/>
        </p:nvSpPr>
        <p:spPr>
          <a:xfrm>
            <a:off x="11467126" y="3626908"/>
            <a:ext cx="202757" cy="195393"/>
          </a:xfrm>
          <a:custGeom>
            <a:avLst/>
            <a:gdLst/>
            <a:ahLst/>
            <a:cxnLst/>
            <a:rect l="l" t="t" r="r" b="b"/>
            <a:pathLst>
              <a:path w="4751" h="4604" extrusionOk="0">
                <a:moveTo>
                  <a:pt x="2418" y="1"/>
                </a:moveTo>
                <a:cubicBezTo>
                  <a:pt x="1227" y="1"/>
                  <a:pt x="0" y="1034"/>
                  <a:pt x="0" y="2301"/>
                </a:cubicBezTo>
                <a:cubicBezTo>
                  <a:pt x="0" y="3574"/>
                  <a:pt x="1230" y="4604"/>
                  <a:pt x="2419" y="4604"/>
                </a:cubicBezTo>
                <a:cubicBezTo>
                  <a:pt x="2953" y="4604"/>
                  <a:pt x="3479" y="4396"/>
                  <a:pt x="3882" y="3908"/>
                </a:cubicBezTo>
                <a:cubicBezTo>
                  <a:pt x="3905" y="3884"/>
                  <a:pt x="3929" y="3849"/>
                  <a:pt x="3953" y="3825"/>
                </a:cubicBezTo>
                <a:cubicBezTo>
                  <a:pt x="4751" y="2860"/>
                  <a:pt x="4751" y="1753"/>
                  <a:pt x="3953" y="789"/>
                </a:cubicBezTo>
                <a:cubicBezTo>
                  <a:pt x="3929" y="765"/>
                  <a:pt x="3905" y="729"/>
                  <a:pt x="3882" y="694"/>
                </a:cubicBezTo>
                <a:cubicBezTo>
                  <a:pt x="3477" y="208"/>
                  <a:pt x="2951" y="1"/>
                  <a:pt x="2418" y="1"/>
                </a:cubicBez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8" name="Google Shape;718;p13"/>
          <p:cNvSpPr/>
          <p:nvPr/>
        </p:nvSpPr>
        <p:spPr>
          <a:xfrm>
            <a:off x="511700" y="466300"/>
            <a:ext cx="11168400" cy="5910400"/>
          </a:xfrm>
          <a:prstGeom prst="roundRect">
            <a:avLst>
              <a:gd name="adj" fmla="val 6898"/>
            </a:avLst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9" name="Google Shape;719;p13"/>
          <p:cNvSpPr txBox="1">
            <a:spLocks noGrp="1"/>
          </p:cNvSpPr>
          <p:nvPr>
            <p:ph type="title"/>
          </p:nvPr>
        </p:nvSpPr>
        <p:spPr>
          <a:xfrm>
            <a:off x="2340167" y="1974207"/>
            <a:ext cx="3716400" cy="70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5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720" name="Google Shape;720;p13"/>
          <p:cNvSpPr txBox="1">
            <a:spLocks noGrp="1"/>
          </p:cNvSpPr>
          <p:nvPr>
            <p:ph type="title" idx="2" hasCustomPrompt="1"/>
          </p:nvPr>
        </p:nvSpPr>
        <p:spPr>
          <a:xfrm>
            <a:off x="614433" y="2267533"/>
            <a:ext cx="1720400" cy="120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128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721" name="Google Shape;721;p13"/>
          <p:cNvSpPr txBox="1">
            <a:spLocks noGrp="1"/>
          </p:cNvSpPr>
          <p:nvPr>
            <p:ph type="subTitle" idx="1"/>
          </p:nvPr>
        </p:nvSpPr>
        <p:spPr>
          <a:xfrm>
            <a:off x="2340167" y="2680595"/>
            <a:ext cx="3405600" cy="64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2" name="Google Shape;722;p13"/>
          <p:cNvSpPr txBox="1">
            <a:spLocks noGrp="1"/>
          </p:cNvSpPr>
          <p:nvPr>
            <p:ph type="title" idx="3"/>
          </p:nvPr>
        </p:nvSpPr>
        <p:spPr>
          <a:xfrm>
            <a:off x="7515589" y="1974207"/>
            <a:ext cx="3716400" cy="70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5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723" name="Google Shape;723;p13"/>
          <p:cNvSpPr txBox="1">
            <a:spLocks noGrp="1"/>
          </p:cNvSpPr>
          <p:nvPr>
            <p:ph type="title" idx="4" hasCustomPrompt="1"/>
          </p:nvPr>
        </p:nvSpPr>
        <p:spPr>
          <a:xfrm>
            <a:off x="5796703" y="2267533"/>
            <a:ext cx="1720400" cy="120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128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724" name="Google Shape;724;p13"/>
          <p:cNvSpPr txBox="1">
            <a:spLocks noGrp="1"/>
          </p:cNvSpPr>
          <p:nvPr>
            <p:ph type="subTitle" idx="5"/>
          </p:nvPr>
        </p:nvSpPr>
        <p:spPr>
          <a:xfrm>
            <a:off x="7515589" y="2680595"/>
            <a:ext cx="3405600" cy="64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5" name="Google Shape;725;p13"/>
          <p:cNvSpPr txBox="1">
            <a:spLocks noGrp="1"/>
          </p:cNvSpPr>
          <p:nvPr>
            <p:ph type="title" idx="6"/>
          </p:nvPr>
        </p:nvSpPr>
        <p:spPr>
          <a:xfrm>
            <a:off x="2340167" y="3952796"/>
            <a:ext cx="3716400" cy="70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5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726" name="Google Shape;726;p13"/>
          <p:cNvSpPr txBox="1">
            <a:spLocks noGrp="1"/>
          </p:cNvSpPr>
          <p:nvPr>
            <p:ph type="title" idx="7" hasCustomPrompt="1"/>
          </p:nvPr>
        </p:nvSpPr>
        <p:spPr>
          <a:xfrm>
            <a:off x="614433" y="4216177"/>
            <a:ext cx="1720400" cy="120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128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727" name="Google Shape;727;p13"/>
          <p:cNvSpPr txBox="1">
            <a:spLocks noGrp="1"/>
          </p:cNvSpPr>
          <p:nvPr>
            <p:ph type="subTitle" idx="8"/>
          </p:nvPr>
        </p:nvSpPr>
        <p:spPr>
          <a:xfrm>
            <a:off x="2340167" y="4659193"/>
            <a:ext cx="3405600" cy="64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8" name="Google Shape;728;p13"/>
          <p:cNvSpPr txBox="1">
            <a:spLocks noGrp="1"/>
          </p:cNvSpPr>
          <p:nvPr>
            <p:ph type="title" idx="9"/>
          </p:nvPr>
        </p:nvSpPr>
        <p:spPr>
          <a:xfrm>
            <a:off x="7515589" y="3952796"/>
            <a:ext cx="3716400" cy="70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5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729" name="Google Shape;729;p13"/>
          <p:cNvSpPr txBox="1">
            <a:spLocks noGrp="1"/>
          </p:cNvSpPr>
          <p:nvPr>
            <p:ph type="title" idx="13" hasCustomPrompt="1"/>
          </p:nvPr>
        </p:nvSpPr>
        <p:spPr>
          <a:xfrm>
            <a:off x="5796703" y="4216177"/>
            <a:ext cx="1720400" cy="1208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128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730" name="Google Shape;730;p13"/>
          <p:cNvSpPr txBox="1">
            <a:spLocks noGrp="1"/>
          </p:cNvSpPr>
          <p:nvPr>
            <p:ph type="subTitle" idx="14"/>
          </p:nvPr>
        </p:nvSpPr>
        <p:spPr>
          <a:xfrm>
            <a:off x="7515589" y="4659193"/>
            <a:ext cx="3405600" cy="64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1" name="Google Shape;731;p13"/>
          <p:cNvSpPr txBox="1">
            <a:spLocks noGrp="1"/>
          </p:cNvSpPr>
          <p:nvPr>
            <p:ph type="title" idx="15"/>
          </p:nvPr>
        </p:nvSpPr>
        <p:spPr>
          <a:xfrm>
            <a:off x="960000" y="460293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723881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ext">
  <p:cSld name="Title and Text">
    <p:spTree>
      <p:nvGrpSpPr>
        <p:cNvPr id="1" name="Shape 8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6" name="Google Shape;806;p15"/>
          <p:cNvGrpSpPr/>
          <p:nvPr/>
        </p:nvGrpSpPr>
        <p:grpSpPr>
          <a:xfrm>
            <a:off x="273933" y="33"/>
            <a:ext cx="11918267" cy="6858000"/>
            <a:chOff x="205450" y="25"/>
            <a:chExt cx="8938700" cy="5143500"/>
          </a:xfrm>
        </p:grpSpPr>
        <p:cxnSp>
          <p:nvCxnSpPr>
            <p:cNvPr id="807" name="Google Shape;807;p15"/>
            <p:cNvCxnSpPr/>
            <p:nvPr/>
          </p:nvCxnSpPr>
          <p:spPr>
            <a:xfrm>
              <a:off x="205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8" name="Google Shape;808;p15"/>
            <p:cNvCxnSpPr/>
            <p:nvPr/>
          </p:nvCxnSpPr>
          <p:spPr>
            <a:xfrm>
              <a:off x="424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9" name="Google Shape;809;p15"/>
            <p:cNvCxnSpPr/>
            <p:nvPr/>
          </p:nvCxnSpPr>
          <p:spPr>
            <a:xfrm>
              <a:off x="643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0" name="Google Shape;810;p15"/>
            <p:cNvCxnSpPr/>
            <p:nvPr/>
          </p:nvCxnSpPr>
          <p:spPr>
            <a:xfrm>
              <a:off x="862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1" name="Google Shape;811;p15"/>
            <p:cNvCxnSpPr/>
            <p:nvPr/>
          </p:nvCxnSpPr>
          <p:spPr>
            <a:xfrm>
              <a:off x="1080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2" name="Google Shape;812;p15"/>
            <p:cNvCxnSpPr/>
            <p:nvPr/>
          </p:nvCxnSpPr>
          <p:spPr>
            <a:xfrm>
              <a:off x="12998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3" name="Google Shape;813;p15"/>
            <p:cNvCxnSpPr/>
            <p:nvPr/>
          </p:nvCxnSpPr>
          <p:spPr>
            <a:xfrm>
              <a:off x="15187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4" name="Google Shape;814;p15"/>
            <p:cNvCxnSpPr/>
            <p:nvPr/>
          </p:nvCxnSpPr>
          <p:spPr>
            <a:xfrm>
              <a:off x="17375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5" name="Google Shape;815;p15"/>
            <p:cNvCxnSpPr/>
            <p:nvPr/>
          </p:nvCxnSpPr>
          <p:spPr>
            <a:xfrm>
              <a:off x="1956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6" name="Google Shape;816;p15"/>
            <p:cNvCxnSpPr/>
            <p:nvPr/>
          </p:nvCxnSpPr>
          <p:spPr>
            <a:xfrm>
              <a:off x="2175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7" name="Google Shape;817;p15"/>
            <p:cNvCxnSpPr/>
            <p:nvPr/>
          </p:nvCxnSpPr>
          <p:spPr>
            <a:xfrm>
              <a:off x="2394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8" name="Google Shape;818;p15"/>
            <p:cNvCxnSpPr/>
            <p:nvPr/>
          </p:nvCxnSpPr>
          <p:spPr>
            <a:xfrm>
              <a:off x="2613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9" name="Google Shape;819;p15"/>
            <p:cNvCxnSpPr/>
            <p:nvPr/>
          </p:nvCxnSpPr>
          <p:spPr>
            <a:xfrm>
              <a:off x="2831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0" name="Google Shape;820;p15"/>
            <p:cNvCxnSpPr/>
            <p:nvPr/>
          </p:nvCxnSpPr>
          <p:spPr>
            <a:xfrm>
              <a:off x="30508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1" name="Google Shape;821;p15"/>
            <p:cNvCxnSpPr/>
            <p:nvPr/>
          </p:nvCxnSpPr>
          <p:spPr>
            <a:xfrm>
              <a:off x="32697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2" name="Google Shape;822;p15"/>
            <p:cNvCxnSpPr/>
            <p:nvPr/>
          </p:nvCxnSpPr>
          <p:spPr>
            <a:xfrm>
              <a:off x="34885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3" name="Google Shape;823;p15"/>
            <p:cNvCxnSpPr/>
            <p:nvPr/>
          </p:nvCxnSpPr>
          <p:spPr>
            <a:xfrm>
              <a:off x="3707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4" name="Google Shape;824;p15"/>
            <p:cNvCxnSpPr/>
            <p:nvPr/>
          </p:nvCxnSpPr>
          <p:spPr>
            <a:xfrm>
              <a:off x="3926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5" name="Google Shape;825;p15"/>
            <p:cNvCxnSpPr/>
            <p:nvPr/>
          </p:nvCxnSpPr>
          <p:spPr>
            <a:xfrm>
              <a:off x="4145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6" name="Google Shape;826;p15"/>
            <p:cNvCxnSpPr/>
            <p:nvPr/>
          </p:nvCxnSpPr>
          <p:spPr>
            <a:xfrm>
              <a:off x="4364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7" name="Google Shape;827;p15"/>
            <p:cNvCxnSpPr/>
            <p:nvPr/>
          </p:nvCxnSpPr>
          <p:spPr>
            <a:xfrm>
              <a:off x="4582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8" name="Google Shape;828;p15"/>
            <p:cNvCxnSpPr/>
            <p:nvPr/>
          </p:nvCxnSpPr>
          <p:spPr>
            <a:xfrm rot="10800000">
              <a:off x="6863550" y="2061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9" name="Google Shape;829;p15"/>
            <p:cNvCxnSpPr/>
            <p:nvPr/>
          </p:nvCxnSpPr>
          <p:spPr>
            <a:xfrm rot="10800000">
              <a:off x="6863550" y="18426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0" name="Google Shape;830;p15"/>
            <p:cNvCxnSpPr/>
            <p:nvPr/>
          </p:nvCxnSpPr>
          <p:spPr>
            <a:xfrm rot="10800000">
              <a:off x="6863550" y="162373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1" name="Google Shape;831;p15"/>
            <p:cNvCxnSpPr/>
            <p:nvPr/>
          </p:nvCxnSpPr>
          <p:spPr>
            <a:xfrm rot="10800000">
              <a:off x="6863550" y="140486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2" name="Google Shape;832;p15"/>
            <p:cNvCxnSpPr/>
            <p:nvPr/>
          </p:nvCxnSpPr>
          <p:spPr>
            <a:xfrm rot="10800000">
              <a:off x="6863550" y="11859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3" name="Google Shape;833;p15"/>
            <p:cNvCxnSpPr/>
            <p:nvPr/>
          </p:nvCxnSpPr>
          <p:spPr>
            <a:xfrm rot="10800000">
              <a:off x="6863550" y="9671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4" name="Google Shape;834;p15"/>
            <p:cNvCxnSpPr/>
            <p:nvPr/>
          </p:nvCxnSpPr>
          <p:spPr>
            <a:xfrm rot="10800000">
              <a:off x="6863550" y="74823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5" name="Google Shape;835;p15"/>
            <p:cNvCxnSpPr/>
            <p:nvPr/>
          </p:nvCxnSpPr>
          <p:spPr>
            <a:xfrm rot="10800000">
              <a:off x="6863550" y="52936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6" name="Google Shape;836;p15"/>
            <p:cNvCxnSpPr/>
            <p:nvPr/>
          </p:nvCxnSpPr>
          <p:spPr>
            <a:xfrm rot="10800000">
              <a:off x="6863550" y="310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7" name="Google Shape;837;p15"/>
            <p:cNvCxnSpPr/>
            <p:nvPr/>
          </p:nvCxnSpPr>
          <p:spPr>
            <a:xfrm rot="10800000">
              <a:off x="6863550" y="916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8" name="Google Shape;838;p15"/>
            <p:cNvCxnSpPr/>
            <p:nvPr/>
          </p:nvCxnSpPr>
          <p:spPr>
            <a:xfrm rot="10800000">
              <a:off x="6863550" y="-1272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9" name="Google Shape;839;p15"/>
            <p:cNvCxnSpPr/>
            <p:nvPr/>
          </p:nvCxnSpPr>
          <p:spPr>
            <a:xfrm rot="10800000">
              <a:off x="6863550" y="-3461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0" name="Google Shape;840;p15"/>
            <p:cNvCxnSpPr/>
            <p:nvPr/>
          </p:nvCxnSpPr>
          <p:spPr>
            <a:xfrm rot="10800000">
              <a:off x="6863550" y="-56501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1" name="Google Shape;841;p15"/>
            <p:cNvCxnSpPr/>
            <p:nvPr/>
          </p:nvCxnSpPr>
          <p:spPr>
            <a:xfrm rot="10800000">
              <a:off x="6863550" y="-78388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2" name="Google Shape;842;p15"/>
            <p:cNvCxnSpPr/>
            <p:nvPr/>
          </p:nvCxnSpPr>
          <p:spPr>
            <a:xfrm rot="10800000">
              <a:off x="6863550" y="-10027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3" name="Google Shape;843;p15"/>
            <p:cNvCxnSpPr/>
            <p:nvPr/>
          </p:nvCxnSpPr>
          <p:spPr>
            <a:xfrm rot="10800000">
              <a:off x="6863550" y="-12216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4" name="Google Shape;844;p15"/>
            <p:cNvCxnSpPr/>
            <p:nvPr/>
          </p:nvCxnSpPr>
          <p:spPr>
            <a:xfrm rot="10800000">
              <a:off x="6863550" y="-144051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5" name="Google Shape;845;p15"/>
            <p:cNvCxnSpPr/>
            <p:nvPr/>
          </p:nvCxnSpPr>
          <p:spPr>
            <a:xfrm rot="10800000">
              <a:off x="6863550" y="-165938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6" name="Google Shape;846;p15"/>
            <p:cNvCxnSpPr/>
            <p:nvPr/>
          </p:nvCxnSpPr>
          <p:spPr>
            <a:xfrm rot="10800000">
              <a:off x="6863550" y="-18782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7" name="Google Shape;847;p15"/>
            <p:cNvCxnSpPr/>
            <p:nvPr/>
          </p:nvCxnSpPr>
          <p:spPr>
            <a:xfrm rot="10800000">
              <a:off x="6863550" y="-20971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8" name="Google Shape;848;p15"/>
            <p:cNvCxnSpPr/>
            <p:nvPr/>
          </p:nvCxnSpPr>
          <p:spPr>
            <a:xfrm rot="10800000">
              <a:off x="6863550" y="2267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9" name="Google Shape;849;p15"/>
            <p:cNvCxnSpPr/>
            <p:nvPr/>
          </p:nvCxnSpPr>
          <p:spPr>
            <a:xfrm rot="10800000">
              <a:off x="6863550" y="2473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0" name="Google Shape;850;p15"/>
            <p:cNvCxnSpPr/>
            <p:nvPr/>
          </p:nvCxnSpPr>
          <p:spPr>
            <a:xfrm rot="10800000">
              <a:off x="6863550" y="2679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851" name="Google Shape;851;p15"/>
          <p:cNvGrpSpPr/>
          <p:nvPr/>
        </p:nvGrpSpPr>
        <p:grpSpPr>
          <a:xfrm>
            <a:off x="-1607512" y="-2169798"/>
            <a:ext cx="15619879" cy="11480487"/>
            <a:chOff x="-1205634" y="-1627349"/>
            <a:chExt cx="11714909" cy="8610365"/>
          </a:xfrm>
        </p:grpSpPr>
        <p:sp>
          <p:nvSpPr>
            <p:cNvPr id="852" name="Google Shape;852;p15"/>
            <p:cNvSpPr/>
            <p:nvPr/>
          </p:nvSpPr>
          <p:spPr>
            <a:xfrm rot="-3619355">
              <a:off x="4179282" y="-2881356"/>
              <a:ext cx="1042786" cy="11157813"/>
            </a:xfrm>
            <a:prstGeom prst="rect">
              <a:avLst/>
            </a:pr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3" name="Google Shape;853;p15"/>
            <p:cNvSpPr/>
            <p:nvPr/>
          </p:nvSpPr>
          <p:spPr>
            <a:xfrm rot="3702156">
              <a:off x="4075600" y="-2950029"/>
              <a:ext cx="1042932" cy="11157878"/>
            </a:xfrm>
            <a:prstGeom prst="rect">
              <a:avLst/>
            </a:pr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4" name="Google Shape;854;p15"/>
            <p:cNvSpPr/>
            <p:nvPr/>
          </p:nvSpPr>
          <p:spPr>
            <a:xfrm rot="-3605616">
              <a:off x="3369247" y="-1829026"/>
              <a:ext cx="1042752" cy="11157884"/>
            </a:xfrm>
            <a:prstGeom prst="rect">
              <a:avLst/>
            </a:prstGeom>
            <a:solidFill>
              <a:schemeClr val="accent3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5" name="Google Shape;855;p15"/>
            <p:cNvSpPr/>
            <p:nvPr/>
          </p:nvSpPr>
          <p:spPr>
            <a:xfrm rot="-3619355">
              <a:off x="4882482" y="-3991306"/>
              <a:ext cx="1042786" cy="11157813"/>
            </a:xfrm>
            <a:prstGeom prst="rect">
              <a:avLst/>
            </a:prstGeom>
            <a:solidFill>
              <a:schemeClr val="accent4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6" name="Google Shape;856;p15"/>
            <p:cNvSpPr/>
            <p:nvPr/>
          </p:nvSpPr>
          <p:spPr>
            <a:xfrm rot="3702156">
              <a:off x="3432450" y="-4102629"/>
              <a:ext cx="1042932" cy="11157878"/>
            </a:xfrm>
            <a:prstGeom prst="rect">
              <a:avLst/>
            </a:pr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7" name="Google Shape;857;p15"/>
            <p:cNvSpPr/>
            <p:nvPr/>
          </p:nvSpPr>
          <p:spPr>
            <a:xfrm rot="3702156">
              <a:off x="4638075" y="-1829004"/>
              <a:ext cx="1042932" cy="11157878"/>
            </a:xfrm>
            <a:prstGeom prst="rect">
              <a:avLst/>
            </a:pr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58" name="Google Shape;858;p15"/>
          <p:cNvGrpSpPr/>
          <p:nvPr/>
        </p:nvGrpSpPr>
        <p:grpSpPr>
          <a:xfrm>
            <a:off x="61701" y="-15"/>
            <a:ext cx="11980900" cy="6763924"/>
            <a:chOff x="46275" y="-12"/>
            <a:chExt cx="8985675" cy="5072943"/>
          </a:xfrm>
        </p:grpSpPr>
        <p:sp>
          <p:nvSpPr>
            <p:cNvPr id="859" name="Google Shape;859;p15"/>
            <p:cNvSpPr/>
            <p:nvPr/>
          </p:nvSpPr>
          <p:spPr>
            <a:xfrm>
              <a:off x="89425" y="2468323"/>
              <a:ext cx="206661" cy="206911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0" name="Google Shape;860;p15"/>
            <p:cNvSpPr/>
            <p:nvPr/>
          </p:nvSpPr>
          <p:spPr>
            <a:xfrm>
              <a:off x="8789949" y="2606750"/>
              <a:ext cx="242002" cy="242325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1" name="Google Shape;861;p15"/>
            <p:cNvSpPr/>
            <p:nvPr/>
          </p:nvSpPr>
          <p:spPr>
            <a:xfrm>
              <a:off x="4439688" y="4865996"/>
              <a:ext cx="206661" cy="206934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2" name="Google Shape;862;p15"/>
            <p:cNvSpPr/>
            <p:nvPr/>
          </p:nvSpPr>
          <p:spPr>
            <a:xfrm>
              <a:off x="4439688" y="53134"/>
              <a:ext cx="206661" cy="206934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63" name="Google Shape;863;p15"/>
            <p:cNvGrpSpPr/>
            <p:nvPr/>
          </p:nvGrpSpPr>
          <p:grpSpPr>
            <a:xfrm>
              <a:off x="46275" y="-12"/>
              <a:ext cx="8965650" cy="5007825"/>
              <a:chOff x="46275" y="-12"/>
              <a:chExt cx="8965650" cy="5007825"/>
            </a:xfrm>
          </p:grpSpPr>
          <p:sp>
            <p:nvSpPr>
              <p:cNvPr id="864" name="Google Shape;864;p15"/>
              <p:cNvSpPr/>
              <p:nvPr/>
            </p:nvSpPr>
            <p:spPr>
              <a:xfrm>
                <a:off x="8529100" y="67688"/>
                <a:ext cx="227400" cy="2274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5" name="Google Shape;865;p15"/>
              <p:cNvSpPr/>
              <p:nvPr/>
            </p:nvSpPr>
            <p:spPr>
              <a:xfrm>
                <a:off x="2515900" y="4890788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6" name="Google Shape;866;p15"/>
              <p:cNvSpPr/>
              <p:nvPr/>
            </p:nvSpPr>
            <p:spPr>
              <a:xfrm>
                <a:off x="748825" y="4905813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7" name="Google Shape;867;p15"/>
              <p:cNvSpPr/>
              <p:nvPr/>
            </p:nvSpPr>
            <p:spPr>
              <a:xfrm>
                <a:off x="46275" y="4711063"/>
                <a:ext cx="227400" cy="2274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8" name="Google Shape;868;p15"/>
              <p:cNvSpPr/>
              <p:nvPr/>
            </p:nvSpPr>
            <p:spPr>
              <a:xfrm>
                <a:off x="5994675" y="-12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9" name="Google Shape;869;p15"/>
              <p:cNvSpPr/>
              <p:nvPr/>
            </p:nvSpPr>
            <p:spPr>
              <a:xfrm>
                <a:off x="8909925" y="1607888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870" name="Google Shape;870;p15"/>
          <p:cNvSpPr/>
          <p:nvPr/>
        </p:nvSpPr>
        <p:spPr>
          <a:xfrm>
            <a:off x="511700" y="466300"/>
            <a:ext cx="11168400" cy="5910400"/>
          </a:xfrm>
          <a:prstGeom prst="roundRect">
            <a:avLst>
              <a:gd name="adj" fmla="val 6898"/>
            </a:avLst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1" name="Google Shape;871;p15"/>
          <p:cNvSpPr txBox="1">
            <a:spLocks noGrp="1"/>
          </p:cNvSpPr>
          <p:nvPr>
            <p:ph type="subTitle" idx="1"/>
          </p:nvPr>
        </p:nvSpPr>
        <p:spPr>
          <a:xfrm>
            <a:off x="1475967" y="2916700"/>
            <a:ext cx="4080000" cy="141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2" name="Google Shape;872;p15"/>
          <p:cNvSpPr txBox="1">
            <a:spLocks noGrp="1"/>
          </p:cNvSpPr>
          <p:nvPr>
            <p:ph type="title"/>
          </p:nvPr>
        </p:nvSpPr>
        <p:spPr>
          <a:xfrm>
            <a:off x="1475967" y="1961533"/>
            <a:ext cx="4080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289469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8">
            <a:lum/>
          </a:blip>
          <a:srcRect/>
          <a:stretch>
            <a:fillRect l="-34000" r="-34000"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Jomhuria"/>
              <a:buNone/>
              <a:defRPr sz="6000">
                <a:solidFill>
                  <a:schemeClr val="dk1"/>
                </a:solidFill>
                <a:latin typeface="Jomhuria"/>
                <a:ea typeface="Jomhuria"/>
                <a:cs typeface="Jomhuria"/>
                <a:sym typeface="Jomhuri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Bebas Neue"/>
              <a:buNone/>
              <a:defRPr sz="6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Bebas Neue"/>
              <a:buNone/>
              <a:defRPr sz="6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Bebas Neue"/>
              <a:buNone/>
              <a:defRPr sz="6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Bebas Neue"/>
              <a:buNone/>
              <a:defRPr sz="6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Bebas Neue"/>
              <a:buNone/>
              <a:defRPr sz="6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Bebas Neue"/>
              <a:buNone/>
              <a:defRPr sz="6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Bebas Neue"/>
              <a:buNone/>
              <a:defRPr sz="6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Bebas Neue"/>
              <a:buNone/>
              <a:defRPr sz="6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●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○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■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●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○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■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●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○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Comfortaa"/>
              <a:buChar char="■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6898616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3" r:id="rId2"/>
    <p:sldLayoutId id="2147483664" r:id="rId3"/>
    <p:sldLayoutId id="2147483667" r:id="rId4"/>
    <p:sldLayoutId id="2147483669" r:id="rId5"/>
    <p:sldLayoutId id="2147483670" r:id="rId6"/>
    <p:sldLayoutId id="2147483671" r:id="rId7"/>
    <p:sldLayoutId id="2147483672" r:id="rId8"/>
    <p:sldLayoutId id="2147483674" r:id="rId9"/>
    <p:sldLayoutId id="2147483676" r:id="rId10"/>
    <p:sldLayoutId id="2147483677" r:id="rId11"/>
    <p:sldLayoutId id="2147483678" r:id="rId12"/>
    <p:sldLayoutId id="2147483679" r:id="rId13"/>
    <p:sldLayoutId id="2147483680" r:id="rId14"/>
    <p:sldLayoutId id="2147483682" r:id="rId15"/>
    <p:sldLayoutId id="2147483683" r:id="rId16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85766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</p:sldLayoutIdLst>
  <p:transition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22/09/2025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4653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7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3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slide" Target="slide3.xml"/><Relationship Id="rId3" Type="http://schemas.openxmlformats.org/officeDocument/2006/relationships/audio" Target="../media/audio2.wav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16.png"/><Relationship Id="rId3" Type="http://schemas.openxmlformats.org/officeDocument/2006/relationships/audio" Target="../media/audio2.wav"/><Relationship Id="rId7" Type="http://schemas.openxmlformats.org/officeDocument/2006/relationships/image" Target="../media/image15.png"/><Relationship Id="rId12" Type="http://schemas.openxmlformats.org/officeDocument/2006/relationships/image" Target="../media/image1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Relationship Id="rId14" Type="http://schemas.openxmlformats.org/officeDocument/2006/relationships/slide" Target="slide5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5.png"/><Relationship Id="rId12" Type="http://schemas.openxmlformats.org/officeDocument/2006/relationships/image" Target="../media/image21.png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2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25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5ECCDB0F-646C-47D0-B6EF-F0BE48B9158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07102"/>
            <a:ext cx="12192000" cy="4550575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C79EEAA9-EA2E-4C0E-9EC3-A8708B0088D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744"/>
            <a:ext cx="12192000" cy="6857355"/>
          </a:xfrm>
          <a:prstGeom prst="rect">
            <a:avLst/>
          </a:prstGeom>
          <a:solidFill>
            <a:srgbClr val="B3DDF6"/>
          </a:solidFill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D26D4F87-2A8D-4CAE-B439-3404A73470E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9551" y="211339"/>
            <a:ext cx="6298810" cy="629881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A3A3A585-0F8B-4017-BBEC-B5E088C064F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37189"/>
            <a:ext cx="12192000" cy="3913455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D16954C6-FC13-4615-A3FA-34FEFE17A64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711"/>
            <a:ext cx="12192000" cy="685735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78C1C580-DB60-4A64-81B6-F700AB35938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7117" y="3036596"/>
            <a:ext cx="3429000" cy="3429000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9CFEED05-D6EE-480C-9288-608A793CF91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3168" y="3735844"/>
            <a:ext cx="1345041" cy="2622133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4C1C12DE-8061-4A0F-BCE2-9A74B3A184B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1422" y="3075872"/>
            <a:ext cx="1340952" cy="134095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7327FFE-A17E-1E2B-FD8E-5E076D17433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01916" y="680305"/>
            <a:ext cx="9102117" cy="3706689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que 1">
            <a:extLst>
              <a:ext uri="{FF2B5EF4-FFF2-40B4-BE49-F238E27FC236}">
                <a16:creationId xmlns:a16="http://schemas.microsoft.com/office/drawing/2014/main" id="{27E3F355-DAAE-C56B-A5F0-B46043132C97}"/>
              </a:ext>
            </a:extLst>
          </p:cNvPr>
          <p:cNvSpPr/>
          <p:nvPr/>
        </p:nvSpPr>
        <p:spPr>
          <a:xfrm>
            <a:off x="659571" y="236177"/>
            <a:ext cx="10322753" cy="1459274"/>
          </a:xfrm>
          <a:prstGeom prst="plaque">
            <a:avLst/>
          </a:prstGeom>
          <a:solidFill>
            <a:srgbClr val="E6FFCD"/>
          </a:solidFill>
          <a:ln w="571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Rừng nhiệt đới và rừng ngập mặn chiếm diện tích lớn nhất.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074" name="Picture 2" descr="Những cánh rừng nguyên sinh ở Việt Nam và thế giới - Pháp Luật Môi Trường  Điện Tử">
            <a:extLst>
              <a:ext uri="{FF2B5EF4-FFF2-40B4-BE49-F238E27FC236}">
                <a16:creationId xmlns:a16="http://schemas.microsoft.com/office/drawing/2014/main" id="{A60BED1F-F89E-EBEB-9E2C-66BF8699DB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073">
            <a:off x="667339" y="2760743"/>
            <a:ext cx="5502945" cy="32577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76" name="Picture 4" descr="Giải mã điều kỳ lạ về rừng ngập mặn bí ẩn ở Mexico">
            <a:extLst>
              <a:ext uri="{FF2B5EF4-FFF2-40B4-BE49-F238E27FC236}">
                <a16:creationId xmlns:a16="http://schemas.microsoft.com/office/drawing/2014/main" id="{C615B952-A8B2-DA66-9D3E-E31376F37A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78373">
            <a:off x="6619876" y="2895601"/>
            <a:ext cx="5143500" cy="30861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591639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que 1">
            <a:extLst>
              <a:ext uri="{FF2B5EF4-FFF2-40B4-BE49-F238E27FC236}">
                <a16:creationId xmlns:a16="http://schemas.microsoft.com/office/drawing/2014/main" id="{27E3F355-DAAE-C56B-A5F0-B46043132C97}"/>
              </a:ext>
            </a:extLst>
          </p:cNvPr>
          <p:cNvSpPr/>
          <p:nvPr/>
        </p:nvSpPr>
        <p:spPr>
          <a:xfrm>
            <a:off x="659571" y="236177"/>
            <a:ext cx="10322753" cy="1459274"/>
          </a:xfrm>
          <a:prstGeom prst="plaque">
            <a:avLst/>
          </a:prstGeom>
          <a:solidFill>
            <a:srgbClr val="E6FFCD"/>
          </a:solidFill>
          <a:ln w="571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Diện tích rừng tăng lên do có nhiều rừng trồng mới.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098" name="Picture 2" descr="Những người đi trồng rừng | baoninhbinh.org.vn">
            <a:extLst>
              <a:ext uri="{FF2B5EF4-FFF2-40B4-BE49-F238E27FC236}">
                <a16:creationId xmlns:a16="http://schemas.microsoft.com/office/drawing/2014/main" id="{E084819F-6BF5-3213-D1CB-2B22B93AA2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35098">
            <a:off x="342900" y="2712509"/>
            <a:ext cx="5829300" cy="38710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100" name="Picture 4" descr="Trồng rừng: Tạo sinh kế cho nông dân nghèo tại Việt Nam">
            <a:extLst>
              <a:ext uri="{FF2B5EF4-FFF2-40B4-BE49-F238E27FC236}">
                <a16:creationId xmlns:a16="http://schemas.microsoft.com/office/drawing/2014/main" id="{6B6F186D-F0C9-1143-05D8-126301384D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56720">
            <a:off x="6349512" y="2809875"/>
            <a:ext cx="5347187" cy="36814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477832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que 1">
            <a:extLst>
              <a:ext uri="{FF2B5EF4-FFF2-40B4-BE49-F238E27FC236}">
                <a16:creationId xmlns:a16="http://schemas.microsoft.com/office/drawing/2014/main" id="{27E3F355-DAAE-C56B-A5F0-B46043132C97}"/>
              </a:ext>
            </a:extLst>
          </p:cNvPr>
          <p:cNvSpPr/>
          <p:nvPr/>
        </p:nvSpPr>
        <p:spPr>
          <a:xfrm>
            <a:off x="659571" y="236177"/>
            <a:ext cx="10322753" cy="1544998"/>
          </a:xfrm>
          <a:prstGeom prst="plaque">
            <a:avLst/>
          </a:prstGeom>
          <a:solidFill>
            <a:srgbClr val="E6FFCD"/>
          </a:solidFill>
          <a:ln w="571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Rừng có vai trò quan trọng đối với đời sống và sản xuất: cung cấp gỗ và nhiều sản vật từ rừng; hạn chế xói mòn đất, lũ lụt....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124" name="Picture 4" descr="Đề xuất thủ tục xác nhận nguồn gốc lâm sản">
            <a:extLst>
              <a:ext uri="{FF2B5EF4-FFF2-40B4-BE49-F238E27FC236}">
                <a16:creationId xmlns:a16="http://schemas.microsoft.com/office/drawing/2014/main" id="{B70A87DA-2D8C-3049-5B9A-CE820CC11A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50152">
            <a:off x="587716" y="2693766"/>
            <a:ext cx="5721971" cy="321860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126" name="Picture 6" descr="Quỹ bảo vệ và Phát triển rừng tỉnh Gia Lai">
            <a:extLst>
              <a:ext uri="{FF2B5EF4-FFF2-40B4-BE49-F238E27FC236}">
                <a16:creationId xmlns:a16="http://schemas.microsoft.com/office/drawing/2014/main" id="{E1A49709-30F7-B3BC-5239-ABD6042367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39480">
            <a:off x="6530852" y="2865842"/>
            <a:ext cx="5339707" cy="29971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269930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5ECCDB0F-646C-47D0-B6EF-F0BE48B9158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07102"/>
            <a:ext cx="12192000" cy="4550575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C79EEAA9-EA2E-4C0E-9EC3-A8708B0088D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744"/>
            <a:ext cx="12192000" cy="6857355"/>
          </a:xfrm>
          <a:prstGeom prst="rect">
            <a:avLst/>
          </a:prstGeom>
          <a:solidFill>
            <a:srgbClr val="B3DDF6"/>
          </a:solidFill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D26D4F87-2A8D-4CAE-B439-3404A73470E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9551" y="211339"/>
            <a:ext cx="6298810" cy="629881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A3A3A585-0F8B-4017-BBEC-B5E088C064F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37189"/>
            <a:ext cx="12192000" cy="3913455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D16954C6-FC13-4615-A3FA-34FEFE17A64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711"/>
            <a:ext cx="12192000" cy="685735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171E402-6644-76CA-1B6B-B32D1EB770D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08051" y="1357621"/>
            <a:ext cx="8065707" cy="563928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8222501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 descr="ca.png">
            <a:extLst>
              <a:ext uri="{FF2B5EF4-FFF2-40B4-BE49-F238E27FC236}">
                <a16:creationId xmlns:a16="http://schemas.microsoft.com/office/drawing/2014/main" id="{765A9355-99A1-48C4-A070-BB3C8952CDA7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097109" y="5688985"/>
            <a:ext cx="533400" cy="473671"/>
          </a:xfrm>
          <a:prstGeom prst="rect">
            <a:avLst/>
          </a:prstGeom>
        </p:spPr>
      </p:pic>
      <p:pic>
        <p:nvPicPr>
          <p:cNvPr id="4" name="Picture 3" descr="2bf70f5ebf1a718aef076b27dd45a5b3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524000" y="-1066800"/>
            <a:ext cx="9144000" cy="7924800"/>
          </a:xfrm>
          <a:prstGeom prst="rect">
            <a:avLst/>
          </a:prstGeom>
        </p:spPr>
      </p:pic>
      <p:pic>
        <p:nvPicPr>
          <p:cNvPr id="7" name="Picture 6" descr="e324d9d037662d64fc16b51b9bfbdbac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810000" y="5334000"/>
            <a:ext cx="1905000" cy="2057400"/>
          </a:xfrm>
          <a:prstGeom prst="rect">
            <a:avLst/>
          </a:prstGeom>
        </p:spPr>
      </p:pic>
      <p:pic>
        <p:nvPicPr>
          <p:cNvPr id="8" name="Picture 7" descr="e324d9d037662d64fc16b51b9bfbdbac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096000" y="5410200"/>
            <a:ext cx="1905000" cy="1923494"/>
          </a:xfrm>
          <a:prstGeom prst="rect">
            <a:avLst/>
          </a:prstGeom>
        </p:spPr>
      </p:pic>
      <p:pic>
        <p:nvPicPr>
          <p:cNvPr id="9" name="Picture 8" descr="e324d9d037662d64fc16b51b9bfbdbac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8458201" y="5486401"/>
            <a:ext cx="1811217" cy="1828801"/>
          </a:xfrm>
          <a:prstGeom prst="rect">
            <a:avLst/>
          </a:prstGeom>
        </p:spPr>
      </p:pic>
      <p:pic>
        <p:nvPicPr>
          <p:cNvPr id="5" name="Picture 4" descr="e324d9d037662d64fc16b51b9bfbdbac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524000" y="5410200"/>
            <a:ext cx="1905000" cy="1923494"/>
          </a:xfrm>
          <a:prstGeom prst="rect">
            <a:avLst/>
          </a:prstGeom>
        </p:spPr>
      </p:pic>
      <p:pic>
        <p:nvPicPr>
          <p:cNvPr id="12" name="Picture 11" descr="e86f050d219b5585368f7ef298c00175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324600" y="4953000"/>
            <a:ext cx="1676400" cy="1676400"/>
          </a:xfrm>
          <a:prstGeom prst="rect">
            <a:avLst/>
          </a:prstGeom>
        </p:spPr>
      </p:pic>
      <p:pic>
        <p:nvPicPr>
          <p:cNvPr id="11" name="Picture 10" descr="e86f050d219b5585368f7ef298c00175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3962400" y="4953000"/>
            <a:ext cx="1752600" cy="167640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1524000" y="0"/>
            <a:ext cx="9144000" cy="12192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pl-PL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 Nam có khí hậu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343400" y="5410200"/>
            <a:ext cx="685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B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705600" y="5486400"/>
            <a:ext cx="685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C</a:t>
            </a:r>
          </a:p>
        </p:txBody>
      </p:sp>
      <p:sp>
        <p:nvSpPr>
          <p:cNvPr id="24" name="Rectangle 23"/>
          <p:cNvSpPr/>
          <p:nvPr/>
        </p:nvSpPr>
        <p:spPr>
          <a:xfrm>
            <a:off x="1524000" y="1295400"/>
            <a:ext cx="4267200" cy="5334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A)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Nhiệt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đới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gió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mùa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1524000" y="2057400"/>
            <a:ext cx="4267200" cy="5334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B)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đới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5885793" y="1347051"/>
            <a:ext cx="3962400" cy="4572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C)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Hàn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đới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6473058" y="2185213"/>
            <a:ext cx="4194942" cy="634149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D)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Nhiệt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đới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lục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địa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6" name="Picture 15" descr="4f942a9486ec68153575dc78a42d480b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-1600200" y="2514600"/>
            <a:ext cx="4114800" cy="3733800"/>
          </a:xfrm>
          <a:prstGeom prst="rect">
            <a:avLst/>
          </a:prstGeom>
        </p:spPr>
      </p:pic>
      <p:pic>
        <p:nvPicPr>
          <p:cNvPr id="31" name="Picture 30" descr="ca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209800" y="5867401"/>
            <a:ext cx="533400" cy="473671"/>
          </a:xfrm>
          <a:prstGeom prst="rect">
            <a:avLst/>
          </a:prstGeom>
        </p:spPr>
      </p:pic>
      <p:pic>
        <p:nvPicPr>
          <p:cNvPr id="10" name="Picture 9" descr="e86f050d219b5585368f7ef298c00175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1560785" y="4916365"/>
            <a:ext cx="1905000" cy="1978269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1828800" y="5562600"/>
            <a:ext cx="914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A</a:t>
            </a:r>
          </a:p>
        </p:txBody>
      </p:sp>
      <p:sp>
        <p:nvSpPr>
          <p:cNvPr id="34" name="Rounded Rectangle 33"/>
          <p:cNvSpPr/>
          <p:nvPr/>
        </p:nvSpPr>
        <p:spPr>
          <a:xfrm>
            <a:off x="4114800" y="5486400"/>
            <a:ext cx="1219200" cy="68580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SAI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Mất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rồi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6477000" y="5562600"/>
            <a:ext cx="1219200" cy="68580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SAI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Mất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rồi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37" name="Right Arrow 36">
            <a:hlinkClick r:id="rId13" action="ppaction://hlinksldjump"/>
          </p:cNvPr>
          <p:cNvSpPr/>
          <p:nvPr/>
        </p:nvSpPr>
        <p:spPr>
          <a:xfrm>
            <a:off x="10210800" y="6477000"/>
            <a:ext cx="457200" cy="381000"/>
          </a:xfrm>
          <a:prstGeom prst="righ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6" name="Picture 25" descr="e86f050d219b5585368f7ef298c00175.png">
            <a:extLst>
              <a:ext uri="{FF2B5EF4-FFF2-40B4-BE49-F238E27FC236}">
                <a16:creationId xmlns:a16="http://schemas.microsoft.com/office/drawing/2014/main" id="{FBAD674C-8242-4A86-8191-2B252DD7BA2B}"/>
              </a:ext>
            </a:extLst>
          </p:cNvPr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8496299" y="4878266"/>
            <a:ext cx="1905000" cy="1978269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1D401C8F-222F-428A-BC51-E9D456B8F5FA}"/>
              </a:ext>
            </a:extLst>
          </p:cNvPr>
          <p:cNvSpPr txBox="1"/>
          <p:nvPr/>
        </p:nvSpPr>
        <p:spPr>
          <a:xfrm>
            <a:off x="8801099" y="5561134"/>
            <a:ext cx="914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D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93889E-18 1.11111E-6 L 0.56667 0.0055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333" y="27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3.7037E-7 C -0.00169 -0.03565 -0.00339 -0.0706 -0.02708 -0.09051 C -0.05065 -0.11042 -0.11094 -0.11134 -0.14167 -0.12037 C -0.1724 -0.12963 -0.203 -0.13171 -0.21133 -0.1463 C -0.21979 -0.16065 -0.19675 -0.20185 -0.19167 -0.20764 C -0.18646 -0.21273 -0.18346 -0.19699 -0.18047 -0.18056 " pathEditMode="relative" rAng="0" ptsTypes="AAAAAA">
                                      <p:cBhvr>
                                        <p:cTn id="28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664" y="-10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000"/>
                            </p:stCondLst>
                            <p:childTnLst>
                              <p:par>
                                <p:cTn id="8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3.7037E-6 C 0.00312 -0.04653 0.00694 -0.09236 0.05659 -0.11852 C 0.10625 -0.14468 0.23316 -0.14584 0.29809 -0.15787 C 0.36267 -0.16991 0.42708 -0.17269 0.44479 -0.19167 C 0.4625 -0.21065 0.41406 -0.26459 0.4033 -0.27223 C 0.39236 -0.27894 0.38593 -0.25834 0.37968 -0.23658 " pathEditMode="relative" rAng="0" ptsTypes="aaaaaA">
                                      <p:cBhvr>
                                        <p:cTn id="82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100" y="-14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3000"/>
                            </p:stCondLst>
                            <p:childTnLst>
                              <p:par>
                                <p:cTn id="84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2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2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7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17" grpId="0" animBg="1"/>
      <p:bldP spid="19" grpId="0"/>
      <p:bldP spid="20" grpId="0"/>
      <p:bldP spid="24" grpId="0" animBg="1"/>
      <p:bldP spid="28" grpId="0" animBg="1"/>
      <p:bldP spid="29" grpId="0" animBg="1"/>
      <p:bldP spid="30" grpId="0" animBg="1"/>
      <p:bldP spid="32" grpId="0"/>
      <p:bldP spid="34" grpId="0" animBg="1"/>
      <p:bldP spid="35" grpId="0" animBg="1"/>
      <p:bldP spid="2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bf70f5ebf1a718aef076b27dd45a5b3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524000" y="-1066800"/>
            <a:ext cx="9144000" cy="7924800"/>
          </a:xfrm>
          <a:prstGeom prst="rect">
            <a:avLst/>
          </a:prstGeom>
        </p:spPr>
      </p:pic>
      <p:pic>
        <p:nvPicPr>
          <p:cNvPr id="7" name="Picture 6" descr="e324d9d037662d64fc16b51b9bfbdbac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810000" y="5334000"/>
            <a:ext cx="1905000" cy="2057400"/>
          </a:xfrm>
          <a:prstGeom prst="rect">
            <a:avLst/>
          </a:prstGeom>
        </p:spPr>
      </p:pic>
      <p:pic>
        <p:nvPicPr>
          <p:cNvPr id="8" name="Picture 7" descr="e324d9d037662d64fc16b51b9bfbdbac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096000" y="5410200"/>
            <a:ext cx="1905000" cy="1923494"/>
          </a:xfrm>
          <a:prstGeom prst="rect">
            <a:avLst/>
          </a:prstGeom>
        </p:spPr>
      </p:pic>
      <p:pic>
        <p:nvPicPr>
          <p:cNvPr id="9" name="Picture 8" descr="e324d9d037662d64fc16b51b9bfbdbac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458201" y="5486401"/>
            <a:ext cx="1811217" cy="1828801"/>
          </a:xfrm>
          <a:prstGeom prst="rect">
            <a:avLst/>
          </a:prstGeom>
        </p:spPr>
      </p:pic>
      <p:pic>
        <p:nvPicPr>
          <p:cNvPr id="5" name="Picture 4" descr="e324d9d037662d64fc16b51b9bfbdbac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524000" y="5410200"/>
            <a:ext cx="1905000" cy="1923494"/>
          </a:xfrm>
          <a:prstGeom prst="rect">
            <a:avLst/>
          </a:prstGeom>
        </p:spPr>
      </p:pic>
      <p:pic>
        <p:nvPicPr>
          <p:cNvPr id="13" name="Picture 12" descr="e86f050d219b5585368f7ef298c00175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8610600" y="4953000"/>
            <a:ext cx="1752600" cy="1752600"/>
          </a:xfrm>
          <a:prstGeom prst="rect">
            <a:avLst/>
          </a:prstGeom>
        </p:spPr>
      </p:pic>
      <p:pic>
        <p:nvPicPr>
          <p:cNvPr id="11" name="Picture 10" descr="e86f050d219b5585368f7ef298c00175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962400" y="4953000"/>
            <a:ext cx="1752600" cy="167640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1539240" y="33527"/>
            <a:ext cx="9144000" cy="12192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 mưa lớn, trung bình năm 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ở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Nam: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343400" y="5410200"/>
            <a:ext cx="685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B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9067800" y="5486400"/>
            <a:ext cx="685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D</a:t>
            </a:r>
          </a:p>
        </p:txBody>
      </p:sp>
      <p:sp>
        <p:nvSpPr>
          <p:cNvPr id="24" name="Rectangle 23"/>
          <p:cNvSpPr/>
          <p:nvPr/>
        </p:nvSpPr>
        <p:spPr>
          <a:xfrm>
            <a:off x="1524000" y="1295400"/>
            <a:ext cx="4267200" cy="5334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i-FI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từ 1 000 đến 2 000 mm.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1508760" y="2295524"/>
            <a:ext cx="4267200" cy="1153795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i-FI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từ 2 000 đến 2 500 mm.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6248400" y="1371600"/>
            <a:ext cx="4419600" cy="4572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i-FI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C) từ 1 500 đến 2 000 mm.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6365242" y="2362200"/>
            <a:ext cx="4572000" cy="990599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i-FI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D) từ 2 500 đến 3 500 mm.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 descr="4f942a9486ec68153575dc78a42d480b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-1524000" y="2590800"/>
            <a:ext cx="4114800" cy="3733800"/>
          </a:xfrm>
          <a:prstGeom prst="rect">
            <a:avLst/>
          </a:prstGeom>
        </p:spPr>
      </p:pic>
      <p:pic>
        <p:nvPicPr>
          <p:cNvPr id="10" name="Picture 9" descr="e86f050d219b5585368f7ef298c00175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1524000" y="4953000"/>
            <a:ext cx="1981200" cy="1905000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2057400" y="5562600"/>
            <a:ext cx="914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</a:t>
            </a:r>
          </a:p>
        </p:txBody>
      </p:sp>
      <p:pic>
        <p:nvPicPr>
          <p:cNvPr id="31" name="Picture 30" descr="ca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6781800" y="5867401"/>
            <a:ext cx="533400" cy="473671"/>
          </a:xfrm>
          <a:prstGeom prst="rect">
            <a:avLst/>
          </a:prstGeom>
        </p:spPr>
      </p:pic>
      <p:pic>
        <p:nvPicPr>
          <p:cNvPr id="12" name="Picture 11" descr="e86f050d219b5585368f7ef298c00175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6324600" y="5029200"/>
            <a:ext cx="1676400" cy="16764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6705600" y="5562600"/>
            <a:ext cx="685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C</a:t>
            </a:r>
          </a:p>
        </p:txBody>
      </p:sp>
      <p:sp>
        <p:nvSpPr>
          <p:cNvPr id="25" name="Rectangle 24"/>
          <p:cNvSpPr/>
          <p:nvPr/>
        </p:nvSpPr>
        <p:spPr>
          <a:xfrm>
            <a:off x="1828800" y="5562600"/>
            <a:ext cx="1066800" cy="68580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Sai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mất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rồi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4191000" y="5486400"/>
            <a:ext cx="1066800" cy="68580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Sai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mất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rồi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8839200" y="5486400"/>
            <a:ext cx="1066800" cy="68580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Sai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mất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rồi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37" name="Right Arrow 36">
            <a:hlinkClick r:id="rId14" action="ppaction://hlinksldjump"/>
          </p:cNvPr>
          <p:cNvSpPr/>
          <p:nvPr/>
        </p:nvSpPr>
        <p:spPr>
          <a:xfrm>
            <a:off x="10210800" y="6477000"/>
            <a:ext cx="457200" cy="381000"/>
          </a:xfrm>
          <a:prstGeom prst="righ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93889E-18 1.11111E-6 L 0.56667 0.0055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300" y="30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3.7037E-6 C 0.04687 -0.03473 0.09375 -0.06922 0.10937 -0.10973 C 0.125 -0.15024 0.12465 -0.21528 0.09375 -0.24399 C 0.06284 -0.27246 -0.03889 -0.29005 -0.07657 -0.28195 C -0.11424 -0.27385 -0.12361 -0.23426 -0.13282 -0.19468 " pathEditMode="relative" rAng="0" ptsTypes="aaaaA">
                                      <p:cBhvr>
                                        <p:cTn id="57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0" y="-14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000"/>
                            </p:stCondLst>
                            <p:childTnLst>
                              <p:par>
                                <p:cTn id="59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2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000"/>
                            </p:stCondLst>
                            <p:childTnLst>
                              <p:par>
                                <p:cTn id="7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000"/>
                            </p:stCondLst>
                            <p:childTnLst>
                              <p:par>
                                <p:cTn id="9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17" grpId="0" animBg="1"/>
      <p:bldP spid="19" grpId="0"/>
      <p:bldP spid="21" grpId="0"/>
      <p:bldP spid="24" grpId="0" animBg="1"/>
      <p:bldP spid="28" grpId="0" animBg="1"/>
      <p:bldP spid="29" grpId="0" animBg="1"/>
      <p:bldP spid="30" grpId="0" animBg="1"/>
      <p:bldP spid="32" grpId="0"/>
      <p:bldP spid="20" grpId="0"/>
      <p:bldP spid="25" grpId="0" animBg="1"/>
      <p:bldP spid="26" grpId="0" animBg="1"/>
      <p:bldP spid="2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5ECCDB0F-646C-47D0-B6EF-F0BE48B9158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07102"/>
            <a:ext cx="12192000" cy="4550575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C79EEAA9-EA2E-4C0E-9EC3-A8708B0088D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744"/>
            <a:ext cx="12192000" cy="6857355"/>
          </a:xfrm>
          <a:prstGeom prst="rect">
            <a:avLst/>
          </a:prstGeom>
          <a:solidFill>
            <a:srgbClr val="B3DDF6"/>
          </a:solidFill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D26D4F87-2A8D-4CAE-B439-3404A73470E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9551" y="211339"/>
            <a:ext cx="6298810" cy="629881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A3A3A585-0F8B-4017-BBEC-B5E088C064F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37189"/>
            <a:ext cx="12192000" cy="3913455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D16954C6-FC13-4615-A3FA-34FEFE17A64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711"/>
            <a:ext cx="12192000" cy="685735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78C1C580-DB60-4A64-81B6-F700AB35938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7117" y="3036596"/>
            <a:ext cx="3429000" cy="3429000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9CFEED05-D6EE-480C-9288-608A793CF91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3168" y="3735844"/>
            <a:ext cx="1345041" cy="2622133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4C1C12DE-8061-4A0F-BCE2-9A74B3A184B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1422" y="3075872"/>
            <a:ext cx="1340952" cy="1340952"/>
          </a:xfrm>
          <a:prstGeom prst="rect">
            <a:avLst/>
          </a:prstGeom>
        </p:spPr>
      </p:pic>
      <p:pic>
        <p:nvPicPr>
          <p:cNvPr id="4" name="Picture 3" descr="A red and green text on a black background&#10;&#10;Description automatically generated">
            <a:extLst>
              <a:ext uri="{FF2B5EF4-FFF2-40B4-BE49-F238E27FC236}">
                <a16:creationId xmlns:a16="http://schemas.microsoft.com/office/drawing/2014/main" id="{F8436075-9280-BFC6-2127-F72C54D688E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0748" y="608215"/>
            <a:ext cx="7456054" cy="55844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806359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15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12">
            <a:extLst>
              <a:ext uri="{FF2B5EF4-FFF2-40B4-BE49-F238E27FC236}">
                <a16:creationId xmlns:a16="http://schemas.microsoft.com/office/drawing/2014/main" id="{92F74B83-F4F6-817F-341E-488C4BFFB276}"/>
              </a:ext>
            </a:extLst>
          </p:cNvPr>
          <p:cNvGrpSpPr/>
          <p:nvPr/>
        </p:nvGrpSpPr>
        <p:grpSpPr>
          <a:xfrm>
            <a:off x="1679802" y="381324"/>
            <a:ext cx="9236336" cy="4843308"/>
            <a:chOff x="-7927329" y="-4954585"/>
            <a:chExt cx="9902260" cy="5268685"/>
          </a:xfrm>
        </p:grpSpPr>
        <p:sp>
          <p:nvSpPr>
            <p:cNvPr id="5" name="任意多边形 14">
              <a:extLst>
                <a:ext uri="{FF2B5EF4-FFF2-40B4-BE49-F238E27FC236}">
                  <a16:creationId xmlns:a16="http://schemas.microsoft.com/office/drawing/2014/main" id="{FFCC8A82-E094-CE3E-2405-9F8709A1C9F2}"/>
                </a:ext>
              </a:extLst>
            </p:cNvPr>
            <p:cNvSpPr/>
            <p:nvPr/>
          </p:nvSpPr>
          <p:spPr>
            <a:xfrm>
              <a:off x="-7927329" y="-4954585"/>
              <a:ext cx="9902260" cy="5268685"/>
            </a:xfrm>
            <a:custGeom>
              <a:avLst/>
              <a:gdLst>
                <a:gd name="connsiteX0" fmla="*/ 152243 w 10553239"/>
                <a:gd name="connsiteY0" fmla="*/ 28014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20" fmla="*/ 152243 w 10553239"/>
                <a:gd name="connsiteY20" fmla="*/ 2801412 h 5781900"/>
                <a:gd name="connsiteX0" fmla="*/ 152243 w 10553239"/>
                <a:gd name="connsiteY0" fmla="*/ 34110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20031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9699 w 10554238"/>
                <a:gd name="connsiteY0" fmla="*/ 3730326 h 5781900"/>
                <a:gd name="connsiteX1" fmla="*/ 182270 w 10554238"/>
                <a:gd name="connsiteY1" fmla="*/ 2743355 h 5781900"/>
                <a:gd name="connsiteX2" fmla="*/ 182270 w 10554238"/>
                <a:gd name="connsiteY2" fmla="*/ 2003126 h 5781900"/>
                <a:gd name="connsiteX3" fmla="*/ 8099 w 10554238"/>
                <a:gd name="connsiteY3" fmla="*/ 1277412 h 5781900"/>
                <a:gd name="connsiteX4" fmla="*/ 458042 w 10554238"/>
                <a:gd name="connsiteY4" fmla="*/ 450098 h 5781900"/>
                <a:gd name="connsiteX5" fmla="*/ 1706270 w 10554238"/>
                <a:gd name="connsiteY5" fmla="*/ 101755 h 5781900"/>
                <a:gd name="connsiteX6" fmla="*/ 3375413 w 10554238"/>
                <a:gd name="connsiteY6" fmla="*/ 290441 h 5781900"/>
                <a:gd name="connsiteX7" fmla="*/ 6365356 w 10554238"/>
                <a:gd name="connsiteY7" fmla="*/ 290441 h 5781900"/>
                <a:gd name="connsiteX8" fmla="*/ 8455413 w 10554238"/>
                <a:gd name="connsiteY8" fmla="*/ 155 h 5781900"/>
                <a:gd name="connsiteX9" fmla="*/ 9834270 w 10554238"/>
                <a:gd name="connsiteY9" fmla="*/ 333984 h 5781900"/>
                <a:gd name="connsiteX10" fmla="*/ 10530956 w 10554238"/>
                <a:gd name="connsiteY10" fmla="*/ 1596726 h 5781900"/>
                <a:gd name="connsiteX11" fmla="*/ 10371299 w 10554238"/>
                <a:gd name="connsiteY11" fmla="*/ 2903012 h 5781900"/>
                <a:gd name="connsiteX12" fmla="*/ 10197128 w 10554238"/>
                <a:gd name="connsiteY12" fmla="*/ 3977069 h 5781900"/>
                <a:gd name="connsiteX13" fmla="*/ 10051985 w 10554238"/>
                <a:gd name="connsiteY13" fmla="*/ 5689755 h 5781900"/>
                <a:gd name="connsiteX14" fmla="*/ 7062042 w 10554238"/>
                <a:gd name="connsiteY14" fmla="*/ 5530098 h 5781900"/>
                <a:gd name="connsiteX15" fmla="*/ 5407413 w 10554238"/>
                <a:gd name="connsiteY15" fmla="*/ 5355926 h 5781900"/>
                <a:gd name="connsiteX16" fmla="*/ 3172213 w 10554238"/>
                <a:gd name="connsiteY16" fmla="*/ 5559126 h 5781900"/>
                <a:gd name="connsiteX17" fmla="*/ 1880442 w 10554238"/>
                <a:gd name="connsiteY17" fmla="*/ 5675241 h 5781900"/>
                <a:gd name="connsiteX18" fmla="*/ 341928 w 10554238"/>
                <a:gd name="connsiteY18" fmla="*/ 5268841 h 5781900"/>
                <a:gd name="connsiteX19" fmla="*/ 109699 w 10554238"/>
                <a:gd name="connsiteY19" fmla="*/ 3730326 h 5781900"/>
                <a:gd name="connsiteX0" fmla="*/ 108701 w 10553240"/>
                <a:gd name="connsiteY0" fmla="*/ 3730326 h 5781900"/>
                <a:gd name="connsiteX1" fmla="*/ 181272 w 10553240"/>
                <a:gd name="connsiteY1" fmla="*/ 2743355 h 5781900"/>
                <a:gd name="connsiteX2" fmla="*/ 181272 w 10553240"/>
                <a:gd name="connsiteY2" fmla="*/ 2003126 h 5781900"/>
                <a:gd name="connsiteX3" fmla="*/ 7101 w 10553240"/>
                <a:gd name="connsiteY3" fmla="*/ 1181844 h 5781900"/>
                <a:gd name="connsiteX4" fmla="*/ 457044 w 10553240"/>
                <a:gd name="connsiteY4" fmla="*/ 450098 h 5781900"/>
                <a:gd name="connsiteX5" fmla="*/ 1705272 w 10553240"/>
                <a:gd name="connsiteY5" fmla="*/ 101755 h 5781900"/>
                <a:gd name="connsiteX6" fmla="*/ 3374415 w 10553240"/>
                <a:gd name="connsiteY6" fmla="*/ 290441 h 5781900"/>
                <a:gd name="connsiteX7" fmla="*/ 6364358 w 10553240"/>
                <a:gd name="connsiteY7" fmla="*/ 290441 h 5781900"/>
                <a:gd name="connsiteX8" fmla="*/ 8454415 w 10553240"/>
                <a:gd name="connsiteY8" fmla="*/ 155 h 5781900"/>
                <a:gd name="connsiteX9" fmla="*/ 9833272 w 10553240"/>
                <a:gd name="connsiteY9" fmla="*/ 333984 h 5781900"/>
                <a:gd name="connsiteX10" fmla="*/ 10529958 w 10553240"/>
                <a:gd name="connsiteY10" fmla="*/ 1596726 h 5781900"/>
                <a:gd name="connsiteX11" fmla="*/ 10370301 w 10553240"/>
                <a:gd name="connsiteY11" fmla="*/ 2903012 h 5781900"/>
                <a:gd name="connsiteX12" fmla="*/ 10196130 w 10553240"/>
                <a:gd name="connsiteY12" fmla="*/ 3977069 h 5781900"/>
                <a:gd name="connsiteX13" fmla="*/ 10050987 w 10553240"/>
                <a:gd name="connsiteY13" fmla="*/ 5689755 h 5781900"/>
                <a:gd name="connsiteX14" fmla="*/ 7061044 w 10553240"/>
                <a:gd name="connsiteY14" fmla="*/ 5530098 h 5781900"/>
                <a:gd name="connsiteX15" fmla="*/ 5406415 w 10553240"/>
                <a:gd name="connsiteY15" fmla="*/ 5355926 h 5781900"/>
                <a:gd name="connsiteX16" fmla="*/ 3171215 w 10553240"/>
                <a:gd name="connsiteY16" fmla="*/ 5559126 h 5781900"/>
                <a:gd name="connsiteX17" fmla="*/ 1879444 w 10553240"/>
                <a:gd name="connsiteY17" fmla="*/ 5675241 h 5781900"/>
                <a:gd name="connsiteX18" fmla="*/ 340930 w 10553240"/>
                <a:gd name="connsiteY18" fmla="*/ 5268841 h 5781900"/>
                <a:gd name="connsiteX19" fmla="*/ 108701 w 1055324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372861 w 10469057"/>
                <a:gd name="connsiteY3" fmla="*/ 450098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144180 w 10469057"/>
                <a:gd name="connsiteY2" fmla="*/ 848300 h 5781900"/>
                <a:gd name="connsiteX3" fmla="*/ 1621089 w 10469057"/>
                <a:gd name="connsiteY3" fmla="*/ 101755 h 5781900"/>
                <a:gd name="connsiteX4" fmla="*/ 3290232 w 10469057"/>
                <a:gd name="connsiteY4" fmla="*/ 290441 h 5781900"/>
                <a:gd name="connsiteX5" fmla="*/ 6280175 w 10469057"/>
                <a:gd name="connsiteY5" fmla="*/ 290441 h 5781900"/>
                <a:gd name="connsiteX6" fmla="*/ 8370232 w 10469057"/>
                <a:gd name="connsiteY6" fmla="*/ 155 h 5781900"/>
                <a:gd name="connsiteX7" fmla="*/ 9749089 w 10469057"/>
                <a:gd name="connsiteY7" fmla="*/ 333984 h 5781900"/>
                <a:gd name="connsiteX8" fmla="*/ 10445775 w 10469057"/>
                <a:gd name="connsiteY8" fmla="*/ 1596726 h 5781900"/>
                <a:gd name="connsiteX9" fmla="*/ 10286118 w 10469057"/>
                <a:gd name="connsiteY9" fmla="*/ 2903012 h 5781900"/>
                <a:gd name="connsiteX10" fmla="*/ 10111947 w 10469057"/>
                <a:gd name="connsiteY10" fmla="*/ 3977069 h 5781900"/>
                <a:gd name="connsiteX11" fmla="*/ 9966804 w 10469057"/>
                <a:gd name="connsiteY11" fmla="*/ 5689755 h 5781900"/>
                <a:gd name="connsiteX12" fmla="*/ 6976861 w 10469057"/>
                <a:gd name="connsiteY12" fmla="*/ 5530098 h 5781900"/>
                <a:gd name="connsiteX13" fmla="*/ 5322232 w 10469057"/>
                <a:gd name="connsiteY13" fmla="*/ 5355926 h 5781900"/>
                <a:gd name="connsiteX14" fmla="*/ 3087032 w 10469057"/>
                <a:gd name="connsiteY14" fmla="*/ 5559126 h 5781900"/>
                <a:gd name="connsiteX15" fmla="*/ 1795261 w 10469057"/>
                <a:gd name="connsiteY15" fmla="*/ 5675241 h 5781900"/>
                <a:gd name="connsiteX16" fmla="*/ 256747 w 10469057"/>
                <a:gd name="connsiteY16" fmla="*/ 5268841 h 5781900"/>
                <a:gd name="connsiteX17" fmla="*/ 24518 w 10469057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20167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50658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182758 w 10395068"/>
                <a:gd name="connsiteY0" fmla="*/ 5268841 h 5781900"/>
                <a:gd name="connsiteX1" fmla="*/ 129818 w 10395068"/>
                <a:gd name="connsiteY1" fmla="*/ 2807068 h 5781900"/>
                <a:gd name="connsiteX2" fmla="*/ 100682 w 10395068"/>
                <a:gd name="connsiteY2" fmla="*/ 848300 h 5781900"/>
                <a:gd name="connsiteX3" fmla="*/ 1547100 w 10395068"/>
                <a:gd name="connsiteY3" fmla="*/ 101755 h 5781900"/>
                <a:gd name="connsiteX4" fmla="*/ 3216243 w 10395068"/>
                <a:gd name="connsiteY4" fmla="*/ 290441 h 5781900"/>
                <a:gd name="connsiteX5" fmla="*/ 6206186 w 10395068"/>
                <a:gd name="connsiteY5" fmla="*/ 290441 h 5781900"/>
                <a:gd name="connsiteX6" fmla="*/ 8296243 w 10395068"/>
                <a:gd name="connsiteY6" fmla="*/ 155 h 5781900"/>
                <a:gd name="connsiteX7" fmla="*/ 9675100 w 10395068"/>
                <a:gd name="connsiteY7" fmla="*/ 333984 h 5781900"/>
                <a:gd name="connsiteX8" fmla="*/ 10371786 w 10395068"/>
                <a:gd name="connsiteY8" fmla="*/ 1596726 h 5781900"/>
                <a:gd name="connsiteX9" fmla="*/ 10212129 w 10395068"/>
                <a:gd name="connsiteY9" fmla="*/ 2903012 h 5781900"/>
                <a:gd name="connsiteX10" fmla="*/ 10037958 w 10395068"/>
                <a:gd name="connsiteY10" fmla="*/ 3977069 h 5781900"/>
                <a:gd name="connsiteX11" fmla="*/ 9892815 w 10395068"/>
                <a:gd name="connsiteY11" fmla="*/ 5689755 h 5781900"/>
                <a:gd name="connsiteX12" fmla="*/ 6902872 w 10395068"/>
                <a:gd name="connsiteY12" fmla="*/ 5530098 h 5781900"/>
                <a:gd name="connsiteX13" fmla="*/ 5248243 w 10395068"/>
                <a:gd name="connsiteY13" fmla="*/ 5355926 h 5781900"/>
                <a:gd name="connsiteX14" fmla="*/ 3013043 w 10395068"/>
                <a:gd name="connsiteY14" fmla="*/ 5559126 h 5781900"/>
                <a:gd name="connsiteX15" fmla="*/ 1721272 w 10395068"/>
                <a:gd name="connsiteY15" fmla="*/ 5675241 h 5781900"/>
                <a:gd name="connsiteX16" fmla="*/ 182758 w 10395068"/>
                <a:gd name="connsiteY16" fmla="*/ 5268841 h 5781900"/>
                <a:gd name="connsiteX0" fmla="*/ 166990 w 10394547"/>
                <a:gd name="connsiteY0" fmla="*/ 5157345 h 5781900"/>
                <a:gd name="connsiteX1" fmla="*/ 129297 w 10394547"/>
                <a:gd name="connsiteY1" fmla="*/ 2807068 h 5781900"/>
                <a:gd name="connsiteX2" fmla="*/ 100161 w 10394547"/>
                <a:gd name="connsiteY2" fmla="*/ 848300 h 5781900"/>
                <a:gd name="connsiteX3" fmla="*/ 1546579 w 10394547"/>
                <a:gd name="connsiteY3" fmla="*/ 101755 h 5781900"/>
                <a:gd name="connsiteX4" fmla="*/ 3215722 w 10394547"/>
                <a:gd name="connsiteY4" fmla="*/ 290441 h 5781900"/>
                <a:gd name="connsiteX5" fmla="*/ 6205665 w 10394547"/>
                <a:gd name="connsiteY5" fmla="*/ 290441 h 5781900"/>
                <a:gd name="connsiteX6" fmla="*/ 8295722 w 10394547"/>
                <a:gd name="connsiteY6" fmla="*/ 155 h 5781900"/>
                <a:gd name="connsiteX7" fmla="*/ 9674579 w 10394547"/>
                <a:gd name="connsiteY7" fmla="*/ 333984 h 5781900"/>
                <a:gd name="connsiteX8" fmla="*/ 10371265 w 10394547"/>
                <a:gd name="connsiteY8" fmla="*/ 1596726 h 5781900"/>
                <a:gd name="connsiteX9" fmla="*/ 10211608 w 10394547"/>
                <a:gd name="connsiteY9" fmla="*/ 2903012 h 5781900"/>
                <a:gd name="connsiteX10" fmla="*/ 10037437 w 10394547"/>
                <a:gd name="connsiteY10" fmla="*/ 3977069 h 5781900"/>
                <a:gd name="connsiteX11" fmla="*/ 9892294 w 10394547"/>
                <a:gd name="connsiteY11" fmla="*/ 5689755 h 5781900"/>
                <a:gd name="connsiteX12" fmla="*/ 6902351 w 10394547"/>
                <a:gd name="connsiteY12" fmla="*/ 5530098 h 5781900"/>
                <a:gd name="connsiteX13" fmla="*/ 5247722 w 10394547"/>
                <a:gd name="connsiteY13" fmla="*/ 5355926 h 5781900"/>
                <a:gd name="connsiteX14" fmla="*/ 3012522 w 10394547"/>
                <a:gd name="connsiteY14" fmla="*/ 5559126 h 5781900"/>
                <a:gd name="connsiteX15" fmla="*/ 1720751 w 10394547"/>
                <a:gd name="connsiteY15" fmla="*/ 5675241 h 5781900"/>
                <a:gd name="connsiteX16" fmla="*/ 166990 w 10394547"/>
                <a:gd name="connsiteY16" fmla="*/ 5157345 h 5781900"/>
                <a:gd name="connsiteX0" fmla="*/ 172974 w 10400531"/>
                <a:gd name="connsiteY0" fmla="*/ 5157345 h 5781900"/>
                <a:gd name="connsiteX1" fmla="*/ 135281 w 10400531"/>
                <a:gd name="connsiteY1" fmla="*/ 2807068 h 5781900"/>
                <a:gd name="connsiteX2" fmla="*/ 106145 w 10400531"/>
                <a:gd name="connsiteY2" fmla="*/ 848300 h 5781900"/>
                <a:gd name="connsiteX3" fmla="*/ 1552563 w 10400531"/>
                <a:gd name="connsiteY3" fmla="*/ 101755 h 5781900"/>
                <a:gd name="connsiteX4" fmla="*/ 3221706 w 10400531"/>
                <a:gd name="connsiteY4" fmla="*/ 290441 h 5781900"/>
                <a:gd name="connsiteX5" fmla="*/ 6211649 w 10400531"/>
                <a:gd name="connsiteY5" fmla="*/ 290441 h 5781900"/>
                <a:gd name="connsiteX6" fmla="*/ 8301706 w 10400531"/>
                <a:gd name="connsiteY6" fmla="*/ 155 h 5781900"/>
                <a:gd name="connsiteX7" fmla="*/ 9680563 w 10400531"/>
                <a:gd name="connsiteY7" fmla="*/ 333984 h 5781900"/>
                <a:gd name="connsiteX8" fmla="*/ 10377249 w 10400531"/>
                <a:gd name="connsiteY8" fmla="*/ 1596726 h 5781900"/>
                <a:gd name="connsiteX9" fmla="*/ 10217592 w 10400531"/>
                <a:gd name="connsiteY9" fmla="*/ 2903012 h 5781900"/>
                <a:gd name="connsiteX10" fmla="*/ 10043421 w 10400531"/>
                <a:gd name="connsiteY10" fmla="*/ 3977069 h 5781900"/>
                <a:gd name="connsiteX11" fmla="*/ 9898278 w 10400531"/>
                <a:gd name="connsiteY11" fmla="*/ 5689755 h 5781900"/>
                <a:gd name="connsiteX12" fmla="*/ 6908335 w 10400531"/>
                <a:gd name="connsiteY12" fmla="*/ 5530098 h 5781900"/>
                <a:gd name="connsiteX13" fmla="*/ 5253706 w 10400531"/>
                <a:gd name="connsiteY13" fmla="*/ 5355926 h 5781900"/>
                <a:gd name="connsiteX14" fmla="*/ 3018506 w 10400531"/>
                <a:gd name="connsiteY14" fmla="*/ 5559126 h 5781900"/>
                <a:gd name="connsiteX15" fmla="*/ 1726735 w 10400531"/>
                <a:gd name="connsiteY15" fmla="*/ 5675241 h 5781900"/>
                <a:gd name="connsiteX16" fmla="*/ 172974 w 10400531"/>
                <a:gd name="connsiteY16" fmla="*/ 5157345 h 5781900"/>
                <a:gd name="connsiteX0" fmla="*/ 221145 w 10448702"/>
                <a:gd name="connsiteY0" fmla="*/ 5157345 h 5781900"/>
                <a:gd name="connsiteX1" fmla="*/ 183452 w 10448702"/>
                <a:gd name="connsiteY1" fmla="*/ 2807068 h 5781900"/>
                <a:gd name="connsiteX2" fmla="*/ 154316 w 10448702"/>
                <a:gd name="connsiteY2" fmla="*/ 848300 h 5781900"/>
                <a:gd name="connsiteX3" fmla="*/ 1600734 w 10448702"/>
                <a:gd name="connsiteY3" fmla="*/ 101755 h 5781900"/>
                <a:gd name="connsiteX4" fmla="*/ 3269877 w 10448702"/>
                <a:gd name="connsiteY4" fmla="*/ 290441 h 5781900"/>
                <a:gd name="connsiteX5" fmla="*/ 6259820 w 10448702"/>
                <a:gd name="connsiteY5" fmla="*/ 290441 h 5781900"/>
                <a:gd name="connsiteX6" fmla="*/ 8349877 w 10448702"/>
                <a:gd name="connsiteY6" fmla="*/ 155 h 5781900"/>
                <a:gd name="connsiteX7" fmla="*/ 9728734 w 10448702"/>
                <a:gd name="connsiteY7" fmla="*/ 333984 h 5781900"/>
                <a:gd name="connsiteX8" fmla="*/ 10425420 w 10448702"/>
                <a:gd name="connsiteY8" fmla="*/ 1596726 h 5781900"/>
                <a:gd name="connsiteX9" fmla="*/ 10265763 w 10448702"/>
                <a:gd name="connsiteY9" fmla="*/ 2903012 h 5781900"/>
                <a:gd name="connsiteX10" fmla="*/ 10091592 w 10448702"/>
                <a:gd name="connsiteY10" fmla="*/ 3977069 h 5781900"/>
                <a:gd name="connsiteX11" fmla="*/ 9946449 w 10448702"/>
                <a:gd name="connsiteY11" fmla="*/ 5689755 h 5781900"/>
                <a:gd name="connsiteX12" fmla="*/ 6956506 w 10448702"/>
                <a:gd name="connsiteY12" fmla="*/ 5530098 h 5781900"/>
                <a:gd name="connsiteX13" fmla="*/ 5301877 w 10448702"/>
                <a:gd name="connsiteY13" fmla="*/ 5355926 h 5781900"/>
                <a:gd name="connsiteX14" fmla="*/ 3066677 w 10448702"/>
                <a:gd name="connsiteY14" fmla="*/ 5559126 h 5781900"/>
                <a:gd name="connsiteX15" fmla="*/ 221145 w 10448702"/>
                <a:gd name="connsiteY15" fmla="*/ 5157345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401070" h="5781900">
                  <a:moveTo>
                    <a:pt x="356458" y="5396267"/>
                  </a:moveTo>
                  <a:cubicBezTo>
                    <a:pt x="-124079" y="4937591"/>
                    <a:pt x="177449" y="3565062"/>
                    <a:pt x="135820" y="2807068"/>
                  </a:cubicBezTo>
                  <a:cubicBezTo>
                    <a:pt x="94191" y="2049074"/>
                    <a:pt x="-129530" y="1299185"/>
                    <a:pt x="106684" y="848300"/>
                  </a:cubicBezTo>
                  <a:cubicBezTo>
                    <a:pt x="342898" y="397415"/>
                    <a:pt x="1033842" y="194732"/>
                    <a:pt x="1553102" y="101755"/>
                  </a:cubicBezTo>
                  <a:cubicBezTo>
                    <a:pt x="2072362" y="8779"/>
                    <a:pt x="2445731" y="258993"/>
                    <a:pt x="3222245" y="290441"/>
                  </a:cubicBezTo>
                  <a:cubicBezTo>
                    <a:pt x="3998759" y="321889"/>
                    <a:pt x="5365521" y="338822"/>
                    <a:pt x="6212188" y="290441"/>
                  </a:cubicBezTo>
                  <a:cubicBezTo>
                    <a:pt x="7058855" y="242060"/>
                    <a:pt x="7724093" y="-7102"/>
                    <a:pt x="8302245" y="155"/>
                  </a:cubicBezTo>
                  <a:cubicBezTo>
                    <a:pt x="8880397" y="7412"/>
                    <a:pt x="9335178" y="67889"/>
                    <a:pt x="9681102" y="333984"/>
                  </a:cubicBezTo>
                  <a:cubicBezTo>
                    <a:pt x="10027026" y="600079"/>
                    <a:pt x="10288283" y="1168555"/>
                    <a:pt x="10377788" y="1596726"/>
                  </a:cubicBezTo>
                  <a:cubicBezTo>
                    <a:pt x="10467293" y="2024897"/>
                    <a:pt x="10273769" y="2506288"/>
                    <a:pt x="10218131" y="2903012"/>
                  </a:cubicBezTo>
                  <a:cubicBezTo>
                    <a:pt x="10162493" y="3299736"/>
                    <a:pt x="10097179" y="3512612"/>
                    <a:pt x="10043960" y="3977069"/>
                  </a:cubicBezTo>
                  <a:cubicBezTo>
                    <a:pt x="9990741" y="4441526"/>
                    <a:pt x="10421331" y="5430917"/>
                    <a:pt x="9898817" y="5689755"/>
                  </a:cubicBezTo>
                  <a:cubicBezTo>
                    <a:pt x="9376303" y="5948593"/>
                    <a:pt x="7682969" y="5585736"/>
                    <a:pt x="6908874" y="5530098"/>
                  </a:cubicBezTo>
                  <a:cubicBezTo>
                    <a:pt x="6134779" y="5474460"/>
                    <a:pt x="5902550" y="5351088"/>
                    <a:pt x="5254245" y="5355926"/>
                  </a:cubicBezTo>
                  <a:cubicBezTo>
                    <a:pt x="4605940" y="5360764"/>
                    <a:pt x="3835343" y="5552403"/>
                    <a:pt x="3019045" y="5559126"/>
                  </a:cubicBezTo>
                  <a:cubicBezTo>
                    <a:pt x="2202747" y="5565849"/>
                    <a:pt x="1218131" y="5759375"/>
                    <a:pt x="356458" y="5396267"/>
                  </a:cubicBezTo>
                  <a:close/>
                </a:path>
              </a:pathLst>
            </a:custGeom>
            <a:solidFill>
              <a:srgbClr val="FFC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" name="任意多边形 15">
              <a:extLst>
                <a:ext uri="{FF2B5EF4-FFF2-40B4-BE49-F238E27FC236}">
                  <a16:creationId xmlns:a16="http://schemas.microsoft.com/office/drawing/2014/main" id="{3CCAC9A6-F869-EF1B-DCB3-0D6710BECF8E}"/>
                </a:ext>
              </a:extLst>
            </p:cNvPr>
            <p:cNvSpPr/>
            <p:nvPr/>
          </p:nvSpPr>
          <p:spPr>
            <a:xfrm>
              <a:off x="-7607581" y="-4631681"/>
              <a:ext cx="9233127" cy="4698505"/>
            </a:xfrm>
            <a:custGeom>
              <a:avLst/>
              <a:gdLst>
                <a:gd name="connsiteX0" fmla="*/ 152243 w 10553239"/>
                <a:gd name="connsiteY0" fmla="*/ 28014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20" fmla="*/ 152243 w 10553239"/>
                <a:gd name="connsiteY20" fmla="*/ 2801412 h 5781900"/>
                <a:gd name="connsiteX0" fmla="*/ 152243 w 10553239"/>
                <a:gd name="connsiteY0" fmla="*/ 34110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20031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9699 w 10554238"/>
                <a:gd name="connsiteY0" fmla="*/ 3730326 h 5781900"/>
                <a:gd name="connsiteX1" fmla="*/ 182270 w 10554238"/>
                <a:gd name="connsiteY1" fmla="*/ 2743355 h 5781900"/>
                <a:gd name="connsiteX2" fmla="*/ 182270 w 10554238"/>
                <a:gd name="connsiteY2" fmla="*/ 2003126 h 5781900"/>
                <a:gd name="connsiteX3" fmla="*/ 8099 w 10554238"/>
                <a:gd name="connsiteY3" fmla="*/ 1277412 h 5781900"/>
                <a:gd name="connsiteX4" fmla="*/ 458042 w 10554238"/>
                <a:gd name="connsiteY4" fmla="*/ 450098 h 5781900"/>
                <a:gd name="connsiteX5" fmla="*/ 1706270 w 10554238"/>
                <a:gd name="connsiteY5" fmla="*/ 101755 h 5781900"/>
                <a:gd name="connsiteX6" fmla="*/ 3375413 w 10554238"/>
                <a:gd name="connsiteY6" fmla="*/ 290441 h 5781900"/>
                <a:gd name="connsiteX7" fmla="*/ 6365356 w 10554238"/>
                <a:gd name="connsiteY7" fmla="*/ 290441 h 5781900"/>
                <a:gd name="connsiteX8" fmla="*/ 8455413 w 10554238"/>
                <a:gd name="connsiteY8" fmla="*/ 155 h 5781900"/>
                <a:gd name="connsiteX9" fmla="*/ 9834270 w 10554238"/>
                <a:gd name="connsiteY9" fmla="*/ 333984 h 5781900"/>
                <a:gd name="connsiteX10" fmla="*/ 10530956 w 10554238"/>
                <a:gd name="connsiteY10" fmla="*/ 1596726 h 5781900"/>
                <a:gd name="connsiteX11" fmla="*/ 10371299 w 10554238"/>
                <a:gd name="connsiteY11" fmla="*/ 2903012 h 5781900"/>
                <a:gd name="connsiteX12" fmla="*/ 10197128 w 10554238"/>
                <a:gd name="connsiteY12" fmla="*/ 3977069 h 5781900"/>
                <a:gd name="connsiteX13" fmla="*/ 10051985 w 10554238"/>
                <a:gd name="connsiteY13" fmla="*/ 5689755 h 5781900"/>
                <a:gd name="connsiteX14" fmla="*/ 7062042 w 10554238"/>
                <a:gd name="connsiteY14" fmla="*/ 5530098 h 5781900"/>
                <a:gd name="connsiteX15" fmla="*/ 5407413 w 10554238"/>
                <a:gd name="connsiteY15" fmla="*/ 5355926 h 5781900"/>
                <a:gd name="connsiteX16" fmla="*/ 3172213 w 10554238"/>
                <a:gd name="connsiteY16" fmla="*/ 5559126 h 5781900"/>
                <a:gd name="connsiteX17" fmla="*/ 1880442 w 10554238"/>
                <a:gd name="connsiteY17" fmla="*/ 5675241 h 5781900"/>
                <a:gd name="connsiteX18" fmla="*/ 341928 w 10554238"/>
                <a:gd name="connsiteY18" fmla="*/ 5268841 h 5781900"/>
                <a:gd name="connsiteX19" fmla="*/ 109699 w 10554238"/>
                <a:gd name="connsiteY19" fmla="*/ 3730326 h 5781900"/>
                <a:gd name="connsiteX0" fmla="*/ 108701 w 10553240"/>
                <a:gd name="connsiteY0" fmla="*/ 3730326 h 5781900"/>
                <a:gd name="connsiteX1" fmla="*/ 181272 w 10553240"/>
                <a:gd name="connsiteY1" fmla="*/ 2743355 h 5781900"/>
                <a:gd name="connsiteX2" fmla="*/ 181272 w 10553240"/>
                <a:gd name="connsiteY2" fmla="*/ 2003126 h 5781900"/>
                <a:gd name="connsiteX3" fmla="*/ 7101 w 10553240"/>
                <a:gd name="connsiteY3" fmla="*/ 1181844 h 5781900"/>
                <a:gd name="connsiteX4" fmla="*/ 457044 w 10553240"/>
                <a:gd name="connsiteY4" fmla="*/ 450098 h 5781900"/>
                <a:gd name="connsiteX5" fmla="*/ 1705272 w 10553240"/>
                <a:gd name="connsiteY5" fmla="*/ 101755 h 5781900"/>
                <a:gd name="connsiteX6" fmla="*/ 3374415 w 10553240"/>
                <a:gd name="connsiteY6" fmla="*/ 290441 h 5781900"/>
                <a:gd name="connsiteX7" fmla="*/ 6364358 w 10553240"/>
                <a:gd name="connsiteY7" fmla="*/ 290441 h 5781900"/>
                <a:gd name="connsiteX8" fmla="*/ 8454415 w 10553240"/>
                <a:gd name="connsiteY8" fmla="*/ 155 h 5781900"/>
                <a:gd name="connsiteX9" fmla="*/ 9833272 w 10553240"/>
                <a:gd name="connsiteY9" fmla="*/ 333984 h 5781900"/>
                <a:gd name="connsiteX10" fmla="*/ 10529958 w 10553240"/>
                <a:gd name="connsiteY10" fmla="*/ 1596726 h 5781900"/>
                <a:gd name="connsiteX11" fmla="*/ 10370301 w 10553240"/>
                <a:gd name="connsiteY11" fmla="*/ 2903012 h 5781900"/>
                <a:gd name="connsiteX12" fmla="*/ 10196130 w 10553240"/>
                <a:gd name="connsiteY12" fmla="*/ 3977069 h 5781900"/>
                <a:gd name="connsiteX13" fmla="*/ 10050987 w 10553240"/>
                <a:gd name="connsiteY13" fmla="*/ 5689755 h 5781900"/>
                <a:gd name="connsiteX14" fmla="*/ 7061044 w 10553240"/>
                <a:gd name="connsiteY14" fmla="*/ 5530098 h 5781900"/>
                <a:gd name="connsiteX15" fmla="*/ 5406415 w 10553240"/>
                <a:gd name="connsiteY15" fmla="*/ 5355926 h 5781900"/>
                <a:gd name="connsiteX16" fmla="*/ 3171215 w 10553240"/>
                <a:gd name="connsiteY16" fmla="*/ 5559126 h 5781900"/>
                <a:gd name="connsiteX17" fmla="*/ 1879444 w 10553240"/>
                <a:gd name="connsiteY17" fmla="*/ 5675241 h 5781900"/>
                <a:gd name="connsiteX18" fmla="*/ 340930 w 10553240"/>
                <a:gd name="connsiteY18" fmla="*/ 5268841 h 5781900"/>
                <a:gd name="connsiteX19" fmla="*/ 108701 w 1055324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372861 w 10469057"/>
                <a:gd name="connsiteY3" fmla="*/ 450098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144180 w 10469057"/>
                <a:gd name="connsiteY2" fmla="*/ 848300 h 5781900"/>
                <a:gd name="connsiteX3" fmla="*/ 1621089 w 10469057"/>
                <a:gd name="connsiteY3" fmla="*/ 101755 h 5781900"/>
                <a:gd name="connsiteX4" fmla="*/ 3290232 w 10469057"/>
                <a:gd name="connsiteY4" fmla="*/ 290441 h 5781900"/>
                <a:gd name="connsiteX5" fmla="*/ 6280175 w 10469057"/>
                <a:gd name="connsiteY5" fmla="*/ 290441 h 5781900"/>
                <a:gd name="connsiteX6" fmla="*/ 8370232 w 10469057"/>
                <a:gd name="connsiteY6" fmla="*/ 155 h 5781900"/>
                <a:gd name="connsiteX7" fmla="*/ 9749089 w 10469057"/>
                <a:gd name="connsiteY7" fmla="*/ 333984 h 5781900"/>
                <a:gd name="connsiteX8" fmla="*/ 10445775 w 10469057"/>
                <a:gd name="connsiteY8" fmla="*/ 1596726 h 5781900"/>
                <a:gd name="connsiteX9" fmla="*/ 10286118 w 10469057"/>
                <a:gd name="connsiteY9" fmla="*/ 2903012 h 5781900"/>
                <a:gd name="connsiteX10" fmla="*/ 10111947 w 10469057"/>
                <a:gd name="connsiteY10" fmla="*/ 3977069 h 5781900"/>
                <a:gd name="connsiteX11" fmla="*/ 9966804 w 10469057"/>
                <a:gd name="connsiteY11" fmla="*/ 5689755 h 5781900"/>
                <a:gd name="connsiteX12" fmla="*/ 6976861 w 10469057"/>
                <a:gd name="connsiteY12" fmla="*/ 5530098 h 5781900"/>
                <a:gd name="connsiteX13" fmla="*/ 5322232 w 10469057"/>
                <a:gd name="connsiteY13" fmla="*/ 5355926 h 5781900"/>
                <a:gd name="connsiteX14" fmla="*/ 3087032 w 10469057"/>
                <a:gd name="connsiteY14" fmla="*/ 5559126 h 5781900"/>
                <a:gd name="connsiteX15" fmla="*/ 1795261 w 10469057"/>
                <a:gd name="connsiteY15" fmla="*/ 5675241 h 5781900"/>
                <a:gd name="connsiteX16" fmla="*/ 256747 w 10469057"/>
                <a:gd name="connsiteY16" fmla="*/ 5268841 h 5781900"/>
                <a:gd name="connsiteX17" fmla="*/ 24518 w 10469057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20167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50658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182758 w 10395068"/>
                <a:gd name="connsiteY0" fmla="*/ 5268841 h 5781900"/>
                <a:gd name="connsiteX1" fmla="*/ 129818 w 10395068"/>
                <a:gd name="connsiteY1" fmla="*/ 2807068 h 5781900"/>
                <a:gd name="connsiteX2" fmla="*/ 100682 w 10395068"/>
                <a:gd name="connsiteY2" fmla="*/ 848300 h 5781900"/>
                <a:gd name="connsiteX3" fmla="*/ 1547100 w 10395068"/>
                <a:gd name="connsiteY3" fmla="*/ 101755 h 5781900"/>
                <a:gd name="connsiteX4" fmla="*/ 3216243 w 10395068"/>
                <a:gd name="connsiteY4" fmla="*/ 290441 h 5781900"/>
                <a:gd name="connsiteX5" fmla="*/ 6206186 w 10395068"/>
                <a:gd name="connsiteY5" fmla="*/ 290441 h 5781900"/>
                <a:gd name="connsiteX6" fmla="*/ 8296243 w 10395068"/>
                <a:gd name="connsiteY6" fmla="*/ 155 h 5781900"/>
                <a:gd name="connsiteX7" fmla="*/ 9675100 w 10395068"/>
                <a:gd name="connsiteY7" fmla="*/ 333984 h 5781900"/>
                <a:gd name="connsiteX8" fmla="*/ 10371786 w 10395068"/>
                <a:gd name="connsiteY8" fmla="*/ 1596726 h 5781900"/>
                <a:gd name="connsiteX9" fmla="*/ 10212129 w 10395068"/>
                <a:gd name="connsiteY9" fmla="*/ 2903012 h 5781900"/>
                <a:gd name="connsiteX10" fmla="*/ 10037958 w 10395068"/>
                <a:gd name="connsiteY10" fmla="*/ 3977069 h 5781900"/>
                <a:gd name="connsiteX11" fmla="*/ 9892815 w 10395068"/>
                <a:gd name="connsiteY11" fmla="*/ 5689755 h 5781900"/>
                <a:gd name="connsiteX12" fmla="*/ 6902872 w 10395068"/>
                <a:gd name="connsiteY12" fmla="*/ 5530098 h 5781900"/>
                <a:gd name="connsiteX13" fmla="*/ 5248243 w 10395068"/>
                <a:gd name="connsiteY13" fmla="*/ 5355926 h 5781900"/>
                <a:gd name="connsiteX14" fmla="*/ 3013043 w 10395068"/>
                <a:gd name="connsiteY14" fmla="*/ 5559126 h 5781900"/>
                <a:gd name="connsiteX15" fmla="*/ 1721272 w 10395068"/>
                <a:gd name="connsiteY15" fmla="*/ 5675241 h 5781900"/>
                <a:gd name="connsiteX16" fmla="*/ 182758 w 10395068"/>
                <a:gd name="connsiteY16" fmla="*/ 5268841 h 5781900"/>
                <a:gd name="connsiteX0" fmla="*/ 166990 w 10394547"/>
                <a:gd name="connsiteY0" fmla="*/ 5157345 h 5781900"/>
                <a:gd name="connsiteX1" fmla="*/ 129297 w 10394547"/>
                <a:gd name="connsiteY1" fmla="*/ 2807068 h 5781900"/>
                <a:gd name="connsiteX2" fmla="*/ 100161 w 10394547"/>
                <a:gd name="connsiteY2" fmla="*/ 848300 h 5781900"/>
                <a:gd name="connsiteX3" fmla="*/ 1546579 w 10394547"/>
                <a:gd name="connsiteY3" fmla="*/ 101755 h 5781900"/>
                <a:gd name="connsiteX4" fmla="*/ 3215722 w 10394547"/>
                <a:gd name="connsiteY4" fmla="*/ 290441 h 5781900"/>
                <a:gd name="connsiteX5" fmla="*/ 6205665 w 10394547"/>
                <a:gd name="connsiteY5" fmla="*/ 290441 h 5781900"/>
                <a:gd name="connsiteX6" fmla="*/ 8295722 w 10394547"/>
                <a:gd name="connsiteY6" fmla="*/ 155 h 5781900"/>
                <a:gd name="connsiteX7" fmla="*/ 9674579 w 10394547"/>
                <a:gd name="connsiteY7" fmla="*/ 333984 h 5781900"/>
                <a:gd name="connsiteX8" fmla="*/ 10371265 w 10394547"/>
                <a:gd name="connsiteY8" fmla="*/ 1596726 h 5781900"/>
                <a:gd name="connsiteX9" fmla="*/ 10211608 w 10394547"/>
                <a:gd name="connsiteY9" fmla="*/ 2903012 h 5781900"/>
                <a:gd name="connsiteX10" fmla="*/ 10037437 w 10394547"/>
                <a:gd name="connsiteY10" fmla="*/ 3977069 h 5781900"/>
                <a:gd name="connsiteX11" fmla="*/ 9892294 w 10394547"/>
                <a:gd name="connsiteY11" fmla="*/ 5689755 h 5781900"/>
                <a:gd name="connsiteX12" fmla="*/ 6902351 w 10394547"/>
                <a:gd name="connsiteY12" fmla="*/ 5530098 h 5781900"/>
                <a:gd name="connsiteX13" fmla="*/ 5247722 w 10394547"/>
                <a:gd name="connsiteY13" fmla="*/ 5355926 h 5781900"/>
                <a:gd name="connsiteX14" fmla="*/ 3012522 w 10394547"/>
                <a:gd name="connsiteY14" fmla="*/ 5559126 h 5781900"/>
                <a:gd name="connsiteX15" fmla="*/ 1720751 w 10394547"/>
                <a:gd name="connsiteY15" fmla="*/ 5675241 h 5781900"/>
                <a:gd name="connsiteX16" fmla="*/ 166990 w 10394547"/>
                <a:gd name="connsiteY16" fmla="*/ 5157345 h 5781900"/>
                <a:gd name="connsiteX0" fmla="*/ 172974 w 10400531"/>
                <a:gd name="connsiteY0" fmla="*/ 5157345 h 5781900"/>
                <a:gd name="connsiteX1" fmla="*/ 135281 w 10400531"/>
                <a:gd name="connsiteY1" fmla="*/ 2807068 h 5781900"/>
                <a:gd name="connsiteX2" fmla="*/ 106145 w 10400531"/>
                <a:gd name="connsiteY2" fmla="*/ 848300 h 5781900"/>
                <a:gd name="connsiteX3" fmla="*/ 1552563 w 10400531"/>
                <a:gd name="connsiteY3" fmla="*/ 101755 h 5781900"/>
                <a:gd name="connsiteX4" fmla="*/ 3221706 w 10400531"/>
                <a:gd name="connsiteY4" fmla="*/ 290441 h 5781900"/>
                <a:gd name="connsiteX5" fmla="*/ 6211649 w 10400531"/>
                <a:gd name="connsiteY5" fmla="*/ 290441 h 5781900"/>
                <a:gd name="connsiteX6" fmla="*/ 8301706 w 10400531"/>
                <a:gd name="connsiteY6" fmla="*/ 155 h 5781900"/>
                <a:gd name="connsiteX7" fmla="*/ 9680563 w 10400531"/>
                <a:gd name="connsiteY7" fmla="*/ 333984 h 5781900"/>
                <a:gd name="connsiteX8" fmla="*/ 10377249 w 10400531"/>
                <a:gd name="connsiteY8" fmla="*/ 1596726 h 5781900"/>
                <a:gd name="connsiteX9" fmla="*/ 10217592 w 10400531"/>
                <a:gd name="connsiteY9" fmla="*/ 2903012 h 5781900"/>
                <a:gd name="connsiteX10" fmla="*/ 10043421 w 10400531"/>
                <a:gd name="connsiteY10" fmla="*/ 3977069 h 5781900"/>
                <a:gd name="connsiteX11" fmla="*/ 9898278 w 10400531"/>
                <a:gd name="connsiteY11" fmla="*/ 5689755 h 5781900"/>
                <a:gd name="connsiteX12" fmla="*/ 6908335 w 10400531"/>
                <a:gd name="connsiteY12" fmla="*/ 5530098 h 5781900"/>
                <a:gd name="connsiteX13" fmla="*/ 5253706 w 10400531"/>
                <a:gd name="connsiteY13" fmla="*/ 5355926 h 5781900"/>
                <a:gd name="connsiteX14" fmla="*/ 3018506 w 10400531"/>
                <a:gd name="connsiteY14" fmla="*/ 5559126 h 5781900"/>
                <a:gd name="connsiteX15" fmla="*/ 1726735 w 10400531"/>
                <a:gd name="connsiteY15" fmla="*/ 5675241 h 5781900"/>
                <a:gd name="connsiteX16" fmla="*/ 172974 w 10400531"/>
                <a:gd name="connsiteY16" fmla="*/ 5157345 h 5781900"/>
                <a:gd name="connsiteX0" fmla="*/ 221145 w 10448702"/>
                <a:gd name="connsiteY0" fmla="*/ 5157345 h 5781900"/>
                <a:gd name="connsiteX1" fmla="*/ 183452 w 10448702"/>
                <a:gd name="connsiteY1" fmla="*/ 2807068 h 5781900"/>
                <a:gd name="connsiteX2" fmla="*/ 154316 w 10448702"/>
                <a:gd name="connsiteY2" fmla="*/ 848300 h 5781900"/>
                <a:gd name="connsiteX3" fmla="*/ 1600734 w 10448702"/>
                <a:gd name="connsiteY3" fmla="*/ 101755 h 5781900"/>
                <a:gd name="connsiteX4" fmla="*/ 3269877 w 10448702"/>
                <a:gd name="connsiteY4" fmla="*/ 290441 h 5781900"/>
                <a:gd name="connsiteX5" fmla="*/ 6259820 w 10448702"/>
                <a:gd name="connsiteY5" fmla="*/ 290441 h 5781900"/>
                <a:gd name="connsiteX6" fmla="*/ 8349877 w 10448702"/>
                <a:gd name="connsiteY6" fmla="*/ 155 h 5781900"/>
                <a:gd name="connsiteX7" fmla="*/ 9728734 w 10448702"/>
                <a:gd name="connsiteY7" fmla="*/ 333984 h 5781900"/>
                <a:gd name="connsiteX8" fmla="*/ 10425420 w 10448702"/>
                <a:gd name="connsiteY8" fmla="*/ 1596726 h 5781900"/>
                <a:gd name="connsiteX9" fmla="*/ 10265763 w 10448702"/>
                <a:gd name="connsiteY9" fmla="*/ 2903012 h 5781900"/>
                <a:gd name="connsiteX10" fmla="*/ 10091592 w 10448702"/>
                <a:gd name="connsiteY10" fmla="*/ 3977069 h 5781900"/>
                <a:gd name="connsiteX11" fmla="*/ 9946449 w 10448702"/>
                <a:gd name="connsiteY11" fmla="*/ 5689755 h 5781900"/>
                <a:gd name="connsiteX12" fmla="*/ 6956506 w 10448702"/>
                <a:gd name="connsiteY12" fmla="*/ 5530098 h 5781900"/>
                <a:gd name="connsiteX13" fmla="*/ 5301877 w 10448702"/>
                <a:gd name="connsiteY13" fmla="*/ 5355926 h 5781900"/>
                <a:gd name="connsiteX14" fmla="*/ 3066677 w 10448702"/>
                <a:gd name="connsiteY14" fmla="*/ 5559126 h 5781900"/>
                <a:gd name="connsiteX15" fmla="*/ 221145 w 10448702"/>
                <a:gd name="connsiteY15" fmla="*/ 5157345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401070" h="5781900">
                  <a:moveTo>
                    <a:pt x="356458" y="5396267"/>
                  </a:moveTo>
                  <a:cubicBezTo>
                    <a:pt x="-124079" y="4937591"/>
                    <a:pt x="177449" y="3565062"/>
                    <a:pt x="135820" y="2807068"/>
                  </a:cubicBezTo>
                  <a:cubicBezTo>
                    <a:pt x="94191" y="2049074"/>
                    <a:pt x="-129530" y="1299185"/>
                    <a:pt x="106684" y="848300"/>
                  </a:cubicBezTo>
                  <a:cubicBezTo>
                    <a:pt x="342898" y="397415"/>
                    <a:pt x="1033842" y="194732"/>
                    <a:pt x="1553102" y="101755"/>
                  </a:cubicBezTo>
                  <a:cubicBezTo>
                    <a:pt x="2072362" y="8779"/>
                    <a:pt x="2445731" y="258993"/>
                    <a:pt x="3222245" y="290441"/>
                  </a:cubicBezTo>
                  <a:cubicBezTo>
                    <a:pt x="3998759" y="321889"/>
                    <a:pt x="5365521" y="338822"/>
                    <a:pt x="6212188" y="290441"/>
                  </a:cubicBezTo>
                  <a:cubicBezTo>
                    <a:pt x="7058855" y="242060"/>
                    <a:pt x="7724093" y="-7102"/>
                    <a:pt x="8302245" y="155"/>
                  </a:cubicBezTo>
                  <a:cubicBezTo>
                    <a:pt x="8880397" y="7412"/>
                    <a:pt x="9335178" y="67889"/>
                    <a:pt x="9681102" y="333984"/>
                  </a:cubicBezTo>
                  <a:cubicBezTo>
                    <a:pt x="10027026" y="600079"/>
                    <a:pt x="10288283" y="1168555"/>
                    <a:pt x="10377788" y="1596726"/>
                  </a:cubicBezTo>
                  <a:cubicBezTo>
                    <a:pt x="10467293" y="2024897"/>
                    <a:pt x="10273769" y="2506288"/>
                    <a:pt x="10218131" y="2903012"/>
                  </a:cubicBezTo>
                  <a:cubicBezTo>
                    <a:pt x="10162493" y="3299736"/>
                    <a:pt x="10097179" y="3512612"/>
                    <a:pt x="10043960" y="3977069"/>
                  </a:cubicBezTo>
                  <a:cubicBezTo>
                    <a:pt x="9990741" y="4441526"/>
                    <a:pt x="10421331" y="5430917"/>
                    <a:pt x="9898817" y="5689755"/>
                  </a:cubicBezTo>
                  <a:cubicBezTo>
                    <a:pt x="9376303" y="5948593"/>
                    <a:pt x="7682969" y="5585736"/>
                    <a:pt x="6908874" y="5530098"/>
                  </a:cubicBezTo>
                  <a:cubicBezTo>
                    <a:pt x="6134779" y="5474460"/>
                    <a:pt x="5902550" y="5351088"/>
                    <a:pt x="5254245" y="5355926"/>
                  </a:cubicBezTo>
                  <a:cubicBezTo>
                    <a:pt x="4605940" y="5360764"/>
                    <a:pt x="3835343" y="5552403"/>
                    <a:pt x="3019045" y="5559126"/>
                  </a:cubicBezTo>
                  <a:cubicBezTo>
                    <a:pt x="2202747" y="5565849"/>
                    <a:pt x="1218131" y="5759375"/>
                    <a:pt x="356458" y="5396267"/>
                  </a:cubicBezTo>
                  <a:close/>
                </a:path>
              </a:pathLst>
            </a:cu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" name="任意多边形 16">
              <a:extLst>
                <a:ext uri="{FF2B5EF4-FFF2-40B4-BE49-F238E27FC236}">
                  <a16:creationId xmlns:a16="http://schemas.microsoft.com/office/drawing/2014/main" id="{A9AE588F-0C90-DB64-AE52-5FE0FDF39824}"/>
                </a:ext>
              </a:extLst>
            </p:cNvPr>
            <p:cNvSpPr/>
            <p:nvPr/>
          </p:nvSpPr>
          <p:spPr>
            <a:xfrm>
              <a:off x="-7762875" y="-4794271"/>
              <a:ext cx="9572625" cy="4972072"/>
            </a:xfrm>
            <a:custGeom>
              <a:avLst/>
              <a:gdLst>
                <a:gd name="connsiteX0" fmla="*/ 152243 w 10553239"/>
                <a:gd name="connsiteY0" fmla="*/ 28014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20" fmla="*/ 152243 w 10553239"/>
                <a:gd name="connsiteY20" fmla="*/ 2801412 h 5781900"/>
                <a:gd name="connsiteX0" fmla="*/ 152243 w 10553239"/>
                <a:gd name="connsiteY0" fmla="*/ 34110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20031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9699 w 10554238"/>
                <a:gd name="connsiteY0" fmla="*/ 3730326 h 5781900"/>
                <a:gd name="connsiteX1" fmla="*/ 182270 w 10554238"/>
                <a:gd name="connsiteY1" fmla="*/ 2743355 h 5781900"/>
                <a:gd name="connsiteX2" fmla="*/ 182270 w 10554238"/>
                <a:gd name="connsiteY2" fmla="*/ 2003126 h 5781900"/>
                <a:gd name="connsiteX3" fmla="*/ 8099 w 10554238"/>
                <a:gd name="connsiteY3" fmla="*/ 1277412 h 5781900"/>
                <a:gd name="connsiteX4" fmla="*/ 458042 w 10554238"/>
                <a:gd name="connsiteY4" fmla="*/ 450098 h 5781900"/>
                <a:gd name="connsiteX5" fmla="*/ 1706270 w 10554238"/>
                <a:gd name="connsiteY5" fmla="*/ 101755 h 5781900"/>
                <a:gd name="connsiteX6" fmla="*/ 3375413 w 10554238"/>
                <a:gd name="connsiteY6" fmla="*/ 290441 h 5781900"/>
                <a:gd name="connsiteX7" fmla="*/ 6365356 w 10554238"/>
                <a:gd name="connsiteY7" fmla="*/ 290441 h 5781900"/>
                <a:gd name="connsiteX8" fmla="*/ 8455413 w 10554238"/>
                <a:gd name="connsiteY8" fmla="*/ 155 h 5781900"/>
                <a:gd name="connsiteX9" fmla="*/ 9834270 w 10554238"/>
                <a:gd name="connsiteY9" fmla="*/ 333984 h 5781900"/>
                <a:gd name="connsiteX10" fmla="*/ 10530956 w 10554238"/>
                <a:gd name="connsiteY10" fmla="*/ 1596726 h 5781900"/>
                <a:gd name="connsiteX11" fmla="*/ 10371299 w 10554238"/>
                <a:gd name="connsiteY11" fmla="*/ 2903012 h 5781900"/>
                <a:gd name="connsiteX12" fmla="*/ 10197128 w 10554238"/>
                <a:gd name="connsiteY12" fmla="*/ 3977069 h 5781900"/>
                <a:gd name="connsiteX13" fmla="*/ 10051985 w 10554238"/>
                <a:gd name="connsiteY13" fmla="*/ 5689755 h 5781900"/>
                <a:gd name="connsiteX14" fmla="*/ 7062042 w 10554238"/>
                <a:gd name="connsiteY14" fmla="*/ 5530098 h 5781900"/>
                <a:gd name="connsiteX15" fmla="*/ 5407413 w 10554238"/>
                <a:gd name="connsiteY15" fmla="*/ 5355926 h 5781900"/>
                <a:gd name="connsiteX16" fmla="*/ 3172213 w 10554238"/>
                <a:gd name="connsiteY16" fmla="*/ 5559126 h 5781900"/>
                <a:gd name="connsiteX17" fmla="*/ 1880442 w 10554238"/>
                <a:gd name="connsiteY17" fmla="*/ 5675241 h 5781900"/>
                <a:gd name="connsiteX18" fmla="*/ 341928 w 10554238"/>
                <a:gd name="connsiteY18" fmla="*/ 5268841 h 5781900"/>
                <a:gd name="connsiteX19" fmla="*/ 109699 w 10554238"/>
                <a:gd name="connsiteY19" fmla="*/ 3730326 h 5781900"/>
                <a:gd name="connsiteX0" fmla="*/ 108701 w 10553240"/>
                <a:gd name="connsiteY0" fmla="*/ 3730326 h 5781900"/>
                <a:gd name="connsiteX1" fmla="*/ 181272 w 10553240"/>
                <a:gd name="connsiteY1" fmla="*/ 2743355 h 5781900"/>
                <a:gd name="connsiteX2" fmla="*/ 181272 w 10553240"/>
                <a:gd name="connsiteY2" fmla="*/ 2003126 h 5781900"/>
                <a:gd name="connsiteX3" fmla="*/ 7101 w 10553240"/>
                <a:gd name="connsiteY3" fmla="*/ 1181844 h 5781900"/>
                <a:gd name="connsiteX4" fmla="*/ 457044 w 10553240"/>
                <a:gd name="connsiteY4" fmla="*/ 450098 h 5781900"/>
                <a:gd name="connsiteX5" fmla="*/ 1705272 w 10553240"/>
                <a:gd name="connsiteY5" fmla="*/ 101755 h 5781900"/>
                <a:gd name="connsiteX6" fmla="*/ 3374415 w 10553240"/>
                <a:gd name="connsiteY6" fmla="*/ 290441 h 5781900"/>
                <a:gd name="connsiteX7" fmla="*/ 6364358 w 10553240"/>
                <a:gd name="connsiteY7" fmla="*/ 290441 h 5781900"/>
                <a:gd name="connsiteX8" fmla="*/ 8454415 w 10553240"/>
                <a:gd name="connsiteY8" fmla="*/ 155 h 5781900"/>
                <a:gd name="connsiteX9" fmla="*/ 9833272 w 10553240"/>
                <a:gd name="connsiteY9" fmla="*/ 333984 h 5781900"/>
                <a:gd name="connsiteX10" fmla="*/ 10529958 w 10553240"/>
                <a:gd name="connsiteY10" fmla="*/ 1596726 h 5781900"/>
                <a:gd name="connsiteX11" fmla="*/ 10370301 w 10553240"/>
                <a:gd name="connsiteY11" fmla="*/ 2903012 h 5781900"/>
                <a:gd name="connsiteX12" fmla="*/ 10196130 w 10553240"/>
                <a:gd name="connsiteY12" fmla="*/ 3977069 h 5781900"/>
                <a:gd name="connsiteX13" fmla="*/ 10050987 w 10553240"/>
                <a:gd name="connsiteY13" fmla="*/ 5689755 h 5781900"/>
                <a:gd name="connsiteX14" fmla="*/ 7061044 w 10553240"/>
                <a:gd name="connsiteY14" fmla="*/ 5530098 h 5781900"/>
                <a:gd name="connsiteX15" fmla="*/ 5406415 w 10553240"/>
                <a:gd name="connsiteY15" fmla="*/ 5355926 h 5781900"/>
                <a:gd name="connsiteX16" fmla="*/ 3171215 w 10553240"/>
                <a:gd name="connsiteY16" fmla="*/ 5559126 h 5781900"/>
                <a:gd name="connsiteX17" fmla="*/ 1879444 w 10553240"/>
                <a:gd name="connsiteY17" fmla="*/ 5675241 h 5781900"/>
                <a:gd name="connsiteX18" fmla="*/ 340930 w 10553240"/>
                <a:gd name="connsiteY18" fmla="*/ 5268841 h 5781900"/>
                <a:gd name="connsiteX19" fmla="*/ 108701 w 1055324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372861 w 10469057"/>
                <a:gd name="connsiteY3" fmla="*/ 450098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144180 w 10469057"/>
                <a:gd name="connsiteY2" fmla="*/ 848300 h 5781900"/>
                <a:gd name="connsiteX3" fmla="*/ 1621089 w 10469057"/>
                <a:gd name="connsiteY3" fmla="*/ 101755 h 5781900"/>
                <a:gd name="connsiteX4" fmla="*/ 3290232 w 10469057"/>
                <a:gd name="connsiteY4" fmla="*/ 290441 h 5781900"/>
                <a:gd name="connsiteX5" fmla="*/ 6280175 w 10469057"/>
                <a:gd name="connsiteY5" fmla="*/ 290441 h 5781900"/>
                <a:gd name="connsiteX6" fmla="*/ 8370232 w 10469057"/>
                <a:gd name="connsiteY6" fmla="*/ 155 h 5781900"/>
                <a:gd name="connsiteX7" fmla="*/ 9749089 w 10469057"/>
                <a:gd name="connsiteY7" fmla="*/ 333984 h 5781900"/>
                <a:gd name="connsiteX8" fmla="*/ 10445775 w 10469057"/>
                <a:gd name="connsiteY8" fmla="*/ 1596726 h 5781900"/>
                <a:gd name="connsiteX9" fmla="*/ 10286118 w 10469057"/>
                <a:gd name="connsiteY9" fmla="*/ 2903012 h 5781900"/>
                <a:gd name="connsiteX10" fmla="*/ 10111947 w 10469057"/>
                <a:gd name="connsiteY10" fmla="*/ 3977069 h 5781900"/>
                <a:gd name="connsiteX11" fmla="*/ 9966804 w 10469057"/>
                <a:gd name="connsiteY11" fmla="*/ 5689755 h 5781900"/>
                <a:gd name="connsiteX12" fmla="*/ 6976861 w 10469057"/>
                <a:gd name="connsiteY12" fmla="*/ 5530098 h 5781900"/>
                <a:gd name="connsiteX13" fmla="*/ 5322232 w 10469057"/>
                <a:gd name="connsiteY13" fmla="*/ 5355926 h 5781900"/>
                <a:gd name="connsiteX14" fmla="*/ 3087032 w 10469057"/>
                <a:gd name="connsiteY14" fmla="*/ 5559126 h 5781900"/>
                <a:gd name="connsiteX15" fmla="*/ 1795261 w 10469057"/>
                <a:gd name="connsiteY15" fmla="*/ 5675241 h 5781900"/>
                <a:gd name="connsiteX16" fmla="*/ 256747 w 10469057"/>
                <a:gd name="connsiteY16" fmla="*/ 5268841 h 5781900"/>
                <a:gd name="connsiteX17" fmla="*/ 24518 w 10469057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20167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50658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182758 w 10395068"/>
                <a:gd name="connsiteY0" fmla="*/ 5268841 h 5781900"/>
                <a:gd name="connsiteX1" fmla="*/ 129818 w 10395068"/>
                <a:gd name="connsiteY1" fmla="*/ 2807068 h 5781900"/>
                <a:gd name="connsiteX2" fmla="*/ 100682 w 10395068"/>
                <a:gd name="connsiteY2" fmla="*/ 848300 h 5781900"/>
                <a:gd name="connsiteX3" fmla="*/ 1547100 w 10395068"/>
                <a:gd name="connsiteY3" fmla="*/ 101755 h 5781900"/>
                <a:gd name="connsiteX4" fmla="*/ 3216243 w 10395068"/>
                <a:gd name="connsiteY4" fmla="*/ 290441 h 5781900"/>
                <a:gd name="connsiteX5" fmla="*/ 6206186 w 10395068"/>
                <a:gd name="connsiteY5" fmla="*/ 290441 h 5781900"/>
                <a:gd name="connsiteX6" fmla="*/ 8296243 w 10395068"/>
                <a:gd name="connsiteY6" fmla="*/ 155 h 5781900"/>
                <a:gd name="connsiteX7" fmla="*/ 9675100 w 10395068"/>
                <a:gd name="connsiteY7" fmla="*/ 333984 h 5781900"/>
                <a:gd name="connsiteX8" fmla="*/ 10371786 w 10395068"/>
                <a:gd name="connsiteY8" fmla="*/ 1596726 h 5781900"/>
                <a:gd name="connsiteX9" fmla="*/ 10212129 w 10395068"/>
                <a:gd name="connsiteY9" fmla="*/ 2903012 h 5781900"/>
                <a:gd name="connsiteX10" fmla="*/ 10037958 w 10395068"/>
                <a:gd name="connsiteY10" fmla="*/ 3977069 h 5781900"/>
                <a:gd name="connsiteX11" fmla="*/ 9892815 w 10395068"/>
                <a:gd name="connsiteY11" fmla="*/ 5689755 h 5781900"/>
                <a:gd name="connsiteX12" fmla="*/ 6902872 w 10395068"/>
                <a:gd name="connsiteY12" fmla="*/ 5530098 h 5781900"/>
                <a:gd name="connsiteX13" fmla="*/ 5248243 w 10395068"/>
                <a:gd name="connsiteY13" fmla="*/ 5355926 h 5781900"/>
                <a:gd name="connsiteX14" fmla="*/ 3013043 w 10395068"/>
                <a:gd name="connsiteY14" fmla="*/ 5559126 h 5781900"/>
                <a:gd name="connsiteX15" fmla="*/ 1721272 w 10395068"/>
                <a:gd name="connsiteY15" fmla="*/ 5675241 h 5781900"/>
                <a:gd name="connsiteX16" fmla="*/ 182758 w 10395068"/>
                <a:gd name="connsiteY16" fmla="*/ 5268841 h 5781900"/>
                <a:gd name="connsiteX0" fmla="*/ 166990 w 10394547"/>
                <a:gd name="connsiteY0" fmla="*/ 5157345 h 5781900"/>
                <a:gd name="connsiteX1" fmla="*/ 129297 w 10394547"/>
                <a:gd name="connsiteY1" fmla="*/ 2807068 h 5781900"/>
                <a:gd name="connsiteX2" fmla="*/ 100161 w 10394547"/>
                <a:gd name="connsiteY2" fmla="*/ 848300 h 5781900"/>
                <a:gd name="connsiteX3" fmla="*/ 1546579 w 10394547"/>
                <a:gd name="connsiteY3" fmla="*/ 101755 h 5781900"/>
                <a:gd name="connsiteX4" fmla="*/ 3215722 w 10394547"/>
                <a:gd name="connsiteY4" fmla="*/ 290441 h 5781900"/>
                <a:gd name="connsiteX5" fmla="*/ 6205665 w 10394547"/>
                <a:gd name="connsiteY5" fmla="*/ 290441 h 5781900"/>
                <a:gd name="connsiteX6" fmla="*/ 8295722 w 10394547"/>
                <a:gd name="connsiteY6" fmla="*/ 155 h 5781900"/>
                <a:gd name="connsiteX7" fmla="*/ 9674579 w 10394547"/>
                <a:gd name="connsiteY7" fmla="*/ 333984 h 5781900"/>
                <a:gd name="connsiteX8" fmla="*/ 10371265 w 10394547"/>
                <a:gd name="connsiteY8" fmla="*/ 1596726 h 5781900"/>
                <a:gd name="connsiteX9" fmla="*/ 10211608 w 10394547"/>
                <a:gd name="connsiteY9" fmla="*/ 2903012 h 5781900"/>
                <a:gd name="connsiteX10" fmla="*/ 10037437 w 10394547"/>
                <a:gd name="connsiteY10" fmla="*/ 3977069 h 5781900"/>
                <a:gd name="connsiteX11" fmla="*/ 9892294 w 10394547"/>
                <a:gd name="connsiteY11" fmla="*/ 5689755 h 5781900"/>
                <a:gd name="connsiteX12" fmla="*/ 6902351 w 10394547"/>
                <a:gd name="connsiteY12" fmla="*/ 5530098 h 5781900"/>
                <a:gd name="connsiteX13" fmla="*/ 5247722 w 10394547"/>
                <a:gd name="connsiteY13" fmla="*/ 5355926 h 5781900"/>
                <a:gd name="connsiteX14" fmla="*/ 3012522 w 10394547"/>
                <a:gd name="connsiteY14" fmla="*/ 5559126 h 5781900"/>
                <a:gd name="connsiteX15" fmla="*/ 1720751 w 10394547"/>
                <a:gd name="connsiteY15" fmla="*/ 5675241 h 5781900"/>
                <a:gd name="connsiteX16" fmla="*/ 166990 w 10394547"/>
                <a:gd name="connsiteY16" fmla="*/ 5157345 h 5781900"/>
                <a:gd name="connsiteX0" fmla="*/ 172974 w 10400531"/>
                <a:gd name="connsiteY0" fmla="*/ 5157345 h 5781900"/>
                <a:gd name="connsiteX1" fmla="*/ 135281 w 10400531"/>
                <a:gd name="connsiteY1" fmla="*/ 2807068 h 5781900"/>
                <a:gd name="connsiteX2" fmla="*/ 106145 w 10400531"/>
                <a:gd name="connsiteY2" fmla="*/ 848300 h 5781900"/>
                <a:gd name="connsiteX3" fmla="*/ 1552563 w 10400531"/>
                <a:gd name="connsiteY3" fmla="*/ 101755 h 5781900"/>
                <a:gd name="connsiteX4" fmla="*/ 3221706 w 10400531"/>
                <a:gd name="connsiteY4" fmla="*/ 290441 h 5781900"/>
                <a:gd name="connsiteX5" fmla="*/ 6211649 w 10400531"/>
                <a:gd name="connsiteY5" fmla="*/ 290441 h 5781900"/>
                <a:gd name="connsiteX6" fmla="*/ 8301706 w 10400531"/>
                <a:gd name="connsiteY6" fmla="*/ 155 h 5781900"/>
                <a:gd name="connsiteX7" fmla="*/ 9680563 w 10400531"/>
                <a:gd name="connsiteY7" fmla="*/ 333984 h 5781900"/>
                <a:gd name="connsiteX8" fmla="*/ 10377249 w 10400531"/>
                <a:gd name="connsiteY8" fmla="*/ 1596726 h 5781900"/>
                <a:gd name="connsiteX9" fmla="*/ 10217592 w 10400531"/>
                <a:gd name="connsiteY9" fmla="*/ 2903012 h 5781900"/>
                <a:gd name="connsiteX10" fmla="*/ 10043421 w 10400531"/>
                <a:gd name="connsiteY10" fmla="*/ 3977069 h 5781900"/>
                <a:gd name="connsiteX11" fmla="*/ 9898278 w 10400531"/>
                <a:gd name="connsiteY11" fmla="*/ 5689755 h 5781900"/>
                <a:gd name="connsiteX12" fmla="*/ 6908335 w 10400531"/>
                <a:gd name="connsiteY12" fmla="*/ 5530098 h 5781900"/>
                <a:gd name="connsiteX13" fmla="*/ 5253706 w 10400531"/>
                <a:gd name="connsiteY13" fmla="*/ 5355926 h 5781900"/>
                <a:gd name="connsiteX14" fmla="*/ 3018506 w 10400531"/>
                <a:gd name="connsiteY14" fmla="*/ 5559126 h 5781900"/>
                <a:gd name="connsiteX15" fmla="*/ 1726735 w 10400531"/>
                <a:gd name="connsiteY15" fmla="*/ 5675241 h 5781900"/>
                <a:gd name="connsiteX16" fmla="*/ 172974 w 10400531"/>
                <a:gd name="connsiteY16" fmla="*/ 5157345 h 5781900"/>
                <a:gd name="connsiteX0" fmla="*/ 221145 w 10448702"/>
                <a:gd name="connsiteY0" fmla="*/ 5157345 h 5781900"/>
                <a:gd name="connsiteX1" fmla="*/ 183452 w 10448702"/>
                <a:gd name="connsiteY1" fmla="*/ 2807068 h 5781900"/>
                <a:gd name="connsiteX2" fmla="*/ 154316 w 10448702"/>
                <a:gd name="connsiteY2" fmla="*/ 848300 h 5781900"/>
                <a:gd name="connsiteX3" fmla="*/ 1600734 w 10448702"/>
                <a:gd name="connsiteY3" fmla="*/ 101755 h 5781900"/>
                <a:gd name="connsiteX4" fmla="*/ 3269877 w 10448702"/>
                <a:gd name="connsiteY4" fmla="*/ 290441 h 5781900"/>
                <a:gd name="connsiteX5" fmla="*/ 6259820 w 10448702"/>
                <a:gd name="connsiteY5" fmla="*/ 290441 h 5781900"/>
                <a:gd name="connsiteX6" fmla="*/ 8349877 w 10448702"/>
                <a:gd name="connsiteY6" fmla="*/ 155 h 5781900"/>
                <a:gd name="connsiteX7" fmla="*/ 9728734 w 10448702"/>
                <a:gd name="connsiteY7" fmla="*/ 333984 h 5781900"/>
                <a:gd name="connsiteX8" fmla="*/ 10425420 w 10448702"/>
                <a:gd name="connsiteY8" fmla="*/ 1596726 h 5781900"/>
                <a:gd name="connsiteX9" fmla="*/ 10265763 w 10448702"/>
                <a:gd name="connsiteY9" fmla="*/ 2903012 h 5781900"/>
                <a:gd name="connsiteX10" fmla="*/ 10091592 w 10448702"/>
                <a:gd name="connsiteY10" fmla="*/ 3977069 h 5781900"/>
                <a:gd name="connsiteX11" fmla="*/ 9946449 w 10448702"/>
                <a:gd name="connsiteY11" fmla="*/ 5689755 h 5781900"/>
                <a:gd name="connsiteX12" fmla="*/ 6956506 w 10448702"/>
                <a:gd name="connsiteY12" fmla="*/ 5530098 h 5781900"/>
                <a:gd name="connsiteX13" fmla="*/ 5301877 w 10448702"/>
                <a:gd name="connsiteY13" fmla="*/ 5355926 h 5781900"/>
                <a:gd name="connsiteX14" fmla="*/ 3066677 w 10448702"/>
                <a:gd name="connsiteY14" fmla="*/ 5559126 h 5781900"/>
                <a:gd name="connsiteX15" fmla="*/ 221145 w 10448702"/>
                <a:gd name="connsiteY15" fmla="*/ 5157345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401070" h="5781900">
                  <a:moveTo>
                    <a:pt x="356458" y="5396267"/>
                  </a:moveTo>
                  <a:cubicBezTo>
                    <a:pt x="-124079" y="4937591"/>
                    <a:pt x="177449" y="3565062"/>
                    <a:pt x="135820" y="2807068"/>
                  </a:cubicBezTo>
                  <a:cubicBezTo>
                    <a:pt x="94191" y="2049074"/>
                    <a:pt x="-129530" y="1299185"/>
                    <a:pt x="106684" y="848300"/>
                  </a:cubicBezTo>
                  <a:cubicBezTo>
                    <a:pt x="342898" y="397415"/>
                    <a:pt x="1033842" y="194732"/>
                    <a:pt x="1553102" y="101755"/>
                  </a:cubicBezTo>
                  <a:cubicBezTo>
                    <a:pt x="2072362" y="8779"/>
                    <a:pt x="2445731" y="258993"/>
                    <a:pt x="3222245" y="290441"/>
                  </a:cubicBezTo>
                  <a:cubicBezTo>
                    <a:pt x="3998759" y="321889"/>
                    <a:pt x="5365521" y="338822"/>
                    <a:pt x="6212188" y="290441"/>
                  </a:cubicBezTo>
                  <a:cubicBezTo>
                    <a:pt x="7058855" y="242060"/>
                    <a:pt x="7724093" y="-7102"/>
                    <a:pt x="8302245" y="155"/>
                  </a:cubicBezTo>
                  <a:cubicBezTo>
                    <a:pt x="8880397" y="7412"/>
                    <a:pt x="9335178" y="67889"/>
                    <a:pt x="9681102" y="333984"/>
                  </a:cubicBezTo>
                  <a:cubicBezTo>
                    <a:pt x="10027026" y="600079"/>
                    <a:pt x="10288283" y="1168555"/>
                    <a:pt x="10377788" y="1596726"/>
                  </a:cubicBezTo>
                  <a:cubicBezTo>
                    <a:pt x="10467293" y="2024897"/>
                    <a:pt x="10273769" y="2506288"/>
                    <a:pt x="10218131" y="2903012"/>
                  </a:cubicBezTo>
                  <a:cubicBezTo>
                    <a:pt x="10162493" y="3299736"/>
                    <a:pt x="10097179" y="3512612"/>
                    <a:pt x="10043960" y="3977069"/>
                  </a:cubicBezTo>
                  <a:cubicBezTo>
                    <a:pt x="9990741" y="4441526"/>
                    <a:pt x="10421331" y="5430917"/>
                    <a:pt x="9898817" y="5689755"/>
                  </a:cubicBezTo>
                  <a:cubicBezTo>
                    <a:pt x="9376303" y="5948593"/>
                    <a:pt x="7682969" y="5585736"/>
                    <a:pt x="6908874" y="5530098"/>
                  </a:cubicBezTo>
                  <a:cubicBezTo>
                    <a:pt x="6134779" y="5474460"/>
                    <a:pt x="5902550" y="5351088"/>
                    <a:pt x="5254245" y="5355926"/>
                  </a:cubicBezTo>
                  <a:cubicBezTo>
                    <a:pt x="4605940" y="5360764"/>
                    <a:pt x="3835343" y="5552403"/>
                    <a:pt x="3019045" y="5559126"/>
                  </a:cubicBezTo>
                  <a:cubicBezTo>
                    <a:pt x="2202747" y="5565849"/>
                    <a:pt x="1218131" y="5759375"/>
                    <a:pt x="356458" y="5396267"/>
                  </a:cubicBezTo>
                  <a:close/>
                </a:path>
              </a:pathLst>
            </a:custGeom>
            <a:noFill/>
            <a:ln w="19050" cap="flat" cmpd="sng" algn="ctr">
              <a:solidFill>
                <a:sysClr val="window" lastClr="FFFFFF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8BD06EF8-F71C-3281-9637-06B847806F24}"/>
              </a:ext>
            </a:extLst>
          </p:cNvPr>
          <p:cNvSpPr txBox="1"/>
          <p:nvPr/>
        </p:nvSpPr>
        <p:spPr>
          <a:xfrm>
            <a:off x="2640484" y="1441257"/>
            <a:ext cx="7314293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6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3. </a:t>
            </a:r>
            <a:r>
              <a:rPr lang="en-US" sz="6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6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hiểu</a:t>
            </a:r>
            <a:r>
              <a:rPr lang="en-US" sz="6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6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đất</a:t>
            </a:r>
            <a:r>
              <a:rPr lang="en-US" sz="6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6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rừng</a:t>
            </a:r>
            <a:endParaRPr lang="vi-VN" sz="66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0" name="图片 22">
            <a:extLst>
              <a:ext uri="{FF2B5EF4-FFF2-40B4-BE49-F238E27FC236}">
                <a16:creationId xmlns:a16="http://schemas.microsoft.com/office/drawing/2014/main" id="{48982BC8-2A04-A052-511A-AFB34BBB585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49574" y="3504781"/>
            <a:ext cx="6419879" cy="2436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7705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C19AD77-30FA-DCD7-5AE7-837C3A8901F7}"/>
              </a:ext>
            </a:extLst>
          </p:cNvPr>
          <p:cNvSpPr/>
          <p:nvPr/>
        </p:nvSpPr>
        <p:spPr>
          <a:xfrm>
            <a:off x="333375" y="285750"/>
            <a:ext cx="11544300" cy="63531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32C0A51B-542E-04C1-478F-50B1C3909336}"/>
              </a:ext>
            </a:extLst>
          </p:cNvPr>
          <p:cNvGrpSpPr/>
          <p:nvPr/>
        </p:nvGrpSpPr>
        <p:grpSpPr>
          <a:xfrm>
            <a:off x="0" y="67198"/>
            <a:ext cx="1895475" cy="1820596"/>
            <a:chOff x="0" y="67198"/>
            <a:chExt cx="3024000" cy="2264220"/>
          </a:xfrm>
        </p:grpSpPr>
        <p:sp>
          <p:nvSpPr>
            <p:cNvPr id="4" name="Freeform 2">
              <a:extLst>
                <a:ext uri="{FF2B5EF4-FFF2-40B4-BE49-F238E27FC236}">
                  <a16:creationId xmlns:a16="http://schemas.microsoft.com/office/drawing/2014/main" id="{EB4A6DED-C3D6-A9D6-31ED-E771D82EB870}"/>
                </a:ext>
              </a:extLst>
            </p:cNvPr>
            <p:cNvSpPr/>
            <p:nvPr/>
          </p:nvSpPr>
          <p:spPr>
            <a:xfrm>
              <a:off x="0" y="67198"/>
              <a:ext cx="3024000" cy="2264220"/>
            </a:xfrm>
            <a:custGeom>
              <a:avLst/>
              <a:gdLst/>
              <a:ahLst/>
              <a:cxnLst/>
              <a:rect l="l" t="t" r="r" b="b"/>
              <a:pathLst>
                <a:path w="3024000" h="2264220">
                  <a:moveTo>
                    <a:pt x="0" y="0"/>
                  </a:moveTo>
                  <a:lnTo>
                    <a:pt x="3024000" y="0"/>
                  </a:lnTo>
                  <a:lnTo>
                    <a:pt x="3024000" y="2264220"/>
                  </a:lnTo>
                  <a:lnTo>
                    <a:pt x="0" y="22642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99BDC1B8-CF75-8120-4C43-BF945137FB12}"/>
                </a:ext>
              </a:extLst>
            </p:cNvPr>
            <p:cNvSpPr txBox="1"/>
            <p:nvPr/>
          </p:nvSpPr>
          <p:spPr>
            <a:xfrm>
              <a:off x="165319" y="526794"/>
              <a:ext cx="2535728" cy="7272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a)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Đất</a:t>
              </a:r>
              <a:endParaRPr lang="en-US" sz="32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3CDE8DD7-D1C9-67B2-E210-2030FDABA514}"/>
              </a:ext>
            </a:extLst>
          </p:cNvPr>
          <p:cNvGrpSpPr/>
          <p:nvPr/>
        </p:nvGrpSpPr>
        <p:grpSpPr>
          <a:xfrm>
            <a:off x="2066544" y="192202"/>
            <a:ext cx="9848087" cy="1512773"/>
            <a:chOff x="314102" y="666654"/>
            <a:chExt cx="5266568" cy="2834640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828D0E4D-8080-A8BD-1BA1-522817F7C4AB}"/>
                </a:ext>
              </a:extLst>
            </p:cNvPr>
            <p:cNvGrpSpPr/>
            <p:nvPr/>
          </p:nvGrpSpPr>
          <p:grpSpPr>
            <a:xfrm>
              <a:off x="314102" y="666654"/>
              <a:ext cx="5266568" cy="2834640"/>
              <a:chOff x="381000" y="594360"/>
              <a:chExt cx="5266568" cy="2834640"/>
            </a:xfrm>
          </p:grpSpPr>
          <p:sp>
            <p:nvSpPr>
              <p:cNvPr id="11" name="Rectangle: Rounded Corners 10">
                <a:extLst>
                  <a:ext uri="{FF2B5EF4-FFF2-40B4-BE49-F238E27FC236}">
                    <a16:creationId xmlns:a16="http://schemas.microsoft.com/office/drawing/2014/main" id="{59CDC594-FB31-C469-4F29-489069B0BCEE}"/>
                  </a:ext>
                </a:extLst>
              </p:cNvPr>
              <p:cNvSpPr/>
              <p:nvPr/>
            </p:nvSpPr>
            <p:spPr>
              <a:xfrm>
                <a:off x="381000" y="594360"/>
                <a:ext cx="5266568" cy="2834640"/>
              </a:xfrm>
              <a:prstGeom prst="roundRect">
                <a:avLst>
                  <a:gd name="adj" fmla="val 10753"/>
                </a:avLst>
              </a:prstGeom>
              <a:solidFill>
                <a:schemeClr val="accent6">
                  <a:lumMod val="40000"/>
                  <a:lumOff val="60000"/>
                </a:schemeClr>
              </a:solidFill>
              <a:ln w="38100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Rectangle: Rounded Corners 12">
                <a:extLst>
                  <a:ext uri="{FF2B5EF4-FFF2-40B4-BE49-F238E27FC236}">
                    <a16:creationId xmlns:a16="http://schemas.microsoft.com/office/drawing/2014/main" id="{CA55D483-A23F-75BA-077E-82E04F358151}"/>
                  </a:ext>
                </a:extLst>
              </p:cNvPr>
              <p:cNvSpPr/>
              <p:nvPr/>
            </p:nvSpPr>
            <p:spPr>
              <a:xfrm>
                <a:off x="483691" y="693421"/>
                <a:ext cx="5046517" cy="2636520"/>
              </a:xfrm>
              <a:prstGeom prst="roundRect">
                <a:avLst>
                  <a:gd name="adj" fmla="val 10067"/>
                </a:avLst>
              </a:prstGeom>
              <a:solidFill>
                <a:srgbClr val="FEFEEB"/>
              </a:solidFill>
              <a:ln w="28575">
                <a:prstDash val="dash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/>
                <a:endParaRPr lang="en-US" sz="2800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73305B8C-21E3-CA5C-6B6D-A0248A9DB94A}"/>
                </a:ext>
              </a:extLst>
            </p:cNvPr>
            <p:cNvSpPr txBox="1"/>
            <p:nvPr/>
          </p:nvSpPr>
          <p:spPr>
            <a:xfrm>
              <a:off x="539044" y="764596"/>
              <a:ext cx="4792236" cy="17882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28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Đọc thông tin và quan sát các hình 7, 8, em hãy:</a:t>
              </a:r>
            </a:p>
            <a:p>
              <a:pPr algn="just"/>
              <a:r>
                <a:rPr lang="vi-VN" sz="280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- Trình bày đặc điểm của các loại đất ở nước ta.</a:t>
              </a:r>
            </a:p>
            <a:p>
              <a:pPr algn="just"/>
              <a:r>
                <a:rPr lang="vi-VN" sz="280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- Nêu vai trò của đất đối với sản xuất nông nghiệp.</a:t>
              </a: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3B48A8CB-3F49-15F7-EDE7-ED344C0EE548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b="16420"/>
          <a:stretch>
            <a:fillRect/>
          </a:stretch>
        </p:blipFill>
        <p:spPr>
          <a:xfrm>
            <a:off x="1452562" y="2043112"/>
            <a:ext cx="9490450" cy="329985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F1F5633-D359-3F54-9541-B80ED5027A97}"/>
              </a:ext>
            </a:extLst>
          </p:cNvPr>
          <p:cNvSpPr txBox="1"/>
          <p:nvPr/>
        </p:nvSpPr>
        <p:spPr>
          <a:xfrm>
            <a:off x="1596884" y="5357936"/>
            <a:ext cx="47423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err="1"/>
              <a:t>Hình</a:t>
            </a:r>
            <a:r>
              <a:rPr lang="en-US" dirty="0"/>
              <a:t> 7: </a:t>
            </a:r>
            <a:r>
              <a:rPr lang="en-US" dirty="0" err="1"/>
              <a:t>Vườn</a:t>
            </a:r>
            <a:r>
              <a:rPr lang="en-US" dirty="0"/>
              <a:t> </a:t>
            </a:r>
            <a:r>
              <a:rPr lang="en-US" dirty="0" err="1"/>
              <a:t>vải</a:t>
            </a:r>
            <a:r>
              <a:rPr lang="en-US" dirty="0"/>
              <a:t> </a:t>
            </a:r>
            <a:r>
              <a:rPr lang="en-US" dirty="0" err="1"/>
              <a:t>thiều</a:t>
            </a:r>
            <a:r>
              <a:rPr lang="en-US" dirty="0"/>
              <a:t> ở </a:t>
            </a:r>
            <a:r>
              <a:rPr lang="en-US" dirty="0" err="1"/>
              <a:t>vùng</a:t>
            </a:r>
            <a:r>
              <a:rPr lang="en-US" dirty="0"/>
              <a:t> </a:t>
            </a:r>
            <a:r>
              <a:rPr lang="en-US" dirty="0" err="1"/>
              <a:t>đồi</a:t>
            </a:r>
            <a:r>
              <a:rPr lang="en-US" dirty="0"/>
              <a:t> </a:t>
            </a:r>
            <a:r>
              <a:rPr lang="en-US" dirty="0" err="1"/>
              <a:t>núi</a:t>
            </a:r>
            <a:r>
              <a:rPr lang="en-US" dirty="0"/>
              <a:t> </a:t>
            </a:r>
            <a:r>
              <a:rPr lang="en-US" dirty="0" err="1"/>
              <a:t>phía</a:t>
            </a:r>
            <a:r>
              <a:rPr lang="en-US" dirty="0"/>
              <a:t> Bắc (Bắc Ninh)</a:t>
            </a:r>
            <a:endParaRPr lang="vi-VN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2BB6C62-7B34-A18B-6F9D-7649DAE2069E}"/>
              </a:ext>
            </a:extLst>
          </p:cNvPr>
          <p:cNvSpPr txBox="1"/>
          <p:nvPr/>
        </p:nvSpPr>
        <p:spPr>
          <a:xfrm>
            <a:off x="6339214" y="5426214"/>
            <a:ext cx="47423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err="1"/>
              <a:t>Hình</a:t>
            </a:r>
            <a:r>
              <a:rPr lang="en-US" dirty="0"/>
              <a:t> 8: </a:t>
            </a:r>
            <a:r>
              <a:rPr lang="en-US" dirty="0" err="1"/>
              <a:t>Cánh</a:t>
            </a:r>
            <a:r>
              <a:rPr lang="en-US" dirty="0"/>
              <a:t> </a:t>
            </a:r>
            <a:r>
              <a:rPr lang="en-US" dirty="0" err="1"/>
              <a:t>đồng</a:t>
            </a:r>
            <a:r>
              <a:rPr lang="en-US" dirty="0"/>
              <a:t> </a:t>
            </a:r>
            <a:r>
              <a:rPr lang="en-US" dirty="0" err="1"/>
              <a:t>lúa</a:t>
            </a:r>
            <a:r>
              <a:rPr lang="en-US" dirty="0"/>
              <a:t> ở </a:t>
            </a:r>
            <a:r>
              <a:rPr lang="en-US" dirty="0" err="1"/>
              <a:t>Đồng</a:t>
            </a:r>
            <a:r>
              <a:rPr lang="en-US" dirty="0"/>
              <a:t> </a:t>
            </a:r>
            <a:r>
              <a:rPr lang="en-US" dirty="0" err="1"/>
              <a:t>bằng</a:t>
            </a:r>
            <a:r>
              <a:rPr lang="en-US" dirty="0"/>
              <a:t> song </a:t>
            </a:r>
            <a:r>
              <a:rPr lang="en-US" dirty="0" err="1"/>
              <a:t>Cửu</a:t>
            </a:r>
            <a:r>
              <a:rPr lang="en-US" dirty="0"/>
              <a:t> Long. (An Giang)</a:t>
            </a:r>
            <a:endParaRPr lang="vi-VN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que 1">
            <a:extLst>
              <a:ext uri="{FF2B5EF4-FFF2-40B4-BE49-F238E27FC236}">
                <a16:creationId xmlns:a16="http://schemas.microsoft.com/office/drawing/2014/main" id="{27E3F355-DAAE-C56B-A5F0-B46043132C97}"/>
              </a:ext>
            </a:extLst>
          </p:cNvPr>
          <p:cNvSpPr/>
          <p:nvPr/>
        </p:nvSpPr>
        <p:spPr>
          <a:xfrm>
            <a:off x="659571" y="236176"/>
            <a:ext cx="10322753" cy="1583099"/>
          </a:xfrm>
          <a:prstGeom prst="plaque">
            <a:avLst/>
          </a:prstGeom>
          <a:solidFill>
            <a:srgbClr val="E6FFCD"/>
          </a:solidFill>
          <a:ln w="571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Nhóm đất feralit phân bố ở vùng đồi núi, có đặc điểm chua và nghèo mùn; thích hợp cho phát triển rừng, cây công nghiệp, cây ăn quả và cây dược liệu.</a:t>
            </a:r>
            <a:endParaRPr lang="en-US" sz="32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04E247A-1506-BA15-D3B9-E012C08FDC0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17720"/>
          <a:stretch>
            <a:fillRect/>
          </a:stretch>
        </p:blipFill>
        <p:spPr>
          <a:xfrm>
            <a:off x="804190" y="2443554"/>
            <a:ext cx="4714875" cy="34284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 descr="Giá xuất khẩu hạt tiêu tăng gần 19%">
            <a:extLst>
              <a:ext uri="{FF2B5EF4-FFF2-40B4-BE49-F238E27FC236}">
                <a16:creationId xmlns:a16="http://schemas.microsoft.com/office/drawing/2014/main" id="{FF78ED92-E811-A059-6314-5A5F113841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1223" y="2366170"/>
            <a:ext cx="5165220" cy="36900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B4F912A3-BF41-EF8D-EA41-5D9862BEEF90}"/>
              </a:ext>
            </a:extLst>
          </p:cNvPr>
          <p:cNvSpPr/>
          <p:nvPr/>
        </p:nvSpPr>
        <p:spPr>
          <a:xfrm>
            <a:off x="7391400" y="5991225"/>
            <a:ext cx="3552825" cy="6477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hồ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tiêu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trồng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đất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feralit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Tây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Nguyên</a:t>
            </a:r>
            <a:endParaRPr lang="en-US" sz="2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TextBox 9">
            <a:extLst>
              <a:ext uri="{FF2B5EF4-FFF2-40B4-BE49-F238E27FC236}">
                <a16:creationId xmlns:a16="http://schemas.microsoft.com/office/drawing/2014/main" id="{6F1F5633-D359-3F54-9541-B80ED5027A97}"/>
              </a:ext>
            </a:extLst>
          </p:cNvPr>
          <p:cNvSpPr txBox="1"/>
          <p:nvPr/>
        </p:nvSpPr>
        <p:spPr>
          <a:xfrm>
            <a:off x="871620" y="6100047"/>
            <a:ext cx="47423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err="1"/>
              <a:t>Hình</a:t>
            </a:r>
            <a:r>
              <a:rPr lang="en-US" dirty="0"/>
              <a:t> 7: </a:t>
            </a:r>
            <a:r>
              <a:rPr lang="en-US" dirty="0" err="1"/>
              <a:t>Vườn</a:t>
            </a:r>
            <a:r>
              <a:rPr lang="en-US" dirty="0"/>
              <a:t> </a:t>
            </a:r>
            <a:r>
              <a:rPr lang="en-US" dirty="0" err="1"/>
              <a:t>vải</a:t>
            </a:r>
            <a:r>
              <a:rPr lang="en-US" dirty="0"/>
              <a:t> </a:t>
            </a:r>
            <a:r>
              <a:rPr lang="en-US" dirty="0" err="1"/>
              <a:t>thiều</a:t>
            </a:r>
            <a:r>
              <a:rPr lang="en-US" dirty="0"/>
              <a:t> ở </a:t>
            </a:r>
            <a:r>
              <a:rPr lang="en-US" dirty="0" err="1"/>
              <a:t>vùng</a:t>
            </a:r>
            <a:r>
              <a:rPr lang="en-US" dirty="0"/>
              <a:t> </a:t>
            </a:r>
            <a:r>
              <a:rPr lang="en-US" dirty="0" err="1"/>
              <a:t>đồi</a:t>
            </a:r>
            <a:r>
              <a:rPr lang="en-US" dirty="0"/>
              <a:t> </a:t>
            </a:r>
            <a:r>
              <a:rPr lang="en-US" dirty="0" err="1"/>
              <a:t>núi</a:t>
            </a:r>
            <a:r>
              <a:rPr lang="en-US" dirty="0"/>
              <a:t> </a:t>
            </a:r>
            <a:r>
              <a:rPr lang="en-US" dirty="0" err="1"/>
              <a:t>phía</a:t>
            </a:r>
            <a:r>
              <a:rPr lang="en-US" dirty="0"/>
              <a:t> Bắc (Bắc Ninh)</a:t>
            </a:r>
            <a:endParaRPr lang="vi-VN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que 1">
            <a:extLst>
              <a:ext uri="{FF2B5EF4-FFF2-40B4-BE49-F238E27FC236}">
                <a16:creationId xmlns:a16="http://schemas.microsoft.com/office/drawing/2014/main" id="{27E3F355-DAAE-C56B-A5F0-B46043132C97}"/>
              </a:ext>
            </a:extLst>
          </p:cNvPr>
          <p:cNvSpPr/>
          <p:nvPr/>
        </p:nvSpPr>
        <p:spPr>
          <a:xfrm>
            <a:off x="659571" y="236176"/>
            <a:ext cx="10322753" cy="1583099"/>
          </a:xfrm>
          <a:prstGeom prst="plaque">
            <a:avLst/>
          </a:prstGeom>
          <a:solidFill>
            <a:srgbClr val="E6FFCD"/>
          </a:solidFill>
          <a:ln w="571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Nhóm đất phù sa phân bố chủ yếu ở vùng đồng bằng, nhìn chung tơi xốp, màu mỡ, thuận lợi trồng cây lương thực (đặc biệt là lúa nước), rau đậu, cây ăn quả,...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7987D38-4E2E-0B4B-7FB4-22CD10C5EC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359664">
            <a:off x="590393" y="2257425"/>
            <a:ext cx="5015069" cy="42195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 descr="Phương pháp canh tác mới có thể làm thay đổi 5.000 năm kinh nghiệm trồng lúa">
            <a:extLst>
              <a:ext uri="{FF2B5EF4-FFF2-40B4-BE49-F238E27FC236}">
                <a16:creationId xmlns:a16="http://schemas.microsoft.com/office/drawing/2014/main" id="{0FE07843-2573-FCE6-6F4E-420E9213250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02121">
            <a:off x="6457950" y="2562225"/>
            <a:ext cx="4953000" cy="371474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5FADA429-1A08-1868-B383-59E2B8CAD5A8}"/>
              </a:ext>
            </a:extLst>
          </p:cNvPr>
          <p:cNvSpPr/>
          <p:nvPr/>
        </p:nvSpPr>
        <p:spPr>
          <a:xfrm>
            <a:off x="7391400" y="5991225"/>
            <a:ext cx="3552825" cy="6477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000" b="1">
                <a:latin typeface="Cambria" panose="02040503050406030204" pitchFamily="18" charset="0"/>
                <a:ea typeface="Cambria" panose="02040503050406030204" pitchFamily="18" charset="0"/>
              </a:rPr>
              <a:t>Cây lúa nước trồng trên đất phù sa đồng bằng</a:t>
            </a:r>
            <a:endParaRPr lang="en-US" sz="2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3330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C19AD77-30FA-DCD7-5AE7-837C3A8901F7}"/>
              </a:ext>
            </a:extLst>
          </p:cNvPr>
          <p:cNvSpPr/>
          <p:nvPr/>
        </p:nvSpPr>
        <p:spPr>
          <a:xfrm>
            <a:off x="333375" y="285750"/>
            <a:ext cx="11544300" cy="63531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9191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32C0A51B-542E-04C1-478F-50B1C3909336}"/>
              </a:ext>
            </a:extLst>
          </p:cNvPr>
          <p:cNvGrpSpPr/>
          <p:nvPr/>
        </p:nvGrpSpPr>
        <p:grpSpPr>
          <a:xfrm>
            <a:off x="0" y="67198"/>
            <a:ext cx="2095500" cy="1820596"/>
            <a:chOff x="0" y="67198"/>
            <a:chExt cx="3024000" cy="2264220"/>
          </a:xfrm>
        </p:grpSpPr>
        <p:sp>
          <p:nvSpPr>
            <p:cNvPr id="4" name="Freeform 2">
              <a:extLst>
                <a:ext uri="{FF2B5EF4-FFF2-40B4-BE49-F238E27FC236}">
                  <a16:creationId xmlns:a16="http://schemas.microsoft.com/office/drawing/2014/main" id="{EB4A6DED-C3D6-A9D6-31ED-E771D82EB870}"/>
                </a:ext>
              </a:extLst>
            </p:cNvPr>
            <p:cNvSpPr/>
            <p:nvPr/>
          </p:nvSpPr>
          <p:spPr>
            <a:xfrm>
              <a:off x="0" y="67198"/>
              <a:ext cx="3024000" cy="2264220"/>
            </a:xfrm>
            <a:custGeom>
              <a:avLst/>
              <a:gdLst/>
              <a:ahLst/>
              <a:cxnLst/>
              <a:rect l="l" t="t" r="r" b="b"/>
              <a:pathLst>
                <a:path w="3024000" h="2264220">
                  <a:moveTo>
                    <a:pt x="0" y="0"/>
                  </a:moveTo>
                  <a:lnTo>
                    <a:pt x="3024000" y="0"/>
                  </a:lnTo>
                  <a:lnTo>
                    <a:pt x="3024000" y="2264220"/>
                  </a:lnTo>
                  <a:lnTo>
                    <a:pt x="0" y="22642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99BDC1B8-CF75-8120-4C43-BF945137FB12}"/>
                </a:ext>
              </a:extLst>
            </p:cNvPr>
            <p:cNvSpPr txBox="1"/>
            <p:nvPr/>
          </p:nvSpPr>
          <p:spPr>
            <a:xfrm>
              <a:off x="165319" y="526794"/>
              <a:ext cx="2535728" cy="13397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19191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b)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9191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Rừng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3CDE8DD7-D1C9-67B2-E210-2030FDABA514}"/>
              </a:ext>
            </a:extLst>
          </p:cNvPr>
          <p:cNvGrpSpPr/>
          <p:nvPr/>
        </p:nvGrpSpPr>
        <p:grpSpPr>
          <a:xfrm>
            <a:off x="2219325" y="192202"/>
            <a:ext cx="9695306" cy="1512773"/>
            <a:chOff x="314102" y="666654"/>
            <a:chExt cx="5266568" cy="2834640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828D0E4D-8080-A8BD-1BA1-522817F7C4AB}"/>
                </a:ext>
              </a:extLst>
            </p:cNvPr>
            <p:cNvGrpSpPr/>
            <p:nvPr/>
          </p:nvGrpSpPr>
          <p:grpSpPr>
            <a:xfrm>
              <a:off x="314102" y="666654"/>
              <a:ext cx="5266568" cy="2834640"/>
              <a:chOff x="381000" y="594360"/>
              <a:chExt cx="5266568" cy="2834640"/>
            </a:xfrm>
          </p:grpSpPr>
          <p:sp>
            <p:nvSpPr>
              <p:cNvPr id="11" name="Rectangle: Rounded Corners 10">
                <a:extLst>
                  <a:ext uri="{FF2B5EF4-FFF2-40B4-BE49-F238E27FC236}">
                    <a16:creationId xmlns:a16="http://schemas.microsoft.com/office/drawing/2014/main" id="{59CDC594-FB31-C469-4F29-489069B0BCEE}"/>
                  </a:ext>
                </a:extLst>
              </p:cNvPr>
              <p:cNvSpPr/>
              <p:nvPr/>
            </p:nvSpPr>
            <p:spPr>
              <a:xfrm>
                <a:off x="381000" y="594360"/>
                <a:ext cx="5266568" cy="2834640"/>
              </a:xfrm>
              <a:prstGeom prst="roundRect">
                <a:avLst>
                  <a:gd name="adj" fmla="val 10753"/>
                </a:avLst>
              </a:prstGeom>
              <a:solidFill>
                <a:schemeClr val="accent6">
                  <a:lumMod val="40000"/>
                  <a:lumOff val="60000"/>
                </a:schemeClr>
              </a:solidFill>
              <a:ln w="38100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3" name="Rectangle: Rounded Corners 12">
                <a:extLst>
                  <a:ext uri="{FF2B5EF4-FFF2-40B4-BE49-F238E27FC236}">
                    <a16:creationId xmlns:a16="http://schemas.microsoft.com/office/drawing/2014/main" id="{CA55D483-A23F-75BA-077E-82E04F358151}"/>
                  </a:ext>
                </a:extLst>
              </p:cNvPr>
              <p:cNvSpPr/>
              <p:nvPr/>
            </p:nvSpPr>
            <p:spPr>
              <a:xfrm>
                <a:off x="483691" y="693421"/>
                <a:ext cx="5046517" cy="2636520"/>
              </a:xfrm>
              <a:prstGeom prst="roundRect">
                <a:avLst>
                  <a:gd name="adj" fmla="val 10067"/>
                </a:avLst>
              </a:prstGeom>
              <a:solidFill>
                <a:srgbClr val="FEFEEB"/>
              </a:solidFill>
              <a:ln w="28575">
                <a:prstDash val="dash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191919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73305B8C-21E3-CA5C-6B6D-A0248A9DB94A}"/>
                </a:ext>
              </a:extLst>
            </p:cNvPr>
            <p:cNvSpPr txBox="1"/>
            <p:nvPr/>
          </p:nvSpPr>
          <p:spPr>
            <a:xfrm>
              <a:off x="539044" y="764596"/>
              <a:ext cx="4792236" cy="22491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Đọc thông tin và quan sát các hình 9, 10, em hãy: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- Trình bày đặc điểm của rừng ở nước ta.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- Nêu vai trò của rừng đối với đời sống và hoạt động sản xuất.</a:t>
              </a: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B250649D-873E-A86B-51D9-3EB70C649C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85912" y="2071687"/>
            <a:ext cx="9961206" cy="3995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6700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SUBTYPE" val="pureTxt"/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SLIDE_SIZE" val="828*343"/>
  <p:tag name="KSO_WM_SLIDE_POSITION" val="66*144"/>
  <p:tag name="KSO_WM_BEAUTIFY_FLAG" val="#wm#"/>
  <p:tag name="KSO_WM_SLIDE_TYPE" val="title"/>
  <p:tag name="KSO_WM_SLIDE_LAYOUT_CNT" val="1_1"/>
  <p:tag name="KSO_WM_SLIDE_LAYOUT" val="a_b"/>
  <p:tag name="KSO_WM_SLIDE_ITEM_CNT" val="2"/>
  <p:tag name="KSO_WM_SLIDE_INDEX" val="1"/>
  <p:tag name="KSO_WM_SLIDE_ID" val="custom20184553_1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SUBTYPE" val="pureTxt"/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SLIDE_SIZE" val="828*343"/>
  <p:tag name="KSO_WM_SLIDE_POSITION" val="66*144"/>
  <p:tag name="KSO_WM_BEAUTIFY_FLAG" val="#wm#"/>
  <p:tag name="KSO_WM_SLIDE_TYPE" val="title"/>
  <p:tag name="KSO_WM_SLIDE_LAYOUT_CNT" val="1_1"/>
  <p:tag name="KSO_WM_SLIDE_LAYOUT" val="a_b"/>
  <p:tag name="KSO_WM_SLIDE_ITEM_CNT" val="2"/>
  <p:tag name="KSO_WM_SLIDE_INDEX" val="1"/>
  <p:tag name="KSO_WM_SLIDE_ID" val="custom20184553_1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SUBTYPE" val="pureTxt"/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SLIDE_SIZE" val="828*343"/>
  <p:tag name="KSO_WM_SLIDE_POSITION" val="66*144"/>
  <p:tag name="KSO_WM_BEAUTIFY_FLAG" val="#wm#"/>
  <p:tag name="KSO_WM_SLIDE_TYPE" val="title"/>
  <p:tag name="KSO_WM_SLIDE_LAYOUT_CNT" val="1_1"/>
  <p:tag name="KSO_WM_SLIDE_LAYOUT" val="a_b"/>
  <p:tag name="KSO_WM_SLIDE_ITEM_CNT" val="2"/>
  <p:tag name="KSO_WM_SLIDE_INDEX" val="1"/>
  <p:tag name="KSO_WM_SLIDE_ID" val="custom20184553_1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heme/theme1.xml><?xml version="1.0" encoding="utf-8"?>
<a:theme xmlns:a="http://schemas.openxmlformats.org/drawingml/2006/main" name="Pastel Detailed Lesson Plan for Pre-K by Slidesgo">
  <a:themeElements>
    <a:clrScheme name="Simple Light">
      <a:dk1>
        <a:srgbClr val="191919"/>
      </a:dk1>
      <a:lt1>
        <a:srgbClr val="FFFFFF"/>
      </a:lt1>
      <a:dk2>
        <a:srgbClr val="FB6E6E"/>
      </a:dk2>
      <a:lt2>
        <a:srgbClr val="F9C3DA"/>
      </a:lt2>
      <a:accent1>
        <a:srgbClr val="84B5FB"/>
      </a:accent1>
      <a:accent2>
        <a:srgbClr val="897EFB"/>
      </a:accent2>
      <a:accent3>
        <a:srgbClr val="FFB489"/>
      </a:accent3>
      <a:accent4>
        <a:srgbClr val="FFE29E"/>
      </a:accent4>
      <a:accent5>
        <a:srgbClr val="191919"/>
      </a:accent5>
      <a:accent6>
        <a:srgbClr val="FFFFFF"/>
      </a:accent6>
      <a:hlink>
        <a:srgbClr val="19191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91</TotalTime>
  <Words>413</Words>
  <Application>Microsoft Office PowerPoint</Application>
  <PresentationFormat>Widescreen</PresentationFormat>
  <Paragraphs>45</Paragraphs>
  <Slides>13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13</vt:i4>
      </vt:variant>
    </vt:vector>
  </HeadingPairs>
  <TitlesOfParts>
    <vt:vector size="25" baseType="lpstr">
      <vt:lpstr>等线</vt:lpstr>
      <vt:lpstr>Arial</vt:lpstr>
      <vt:lpstr>Bebas Neue</vt:lpstr>
      <vt:lpstr>Calibri</vt:lpstr>
      <vt:lpstr>Cambria</vt:lpstr>
      <vt:lpstr>Comfortaa</vt:lpstr>
      <vt:lpstr>Darker Grotesque SemiBold</vt:lpstr>
      <vt:lpstr>Jomhuria</vt:lpstr>
      <vt:lpstr>Times New Roman</vt:lpstr>
      <vt:lpstr>Pastel Detailed Lesson Plan for Pre-K by Slidesgo</vt:lpstr>
      <vt:lpstr>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ĐỊA LÍ 4</dc:title>
  <dc:creator>Thao Tran</dc:creator>
  <cp:lastModifiedBy>Mrs HAI ANH</cp:lastModifiedBy>
  <cp:revision>33</cp:revision>
  <dcterms:created xsi:type="dcterms:W3CDTF">2024-07-13T04:00:50Z</dcterms:created>
  <dcterms:modified xsi:type="dcterms:W3CDTF">2025-09-22T15:12:08Z</dcterms:modified>
</cp:coreProperties>
</file>