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57" r:id="rId5"/>
    <p:sldId id="258" r:id="rId6"/>
    <p:sldId id="371" r:id="rId7"/>
    <p:sldId id="259" r:id="rId8"/>
    <p:sldId id="260" r:id="rId9"/>
    <p:sldId id="261" r:id="rId10"/>
    <p:sldId id="263" r:id="rId11"/>
    <p:sldId id="347" r:id="rId12"/>
    <p:sldId id="264" r:id="rId13"/>
    <p:sldId id="267" r:id="rId14"/>
    <p:sldId id="268" r:id="rId15"/>
    <p:sldId id="269" r:id="rId16"/>
    <p:sldId id="439" r:id="rId17"/>
    <p:sldId id="477" r:id="rId18"/>
    <p:sldId id="476" r:id="rId19"/>
    <p:sldId id="362" r:id="rId20"/>
    <p:sldId id="350" r:id="rId21"/>
    <p:sldId id="363" r:id="rId22"/>
    <p:sldId id="351" r:id="rId23"/>
    <p:sldId id="478" r:id="rId24"/>
    <p:sldId id="479" r:id="rId25"/>
    <p:sldId id="480" r:id="rId26"/>
    <p:sldId id="364" r:id="rId27"/>
    <p:sldId id="352" r:id="rId28"/>
    <p:sldId id="365" r:id="rId29"/>
    <p:sldId id="353" r:id="rId30"/>
    <p:sldId id="366" r:id="rId31"/>
    <p:sldId id="339" r:id="rId32"/>
    <p:sldId id="481" r:id="rId33"/>
    <p:sldId id="482" r:id="rId34"/>
    <p:sldId id="358" r:id="rId35"/>
    <p:sldId id="483" r:id="rId36"/>
    <p:sldId id="484" r:id="rId37"/>
    <p:sldId id="485" r:id="rId38"/>
    <p:sldId id="486" r:id="rId39"/>
    <p:sldId id="343"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61" d="100"/>
          <a:sy n="61" d="100"/>
        </p:scale>
        <p:origin x="873"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14/04/2025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14/04/2025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14/04/2025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3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5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073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335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19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2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26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5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63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371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36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14/04/2025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4596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 Target="slide6.xml"/><Relationship Id="rId15" Type="http://schemas.openxmlformats.org/officeDocument/2006/relationships/image" Target="../media/image49.png"/><Relationship Id="rId10" Type="http://schemas.openxmlformats.org/officeDocument/2006/relationships/slide" Target="slide10.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slide" Target="slide5.xml"/><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slide" Target="slide10.xml"/><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slide" Target="slide5.xml"/><Relationship Id="rId4" Type="http://schemas.openxmlformats.org/officeDocument/2006/relationships/image" Target="../media/image42.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4.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_chao_cac_em_hoc_sinh_lop_chung_minh_co_1_du_d10a18e8-f1e6-4073-a964-ce7ab38bf6d6 (1)">
            <a:hlinkClick r:id="" action="ppaction://media"/>
            <a:extLst>
              <a:ext uri="{FF2B5EF4-FFF2-40B4-BE49-F238E27FC236}">
                <a16:creationId xmlns:a16="http://schemas.microsoft.com/office/drawing/2014/main" id="{02B09405-DC4C-4878-806E-3B1AE5BEC6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2754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4"/>
          <a:stretch>
            <a:fillRect/>
          </a:stretch>
        </p:blipFill>
        <p:spPr>
          <a:xfrm>
            <a:off x="339418" y="179570"/>
            <a:ext cx="2438611" cy="1591194"/>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145</TotalTime>
  <Words>1450</Words>
  <Application>Microsoft Office PowerPoint</Application>
  <PresentationFormat>Widescreen</PresentationFormat>
  <Paragraphs>74</Paragraphs>
  <Slides>36</Slides>
  <Notes>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Aptos</vt:lpstr>
      <vt:lpstr>Arial</vt:lpstr>
      <vt:lpstr>Calibri</vt:lpstr>
      <vt:lpstr>Cambria</vt:lpstr>
      <vt:lpstr>iCiel Pony</vt:lpstr>
      <vt:lpstr>Wingdings</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Mrs HAI ANH</cp:lastModifiedBy>
  <cp:revision>37</cp:revision>
  <dcterms:created xsi:type="dcterms:W3CDTF">2024-03-31T11:29:49Z</dcterms:created>
  <dcterms:modified xsi:type="dcterms:W3CDTF">2025-04-14T13:33:20Z</dcterms:modified>
  <cp:category>9Slide.vn</cp:category>
</cp:coreProperties>
</file>