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7" r:id="rId2"/>
  </p:sldMasterIdLst>
  <p:notesMasterIdLst>
    <p:notesMasterId r:id="rId27"/>
  </p:notesMasterIdLst>
  <p:sldIdLst>
    <p:sldId id="257" r:id="rId3"/>
    <p:sldId id="256" r:id="rId4"/>
    <p:sldId id="494" r:id="rId5"/>
    <p:sldId id="289" r:id="rId6"/>
    <p:sldId id="264" r:id="rId7"/>
    <p:sldId id="495" r:id="rId8"/>
    <p:sldId id="271" r:id="rId9"/>
    <p:sldId id="496" r:id="rId10"/>
    <p:sldId id="497" r:id="rId11"/>
    <p:sldId id="498" r:id="rId12"/>
    <p:sldId id="500" r:id="rId13"/>
    <p:sldId id="501" r:id="rId14"/>
    <p:sldId id="502" r:id="rId15"/>
    <p:sldId id="503" r:id="rId16"/>
    <p:sldId id="504" r:id="rId17"/>
    <p:sldId id="505" r:id="rId18"/>
    <p:sldId id="506" r:id="rId19"/>
    <p:sldId id="507" r:id="rId20"/>
    <p:sldId id="508" r:id="rId21"/>
    <p:sldId id="509" r:id="rId22"/>
    <p:sldId id="510" r:id="rId23"/>
    <p:sldId id="511" r:id="rId24"/>
    <p:sldId id="512" r:id="rId25"/>
    <p:sldId id="306"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6" d="100"/>
          <a:sy n="66" d="100"/>
        </p:scale>
        <p:origin x="687"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9A2A1A-B713-4E84-9962-1262CD72DD38}" type="datetimeFigureOut">
              <a:rPr lang="en-US" smtClean="0"/>
              <a:t>15/03/2025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4C017C-D147-442A-9703-6277217C1BD4}" type="slidenum">
              <a:rPr lang="en-US" smtClean="0"/>
              <a:t>‹#›</a:t>
            </a:fld>
            <a:endParaRPr lang="en-US"/>
          </a:p>
        </p:txBody>
      </p:sp>
    </p:spTree>
    <p:extLst>
      <p:ext uri="{BB962C8B-B14F-4D97-AF65-F5344CB8AC3E}">
        <p14:creationId xmlns:p14="http://schemas.microsoft.com/office/powerpoint/2010/main" val="28017382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2AB389-C53E-4D42-8F9A-7ED952DD5AAF}"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2AB389-C53E-4D42-8F9A-7ED952DD5AAF}"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9535336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2AB389-C53E-4D42-8F9A-7ED952DD5AAF}"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534288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2AB389-C53E-4D42-8F9A-7ED952DD5AAF}"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3505406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2AB389-C53E-4D42-8F9A-7ED952DD5AAF}"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6041818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2AB389-C53E-4D42-8F9A-7ED952DD5AAF}"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8288874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2AB389-C53E-4D42-8F9A-7ED952DD5AAF}"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4788334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2AB389-C53E-4D42-8F9A-7ED952DD5AAF}"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1445868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2AB389-C53E-4D42-8F9A-7ED952DD5AAF}"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624762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2AB389-C53E-4D42-8F9A-7ED952DD5AAF}"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4152651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2AB389-C53E-4D42-8F9A-7ED952DD5AAF}"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8807777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2AB389-C53E-4D42-8F9A-7ED952DD5AAF}"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3"/>
        <p:cNvGrpSpPr/>
        <p:nvPr/>
      </p:nvGrpSpPr>
      <p:grpSpPr>
        <a:xfrm>
          <a:off x="0" y="0"/>
          <a:ext cx="0" cy="0"/>
          <a:chOff x="0" y="0"/>
          <a:chExt cx="0" cy="0"/>
        </a:xfrm>
      </p:grpSpPr>
      <p:sp>
        <p:nvSpPr>
          <p:cNvPr id="3284" name="Google Shape;3284;gba81873962_0_54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85" name="Google Shape;3285;gba81873962_0_54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2AB389-C53E-4D42-8F9A-7ED952DD5AAF}"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5829241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2AB389-C53E-4D42-8F9A-7ED952DD5AAF}"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2AB389-C53E-4D42-8F9A-7ED952DD5AAF}"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40570689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2AB389-C53E-4D42-8F9A-7ED952DD5AAF}"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42537615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2AB389-C53E-4D42-8F9A-7ED952DD5AAF}"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9680177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2AB389-C53E-4D42-8F9A-7ED952DD5AAF}"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7232334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2AB389-C53E-4D42-8F9A-7ED952DD5AAF}"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0390888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hyperlink" Target="https://www.flaticon.com/" TargetMode="External"/><Relationship Id="rId2" Type="http://schemas.openxmlformats.org/officeDocument/2006/relationships/hyperlink" Target="https://slidesgo.com/" TargetMode="External"/><Relationship Id="rId1" Type="http://schemas.openxmlformats.org/officeDocument/2006/relationships/slideMaster" Target="../slideMasters/slideMaster1.xml"/><Relationship Id="rId4" Type="http://schemas.openxmlformats.org/officeDocument/2006/relationships/hyperlink" Target="https://www.freepik.com/" TargetMode="Externa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6"/>
        <p:cNvGrpSpPr/>
        <p:nvPr/>
      </p:nvGrpSpPr>
      <p:grpSpPr>
        <a:xfrm>
          <a:off x="0" y="0"/>
          <a:ext cx="0" cy="0"/>
          <a:chOff x="0" y="0"/>
          <a:chExt cx="0" cy="0"/>
        </a:xfrm>
      </p:grpSpPr>
      <p:sp>
        <p:nvSpPr>
          <p:cNvPr id="27" name="Google Shape;27;p4"/>
          <p:cNvSpPr txBox="1">
            <a:spLocks noGrp="1"/>
          </p:cNvSpPr>
          <p:nvPr>
            <p:ph type="body" idx="1"/>
          </p:nvPr>
        </p:nvSpPr>
        <p:spPr>
          <a:xfrm>
            <a:off x="952767" y="1344833"/>
            <a:ext cx="10276800" cy="4796400"/>
          </a:xfrm>
          <a:prstGeom prst="rect">
            <a:avLst/>
          </a:prstGeom>
        </p:spPr>
        <p:txBody>
          <a:bodyPr spcFirstLastPara="1" wrap="square" lIns="91425" tIns="91425" rIns="91425" bIns="91425" anchor="t" anchorCtr="0">
            <a:noAutofit/>
          </a:bodyPr>
          <a:lstStyle>
            <a:lvl1pPr marL="609630" lvl="0" indent="-457223" rtl="0">
              <a:spcBef>
                <a:spcPct val="1000"/>
              </a:spcBef>
              <a:spcAft>
                <a:spcPts val="0"/>
              </a:spcAft>
              <a:buSzPts val="1800"/>
              <a:buChar char="●"/>
              <a:defRPr sz="1600"/>
            </a:lvl1pPr>
            <a:lvl2pPr marL="1219261" lvl="1" indent="-423355" rtl="0">
              <a:spcBef>
                <a:spcPct val="1000"/>
              </a:spcBef>
              <a:spcAft>
                <a:spcPts val="0"/>
              </a:spcAft>
              <a:buSzPts val="1400"/>
              <a:buFont typeface="Arial" panose="020B0604020202020204"/>
              <a:buChar char="○"/>
              <a:defRPr/>
            </a:lvl2pPr>
            <a:lvl3pPr marL="1828891" lvl="2" indent="-423355" rtl="0">
              <a:spcBef>
                <a:spcPct val="1000"/>
              </a:spcBef>
              <a:spcAft>
                <a:spcPts val="0"/>
              </a:spcAft>
              <a:buSzPts val="1400"/>
              <a:buFont typeface="Arial" panose="020B0604020202020204"/>
              <a:buChar char="■"/>
              <a:defRPr/>
            </a:lvl3pPr>
            <a:lvl4pPr marL="2438522" lvl="3" indent="-423355" rtl="0">
              <a:spcBef>
                <a:spcPct val="1000"/>
              </a:spcBef>
              <a:spcAft>
                <a:spcPts val="0"/>
              </a:spcAft>
              <a:buSzPts val="1400"/>
              <a:buFont typeface="Arial" panose="020B0604020202020204"/>
              <a:buChar char="●"/>
              <a:defRPr/>
            </a:lvl4pPr>
            <a:lvl5pPr marL="3048152" lvl="4" indent="-423355" rtl="0">
              <a:spcBef>
                <a:spcPct val="1000"/>
              </a:spcBef>
              <a:spcAft>
                <a:spcPts val="0"/>
              </a:spcAft>
              <a:buSzPts val="1400"/>
              <a:buFont typeface="Arial" panose="020B0604020202020204"/>
              <a:buChar char="○"/>
              <a:defRPr/>
            </a:lvl5pPr>
            <a:lvl6pPr marL="3657783" lvl="5" indent="-423355" rtl="0">
              <a:spcBef>
                <a:spcPct val="1000"/>
              </a:spcBef>
              <a:spcAft>
                <a:spcPts val="0"/>
              </a:spcAft>
              <a:buSzPts val="1400"/>
              <a:buFont typeface="Arial" panose="020B0604020202020204"/>
              <a:buChar char="■"/>
              <a:defRPr/>
            </a:lvl6pPr>
            <a:lvl7pPr marL="4267413" lvl="6" indent="-423355" rtl="0">
              <a:spcBef>
                <a:spcPct val="1000"/>
              </a:spcBef>
              <a:spcAft>
                <a:spcPts val="0"/>
              </a:spcAft>
              <a:buSzPts val="1400"/>
              <a:buFont typeface="Arial" panose="020B0604020202020204"/>
              <a:buChar char="●"/>
              <a:defRPr/>
            </a:lvl7pPr>
            <a:lvl8pPr marL="4877044" lvl="7" indent="-423355" rtl="0">
              <a:spcBef>
                <a:spcPct val="1000"/>
              </a:spcBef>
              <a:spcAft>
                <a:spcPts val="0"/>
              </a:spcAft>
              <a:buSzPts val="1400"/>
              <a:buFont typeface="Arial" panose="020B0604020202020204"/>
              <a:buChar char="○"/>
              <a:defRPr/>
            </a:lvl8pPr>
            <a:lvl9pPr marL="5486674" lvl="8" indent="-423355" rtl="0">
              <a:spcBef>
                <a:spcPct val="1000"/>
              </a:spcBef>
              <a:spcAft>
                <a:spcPts val="0"/>
              </a:spcAft>
              <a:buSzPts val="1400"/>
              <a:buFont typeface="Arial" panose="020B0604020202020204"/>
              <a:buChar char="■"/>
              <a:defRPr/>
            </a:lvl9pPr>
          </a:lstStyle>
          <a:p>
            <a:endParaRPr/>
          </a:p>
        </p:txBody>
      </p:sp>
      <p:sp>
        <p:nvSpPr>
          <p:cNvPr id="28" name="Google Shape;28;p4"/>
          <p:cNvSpPr txBox="1">
            <a:spLocks noGrp="1"/>
          </p:cNvSpPr>
          <p:nvPr>
            <p:ph type="title"/>
          </p:nvPr>
        </p:nvSpPr>
        <p:spPr>
          <a:xfrm>
            <a:off x="1297200" y="604100"/>
            <a:ext cx="9597600" cy="862000"/>
          </a:xfrm>
          <a:prstGeom prst="rect">
            <a:avLst/>
          </a:prstGeom>
        </p:spPr>
        <p:txBody>
          <a:bodyPr spcFirstLastPara="1" wrap="square" lIns="91425" tIns="91425" rIns="91425" bIns="91425" anchor="ctr" anchorCtr="0">
            <a:noAutofit/>
          </a:bodyPr>
          <a:lstStyle>
            <a:lvl1pPr lvl="0" rtl="0">
              <a:spcBef>
                <a:spcPct val="1000"/>
              </a:spcBef>
              <a:spcAft>
                <a:spcPts val="0"/>
              </a:spcAft>
              <a:buSzPts val="3000"/>
              <a:buNone/>
              <a:defRPr sz="4000" b="0"/>
            </a:lvl1pPr>
            <a:lvl2pPr lvl="1" rtl="0">
              <a:spcBef>
                <a:spcPct val="1000"/>
              </a:spcBef>
              <a:spcAft>
                <a:spcPts val="0"/>
              </a:spcAft>
              <a:buSzPts val="3000"/>
              <a:buNone/>
              <a:defRPr/>
            </a:lvl2pPr>
            <a:lvl3pPr lvl="2" rtl="0">
              <a:spcBef>
                <a:spcPct val="1000"/>
              </a:spcBef>
              <a:spcAft>
                <a:spcPts val="0"/>
              </a:spcAft>
              <a:buSzPts val="3000"/>
              <a:buNone/>
              <a:defRPr/>
            </a:lvl3pPr>
            <a:lvl4pPr lvl="3" rtl="0">
              <a:spcBef>
                <a:spcPct val="1000"/>
              </a:spcBef>
              <a:spcAft>
                <a:spcPts val="0"/>
              </a:spcAft>
              <a:buSzPts val="3000"/>
              <a:buNone/>
              <a:defRPr/>
            </a:lvl4pPr>
            <a:lvl5pPr lvl="4" rtl="0">
              <a:spcBef>
                <a:spcPct val="1000"/>
              </a:spcBef>
              <a:spcAft>
                <a:spcPts val="0"/>
              </a:spcAft>
              <a:buSzPts val="3000"/>
              <a:buNone/>
              <a:defRPr/>
            </a:lvl5pPr>
            <a:lvl6pPr lvl="5" rtl="0">
              <a:spcBef>
                <a:spcPct val="1000"/>
              </a:spcBef>
              <a:spcAft>
                <a:spcPts val="0"/>
              </a:spcAft>
              <a:buSzPts val="3000"/>
              <a:buNone/>
              <a:defRPr/>
            </a:lvl6pPr>
            <a:lvl7pPr lvl="6" rtl="0">
              <a:spcBef>
                <a:spcPct val="1000"/>
              </a:spcBef>
              <a:spcAft>
                <a:spcPts val="0"/>
              </a:spcAft>
              <a:buSzPts val="3000"/>
              <a:buNone/>
              <a:defRPr/>
            </a:lvl7pPr>
            <a:lvl8pPr lvl="7" rtl="0">
              <a:spcBef>
                <a:spcPct val="1000"/>
              </a:spcBef>
              <a:spcAft>
                <a:spcPts val="0"/>
              </a:spcAft>
              <a:buSzPts val="3000"/>
              <a:buNone/>
              <a:defRPr/>
            </a:lvl8pPr>
            <a:lvl9pPr lvl="8" rtl="0">
              <a:spcBef>
                <a:spcPct val="1000"/>
              </a:spcBef>
              <a:spcAft>
                <a:spcPts val="0"/>
              </a:spcAft>
              <a:buSzPts val="3000"/>
              <a:buNone/>
              <a:defRPr/>
            </a:lvl9pPr>
          </a:lstStyle>
          <a:p>
            <a:endParaRPr/>
          </a:p>
        </p:txBody>
      </p:sp>
      <p:sp>
        <p:nvSpPr>
          <p:cNvPr id="29" name="Google Shape;29;p4"/>
          <p:cNvSpPr/>
          <p:nvPr/>
        </p:nvSpPr>
        <p:spPr>
          <a:xfrm rot="6085008">
            <a:off x="10159651" y="2952827"/>
            <a:ext cx="5370403" cy="3031896"/>
          </a:xfrm>
          <a:custGeom>
            <a:avLst/>
            <a:gdLst/>
            <a:ahLst/>
            <a:cxnLst/>
            <a:rect l="l" t="t" r="r" b="b"/>
            <a:pathLst>
              <a:path w="75109" h="48923" extrusionOk="0">
                <a:moveTo>
                  <a:pt x="31338" y="0"/>
                </a:moveTo>
                <a:cubicBezTo>
                  <a:pt x="26496" y="0"/>
                  <a:pt x="21711" y="664"/>
                  <a:pt x="17296" y="2585"/>
                </a:cubicBezTo>
                <a:cubicBezTo>
                  <a:pt x="2888" y="8847"/>
                  <a:pt x="1" y="29698"/>
                  <a:pt x="10852" y="40641"/>
                </a:cubicBezTo>
                <a:cubicBezTo>
                  <a:pt x="16050" y="45869"/>
                  <a:pt x="23496" y="48483"/>
                  <a:pt x="30883" y="48878"/>
                </a:cubicBezTo>
                <a:cubicBezTo>
                  <a:pt x="31465" y="48907"/>
                  <a:pt x="32050" y="48923"/>
                  <a:pt x="32637" y="48923"/>
                </a:cubicBezTo>
                <a:cubicBezTo>
                  <a:pt x="36893" y="48923"/>
                  <a:pt x="41217" y="48101"/>
                  <a:pt x="44743" y="45777"/>
                </a:cubicBezTo>
                <a:cubicBezTo>
                  <a:pt x="47691" y="43802"/>
                  <a:pt x="50062" y="40823"/>
                  <a:pt x="53375" y="39607"/>
                </a:cubicBezTo>
                <a:cubicBezTo>
                  <a:pt x="57570" y="38087"/>
                  <a:pt x="62494" y="39668"/>
                  <a:pt x="66598" y="37905"/>
                </a:cubicBezTo>
                <a:cubicBezTo>
                  <a:pt x="69516" y="36628"/>
                  <a:pt x="71552" y="33802"/>
                  <a:pt x="72555" y="30762"/>
                </a:cubicBezTo>
                <a:cubicBezTo>
                  <a:pt x="75108" y="22798"/>
                  <a:pt x="70853" y="13832"/>
                  <a:pt x="64196" y="8725"/>
                </a:cubicBezTo>
                <a:cubicBezTo>
                  <a:pt x="57540" y="3649"/>
                  <a:pt x="49029" y="1704"/>
                  <a:pt x="40700" y="670"/>
                </a:cubicBezTo>
                <a:cubicBezTo>
                  <a:pt x="37612" y="277"/>
                  <a:pt x="34463" y="0"/>
                  <a:pt x="31338"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30" name="Google Shape;30;p4"/>
          <p:cNvSpPr/>
          <p:nvPr/>
        </p:nvSpPr>
        <p:spPr>
          <a:xfrm>
            <a:off x="-993743" y="-2237621"/>
            <a:ext cx="4985796" cy="3416964"/>
          </a:xfrm>
          <a:custGeom>
            <a:avLst/>
            <a:gdLst/>
            <a:ahLst/>
            <a:cxnLst/>
            <a:rect l="l" t="t" r="r" b="b"/>
            <a:pathLst>
              <a:path w="80455" h="55139" extrusionOk="0">
                <a:moveTo>
                  <a:pt x="39610" y="0"/>
                </a:moveTo>
                <a:cubicBezTo>
                  <a:pt x="38635" y="0"/>
                  <a:pt x="37659" y="30"/>
                  <a:pt x="36684" y="90"/>
                </a:cubicBezTo>
                <a:cubicBezTo>
                  <a:pt x="28021" y="637"/>
                  <a:pt x="19389" y="3555"/>
                  <a:pt x="12641" y="9117"/>
                </a:cubicBezTo>
                <a:cubicBezTo>
                  <a:pt x="5863" y="14710"/>
                  <a:pt x="1091" y="23069"/>
                  <a:pt x="483" y="32005"/>
                </a:cubicBezTo>
                <a:cubicBezTo>
                  <a:pt x="0" y="38734"/>
                  <a:pt x="3681" y="55139"/>
                  <a:pt x="12448" y="55139"/>
                </a:cubicBezTo>
                <a:cubicBezTo>
                  <a:pt x="12512" y="55139"/>
                  <a:pt x="12577" y="55138"/>
                  <a:pt x="12641" y="55136"/>
                </a:cubicBezTo>
                <a:cubicBezTo>
                  <a:pt x="17049" y="55015"/>
                  <a:pt x="22368" y="51094"/>
                  <a:pt x="26866" y="50091"/>
                </a:cubicBezTo>
                <a:cubicBezTo>
                  <a:pt x="32338" y="48844"/>
                  <a:pt x="37900" y="48449"/>
                  <a:pt x="43462" y="47932"/>
                </a:cubicBezTo>
                <a:cubicBezTo>
                  <a:pt x="54800" y="46899"/>
                  <a:pt x="67171" y="44954"/>
                  <a:pt x="74861" y="36261"/>
                </a:cubicBezTo>
                <a:cubicBezTo>
                  <a:pt x="78235" y="32431"/>
                  <a:pt x="80454" y="27111"/>
                  <a:pt x="79299" y="22066"/>
                </a:cubicBezTo>
                <a:cubicBezTo>
                  <a:pt x="78387" y="18114"/>
                  <a:pt x="75530" y="14923"/>
                  <a:pt x="72521" y="12309"/>
                </a:cubicBezTo>
                <a:cubicBezTo>
                  <a:pt x="63391" y="4415"/>
                  <a:pt x="51509" y="0"/>
                  <a:pt x="39610"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31" name="Google Shape;31;p4"/>
          <p:cNvSpPr/>
          <p:nvPr/>
        </p:nvSpPr>
        <p:spPr>
          <a:xfrm>
            <a:off x="-53767" y="6386100"/>
            <a:ext cx="2578000" cy="1397200"/>
          </a:xfrm>
          <a:prstGeom prst="ellipse">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Tree>
    <p:extLst>
      <p:ext uri="{BB962C8B-B14F-4D97-AF65-F5344CB8AC3E}">
        <p14:creationId xmlns:p14="http://schemas.microsoft.com/office/powerpoint/2010/main" val="12742026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four columns  ">
  <p:cSld name="Title and four columns  ">
    <p:spTree>
      <p:nvGrpSpPr>
        <p:cNvPr id="1" name="Shape 165"/>
        <p:cNvGrpSpPr/>
        <p:nvPr/>
      </p:nvGrpSpPr>
      <p:grpSpPr>
        <a:xfrm>
          <a:off x="0" y="0"/>
          <a:ext cx="0" cy="0"/>
          <a:chOff x="0" y="0"/>
          <a:chExt cx="0" cy="0"/>
        </a:xfrm>
      </p:grpSpPr>
      <p:sp>
        <p:nvSpPr>
          <p:cNvPr id="166" name="Google Shape;166;p20"/>
          <p:cNvSpPr txBox="1">
            <a:spLocks noGrp="1"/>
          </p:cNvSpPr>
          <p:nvPr>
            <p:ph type="subTitle" idx="1"/>
          </p:nvPr>
        </p:nvSpPr>
        <p:spPr>
          <a:xfrm>
            <a:off x="916685" y="4154900"/>
            <a:ext cx="2515600" cy="492000"/>
          </a:xfrm>
          <a:prstGeom prst="rect">
            <a:avLst/>
          </a:prstGeom>
        </p:spPr>
        <p:txBody>
          <a:bodyPr spcFirstLastPara="1" wrap="square" lIns="91425" tIns="91425" rIns="91425" bIns="91425" anchor="t" anchorCtr="0">
            <a:noAutofit/>
          </a:bodyPr>
          <a:lstStyle>
            <a:lvl1pPr lvl="0" algn="ctr" rtl="0">
              <a:spcBef>
                <a:spcPct val="1000"/>
              </a:spcBef>
              <a:spcAft>
                <a:spcPts val="0"/>
              </a:spcAft>
              <a:buNone/>
              <a:defRPr sz="2667"/>
            </a:lvl1pPr>
            <a:lvl2pPr lvl="1" algn="ctr" rtl="0">
              <a:spcBef>
                <a:spcPct val="1000"/>
              </a:spcBef>
              <a:spcAft>
                <a:spcPts val="0"/>
              </a:spcAft>
              <a:buNone/>
              <a:defRPr sz="2667"/>
            </a:lvl2pPr>
            <a:lvl3pPr lvl="2" algn="ctr" rtl="0">
              <a:spcBef>
                <a:spcPct val="1000"/>
              </a:spcBef>
              <a:spcAft>
                <a:spcPts val="0"/>
              </a:spcAft>
              <a:buNone/>
              <a:defRPr sz="2667"/>
            </a:lvl3pPr>
            <a:lvl4pPr lvl="3" algn="ctr" rtl="0">
              <a:spcBef>
                <a:spcPct val="1000"/>
              </a:spcBef>
              <a:spcAft>
                <a:spcPts val="0"/>
              </a:spcAft>
              <a:buNone/>
              <a:defRPr sz="2667"/>
            </a:lvl4pPr>
            <a:lvl5pPr lvl="4" algn="ctr" rtl="0">
              <a:spcBef>
                <a:spcPct val="1000"/>
              </a:spcBef>
              <a:spcAft>
                <a:spcPts val="0"/>
              </a:spcAft>
              <a:buNone/>
              <a:defRPr sz="2667"/>
            </a:lvl5pPr>
            <a:lvl6pPr lvl="5" algn="ctr" rtl="0">
              <a:spcBef>
                <a:spcPct val="1000"/>
              </a:spcBef>
              <a:spcAft>
                <a:spcPts val="0"/>
              </a:spcAft>
              <a:buNone/>
              <a:defRPr sz="2667"/>
            </a:lvl6pPr>
            <a:lvl7pPr lvl="6" algn="ctr" rtl="0">
              <a:spcBef>
                <a:spcPct val="1000"/>
              </a:spcBef>
              <a:spcAft>
                <a:spcPts val="0"/>
              </a:spcAft>
              <a:buNone/>
              <a:defRPr sz="2667"/>
            </a:lvl7pPr>
            <a:lvl8pPr lvl="7" algn="ctr" rtl="0">
              <a:spcBef>
                <a:spcPct val="1000"/>
              </a:spcBef>
              <a:spcAft>
                <a:spcPts val="0"/>
              </a:spcAft>
              <a:buNone/>
              <a:defRPr sz="2667"/>
            </a:lvl8pPr>
            <a:lvl9pPr lvl="8" algn="ctr" rtl="0">
              <a:spcBef>
                <a:spcPct val="1000"/>
              </a:spcBef>
              <a:spcAft>
                <a:spcPts val="0"/>
              </a:spcAft>
              <a:buNone/>
              <a:defRPr sz="2667"/>
            </a:lvl9pPr>
          </a:lstStyle>
          <a:p>
            <a:endParaRPr/>
          </a:p>
        </p:txBody>
      </p:sp>
      <p:sp>
        <p:nvSpPr>
          <p:cNvPr id="167" name="Google Shape;167;p20"/>
          <p:cNvSpPr txBox="1">
            <a:spLocks noGrp="1"/>
          </p:cNvSpPr>
          <p:nvPr>
            <p:ph type="subTitle" idx="2"/>
          </p:nvPr>
        </p:nvSpPr>
        <p:spPr>
          <a:xfrm>
            <a:off x="1007885" y="4674533"/>
            <a:ext cx="2333200" cy="1016000"/>
          </a:xfrm>
          <a:prstGeom prst="rect">
            <a:avLst/>
          </a:prstGeom>
        </p:spPr>
        <p:txBody>
          <a:bodyPr spcFirstLastPara="1" wrap="square" lIns="91425" tIns="91425" rIns="91425" bIns="91425" anchor="t" anchorCtr="0">
            <a:noAutofit/>
          </a:bodyPr>
          <a:lstStyle>
            <a:lvl1pPr lvl="0"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1pPr>
            <a:lvl2pPr lvl="1"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2pPr>
            <a:lvl3pPr lvl="2"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3pPr>
            <a:lvl4pPr lvl="3"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4pPr>
            <a:lvl5pPr lvl="4"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5pPr>
            <a:lvl6pPr lvl="5"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6pPr>
            <a:lvl7pPr lvl="6"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7pPr>
            <a:lvl8pPr lvl="7"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8pPr>
            <a:lvl9pPr lvl="8"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9pPr>
          </a:lstStyle>
          <a:p>
            <a:endParaRPr/>
          </a:p>
        </p:txBody>
      </p:sp>
      <p:sp>
        <p:nvSpPr>
          <p:cNvPr id="168" name="Google Shape;168;p20"/>
          <p:cNvSpPr txBox="1">
            <a:spLocks noGrp="1"/>
          </p:cNvSpPr>
          <p:nvPr>
            <p:ph type="subTitle" idx="3"/>
          </p:nvPr>
        </p:nvSpPr>
        <p:spPr>
          <a:xfrm>
            <a:off x="8759715" y="4154900"/>
            <a:ext cx="2515600" cy="492000"/>
          </a:xfrm>
          <a:prstGeom prst="rect">
            <a:avLst/>
          </a:prstGeom>
        </p:spPr>
        <p:txBody>
          <a:bodyPr spcFirstLastPara="1" wrap="square" lIns="91425" tIns="91425" rIns="91425" bIns="91425" anchor="t" anchorCtr="0">
            <a:noAutofit/>
          </a:bodyPr>
          <a:lstStyle>
            <a:lvl1pPr lvl="0" algn="ctr" rtl="0">
              <a:spcBef>
                <a:spcPct val="1000"/>
              </a:spcBef>
              <a:spcAft>
                <a:spcPts val="0"/>
              </a:spcAft>
              <a:buNone/>
              <a:defRPr sz="2667"/>
            </a:lvl1pPr>
            <a:lvl2pPr lvl="1" algn="ctr" rtl="0">
              <a:spcBef>
                <a:spcPct val="1000"/>
              </a:spcBef>
              <a:spcAft>
                <a:spcPts val="0"/>
              </a:spcAft>
              <a:buNone/>
              <a:defRPr sz="2667"/>
            </a:lvl2pPr>
            <a:lvl3pPr lvl="2" algn="ctr" rtl="0">
              <a:spcBef>
                <a:spcPct val="1000"/>
              </a:spcBef>
              <a:spcAft>
                <a:spcPts val="0"/>
              </a:spcAft>
              <a:buNone/>
              <a:defRPr sz="2667"/>
            </a:lvl3pPr>
            <a:lvl4pPr lvl="3" algn="ctr" rtl="0">
              <a:spcBef>
                <a:spcPct val="1000"/>
              </a:spcBef>
              <a:spcAft>
                <a:spcPts val="0"/>
              </a:spcAft>
              <a:buNone/>
              <a:defRPr sz="2667"/>
            </a:lvl4pPr>
            <a:lvl5pPr lvl="4" algn="ctr" rtl="0">
              <a:spcBef>
                <a:spcPct val="1000"/>
              </a:spcBef>
              <a:spcAft>
                <a:spcPts val="0"/>
              </a:spcAft>
              <a:buNone/>
              <a:defRPr sz="2667"/>
            </a:lvl5pPr>
            <a:lvl6pPr lvl="5" algn="ctr" rtl="0">
              <a:spcBef>
                <a:spcPct val="1000"/>
              </a:spcBef>
              <a:spcAft>
                <a:spcPts val="0"/>
              </a:spcAft>
              <a:buNone/>
              <a:defRPr sz="2667"/>
            </a:lvl6pPr>
            <a:lvl7pPr lvl="6" algn="ctr" rtl="0">
              <a:spcBef>
                <a:spcPct val="1000"/>
              </a:spcBef>
              <a:spcAft>
                <a:spcPts val="0"/>
              </a:spcAft>
              <a:buNone/>
              <a:defRPr sz="2667"/>
            </a:lvl7pPr>
            <a:lvl8pPr lvl="7" algn="ctr" rtl="0">
              <a:spcBef>
                <a:spcPct val="1000"/>
              </a:spcBef>
              <a:spcAft>
                <a:spcPts val="0"/>
              </a:spcAft>
              <a:buNone/>
              <a:defRPr sz="2667"/>
            </a:lvl8pPr>
            <a:lvl9pPr lvl="8" algn="ctr" rtl="0">
              <a:spcBef>
                <a:spcPct val="1000"/>
              </a:spcBef>
              <a:spcAft>
                <a:spcPts val="0"/>
              </a:spcAft>
              <a:buNone/>
              <a:defRPr sz="2667"/>
            </a:lvl9pPr>
          </a:lstStyle>
          <a:p>
            <a:endParaRPr/>
          </a:p>
        </p:txBody>
      </p:sp>
      <p:sp>
        <p:nvSpPr>
          <p:cNvPr id="169" name="Google Shape;169;p20"/>
          <p:cNvSpPr txBox="1">
            <a:spLocks noGrp="1"/>
          </p:cNvSpPr>
          <p:nvPr>
            <p:ph type="subTitle" idx="4"/>
          </p:nvPr>
        </p:nvSpPr>
        <p:spPr>
          <a:xfrm>
            <a:off x="8850917" y="4674533"/>
            <a:ext cx="2333200" cy="1016000"/>
          </a:xfrm>
          <a:prstGeom prst="rect">
            <a:avLst/>
          </a:prstGeom>
        </p:spPr>
        <p:txBody>
          <a:bodyPr spcFirstLastPara="1" wrap="square" lIns="91425" tIns="91425" rIns="91425" bIns="91425" anchor="t" anchorCtr="0">
            <a:noAutofit/>
          </a:bodyPr>
          <a:lstStyle>
            <a:lvl1pPr lvl="0"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1pPr>
            <a:lvl2pPr lvl="1"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2pPr>
            <a:lvl3pPr lvl="2"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3pPr>
            <a:lvl4pPr lvl="3"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4pPr>
            <a:lvl5pPr lvl="4"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5pPr>
            <a:lvl6pPr lvl="5"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6pPr>
            <a:lvl7pPr lvl="6"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7pPr>
            <a:lvl8pPr lvl="7"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8pPr>
            <a:lvl9pPr lvl="8"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9pPr>
          </a:lstStyle>
          <a:p>
            <a:endParaRPr/>
          </a:p>
        </p:txBody>
      </p:sp>
      <p:sp>
        <p:nvSpPr>
          <p:cNvPr id="170" name="Google Shape;170;p20"/>
          <p:cNvSpPr txBox="1">
            <a:spLocks noGrp="1"/>
          </p:cNvSpPr>
          <p:nvPr>
            <p:ph type="subTitle" idx="5"/>
          </p:nvPr>
        </p:nvSpPr>
        <p:spPr>
          <a:xfrm>
            <a:off x="3531028" y="4164900"/>
            <a:ext cx="2515600" cy="472000"/>
          </a:xfrm>
          <a:prstGeom prst="rect">
            <a:avLst/>
          </a:prstGeom>
        </p:spPr>
        <p:txBody>
          <a:bodyPr spcFirstLastPara="1" wrap="square" lIns="91425" tIns="91425" rIns="91425" bIns="91425" anchor="t" anchorCtr="0">
            <a:noAutofit/>
          </a:bodyPr>
          <a:lstStyle>
            <a:lvl1pPr lvl="0" algn="ctr" rtl="0">
              <a:spcBef>
                <a:spcPct val="1000"/>
              </a:spcBef>
              <a:spcAft>
                <a:spcPts val="0"/>
              </a:spcAft>
              <a:buNone/>
              <a:defRPr sz="2667"/>
            </a:lvl1pPr>
            <a:lvl2pPr lvl="1" algn="ctr" rtl="0">
              <a:spcBef>
                <a:spcPct val="1000"/>
              </a:spcBef>
              <a:spcAft>
                <a:spcPts val="0"/>
              </a:spcAft>
              <a:buNone/>
              <a:defRPr sz="2667"/>
            </a:lvl2pPr>
            <a:lvl3pPr lvl="2" algn="ctr" rtl="0">
              <a:spcBef>
                <a:spcPct val="1000"/>
              </a:spcBef>
              <a:spcAft>
                <a:spcPts val="0"/>
              </a:spcAft>
              <a:buNone/>
              <a:defRPr sz="2667"/>
            </a:lvl3pPr>
            <a:lvl4pPr lvl="3" algn="ctr" rtl="0">
              <a:spcBef>
                <a:spcPct val="1000"/>
              </a:spcBef>
              <a:spcAft>
                <a:spcPts val="0"/>
              </a:spcAft>
              <a:buNone/>
              <a:defRPr sz="2667"/>
            </a:lvl4pPr>
            <a:lvl5pPr lvl="4" algn="ctr" rtl="0">
              <a:spcBef>
                <a:spcPct val="1000"/>
              </a:spcBef>
              <a:spcAft>
                <a:spcPts val="0"/>
              </a:spcAft>
              <a:buNone/>
              <a:defRPr sz="2667"/>
            </a:lvl5pPr>
            <a:lvl6pPr lvl="5" algn="ctr" rtl="0">
              <a:spcBef>
                <a:spcPct val="1000"/>
              </a:spcBef>
              <a:spcAft>
                <a:spcPts val="0"/>
              </a:spcAft>
              <a:buNone/>
              <a:defRPr sz="2667"/>
            </a:lvl6pPr>
            <a:lvl7pPr lvl="6" algn="ctr" rtl="0">
              <a:spcBef>
                <a:spcPct val="1000"/>
              </a:spcBef>
              <a:spcAft>
                <a:spcPts val="0"/>
              </a:spcAft>
              <a:buNone/>
              <a:defRPr sz="2667"/>
            </a:lvl7pPr>
            <a:lvl8pPr lvl="7" algn="ctr" rtl="0">
              <a:spcBef>
                <a:spcPct val="1000"/>
              </a:spcBef>
              <a:spcAft>
                <a:spcPts val="0"/>
              </a:spcAft>
              <a:buNone/>
              <a:defRPr sz="2667"/>
            </a:lvl8pPr>
            <a:lvl9pPr lvl="8" algn="ctr" rtl="0">
              <a:spcBef>
                <a:spcPct val="1000"/>
              </a:spcBef>
              <a:spcAft>
                <a:spcPts val="0"/>
              </a:spcAft>
              <a:buNone/>
              <a:defRPr sz="2667"/>
            </a:lvl9pPr>
          </a:lstStyle>
          <a:p>
            <a:endParaRPr/>
          </a:p>
        </p:txBody>
      </p:sp>
      <p:sp>
        <p:nvSpPr>
          <p:cNvPr id="171" name="Google Shape;171;p20"/>
          <p:cNvSpPr txBox="1">
            <a:spLocks noGrp="1"/>
          </p:cNvSpPr>
          <p:nvPr>
            <p:ph type="subTitle" idx="6"/>
          </p:nvPr>
        </p:nvSpPr>
        <p:spPr>
          <a:xfrm>
            <a:off x="3622229" y="4674533"/>
            <a:ext cx="2333200" cy="1016000"/>
          </a:xfrm>
          <a:prstGeom prst="rect">
            <a:avLst/>
          </a:prstGeom>
        </p:spPr>
        <p:txBody>
          <a:bodyPr spcFirstLastPara="1" wrap="square" lIns="91425" tIns="91425" rIns="91425" bIns="91425" anchor="t" anchorCtr="0">
            <a:noAutofit/>
          </a:bodyPr>
          <a:lstStyle>
            <a:lvl1pPr lvl="0"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1pPr>
            <a:lvl2pPr lvl="1"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2pPr>
            <a:lvl3pPr lvl="2"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3pPr>
            <a:lvl4pPr lvl="3"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4pPr>
            <a:lvl5pPr lvl="4"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5pPr>
            <a:lvl6pPr lvl="5"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6pPr>
            <a:lvl7pPr lvl="6"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7pPr>
            <a:lvl8pPr lvl="7"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8pPr>
            <a:lvl9pPr lvl="8"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9pPr>
          </a:lstStyle>
          <a:p>
            <a:endParaRPr/>
          </a:p>
        </p:txBody>
      </p:sp>
      <p:sp>
        <p:nvSpPr>
          <p:cNvPr id="172" name="Google Shape;172;p20"/>
          <p:cNvSpPr txBox="1">
            <a:spLocks noGrp="1"/>
          </p:cNvSpPr>
          <p:nvPr>
            <p:ph type="subTitle" idx="7"/>
          </p:nvPr>
        </p:nvSpPr>
        <p:spPr>
          <a:xfrm>
            <a:off x="6145372" y="4164900"/>
            <a:ext cx="2515600" cy="472000"/>
          </a:xfrm>
          <a:prstGeom prst="rect">
            <a:avLst/>
          </a:prstGeom>
        </p:spPr>
        <p:txBody>
          <a:bodyPr spcFirstLastPara="1" wrap="square" lIns="91425" tIns="91425" rIns="91425" bIns="91425" anchor="t" anchorCtr="0">
            <a:noAutofit/>
          </a:bodyPr>
          <a:lstStyle>
            <a:lvl1pPr lvl="0" algn="ctr" rtl="0">
              <a:spcBef>
                <a:spcPct val="1000"/>
              </a:spcBef>
              <a:spcAft>
                <a:spcPts val="0"/>
              </a:spcAft>
              <a:buNone/>
              <a:defRPr sz="2667"/>
            </a:lvl1pPr>
            <a:lvl2pPr lvl="1" algn="ctr" rtl="0">
              <a:spcBef>
                <a:spcPct val="1000"/>
              </a:spcBef>
              <a:spcAft>
                <a:spcPts val="0"/>
              </a:spcAft>
              <a:buNone/>
              <a:defRPr sz="2667"/>
            </a:lvl2pPr>
            <a:lvl3pPr lvl="2" algn="ctr" rtl="0">
              <a:spcBef>
                <a:spcPct val="1000"/>
              </a:spcBef>
              <a:spcAft>
                <a:spcPts val="0"/>
              </a:spcAft>
              <a:buNone/>
              <a:defRPr sz="2667"/>
            </a:lvl3pPr>
            <a:lvl4pPr lvl="3" algn="ctr" rtl="0">
              <a:spcBef>
                <a:spcPct val="1000"/>
              </a:spcBef>
              <a:spcAft>
                <a:spcPts val="0"/>
              </a:spcAft>
              <a:buNone/>
              <a:defRPr sz="2667"/>
            </a:lvl4pPr>
            <a:lvl5pPr lvl="4" algn="ctr" rtl="0">
              <a:spcBef>
                <a:spcPct val="1000"/>
              </a:spcBef>
              <a:spcAft>
                <a:spcPts val="0"/>
              </a:spcAft>
              <a:buNone/>
              <a:defRPr sz="2667"/>
            </a:lvl5pPr>
            <a:lvl6pPr lvl="5" algn="ctr" rtl="0">
              <a:spcBef>
                <a:spcPct val="1000"/>
              </a:spcBef>
              <a:spcAft>
                <a:spcPts val="0"/>
              </a:spcAft>
              <a:buNone/>
              <a:defRPr sz="2667"/>
            </a:lvl6pPr>
            <a:lvl7pPr lvl="6" algn="ctr" rtl="0">
              <a:spcBef>
                <a:spcPct val="1000"/>
              </a:spcBef>
              <a:spcAft>
                <a:spcPts val="0"/>
              </a:spcAft>
              <a:buNone/>
              <a:defRPr sz="2667"/>
            </a:lvl7pPr>
            <a:lvl8pPr lvl="7" algn="ctr" rtl="0">
              <a:spcBef>
                <a:spcPct val="1000"/>
              </a:spcBef>
              <a:spcAft>
                <a:spcPts val="0"/>
              </a:spcAft>
              <a:buNone/>
              <a:defRPr sz="2667"/>
            </a:lvl8pPr>
            <a:lvl9pPr lvl="8" algn="ctr" rtl="0">
              <a:spcBef>
                <a:spcPct val="1000"/>
              </a:spcBef>
              <a:spcAft>
                <a:spcPts val="0"/>
              </a:spcAft>
              <a:buNone/>
              <a:defRPr sz="2667"/>
            </a:lvl9pPr>
          </a:lstStyle>
          <a:p>
            <a:endParaRPr/>
          </a:p>
        </p:txBody>
      </p:sp>
      <p:sp>
        <p:nvSpPr>
          <p:cNvPr id="173" name="Google Shape;173;p20"/>
          <p:cNvSpPr txBox="1">
            <a:spLocks noGrp="1"/>
          </p:cNvSpPr>
          <p:nvPr>
            <p:ph type="subTitle" idx="8"/>
          </p:nvPr>
        </p:nvSpPr>
        <p:spPr>
          <a:xfrm>
            <a:off x="6236573" y="4674533"/>
            <a:ext cx="2333200" cy="1016000"/>
          </a:xfrm>
          <a:prstGeom prst="rect">
            <a:avLst/>
          </a:prstGeom>
        </p:spPr>
        <p:txBody>
          <a:bodyPr spcFirstLastPara="1" wrap="square" lIns="91425" tIns="91425" rIns="91425" bIns="91425" anchor="t" anchorCtr="0">
            <a:noAutofit/>
          </a:bodyPr>
          <a:lstStyle>
            <a:lvl1pPr lvl="0"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1pPr>
            <a:lvl2pPr lvl="1"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2pPr>
            <a:lvl3pPr lvl="2"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3pPr>
            <a:lvl4pPr lvl="3"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4pPr>
            <a:lvl5pPr lvl="4"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5pPr>
            <a:lvl6pPr lvl="5"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6pPr>
            <a:lvl7pPr lvl="6"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7pPr>
            <a:lvl8pPr lvl="7"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8pPr>
            <a:lvl9pPr lvl="8"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9pPr>
          </a:lstStyle>
          <a:p>
            <a:endParaRPr/>
          </a:p>
        </p:txBody>
      </p:sp>
      <p:sp>
        <p:nvSpPr>
          <p:cNvPr id="174" name="Google Shape;174;p20"/>
          <p:cNvSpPr/>
          <p:nvPr/>
        </p:nvSpPr>
        <p:spPr>
          <a:xfrm rot="-964807" flipH="1">
            <a:off x="9230901" y="6140368"/>
            <a:ext cx="3511307" cy="2526187"/>
          </a:xfrm>
          <a:custGeom>
            <a:avLst/>
            <a:gdLst/>
            <a:ahLst/>
            <a:cxnLst/>
            <a:rect l="l" t="t" r="r" b="b"/>
            <a:pathLst>
              <a:path w="39455" h="40762" extrusionOk="0">
                <a:moveTo>
                  <a:pt x="19728" y="1"/>
                </a:moveTo>
                <a:cubicBezTo>
                  <a:pt x="8816" y="1"/>
                  <a:pt x="1" y="9119"/>
                  <a:pt x="1" y="20366"/>
                </a:cubicBezTo>
                <a:cubicBezTo>
                  <a:pt x="1" y="31612"/>
                  <a:pt x="8816" y="40761"/>
                  <a:pt x="19728" y="40761"/>
                </a:cubicBezTo>
                <a:cubicBezTo>
                  <a:pt x="30640" y="40761"/>
                  <a:pt x="39454" y="31612"/>
                  <a:pt x="39454" y="20366"/>
                </a:cubicBezTo>
                <a:cubicBezTo>
                  <a:pt x="39454" y="9119"/>
                  <a:pt x="30640" y="1"/>
                  <a:pt x="19728"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75" name="Google Shape;175;p20"/>
          <p:cNvSpPr/>
          <p:nvPr/>
        </p:nvSpPr>
        <p:spPr>
          <a:xfrm rot="1132585" flipH="1">
            <a:off x="-1027629" y="-387184"/>
            <a:ext cx="2884037" cy="2697623"/>
          </a:xfrm>
          <a:custGeom>
            <a:avLst/>
            <a:gdLst/>
            <a:ahLst/>
            <a:cxnLst/>
            <a:rect l="l" t="t" r="r" b="b"/>
            <a:pathLst>
              <a:path w="46537" h="43529" extrusionOk="0">
                <a:moveTo>
                  <a:pt x="20184" y="0"/>
                </a:moveTo>
                <a:cubicBezTo>
                  <a:pt x="17386" y="0"/>
                  <a:pt x="14584" y="453"/>
                  <a:pt x="11885" y="1357"/>
                </a:cubicBezTo>
                <a:cubicBezTo>
                  <a:pt x="7265" y="2877"/>
                  <a:pt x="0" y="6372"/>
                  <a:pt x="1277" y="12664"/>
                </a:cubicBezTo>
                <a:cubicBezTo>
                  <a:pt x="1703" y="14792"/>
                  <a:pt x="3222" y="16524"/>
                  <a:pt x="5259" y="17223"/>
                </a:cubicBezTo>
                <a:cubicBezTo>
                  <a:pt x="6870" y="17771"/>
                  <a:pt x="8663" y="17558"/>
                  <a:pt x="10274" y="18166"/>
                </a:cubicBezTo>
                <a:cubicBezTo>
                  <a:pt x="12767" y="19108"/>
                  <a:pt x="14226" y="21813"/>
                  <a:pt x="14894" y="24458"/>
                </a:cubicBezTo>
                <a:cubicBezTo>
                  <a:pt x="15563" y="27102"/>
                  <a:pt x="15715" y="29898"/>
                  <a:pt x="16718" y="32452"/>
                </a:cubicBezTo>
                <a:cubicBezTo>
                  <a:pt x="18147" y="36160"/>
                  <a:pt x="21277" y="38926"/>
                  <a:pt x="24651" y="40871"/>
                </a:cubicBezTo>
                <a:cubicBezTo>
                  <a:pt x="27330" y="42426"/>
                  <a:pt x="30309" y="43529"/>
                  <a:pt x="33294" y="43529"/>
                </a:cubicBezTo>
                <a:cubicBezTo>
                  <a:pt x="34102" y="43529"/>
                  <a:pt x="34912" y="43447"/>
                  <a:pt x="35715" y="43272"/>
                </a:cubicBezTo>
                <a:cubicBezTo>
                  <a:pt x="39333" y="42482"/>
                  <a:pt x="42403" y="39807"/>
                  <a:pt x="44165" y="36494"/>
                </a:cubicBezTo>
                <a:cubicBezTo>
                  <a:pt x="45959" y="33151"/>
                  <a:pt x="46536" y="29260"/>
                  <a:pt x="46324" y="25461"/>
                </a:cubicBezTo>
                <a:cubicBezTo>
                  <a:pt x="45716" y="15278"/>
                  <a:pt x="39089" y="5734"/>
                  <a:pt x="29940" y="1904"/>
                </a:cubicBezTo>
                <a:cubicBezTo>
                  <a:pt x="26809" y="635"/>
                  <a:pt x="23498" y="0"/>
                  <a:pt x="20184"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76" name="Google Shape;176;p20"/>
          <p:cNvSpPr/>
          <p:nvPr/>
        </p:nvSpPr>
        <p:spPr>
          <a:xfrm flipH="1">
            <a:off x="6737074" y="-1844934"/>
            <a:ext cx="6818293" cy="2970155"/>
          </a:xfrm>
          <a:custGeom>
            <a:avLst/>
            <a:gdLst/>
            <a:ahLst/>
            <a:cxnLst/>
            <a:rect l="l" t="t" r="r" b="b"/>
            <a:pathLst>
              <a:path w="80455" h="55139" extrusionOk="0">
                <a:moveTo>
                  <a:pt x="39610" y="0"/>
                </a:moveTo>
                <a:cubicBezTo>
                  <a:pt x="38635" y="0"/>
                  <a:pt x="37659" y="30"/>
                  <a:pt x="36684" y="90"/>
                </a:cubicBezTo>
                <a:cubicBezTo>
                  <a:pt x="28021" y="637"/>
                  <a:pt x="19389" y="3555"/>
                  <a:pt x="12641" y="9117"/>
                </a:cubicBezTo>
                <a:cubicBezTo>
                  <a:pt x="5863" y="14710"/>
                  <a:pt x="1091" y="23069"/>
                  <a:pt x="483" y="32005"/>
                </a:cubicBezTo>
                <a:cubicBezTo>
                  <a:pt x="0" y="38734"/>
                  <a:pt x="3681" y="55139"/>
                  <a:pt x="12448" y="55139"/>
                </a:cubicBezTo>
                <a:cubicBezTo>
                  <a:pt x="12512" y="55139"/>
                  <a:pt x="12577" y="55138"/>
                  <a:pt x="12641" y="55136"/>
                </a:cubicBezTo>
                <a:cubicBezTo>
                  <a:pt x="17049" y="55015"/>
                  <a:pt x="22368" y="51094"/>
                  <a:pt x="26866" y="50091"/>
                </a:cubicBezTo>
                <a:cubicBezTo>
                  <a:pt x="32338" y="48844"/>
                  <a:pt x="37900" y="48449"/>
                  <a:pt x="43462" y="47932"/>
                </a:cubicBezTo>
                <a:cubicBezTo>
                  <a:pt x="54800" y="46899"/>
                  <a:pt x="67171" y="44954"/>
                  <a:pt x="74861" y="36261"/>
                </a:cubicBezTo>
                <a:cubicBezTo>
                  <a:pt x="78235" y="32431"/>
                  <a:pt x="80454" y="27111"/>
                  <a:pt x="79299" y="22066"/>
                </a:cubicBezTo>
                <a:cubicBezTo>
                  <a:pt x="78387" y="18114"/>
                  <a:pt x="75530" y="14923"/>
                  <a:pt x="72521" y="12309"/>
                </a:cubicBezTo>
                <a:cubicBezTo>
                  <a:pt x="63391" y="4415"/>
                  <a:pt x="51509" y="0"/>
                  <a:pt x="39610"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77" name="Google Shape;177;p20"/>
          <p:cNvSpPr/>
          <p:nvPr/>
        </p:nvSpPr>
        <p:spPr>
          <a:xfrm rot="2700000" flipH="1">
            <a:off x="-2604226" y="5849863"/>
            <a:ext cx="5370331" cy="2441713"/>
          </a:xfrm>
          <a:custGeom>
            <a:avLst/>
            <a:gdLst/>
            <a:ahLst/>
            <a:cxnLst/>
            <a:rect l="l" t="t" r="r" b="b"/>
            <a:pathLst>
              <a:path w="86659" h="39401" extrusionOk="0">
                <a:moveTo>
                  <a:pt x="25327" y="0"/>
                </a:moveTo>
                <a:cubicBezTo>
                  <a:pt x="18767" y="0"/>
                  <a:pt x="12189" y="2541"/>
                  <a:pt x="7477" y="7141"/>
                </a:cubicBezTo>
                <a:cubicBezTo>
                  <a:pt x="2644" y="11914"/>
                  <a:pt x="0" y="18692"/>
                  <a:pt x="61" y="25440"/>
                </a:cubicBezTo>
                <a:cubicBezTo>
                  <a:pt x="91" y="27567"/>
                  <a:pt x="0" y="31245"/>
                  <a:pt x="1611" y="32795"/>
                </a:cubicBezTo>
                <a:cubicBezTo>
                  <a:pt x="3465" y="34619"/>
                  <a:pt x="8602" y="35379"/>
                  <a:pt x="11064" y="36048"/>
                </a:cubicBezTo>
                <a:cubicBezTo>
                  <a:pt x="17721" y="37902"/>
                  <a:pt x="24560" y="38966"/>
                  <a:pt x="31460" y="39300"/>
                </a:cubicBezTo>
                <a:cubicBezTo>
                  <a:pt x="32963" y="39367"/>
                  <a:pt x="34466" y="39400"/>
                  <a:pt x="35969" y="39400"/>
                </a:cubicBezTo>
                <a:cubicBezTo>
                  <a:pt x="48104" y="39400"/>
                  <a:pt x="60168" y="37221"/>
                  <a:pt x="71582" y="32947"/>
                </a:cubicBezTo>
                <a:cubicBezTo>
                  <a:pt x="76567" y="31063"/>
                  <a:pt x="81734" y="28509"/>
                  <a:pt x="84287" y="23829"/>
                </a:cubicBezTo>
                <a:cubicBezTo>
                  <a:pt x="86658" y="19421"/>
                  <a:pt x="86050" y="13646"/>
                  <a:pt x="83011" y="9634"/>
                </a:cubicBezTo>
                <a:cubicBezTo>
                  <a:pt x="80243" y="5980"/>
                  <a:pt x="75659" y="3889"/>
                  <a:pt x="71098" y="3889"/>
                </a:cubicBezTo>
                <a:cubicBezTo>
                  <a:pt x="70651" y="3889"/>
                  <a:pt x="70203" y="3909"/>
                  <a:pt x="69758" y="3950"/>
                </a:cubicBezTo>
                <a:cubicBezTo>
                  <a:pt x="63922" y="4467"/>
                  <a:pt x="58664" y="8114"/>
                  <a:pt x="52828" y="8266"/>
                </a:cubicBezTo>
                <a:cubicBezTo>
                  <a:pt x="52723" y="8268"/>
                  <a:pt x="52618" y="8269"/>
                  <a:pt x="52513" y="8269"/>
                </a:cubicBezTo>
                <a:cubicBezTo>
                  <a:pt x="45415" y="8269"/>
                  <a:pt x="39354" y="3249"/>
                  <a:pt x="32584" y="1093"/>
                </a:cubicBezTo>
                <a:cubicBezTo>
                  <a:pt x="30234" y="356"/>
                  <a:pt x="27781" y="0"/>
                  <a:pt x="25327"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78" name="Google Shape;178;p20"/>
          <p:cNvSpPr txBox="1">
            <a:spLocks noGrp="1"/>
          </p:cNvSpPr>
          <p:nvPr>
            <p:ph type="title"/>
          </p:nvPr>
        </p:nvSpPr>
        <p:spPr>
          <a:xfrm>
            <a:off x="1297200" y="604100"/>
            <a:ext cx="9597600" cy="862000"/>
          </a:xfrm>
          <a:prstGeom prst="rect">
            <a:avLst/>
          </a:prstGeom>
        </p:spPr>
        <p:txBody>
          <a:bodyPr spcFirstLastPara="1" wrap="square" lIns="91425" tIns="91425" rIns="91425" bIns="91425" anchor="ctr" anchorCtr="0">
            <a:noAutofit/>
          </a:bodyPr>
          <a:lstStyle>
            <a:lvl1pPr lvl="0" rtl="0">
              <a:spcBef>
                <a:spcPct val="1000"/>
              </a:spcBef>
              <a:spcAft>
                <a:spcPts val="0"/>
              </a:spcAft>
              <a:buSzPts val="3000"/>
              <a:buNone/>
              <a:defRPr sz="4000" b="0"/>
            </a:lvl1pPr>
            <a:lvl2pPr lvl="1" rtl="0">
              <a:spcBef>
                <a:spcPct val="1000"/>
              </a:spcBef>
              <a:spcAft>
                <a:spcPts val="0"/>
              </a:spcAft>
              <a:buSzPts val="3000"/>
              <a:buNone/>
              <a:defRPr/>
            </a:lvl2pPr>
            <a:lvl3pPr lvl="2" rtl="0">
              <a:spcBef>
                <a:spcPct val="1000"/>
              </a:spcBef>
              <a:spcAft>
                <a:spcPts val="0"/>
              </a:spcAft>
              <a:buSzPts val="3000"/>
              <a:buNone/>
              <a:defRPr/>
            </a:lvl3pPr>
            <a:lvl4pPr lvl="3" rtl="0">
              <a:spcBef>
                <a:spcPct val="1000"/>
              </a:spcBef>
              <a:spcAft>
                <a:spcPts val="0"/>
              </a:spcAft>
              <a:buSzPts val="3000"/>
              <a:buNone/>
              <a:defRPr/>
            </a:lvl4pPr>
            <a:lvl5pPr lvl="4" rtl="0">
              <a:spcBef>
                <a:spcPct val="1000"/>
              </a:spcBef>
              <a:spcAft>
                <a:spcPts val="0"/>
              </a:spcAft>
              <a:buSzPts val="3000"/>
              <a:buNone/>
              <a:defRPr/>
            </a:lvl5pPr>
            <a:lvl6pPr lvl="5" rtl="0">
              <a:spcBef>
                <a:spcPct val="1000"/>
              </a:spcBef>
              <a:spcAft>
                <a:spcPts val="0"/>
              </a:spcAft>
              <a:buSzPts val="3000"/>
              <a:buNone/>
              <a:defRPr/>
            </a:lvl6pPr>
            <a:lvl7pPr lvl="6" rtl="0">
              <a:spcBef>
                <a:spcPct val="1000"/>
              </a:spcBef>
              <a:spcAft>
                <a:spcPts val="0"/>
              </a:spcAft>
              <a:buSzPts val="3000"/>
              <a:buNone/>
              <a:defRPr/>
            </a:lvl7pPr>
            <a:lvl8pPr lvl="7" rtl="0">
              <a:spcBef>
                <a:spcPct val="1000"/>
              </a:spcBef>
              <a:spcAft>
                <a:spcPts val="0"/>
              </a:spcAft>
              <a:buSzPts val="3000"/>
              <a:buNone/>
              <a:defRPr/>
            </a:lvl8pPr>
            <a:lvl9pPr lvl="8" rtl="0">
              <a:spcBef>
                <a:spcPct val="1000"/>
              </a:spcBef>
              <a:spcAft>
                <a:spcPts val="0"/>
              </a:spcAft>
              <a:buSzPts val="3000"/>
              <a:buNone/>
              <a:defRPr/>
            </a:lvl9pPr>
          </a:lstStyle>
          <a:p>
            <a:endParaRPr/>
          </a:p>
        </p:txBody>
      </p:sp>
    </p:spTree>
    <p:extLst>
      <p:ext uri="{BB962C8B-B14F-4D97-AF65-F5344CB8AC3E}">
        <p14:creationId xmlns:p14="http://schemas.microsoft.com/office/powerpoint/2010/main" val="1836260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six columns ">
  <p:cSld name="Title and six columns ">
    <p:spTree>
      <p:nvGrpSpPr>
        <p:cNvPr id="1" name="Shape 186"/>
        <p:cNvGrpSpPr/>
        <p:nvPr/>
      </p:nvGrpSpPr>
      <p:grpSpPr>
        <a:xfrm>
          <a:off x="0" y="0"/>
          <a:ext cx="0" cy="0"/>
          <a:chOff x="0" y="0"/>
          <a:chExt cx="0" cy="0"/>
        </a:xfrm>
      </p:grpSpPr>
      <p:sp>
        <p:nvSpPr>
          <p:cNvPr id="187" name="Google Shape;187;p22"/>
          <p:cNvSpPr/>
          <p:nvPr/>
        </p:nvSpPr>
        <p:spPr>
          <a:xfrm rot="-5400000" flipH="1">
            <a:off x="-606677" y="5581788"/>
            <a:ext cx="2884053" cy="2697637"/>
          </a:xfrm>
          <a:custGeom>
            <a:avLst/>
            <a:gdLst/>
            <a:ahLst/>
            <a:cxnLst/>
            <a:rect l="l" t="t" r="r" b="b"/>
            <a:pathLst>
              <a:path w="46537" h="43529" extrusionOk="0">
                <a:moveTo>
                  <a:pt x="20184" y="0"/>
                </a:moveTo>
                <a:cubicBezTo>
                  <a:pt x="17386" y="0"/>
                  <a:pt x="14584" y="453"/>
                  <a:pt x="11885" y="1357"/>
                </a:cubicBezTo>
                <a:cubicBezTo>
                  <a:pt x="7265" y="2877"/>
                  <a:pt x="0" y="6372"/>
                  <a:pt x="1277" y="12664"/>
                </a:cubicBezTo>
                <a:cubicBezTo>
                  <a:pt x="1703" y="14792"/>
                  <a:pt x="3222" y="16524"/>
                  <a:pt x="5259" y="17223"/>
                </a:cubicBezTo>
                <a:cubicBezTo>
                  <a:pt x="6870" y="17771"/>
                  <a:pt x="8663" y="17558"/>
                  <a:pt x="10274" y="18166"/>
                </a:cubicBezTo>
                <a:cubicBezTo>
                  <a:pt x="12767" y="19108"/>
                  <a:pt x="14226" y="21813"/>
                  <a:pt x="14894" y="24458"/>
                </a:cubicBezTo>
                <a:cubicBezTo>
                  <a:pt x="15563" y="27102"/>
                  <a:pt x="15715" y="29898"/>
                  <a:pt x="16718" y="32452"/>
                </a:cubicBezTo>
                <a:cubicBezTo>
                  <a:pt x="18147" y="36160"/>
                  <a:pt x="21277" y="38926"/>
                  <a:pt x="24651" y="40871"/>
                </a:cubicBezTo>
                <a:cubicBezTo>
                  <a:pt x="27330" y="42426"/>
                  <a:pt x="30309" y="43529"/>
                  <a:pt x="33294" y="43529"/>
                </a:cubicBezTo>
                <a:cubicBezTo>
                  <a:pt x="34102" y="43529"/>
                  <a:pt x="34912" y="43447"/>
                  <a:pt x="35715" y="43272"/>
                </a:cubicBezTo>
                <a:cubicBezTo>
                  <a:pt x="39333" y="42482"/>
                  <a:pt x="42403" y="39807"/>
                  <a:pt x="44165" y="36494"/>
                </a:cubicBezTo>
                <a:cubicBezTo>
                  <a:pt x="45959" y="33151"/>
                  <a:pt x="46536" y="29260"/>
                  <a:pt x="46324" y="25461"/>
                </a:cubicBezTo>
                <a:cubicBezTo>
                  <a:pt x="45716" y="15278"/>
                  <a:pt x="39089" y="5734"/>
                  <a:pt x="29940" y="1904"/>
                </a:cubicBezTo>
                <a:cubicBezTo>
                  <a:pt x="26809" y="635"/>
                  <a:pt x="23498" y="0"/>
                  <a:pt x="20184"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solidFill>
                <a:schemeClr val="dk1"/>
              </a:solidFill>
            </a:endParaRPr>
          </a:p>
        </p:txBody>
      </p:sp>
      <p:sp>
        <p:nvSpPr>
          <p:cNvPr id="188" name="Google Shape;188;p22"/>
          <p:cNvSpPr/>
          <p:nvPr/>
        </p:nvSpPr>
        <p:spPr>
          <a:xfrm rot="10095794" flipH="1">
            <a:off x="7369109" y="6208870"/>
            <a:ext cx="4850400" cy="2800813"/>
          </a:xfrm>
          <a:custGeom>
            <a:avLst/>
            <a:gdLst/>
            <a:ahLst/>
            <a:cxnLst/>
            <a:rect l="l" t="t" r="r" b="b"/>
            <a:pathLst>
              <a:path w="80455" h="55139" extrusionOk="0">
                <a:moveTo>
                  <a:pt x="39610" y="0"/>
                </a:moveTo>
                <a:cubicBezTo>
                  <a:pt x="38635" y="0"/>
                  <a:pt x="37659" y="30"/>
                  <a:pt x="36684" y="90"/>
                </a:cubicBezTo>
                <a:cubicBezTo>
                  <a:pt x="28021" y="637"/>
                  <a:pt x="19389" y="3555"/>
                  <a:pt x="12641" y="9117"/>
                </a:cubicBezTo>
                <a:cubicBezTo>
                  <a:pt x="5863" y="14710"/>
                  <a:pt x="1091" y="23069"/>
                  <a:pt x="483" y="32005"/>
                </a:cubicBezTo>
                <a:cubicBezTo>
                  <a:pt x="0" y="38734"/>
                  <a:pt x="3681" y="55139"/>
                  <a:pt x="12448" y="55139"/>
                </a:cubicBezTo>
                <a:cubicBezTo>
                  <a:pt x="12512" y="55139"/>
                  <a:pt x="12577" y="55138"/>
                  <a:pt x="12641" y="55136"/>
                </a:cubicBezTo>
                <a:cubicBezTo>
                  <a:pt x="17049" y="55015"/>
                  <a:pt x="22368" y="51094"/>
                  <a:pt x="26866" y="50091"/>
                </a:cubicBezTo>
                <a:cubicBezTo>
                  <a:pt x="32338" y="48844"/>
                  <a:pt x="37900" y="48449"/>
                  <a:pt x="43462" y="47932"/>
                </a:cubicBezTo>
                <a:cubicBezTo>
                  <a:pt x="54800" y="46899"/>
                  <a:pt x="67171" y="44954"/>
                  <a:pt x="74861" y="36261"/>
                </a:cubicBezTo>
                <a:cubicBezTo>
                  <a:pt x="78235" y="32431"/>
                  <a:pt x="80454" y="27111"/>
                  <a:pt x="79299" y="22066"/>
                </a:cubicBezTo>
                <a:cubicBezTo>
                  <a:pt x="78387" y="18114"/>
                  <a:pt x="75530" y="14923"/>
                  <a:pt x="72521" y="12309"/>
                </a:cubicBezTo>
                <a:cubicBezTo>
                  <a:pt x="63391" y="4415"/>
                  <a:pt x="51509" y="0"/>
                  <a:pt x="39610"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solidFill>
                <a:schemeClr val="dk1"/>
              </a:solidFill>
            </a:endParaRPr>
          </a:p>
        </p:txBody>
      </p:sp>
      <p:sp>
        <p:nvSpPr>
          <p:cNvPr id="189" name="Google Shape;189;p22"/>
          <p:cNvSpPr/>
          <p:nvPr/>
        </p:nvSpPr>
        <p:spPr>
          <a:xfrm rot="-5601006" flipH="1">
            <a:off x="10452091" y="290859"/>
            <a:ext cx="4453796" cy="2677136"/>
          </a:xfrm>
          <a:custGeom>
            <a:avLst/>
            <a:gdLst/>
            <a:ahLst/>
            <a:cxnLst/>
            <a:rect l="l" t="t" r="r" b="b"/>
            <a:pathLst>
              <a:path w="86659" h="39401" extrusionOk="0">
                <a:moveTo>
                  <a:pt x="25327" y="0"/>
                </a:moveTo>
                <a:cubicBezTo>
                  <a:pt x="18767" y="0"/>
                  <a:pt x="12189" y="2541"/>
                  <a:pt x="7477" y="7141"/>
                </a:cubicBezTo>
                <a:cubicBezTo>
                  <a:pt x="2644" y="11914"/>
                  <a:pt x="0" y="18692"/>
                  <a:pt x="61" y="25440"/>
                </a:cubicBezTo>
                <a:cubicBezTo>
                  <a:pt x="91" y="27567"/>
                  <a:pt x="0" y="31245"/>
                  <a:pt x="1611" y="32795"/>
                </a:cubicBezTo>
                <a:cubicBezTo>
                  <a:pt x="3465" y="34619"/>
                  <a:pt x="8602" y="35379"/>
                  <a:pt x="11064" y="36048"/>
                </a:cubicBezTo>
                <a:cubicBezTo>
                  <a:pt x="17721" y="37902"/>
                  <a:pt x="24560" y="38966"/>
                  <a:pt x="31460" y="39300"/>
                </a:cubicBezTo>
                <a:cubicBezTo>
                  <a:pt x="32963" y="39367"/>
                  <a:pt x="34466" y="39400"/>
                  <a:pt x="35969" y="39400"/>
                </a:cubicBezTo>
                <a:cubicBezTo>
                  <a:pt x="48104" y="39400"/>
                  <a:pt x="60168" y="37221"/>
                  <a:pt x="71582" y="32947"/>
                </a:cubicBezTo>
                <a:cubicBezTo>
                  <a:pt x="76567" y="31063"/>
                  <a:pt x="81734" y="28509"/>
                  <a:pt x="84287" y="23829"/>
                </a:cubicBezTo>
                <a:cubicBezTo>
                  <a:pt x="86658" y="19421"/>
                  <a:pt x="86050" y="13646"/>
                  <a:pt x="83011" y="9634"/>
                </a:cubicBezTo>
                <a:cubicBezTo>
                  <a:pt x="80243" y="5980"/>
                  <a:pt x="75659" y="3889"/>
                  <a:pt x="71098" y="3889"/>
                </a:cubicBezTo>
                <a:cubicBezTo>
                  <a:pt x="70651" y="3889"/>
                  <a:pt x="70203" y="3909"/>
                  <a:pt x="69758" y="3950"/>
                </a:cubicBezTo>
                <a:cubicBezTo>
                  <a:pt x="63922" y="4467"/>
                  <a:pt x="58664" y="8114"/>
                  <a:pt x="52828" y="8266"/>
                </a:cubicBezTo>
                <a:cubicBezTo>
                  <a:pt x="52723" y="8268"/>
                  <a:pt x="52618" y="8269"/>
                  <a:pt x="52513" y="8269"/>
                </a:cubicBezTo>
                <a:cubicBezTo>
                  <a:pt x="45415" y="8269"/>
                  <a:pt x="39354" y="3249"/>
                  <a:pt x="32584" y="1093"/>
                </a:cubicBezTo>
                <a:cubicBezTo>
                  <a:pt x="30234" y="356"/>
                  <a:pt x="27781" y="0"/>
                  <a:pt x="25327"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90" name="Google Shape;190;p22"/>
          <p:cNvSpPr/>
          <p:nvPr/>
        </p:nvSpPr>
        <p:spPr>
          <a:xfrm flipH="1">
            <a:off x="-1250177" y="-778679"/>
            <a:ext cx="2884053" cy="2697637"/>
          </a:xfrm>
          <a:custGeom>
            <a:avLst/>
            <a:gdLst/>
            <a:ahLst/>
            <a:cxnLst/>
            <a:rect l="l" t="t" r="r" b="b"/>
            <a:pathLst>
              <a:path w="46537" h="43529" extrusionOk="0">
                <a:moveTo>
                  <a:pt x="20184" y="0"/>
                </a:moveTo>
                <a:cubicBezTo>
                  <a:pt x="17386" y="0"/>
                  <a:pt x="14584" y="453"/>
                  <a:pt x="11885" y="1357"/>
                </a:cubicBezTo>
                <a:cubicBezTo>
                  <a:pt x="7265" y="2877"/>
                  <a:pt x="0" y="6372"/>
                  <a:pt x="1277" y="12664"/>
                </a:cubicBezTo>
                <a:cubicBezTo>
                  <a:pt x="1703" y="14792"/>
                  <a:pt x="3222" y="16524"/>
                  <a:pt x="5259" y="17223"/>
                </a:cubicBezTo>
                <a:cubicBezTo>
                  <a:pt x="6870" y="17771"/>
                  <a:pt x="8663" y="17558"/>
                  <a:pt x="10274" y="18166"/>
                </a:cubicBezTo>
                <a:cubicBezTo>
                  <a:pt x="12767" y="19108"/>
                  <a:pt x="14226" y="21813"/>
                  <a:pt x="14894" y="24458"/>
                </a:cubicBezTo>
                <a:cubicBezTo>
                  <a:pt x="15563" y="27102"/>
                  <a:pt x="15715" y="29898"/>
                  <a:pt x="16718" y="32452"/>
                </a:cubicBezTo>
                <a:cubicBezTo>
                  <a:pt x="18147" y="36160"/>
                  <a:pt x="21277" y="38926"/>
                  <a:pt x="24651" y="40871"/>
                </a:cubicBezTo>
                <a:cubicBezTo>
                  <a:pt x="27330" y="42426"/>
                  <a:pt x="30309" y="43529"/>
                  <a:pt x="33294" y="43529"/>
                </a:cubicBezTo>
                <a:cubicBezTo>
                  <a:pt x="34102" y="43529"/>
                  <a:pt x="34912" y="43447"/>
                  <a:pt x="35715" y="43272"/>
                </a:cubicBezTo>
                <a:cubicBezTo>
                  <a:pt x="39333" y="42482"/>
                  <a:pt x="42403" y="39807"/>
                  <a:pt x="44165" y="36494"/>
                </a:cubicBezTo>
                <a:cubicBezTo>
                  <a:pt x="45959" y="33151"/>
                  <a:pt x="46536" y="29260"/>
                  <a:pt x="46324" y="25461"/>
                </a:cubicBezTo>
                <a:cubicBezTo>
                  <a:pt x="45716" y="15278"/>
                  <a:pt x="39089" y="5734"/>
                  <a:pt x="29940" y="1904"/>
                </a:cubicBezTo>
                <a:cubicBezTo>
                  <a:pt x="26809" y="635"/>
                  <a:pt x="23498" y="0"/>
                  <a:pt x="20184"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91" name="Google Shape;191;p22"/>
          <p:cNvSpPr txBox="1">
            <a:spLocks noGrp="1"/>
          </p:cNvSpPr>
          <p:nvPr>
            <p:ph type="ctrTitle"/>
          </p:nvPr>
        </p:nvSpPr>
        <p:spPr>
          <a:xfrm>
            <a:off x="2125703" y="1711967"/>
            <a:ext cx="2175200" cy="486400"/>
          </a:xfrm>
          <a:prstGeom prst="rect">
            <a:avLst/>
          </a:prstGeom>
          <a:ln>
            <a:noFill/>
          </a:ln>
        </p:spPr>
        <p:txBody>
          <a:bodyPr spcFirstLastPara="1" wrap="square" lIns="91425" tIns="91425" rIns="91425" bIns="91425" anchor="t" anchorCtr="0">
            <a:noAutofit/>
          </a:bodyPr>
          <a:lstStyle>
            <a:lvl1pPr lvl="0" algn="l" rtl="0">
              <a:spcBef>
                <a:spcPct val="1000"/>
              </a:spcBef>
              <a:spcAft>
                <a:spcPts val="0"/>
              </a:spcAft>
              <a:buClr>
                <a:schemeClr val="dk1"/>
              </a:buClr>
              <a:buSzPts val="2000"/>
              <a:buNone/>
              <a:defRPr sz="2667">
                <a:solidFill>
                  <a:schemeClr val="dk1"/>
                </a:solidFill>
              </a:defRPr>
            </a:lvl1pPr>
            <a:lvl2pPr lvl="1" rtl="0">
              <a:spcBef>
                <a:spcPct val="1000"/>
              </a:spcBef>
              <a:spcAft>
                <a:spcPts val="0"/>
              </a:spcAft>
              <a:buClr>
                <a:schemeClr val="dk1"/>
              </a:buClr>
              <a:buSzPts val="2000"/>
              <a:buNone/>
              <a:defRPr sz="2667">
                <a:solidFill>
                  <a:schemeClr val="dk1"/>
                </a:solidFill>
              </a:defRPr>
            </a:lvl2pPr>
            <a:lvl3pPr lvl="2" rtl="0">
              <a:spcBef>
                <a:spcPct val="1000"/>
              </a:spcBef>
              <a:spcAft>
                <a:spcPts val="0"/>
              </a:spcAft>
              <a:buClr>
                <a:schemeClr val="dk1"/>
              </a:buClr>
              <a:buSzPts val="2000"/>
              <a:buNone/>
              <a:defRPr sz="2667">
                <a:solidFill>
                  <a:schemeClr val="dk1"/>
                </a:solidFill>
              </a:defRPr>
            </a:lvl3pPr>
            <a:lvl4pPr lvl="3" rtl="0">
              <a:spcBef>
                <a:spcPct val="1000"/>
              </a:spcBef>
              <a:spcAft>
                <a:spcPts val="0"/>
              </a:spcAft>
              <a:buClr>
                <a:schemeClr val="dk1"/>
              </a:buClr>
              <a:buSzPts val="2000"/>
              <a:buNone/>
              <a:defRPr sz="2667">
                <a:solidFill>
                  <a:schemeClr val="dk1"/>
                </a:solidFill>
              </a:defRPr>
            </a:lvl4pPr>
            <a:lvl5pPr lvl="4" rtl="0">
              <a:spcBef>
                <a:spcPct val="1000"/>
              </a:spcBef>
              <a:spcAft>
                <a:spcPts val="0"/>
              </a:spcAft>
              <a:buClr>
                <a:schemeClr val="dk1"/>
              </a:buClr>
              <a:buSzPts val="2000"/>
              <a:buNone/>
              <a:defRPr sz="2667">
                <a:solidFill>
                  <a:schemeClr val="dk1"/>
                </a:solidFill>
              </a:defRPr>
            </a:lvl5pPr>
            <a:lvl6pPr lvl="5" rtl="0">
              <a:spcBef>
                <a:spcPct val="1000"/>
              </a:spcBef>
              <a:spcAft>
                <a:spcPts val="0"/>
              </a:spcAft>
              <a:buClr>
                <a:schemeClr val="dk1"/>
              </a:buClr>
              <a:buSzPts val="2000"/>
              <a:buNone/>
              <a:defRPr sz="2667">
                <a:solidFill>
                  <a:schemeClr val="dk1"/>
                </a:solidFill>
              </a:defRPr>
            </a:lvl6pPr>
            <a:lvl7pPr lvl="6" rtl="0">
              <a:spcBef>
                <a:spcPct val="1000"/>
              </a:spcBef>
              <a:spcAft>
                <a:spcPts val="0"/>
              </a:spcAft>
              <a:buClr>
                <a:schemeClr val="dk1"/>
              </a:buClr>
              <a:buSzPts val="2000"/>
              <a:buNone/>
              <a:defRPr sz="2667">
                <a:solidFill>
                  <a:schemeClr val="dk1"/>
                </a:solidFill>
              </a:defRPr>
            </a:lvl7pPr>
            <a:lvl8pPr lvl="7" rtl="0">
              <a:spcBef>
                <a:spcPct val="1000"/>
              </a:spcBef>
              <a:spcAft>
                <a:spcPts val="0"/>
              </a:spcAft>
              <a:buClr>
                <a:schemeClr val="dk1"/>
              </a:buClr>
              <a:buSzPts val="2000"/>
              <a:buNone/>
              <a:defRPr sz="2667">
                <a:solidFill>
                  <a:schemeClr val="dk1"/>
                </a:solidFill>
              </a:defRPr>
            </a:lvl8pPr>
            <a:lvl9pPr lvl="8" rtl="0">
              <a:spcBef>
                <a:spcPct val="1000"/>
              </a:spcBef>
              <a:spcAft>
                <a:spcPts val="0"/>
              </a:spcAft>
              <a:buClr>
                <a:schemeClr val="dk1"/>
              </a:buClr>
              <a:buSzPts val="2000"/>
              <a:buNone/>
              <a:defRPr sz="2667">
                <a:solidFill>
                  <a:schemeClr val="dk1"/>
                </a:solidFill>
              </a:defRPr>
            </a:lvl9pPr>
          </a:lstStyle>
          <a:p>
            <a:endParaRPr/>
          </a:p>
        </p:txBody>
      </p:sp>
      <p:sp>
        <p:nvSpPr>
          <p:cNvPr id="192" name="Google Shape;192;p22"/>
          <p:cNvSpPr txBox="1">
            <a:spLocks noGrp="1"/>
          </p:cNvSpPr>
          <p:nvPr>
            <p:ph type="subTitle" idx="1"/>
          </p:nvPr>
        </p:nvSpPr>
        <p:spPr>
          <a:xfrm>
            <a:off x="2125700" y="2125333"/>
            <a:ext cx="2639600" cy="796000"/>
          </a:xfrm>
          <a:prstGeom prst="rect">
            <a:avLst/>
          </a:prstGeom>
        </p:spPr>
        <p:txBody>
          <a:bodyPr spcFirstLastPara="1" wrap="square" lIns="91425" tIns="91425" rIns="91425" bIns="91425" anchor="t" anchorCtr="0">
            <a:noAutofit/>
          </a:bodyPr>
          <a:lstStyle>
            <a:lvl1pPr lvl="0" rtl="0">
              <a:lnSpc>
                <a:spcPct val="100000"/>
              </a:lnSpc>
              <a:spcBef>
                <a:spcPct val="1000"/>
              </a:spcBef>
              <a:spcAft>
                <a:spcPts val="0"/>
              </a:spcAft>
              <a:buSzPts val="2200"/>
              <a:buFont typeface="Roboto" panose="02000000000000000000"/>
              <a:buNone/>
              <a:defRPr sz="1867">
                <a:latin typeface="Roboto" panose="02000000000000000000"/>
                <a:ea typeface="Roboto" panose="02000000000000000000"/>
                <a:cs typeface="Roboto" panose="02000000000000000000"/>
                <a:sym typeface="Roboto" panose="02000000000000000000"/>
              </a:defRPr>
            </a:lvl1pPr>
            <a:lvl2pPr lvl="1"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2pPr>
            <a:lvl3pPr lvl="2"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3pPr>
            <a:lvl4pPr lvl="3"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4pPr>
            <a:lvl5pPr lvl="4"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5pPr>
            <a:lvl6pPr lvl="5"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6pPr>
            <a:lvl7pPr lvl="6"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7pPr>
            <a:lvl8pPr lvl="7"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8pPr>
            <a:lvl9pPr lvl="8"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9pPr>
          </a:lstStyle>
          <a:p>
            <a:endParaRPr/>
          </a:p>
        </p:txBody>
      </p:sp>
      <p:sp>
        <p:nvSpPr>
          <p:cNvPr id="193" name="Google Shape;193;p22"/>
          <p:cNvSpPr txBox="1">
            <a:spLocks noGrp="1"/>
          </p:cNvSpPr>
          <p:nvPr>
            <p:ph type="ctrTitle" idx="2"/>
          </p:nvPr>
        </p:nvSpPr>
        <p:spPr>
          <a:xfrm>
            <a:off x="2125703" y="3305324"/>
            <a:ext cx="2175200" cy="486400"/>
          </a:xfrm>
          <a:prstGeom prst="rect">
            <a:avLst/>
          </a:prstGeom>
          <a:ln>
            <a:noFill/>
          </a:ln>
        </p:spPr>
        <p:txBody>
          <a:bodyPr spcFirstLastPara="1" wrap="square" lIns="91425" tIns="91425" rIns="91425" bIns="91425" anchor="t" anchorCtr="0">
            <a:noAutofit/>
          </a:bodyPr>
          <a:lstStyle>
            <a:lvl1pPr lvl="0" algn="l" rtl="0">
              <a:spcBef>
                <a:spcPct val="1000"/>
              </a:spcBef>
              <a:spcAft>
                <a:spcPts val="0"/>
              </a:spcAft>
              <a:buSzPts val="2000"/>
              <a:buNone/>
              <a:defRPr sz="2667"/>
            </a:lvl1pPr>
            <a:lvl2pPr lvl="1" rtl="0">
              <a:spcBef>
                <a:spcPct val="1000"/>
              </a:spcBef>
              <a:spcAft>
                <a:spcPts val="0"/>
              </a:spcAft>
              <a:buSzPts val="2000"/>
              <a:buNone/>
              <a:defRPr sz="2667"/>
            </a:lvl2pPr>
            <a:lvl3pPr lvl="2" rtl="0">
              <a:spcBef>
                <a:spcPct val="1000"/>
              </a:spcBef>
              <a:spcAft>
                <a:spcPts val="0"/>
              </a:spcAft>
              <a:buSzPts val="2000"/>
              <a:buNone/>
              <a:defRPr sz="2667"/>
            </a:lvl3pPr>
            <a:lvl4pPr lvl="3" rtl="0">
              <a:spcBef>
                <a:spcPct val="1000"/>
              </a:spcBef>
              <a:spcAft>
                <a:spcPts val="0"/>
              </a:spcAft>
              <a:buSzPts val="2000"/>
              <a:buNone/>
              <a:defRPr sz="2667"/>
            </a:lvl4pPr>
            <a:lvl5pPr lvl="4" rtl="0">
              <a:spcBef>
                <a:spcPct val="1000"/>
              </a:spcBef>
              <a:spcAft>
                <a:spcPts val="0"/>
              </a:spcAft>
              <a:buSzPts val="2000"/>
              <a:buNone/>
              <a:defRPr sz="2667"/>
            </a:lvl5pPr>
            <a:lvl6pPr lvl="5" rtl="0">
              <a:spcBef>
                <a:spcPct val="1000"/>
              </a:spcBef>
              <a:spcAft>
                <a:spcPts val="0"/>
              </a:spcAft>
              <a:buSzPts val="2000"/>
              <a:buNone/>
              <a:defRPr sz="2667"/>
            </a:lvl6pPr>
            <a:lvl7pPr lvl="6" rtl="0">
              <a:spcBef>
                <a:spcPct val="1000"/>
              </a:spcBef>
              <a:spcAft>
                <a:spcPts val="0"/>
              </a:spcAft>
              <a:buSzPts val="2000"/>
              <a:buNone/>
              <a:defRPr sz="2667"/>
            </a:lvl7pPr>
            <a:lvl8pPr lvl="7" rtl="0">
              <a:spcBef>
                <a:spcPct val="1000"/>
              </a:spcBef>
              <a:spcAft>
                <a:spcPts val="0"/>
              </a:spcAft>
              <a:buSzPts val="2000"/>
              <a:buNone/>
              <a:defRPr sz="2667"/>
            </a:lvl8pPr>
            <a:lvl9pPr lvl="8" rtl="0">
              <a:spcBef>
                <a:spcPct val="1000"/>
              </a:spcBef>
              <a:spcAft>
                <a:spcPts val="0"/>
              </a:spcAft>
              <a:buSzPts val="2000"/>
              <a:buNone/>
              <a:defRPr sz="2667"/>
            </a:lvl9pPr>
          </a:lstStyle>
          <a:p>
            <a:endParaRPr/>
          </a:p>
        </p:txBody>
      </p:sp>
      <p:sp>
        <p:nvSpPr>
          <p:cNvPr id="194" name="Google Shape;194;p22"/>
          <p:cNvSpPr txBox="1">
            <a:spLocks noGrp="1"/>
          </p:cNvSpPr>
          <p:nvPr>
            <p:ph type="subTitle" idx="3"/>
          </p:nvPr>
        </p:nvSpPr>
        <p:spPr>
          <a:xfrm>
            <a:off x="2131633" y="3722800"/>
            <a:ext cx="2592800" cy="796000"/>
          </a:xfrm>
          <a:prstGeom prst="rect">
            <a:avLst/>
          </a:prstGeom>
        </p:spPr>
        <p:txBody>
          <a:bodyPr spcFirstLastPara="1" wrap="square" lIns="91425" tIns="91425" rIns="91425" bIns="91425" anchor="t" anchorCtr="0">
            <a:noAutofit/>
          </a:bodyPr>
          <a:lstStyle>
            <a:lvl1pPr lvl="0" rtl="0">
              <a:lnSpc>
                <a:spcPct val="100000"/>
              </a:lnSpc>
              <a:spcBef>
                <a:spcPct val="1000"/>
              </a:spcBef>
              <a:spcAft>
                <a:spcPts val="0"/>
              </a:spcAft>
              <a:buSzPts val="2200"/>
              <a:buFont typeface="Roboto" panose="02000000000000000000"/>
              <a:buNone/>
              <a:defRPr sz="1867">
                <a:latin typeface="Roboto" panose="02000000000000000000"/>
                <a:ea typeface="Roboto" panose="02000000000000000000"/>
                <a:cs typeface="Roboto" panose="02000000000000000000"/>
                <a:sym typeface="Roboto" panose="02000000000000000000"/>
              </a:defRPr>
            </a:lvl1pPr>
            <a:lvl2pPr lvl="1"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2pPr>
            <a:lvl3pPr lvl="2"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3pPr>
            <a:lvl4pPr lvl="3"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4pPr>
            <a:lvl5pPr lvl="4"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5pPr>
            <a:lvl6pPr lvl="5"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6pPr>
            <a:lvl7pPr lvl="6"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7pPr>
            <a:lvl8pPr lvl="7"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8pPr>
            <a:lvl9pPr lvl="8"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9pPr>
          </a:lstStyle>
          <a:p>
            <a:endParaRPr/>
          </a:p>
        </p:txBody>
      </p:sp>
      <p:sp>
        <p:nvSpPr>
          <p:cNvPr id="195" name="Google Shape;195;p22"/>
          <p:cNvSpPr txBox="1">
            <a:spLocks noGrp="1"/>
          </p:cNvSpPr>
          <p:nvPr>
            <p:ph type="ctrTitle" idx="4"/>
          </p:nvPr>
        </p:nvSpPr>
        <p:spPr>
          <a:xfrm>
            <a:off x="2125703" y="4898697"/>
            <a:ext cx="2175200" cy="486400"/>
          </a:xfrm>
          <a:prstGeom prst="rect">
            <a:avLst/>
          </a:prstGeom>
          <a:ln>
            <a:noFill/>
          </a:ln>
        </p:spPr>
        <p:txBody>
          <a:bodyPr spcFirstLastPara="1" wrap="square" lIns="91425" tIns="91425" rIns="91425" bIns="91425" anchor="t" anchorCtr="0">
            <a:noAutofit/>
          </a:bodyPr>
          <a:lstStyle>
            <a:lvl1pPr lvl="0" algn="l" rtl="0">
              <a:spcBef>
                <a:spcPct val="1000"/>
              </a:spcBef>
              <a:spcAft>
                <a:spcPts val="0"/>
              </a:spcAft>
              <a:buSzPts val="2000"/>
              <a:buNone/>
              <a:defRPr sz="2667"/>
            </a:lvl1pPr>
            <a:lvl2pPr lvl="1" rtl="0">
              <a:spcBef>
                <a:spcPct val="1000"/>
              </a:spcBef>
              <a:spcAft>
                <a:spcPts val="0"/>
              </a:spcAft>
              <a:buSzPts val="2000"/>
              <a:buNone/>
              <a:defRPr sz="2667"/>
            </a:lvl2pPr>
            <a:lvl3pPr lvl="2" rtl="0">
              <a:spcBef>
                <a:spcPct val="1000"/>
              </a:spcBef>
              <a:spcAft>
                <a:spcPts val="0"/>
              </a:spcAft>
              <a:buSzPts val="2000"/>
              <a:buNone/>
              <a:defRPr sz="2667"/>
            </a:lvl3pPr>
            <a:lvl4pPr lvl="3" rtl="0">
              <a:spcBef>
                <a:spcPct val="1000"/>
              </a:spcBef>
              <a:spcAft>
                <a:spcPts val="0"/>
              </a:spcAft>
              <a:buSzPts val="2000"/>
              <a:buNone/>
              <a:defRPr sz="2667"/>
            </a:lvl4pPr>
            <a:lvl5pPr lvl="4" rtl="0">
              <a:spcBef>
                <a:spcPct val="1000"/>
              </a:spcBef>
              <a:spcAft>
                <a:spcPts val="0"/>
              </a:spcAft>
              <a:buSzPts val="2000"/>
              <a:buNone/>
              <a:defRPr sz="2667"/>
            </a:lvl5pPr>
            <a:lvl6pPr lvl="5" rtl="0">
              <a:spcBef>
                <a:spcPct val="1000"/>
              </a:spcBef>
              <a:spcAft>
                <a:spcPts val="0"/>
              </a:spcAft>
              <a:buSzPts val="2000"/>
              <a:buNone/>
              <a:defRPr sz="2667"/>
            </a:lvl6pPr>
            <a:lvl7pPr lvl="6" rtl="0">
              <a:spcBef>
                <a:spcPct val="1000"/>
              </a:spcBef>
              <a:spcAft>
                <a:spcPts val="0"/>
              </a:spcAft>
              <a:buSzPts val="2000"/>
              <a:buNone/>
              <a:defRPr sz="2667"/>
            </a:lvl7pPr>
            <a:lvl8pPr lvl="7" rtl="0">
              <a:spcBef>
                <a:spcPct val="1000"/>
              </a:spcBef>
              <a:spcAft>
                <a:spcPts val="0"/>
              </a:spcAft>
              <a:buSzPts val="2000"/>
              <a:buNone/>
              <a:defRPr sz="2667"/>
            </a:lvl8pPr>
            <a:lvl9pPr lvl="8" rtl="0">
              <a:spcBef>
                <a:spcPct val="1000"/>
              </a:spcBef>
              <a:spcAft>
                <a:spcPts val="0"/>
              </a:spcAft>
              <a:buSzPts val="2000"/>
              <a:buNone/>
              <a:defRPr sz="2667"/>
            </a:lvl9pPr>
          </a:lstStyle>
          <a:p>
            <a:endParaRPr/>
          </a:p>
        </p:txBody>
      </p:sp>
      <p:sp>
        <p:nvSpPr>
          <p:cNvPr id="196" name="Google Shape;196;p22"/>
          <p:cNvSpPr txBox="1">
            <a:spLocks noGrp="1"/>
          </p:cNvSpPr>
          <p:nvPr>
            <p:ph type="subTitle" idx="5"/>
          </p:nvPr>
        </p:nvSpPr>
        <p:spPr>
          <a:xfrm>
            <a:off x="2125700" y="5313500"/>
            <a:ext cx="2645600" cy="796000"/>
          </a:xfrm>
          <a:prstGeom prst="rect">
            <a:avLst/>
          </a:prstGeom>
        </p:spPr>
        <p:txBody>
          <a:bodyPr spcFirstLastPara="1" wrap="square" lIns="91425" tIns="91425" rIns="91425" bIns="91425" anchor="t" anchorCtr="0">
            <a:noAutofit/>
          </a:bodyPr>
          <a:lstStyle>
            <a:lvl1pPr lvl="0" rtl="0">
              <a:lnSpc>
                <a:spcPct val="100000"/>
              </a:lnSpc>
              <a:spcBef>
                <a:spcPct val="1000"/>
              </a:spcBef>
              <a:spcAft>
                <a:spcPts val="0"/>
              </a:spcAft>
              <a:buSzPts val="2200"/>
              <a:buFont typeface="Roboto" panose="02000000000000000000"/>
              <a:buNone/>
              <a:defRPr sz="1867">
                <a:latin typeface="Roboto" panose="02000000000000000000"/>
                <a:ea typeface="Roboto" panose="02000000000000000000"/>
                <a:cs typeface="Roboto" panose="02000000000000000000"/>
                <a:sym typeface="Roboto" panose="02000000000000000000"/>
              </a:defRPr>
            </a:lvl1pPr>
            <a:lvl2pPr lvl="1"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2pPr>
            <a:lvl3pPr lvl="2"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3pPr>
            <a:lvl4pPr lvl="3"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4pPr>
            <a:lvl5pPr lvl="4"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5pPr>
            <a:lvl6pPr lvl="5"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6pPr>
            <a:lvl7pPr lvl="6"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7pPr>
            <a:lvl8pPr lvl="7"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8pPr>
            <a:lvl9pPr lvl="8"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9pPr>
          </a:lstStyle>
          <a:p>
            <a:endParaRPr/>
          </a:p>
        </p:txBody>
      </p:sp>
      <p:sp>
        <p:nvSpPr>
          <p:cNvPr id="197" name="Google Shape;197;p22"/>
          <p:cNvSpPr txBox="1">
            <a:spLocks noGrp="1"/>
          </p:cNvSpPr>
          <p:nvPr>
            <p:ph type="ctrTitle" idx="6"/>
          </p:nvPr>
        </p:nvSpPr>
        <p:spPr>
          <a:xfrm>
            <a:off x="7859869" y="1711967"/>
            <a:ext cx="2175200" cy="486400"/>
          </a:xfrm>
          <a:prstGeom prst="rect">
            <a:avLst/>
          </a:prstGeom>
          <a:ln>
            <a:noFill/>
          </a:ln>
        </p:spPr>
        <p:txBody>
          <a:bodyPr spcFirstLastPara="1" wrap="square" lIns="91425" tIns="91425" rIns="91425" bIns="91425" anchor="t" anchorCtr="0">
            <a:noAutofit/>
          </a:bodyPr>
          <a:lstStyle>
            <a:lvl1pPr lvl="0" algn="r" rtl="0">
              <a:spcBef>
                <a:spcPct val="1000"/>
              </a:spcBef>
              <a:spcAft>
                <a:spcPts val="0"/>
              </a:spcAft>
              <a:buClr>
                <a:schemeClr val="dk1"/>
              </a:buClr>
              <a:buSzPts val="2000"/>
              <a:buNone/>
              <a:defRPr sz="2667">
                <a:solidFill>
                  <a:schemeClr val="dk1"/>
                </a:solidFill>
              </a:defRPr>
            </a:lvl1pPr>
            <a:lvl2pPr lvl="1" algn="r" rtl="0">
              <a:spcBef>
                <a:spcPct val="1000"/>
              </a:spcBef>
              <a:spcAft>
                <a:spcPts val="0"/>
              </a:spcAft>
              <a:buClr>
                <a:schemeClr val="dk1"/>
              </a:buClr>
              <a:buSzPts val="2000"/>
              <a:buNone/>
              <a:defRPr sz="2667">
                <a:solidFill>
                  <a:schemeClr val="dk1"/>
                </a:solidFill>
              </a:defRPr>
            </a:lvl2pPr>
            <a:lvl3pPr lvl="2" algn="r" rtl="0">
              <a:spcBef>
                <a:spcPct val="1000"/>
              </a:spcBef>
              <a:spcAft>
                <a:spcPts val="0"/>
              </a:spcAft>
              <a:buClr>
                <a:schemeClr val="dk1"/>
              </a:buClr>
              <a:buSzPts val="2000"/>
              <a:buNone/>
              <a:defRPr sz="2667">
                <a:solidFill>
                  <a:schemeClr val="dk1"/>
                </a:solidFill>
              </a:defRPr>
            </a:lvl3pPr>
            <a:lvl4pPr lvl="3" algn="r" rtl="0">
              <a:spcBef>
                <a:spcPct val="1000"/>
              </a:spcBef>
              <a:spcAft>
                <a:spcPts val="0"/>
              </a:spcAft>
              <a:buClr>
                <a:schemeClr val="dk1"/>
              </a:buClr>
              <a:buSzPts val="2000"/>
              <a:buNone/>
              <a:defRPr sz="2667">
                <a:solidFill>
                  <a:schemeClr val="dk1"/>
                </a:solidFill>
              </a:defRPr>
            </a:lvl4pPr>
            <a:lvl5pPr lvl="4" algn="r" rtl="0">
              <a:spcBef>
                <a:spcPct val="1000"/>
              </a:spcBef>
              <a:spcAft>
                <a:spcPts val="0"/>
              </a:spcAft>
              <a:buClr>
                <a:schemeClr val="dk1"/>
              </a:buClr>
              <a:buSzPts val="2000"/>
              <a:buNone/>
              <a:defRPr sz="2667">
                <a:solidFill>
                  <a:schemeClr val="dk1"/>
                </a:solidFill>
              </a:defRPr>
            </a:lvl5pPr>
            <a:lvl6pPr lvl="5" algn="r" rtl="0">
              <a:spcBef>
                <a:spcPct val="1000"/>
              </a:spcBef>
              <a:spcAft>
                <a:spcPts val="0"/>
              </a:spcAft>
              <a:buClr>
                <a:schemeClr val="dk1"/>
              </a:buClr>
              <a:buSzPts val="2000"/>
              <a:buNone/>
              <a:defRPr sz="2667">
                <a:solidFill>
                  <a:schemeClr val="dk1"/>
                </a:solidFill>
              </a:defRPr>
            </a:lvl6pPr>
            <a:lvl7pPr lvl="6" algn="r" rtl="0">
              <a:spcBef>
                <a:spcPct val="1000"/>
              </a:spcBef>
              <a:spcAft>
                <a:spcPts val="0"/>
              </a:spcAft>
              <a:buClr>
                <a:schemeClr val="dk1"/>
              </a:buClr>
              <a:buSzPts val="2000"/>
              <a:buNone/>
              <a:defRPr sz="2667">
                <a:solidFill>
                  <a:schemeClr val="dk1"/>
                </a:solidFill>
              </a:defRPr>
            </a:lvl7pPr>
            <a:lvl8pPr lvl="7" algn="r" rtl="0">
              <a:spcBef>
                <a:spcPct val="1000"/>
              </a:spcBef>
              <a:spcAft>
                <a:spcPts val="0"/>
              </a:spcAft>
              <a:buClr>
                <a:schemeClr val="dk1"/>
              </a:buClr>
              <a:buSzPts val="2000"/>
              <a:buNone/>
              <a:defRPr sz="2667">
                <a:solidFill>
                  <a:schemeClr val="dk1"/>
                </a:solidFill>
              </a:defRPr>
            </a:lvl8pPr>
            <a:lvl9pPr lvl="8" algn="r" rtl="0">
              <a:spcBef>
                <a:spcPct val="1000"/>
              </a:spcBef>
              <a:spcAft>
                <a:spcPts val="0"/>
              </a:spcAft>
              <a:buClr>
                <a:schemeClr val="dk1"/>
              </a:buClr>
              <a:buSzPts val="2000"/>
              <a:buNone/>
              <a:defRPr sz="2667">
                <a:solidFill>
                  <a:schemeClr val="dk1"/>
                </a:solidFill>
              </a:defRPr>
            </a:lvl9pPr>
          </a:lstStyle>
          <a:p>
            <a:endParaRPr/>
          </a:p>
        </p:txBody>
      </p:sp>
      <p:sp>
        <p:nvSpPr>
          <p:cNvPr id="198" name="Google Shape;198;p22"/>
          <p:cNvSpPr txBox="1">
            <a:spLocks noGrp="1"/>
          </p:cNvSpPr>
          <p:nvPr>
            <p:ph type="subTitle" idx="7"/>
          </p:nvPr>
        </p:nvSpPr>
        <p:spPr>
          <a:xfrm>
            <a:off x="7450633" y="2125333"/>
            <a:ext cx="2592800" cy="796000"/>
          </a:xfrm>
          <a:prstGeom prst="rect">
            <a:avLst/>
          </a:prstGeom>
        </p:spPr>
        <p:txBody>
          <a:bodyPr spcFirstLastPara="1" wrap="square" lIns="91425" tIns="91425" rIns="91425" bIns="91425" anchor="t" anchorCtr="0">
            <a:noAutofit/>
          </a:bodyPr>
          <a:lstStyle>
            <a:lvl1pPr lvl="0" algn="r" rtl="0">
              <a:lnSpc>
                <a:spcPct val="100000"/>
              </a:lnSpc>
              <a:spcBef>
                <a:spcPct val="1000"/>
              </a:spcBef>
              <a:spcAft>
                <a:spcPts val="0"/>
              </a:spcAft>
              <a:buSzPts val="2200"/>
              <a:buFont typeface="Roboto" panose="02000000000000000000"/>
              <a:buNone/>
              <a:defRPr sz="1867">
                <a:latin typeface="Roboto" panose="02000000000000000000"/>
                <a:ea typeface="Roboto" panose="02000000000000000000"/>
                <a:cs typeface="Roboto" panose="02000000000000000000"/>
                <a:sym typeface="Roboto" panose="02000000000000000000"/>
              </a:defRPr>
            </a:lvl1pPr>
            <a:lvl2pPr lvl="1" algn="r"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2pPr>
            <a:lvl3pPr lvl="2" algn="r"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3pPr>
            <a:lvl4pPr lvl="3" algn="r"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4pPr>
            <a:lvl5pPr lvl="4" algn="r"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5pPr>
            <a:lvl6pPr lvl="5" algn="r"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6pPr>
            <a:lvl7pPr lvl="6" algn="r"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7pPr>
            <a:lvl8pPr lvl="7" algn="r"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8pPr>
            <a:lvl9pPr lvl="8" algn="r"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9pPr>
          </a:lstStyle>
          <a:p>
            <a:endParaRPr/>
          </a:p>
        </p:txBody>
      </p:sp>
      <p:sp>
        <p:nvSpPr>
          <p:cNvPr id="199" name="Google Shape;199;p22"/>
          <p:cNvSpPr txBox="1">
            <a:spLocks noGrp="1"/>
          </p:cNvSpPr>
          <p:nvPr>
            <p:ph type="ctrTitle" idx="8"/>
          </p:nvPr>
        </p:nvSpPr>
        <p:spPr>
          <a:xfrm>
            <a:off x="7859869" y="3305324"/>
            <a:ext cx="2175200" cy="486400"/>
          </a:xfrm>
          <a:prstGeom prst="rect">
            <a:avLst/>
          </a:prstGeom>
          <a:ln>
            <a:noFill/>
          </a:ln>
        </p:spPr>
        <p:txBody>
          <a:bodyPr spcFirstLastPara="1" wrap="square" lIns="91425" tIns="91425" rIns="91425" bIns="91425" anchor="t" anchorCtr="0">
            <a:noAutofit/>
          </a:bodyPr>
          <a:lstStyle>
            <a:lvl1pPr lvl="0" algn="r" rtl="0">
              <a:spcBef>
                <a:spcPct val="1000"/>
              </a:spcBef>
              <a:spcAft>
                <a:spcPts val="0"/>
              </a:spcAft>
              <a:buSzPts val="2000"/>
              <a:buNone/>
              <a:defRPr sz="2667"/>
            </a:lvl1pPr>
            <a:lvl2pPr lvl="1" algn="r" rtl="0">
              <a:spcBef>
                <a:spcPct val="1000"/>
              </a:spcBef>
              <a:spcAft>
                <a:spcPts val="0"/>
              </a:spcAft>
              <a:buSzPts val="2000"/>
              <a:buNone/>
              <a:defRPr sz="2667"/>
            </a:lvl2pPr>
            <a:lvl3pPr lvl="2" algn="r" rtl="0">
              <a:spcBef>
                <a:spcPct val="1000"/>
              </a:spcBef>
              <a:spcAft>
                <a:spcPts val="0"/>
              </a:spcAft>
              <a:buSzPts val="2000"/>
              <a:buNone/>
              <a:defRPr sz="2667"/>
            </a:lvl3pPr>
            <a:lvl4pPr lvl="3" algn="r" rtl="0">
              <a:spcBef>
                <a:spcPct val="1000"/>
              </a:spcBef>
              <a:spcAft>
                <a:spcPts val="0"/>
              </a:spcAft>
              <a:buSzPts val="2000"/>
              <a:buNone/>
              <a:defRPr sz="2667"/>
            </a:lvl4pPr>
            <a:lvl5pPr lvl="4" algn="r" rtl="0">
              <a:spcBef>
                <a:spcPct val="1000"/>
              </a:spcBef>
              <a:spcAft>
                <a:spcPts val="0"/>
              </a:spcAft>
              <a:buSzPts val="2000"/>
              <a:buNone/>
              <a:defRPr sz="2667"/>
            </a:lvl5pPr>
            <a:lvl6pPr lvl="5" algn="r" rtl="0">
              <a:spcBef>
                <a:spcPct val="1000"/>
              </a:spcBef>
              <a:spcAft>
                <a:spcPts val="0"/>
              </a:spcAft>
              <a:buSzPts val="2000"/>
              <a:buNone/>
              <a:defRPr sz="2667"/>
            </a:lvl6pPr>
            <a:lvl7pPr lvl="6" algn="r" rtl="0">
              <a:spcBef>
                <a:spcPct val="1000"/>
              </a:spcBef>
              <a:spcAft>
                <a:spcPts val="0"/>
              </a:spcAft>
              <a:buSzPts val="2000"/>
              <a:buNone/>
              <a:defRPr sz="2667"/>
            </a:lvl7pPr>
            <a:lvl8pPr lvl="7" algn="r" rtl="0">
              <a:spcBef>
                <a:spcPct val="1000"/>
              </a:spcBef>
              <a:spcAft>
                <a:spcPts val="0"/>
              </a:spcAft>
              <a:buSzPts val="2000"/>
              <a:buNone/>
              <a:defRPr sz="2667"/>
            </a:lvl8pPr>
            <a:lvl9pPr lvl="8" algn="r" rtl="0">
              <a:spcBef>
                <a:spcPct val="1000"/>
              </a:spcBef>
              <a:spcAft>
                <a:spcPts val="0"/>
              </a:spcAft>
              <a:buSzPts val="2000"/>
              <a:buNone/>
              <a:defRPr sz="2667"/>
            </a:lvl9pPr>
          </a:lstStyle>
          <a:p>
            <a:endParaRPr/>
          </a:p>
        </p:txBody>
      </p:sp>
      <p:sp>
        <p:nvSpPr>
          <p:cNvPr id="200" name="Google Shape;200;p22"/>
          <p:cNvSpPr txBox="1">
            <a:spLocks noGrp="1"/>
          </p:cNvSpPr>
          <p:nvPr>
            <p:ph type="subTitle" idx="9"/>
          </p:nvPr>
        </p:nvSpPr>
        <p:spPr>
          <a:xfrm>
            <a:off x="7450633" y="3722700"/>
            <a:ext cx="2592800" cy="796000"/>
          </a:xfrm>
          <a:prstGeom prst="rect">
            <a:avLst/>
          </a:prstGeom>
        </p:spPr>
        <p:txBody>
          <a:bodyPr spcFirstLastPara="1" wrap="square" lIns="91425" tIns="91425" rIns="91425" bIns="91425" anchor="t" anchorCtr="0">
            <a:noAutofit/>
          </a:bodyPr>
          <a:lstStyle>
            <a:lvl1pPr lvl="0" algn="r" rtl="0">
              <a:lnSpc>
                <a:spcPct val="100000"/>
              </a:lnSpc>
              <a:spcBef>
                <a:spcPct val="1000"/>
              </a:spcBef>
              <a:spcAft>
                <a:spcPts val="0"/>
              </a:spcAft>
              <a:buSzPts val="2200"/>
              <a:buFont typeface="Roboto" panose="02000000000000000000"/>
              <a:buNone/>
              <a:defRPr sz="1867">
                <a:latin typeface="Roboto" panose="02000000000000000000"/>
                <a:ea typeface="Roboto" panose="02000000000000000000"/>
                <a:cs typeface="Roboto" panose="02000000000000000000"/>
                <a:sym typeface="Roboto" panose="02000000000000000000"/>
              </a:defRPr>
            </a:lvl1pPr>
            <a:lvl2pPr lvl="1" algn="r"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2pPr>
            <a:lvl3pPr lvl="2" algn="r"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3pPr>
            <a:lvl4pPr lvl="3" algn="r"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4pPr>
            <a:lvl5pPr lvl="4" algn="r"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5pPr>
            <a:lvl6pPr lvl="5" algn="r"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6pPr>
            <a:lvl7pPr lvl="6" algn="r"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7pPr>
            <a:lvl8pPr lvl="7" algn="r"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8pPr>
            <a:lvl9pPr lvl="8" algn="r"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9pPr>
          </a:lstStyle>
          <a:p>
            <a:endParaRPr/>
          </a:p>
        </p:txBody>
      </p:sp>
      <p:sp>
        <p:nvSpPr>
          <p:cNvPr id="201" name="Google Shape;201;p22"/>
          <p:cNvSpPr txBox="1">
            <a:spLocks noGrp="1"/>
          </p:cNvSpPr>
          <p:nvPr>
            <p:ph type="ctrTitle" idx="13"/>
          </p:nvPr>
        </p:nvSpPr>
        <p:spPr>
          <a:xfrm>
            <a:off x="7859869" y="4898697"/>
            <a:ext cx="2175200" cy="486400"/>
          </a:xfrm>
          <a:prstGeom prst="rect">
            <a:avLst/>
          </a:prstGeom>
          <a:ln>
            <a:noFill/>
          </a:ln>
        </p:spPr>
        <p:txBody>
          <a:bodyPr spcFirstLastPara="1" wrap="square" lIns="91425" tIns="91425" rIns="91425" bIns="91425" anchor="t" anchorCtr="0">
            <a:noAutofit/>
          </a:bodyPr>
          <a:lstStyle>
            <a:lvl1pPr lvl="0" algn="r" rtl="0">
              <a:spcBef>
                <a:spcPct val="1000"/>
              </a:spcBef>
              <a:spcAft>
                <a:spcPts val="0"/>
              </a:spcAft>
              <a:buSzPts val="2000"/>
              <a:buNone/>
              <a:defRPr sz="2667"/>
            </a:lvl1pPr>
            <a:lvl2pPr lvl="1" algn="r" rtl="0">
              <a:spcBef>
                <a:spcPct val="1000"/>
              </a:spcBef>
              <a:spcAft>
                <a:spcPts val="0"/>
              </a:spcAft>
              <a:buSzPts val="2000"/>
              <a:buNone/>
              <a:defRPr sz="2667"/>
            </a:lvl2pPr>
            <a:lvl3pPr lvl="2" algn="r" rtl="0">
              <a:spcBef>
                <a:spcPct val="1000"/>
              </a:spcBef>
              <a:spcAft>
                <a:spcPts val="0"/>
              </a:spcAft>
              <a:buSzPts val="2000"/>
              <a:buNone/>
              <a:defRPr sz="2667"/>
            </a:lvl3pPr>
            <a:lvl4pPr lvl="3" algn="r" rtl="0">
              <a:spcBef>
                <a:spcPct val="1000"/>
              </a:spcBef>
              <a:spcAft>
                <a:spcPts val="0"/>
              </a:spcAft>
              <a:buSzPts val="2000"/>
              <a:buNone/>
              <a:defRPr sz="2667"/>
            </a:lvl4pPr>
            <a:lvl5pPr lvl="4" algn="r" rtl="0">
              <a:spcBef>
                <a:spcPct val="1000"/>
              </a:spcBef>
              <a:spcAft>
                <a:spcPts val="0"/>
              </a:spcAft>
              <a:buSzPts val="2000"/>
              <a:buNone/>
              <a:defRPr sz="2667"/>
            </a:lvl5pPr>
            <a:lvl6pPr lvl="5" algn="r" rtl="0">
              <a:spcBef>
                <a:spcPct val="1000"/>
              </a:spcBef>
              <a:spcAft>
                <a:spcPts val="0"/>
              </a:spcAft>
              <a:buSzPts val="2000"/>
              <a:buNone/>
              <a:defRPr sz="2667"/>
            </a:lvl6pPr>
            <a:lvl7pPr lvl="6" algn="r" rtl="0">
              <a:spcBef>
                <a:spcPct val="1000"/>
              </a:spcBef>
              <a:spcAft>
                <a:spcPts val="0"/>
              </a:spcAft>
              <a:buSzPts val="2000"/>
              <a:buNone/>
              <a:defRPr sz="2667"/>
            </a:lvl7pPr>
            <a:lvl8pPr lvl="7" algn="r" rtl="0">
              <a:spcBef>
                <a:spcPct val="1000"/>
              </a:spcBef>
              <a:spcAft>
                <a:spcPts val="0"/>
              </a:spcAft>
              <a:buSzPts val="2000"/>
              <a:buNone/>
              <a:defRPr sz="2667"/>
            </a:lvl8pPr>
            <a:lvl9pPr lvl="8" algn="r" rtl="0">
              <a:spcBef>
                <a:spcPct val="1000"/>
              </a:spcBef>
              <a:spcAft>
                <a:spcPts val="0"/>
              </a:spcAft>
              <a:buSzPts val="2000"/>
              <a:buNone/>
              <a:defRPr sz="2667"/>
            </a:lvl9pPr>
          </a:lstStyle>
          <a:p>
            <a:endParaRPr/>
          </a:p>
        </p:txBody>
      </p:sp>
      <p:sp>
        <p:nvSpPr>
          <p:cNvPr id="202" name="Google Shape;202;p22"/>
          <p:cNvSpPr txBox="1">
            <a:spLocks noGrp="1"/>
          </p:cNvSpPr>
          <p:nvPr>
            <p:ph type="subTitle" idx="14"/>
          </p:nvPr>
        </p:nvSpPr>
        <p:spPr>
          <a:xfrm>
            <a:off x="7450733" y="5313500"/>
            <a:ext cx="2592800" cy="796000"/>
          </a:xfrm>
          <a:prstGeom prst="rect">
            <a:avLst/>
          </a:prstGeom>
        </p:spPr>
        <p:txBody>
          <a:bodyPr spcFirstLastPara="1" wrap="square" lIns="91425" tIns="91425" rIns="91425" bIns="91425" anchor="t" anchorCtr="0">
            <a:noAutofit/>
          </a:bodyPr>
          <a:lstStyle>
            <a:lvl1pPr lvl="0" algn="r" rtl="0">
              <a:lnSpc>
                <a:spcPct val="100000"/>
              </a:lnSpc>
              <a:spcBef>
                <a:spcPct val="1000"/>
              </a:spcBef>
              <a:spcAft>
                <a:spcPts val="0"/>
              </a:spcAft>
              <a:buSzPts val="2200"/>
              <a:buFont typeface="Roboto" panose="02000000000000000000"/>
              <a:buNone/>
              <a:defRPr sz="1867">
                <a:latin typeface="Roboto" panose="02000000000000000000"/>
                <a:ea typeface="Roboto" panose="02000000000000000000"/>
                <a:cs typeface="Roboto" panose="02000000000000000000"/>
                <a:sym typeface="Roboto" panose="02000000000000000000"/>
              </a:defRPr>
            </a:lvl1pPr>
            <a:lvl2pPr lvl="1" algn="r"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2pPr>
            <a:lvl3pPr lvl="2" algn="r"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3pPr>
            <a:lvl4pPr lvl="3" algn="r"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4pPr>
            <a:lvl5pPr lvl="4" algn="r"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5pPr>
            <a:lvl6pPr lvl="5" algn="r"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6pPr>
            <a:lvl7pPr lvl="6" algn="r"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7pPr>
            <a:lvl8pPr lvl="7" algn="r"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8pPr>
            <a:lvl9pPr lvl="8" algn="r"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9pPr>
          </a:lstStyle>
          <a:p>
            <a:endParaRPr/>
          </a:p>
        </p:txBody>
      </p:sp>
      <p:sp>
        <p:nvSpPr>
          <p:cNvPr id="203" name="Google Shape;203;p22"/>
          <p:cNvSpPr txBox="1">
            <a:spLocks noGrp="1"/>
          </p:cNvSpPr>
          <p:nvPr>
            <p:ph type="title" idx="15"/>
          </p:nvPr>
        </p:nvSpPr>
        <p:spPr>
          <a:xfrm>
            <a:off x="1297200" y="604100"/>
            <a:ext cx="9597600" cy="862000"/>
          </a:xfrm>
          <a:prstGeom prst="rect">
            <a:avLst/>
          </a:prstGeom>
        </p:spPr>
        <p:txBody>
          <a:bodyPr spcFirstLastPara="1" wrap="square" lIns="91425" tIns="91425" rIns="91425" bIns="91425" anchor="ctr" anchorCtr="0">
            <a:noAutofit/>
          </a:bodyPr>
          <a:lstStyle>
            <a:lvl1pPr lvl="0" rtl="0">
              <a:spcBef>
                <a:spcPct val="1000"/>
              </a:spcBef>
              <a:spcAft>
                <a:spcPts val="0"/>
              </a:spcAft>
              <a:buSzPts val="3000"/>
              <a:buNone/>
              <a:defRPr sz="4000" b="0"/>
            </a:lvl1pPr>
            <a:lvl2pPr lvl="1" rtl="0">
              <a:spcBef>
                <a:spcPct val="1000"/>
              </a:spcBef>
              <a:spcAft>
                <a:spcPts val="0"/>
              </a:spcAft>
              <a:buSzPts val="3000"/>
              <a:buNone/>
              <a:defRPr/>
            </a:lvl2pPr>
            <a:lvl3pPr lvl="2" rtl="0">
              <a:spcBef>
                <a:spcPct val="1000"/>
              </a:spcBef>
              <a:spcAft>
                <a:spcPts val="0"/>
              </a:spcAft>
              <a:buSzPts val="3000"/>
              <a:buNone/>
              <a:defRPr/>
            </a:lvl3pPr>
            <a:lvl4pPr lvl="3" rtl="0">
              <a:spcBef>
                <a:spcPct val="1000"/>
              </a:spcBef>
              <a:spcAft>
                <a:spcPts val="0"/>
              </a:spcAft>
              <a:buSzPts val="3000"/>
              <a:buNone/>
              <a:defRPr/>
            </a:lvl4pPr>
            <a:lvl5pPr lvl="4" rtl="0">
              <a:spcBef>
                <a:spcPct val="1000"/>
              </a:spcBef>
              <a:spcAft>
                <a:spcPts val="0"/>
              </a:spcAft>
              <a:buSzPts val="3000"/>
              <a:buNone/>
              <a:defRPr/>
            </a:lvl5pPr>
            <a:lvl6pPr lvl="5" rtl="0">
              <a:spcBef>
                <a:spcPct val="1000"/>
              </a:spcBef>
              <a:spcAft>
                <a:spcPts val="0"/>
              </a:spcAft>
              <a:buSzPts val="3000"/>
              <a:buNone/>
              <a:defRPr/>
            </a:lvl6pPr>
            <a:lvl7pPr lvl="6" rtl="0">
              <a:spcBef>
                <a:spcPct val="1000"/>
              </a:spcBef>
              <a:spcAft>
                <a:spcPts val="0"/>
              </a:spcAft>
              <a:buSzPts val="3000"/>
              <a:buNone/>
              <a:defRPr/>
            </a:lvl7pPr>
            <a:lvl8pPr lvl="7" rtl="0">
              <a:spcBef>
                <a:spcPct val="1000"/>
              </a:spcBef>
              <a:spcAft>
                <a:spcPts val="0"/>
              </a:spcAft>
              <a:buSzPts val="3000"/>
              <a:buNone/>
              <a:defRPr/>
            </a:lvl8pPr>
            <a:lvl9pPr lvl="8" rtl="0">
              <a:spcBef>
                <a:spcPct val="1000"/>
              </a:spcBef>
              <a:spcAft>
                <a:spcPts val="0"/>
              </a:spcAft>
              <a:buSzPts val="3000"/>
              <a:buNone/>
              <a:defRPr/>
            </a:lvl9pPr>
          </a:lstStyle>
          <a:p>
            <a:endParaRPr/>
          </a:p>
        </p:txBody>
      </p:sp>
    </p:spTree>
    <p:extLst>
      <p:ext uri="{BB962C8B-B14F-4D97-AF65-F5344CB8AC3E}">
        <p14:creationId xmlns:p14="http://schemas.microsoft.com/office/powerpoint/2010/main" val="13396343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231"/>
        <p:cNvGrpSpPr/>
        <p:nvPr/>
      </p:nvGrpSpPr>
      <p:grpSpPr>
        <a:xfrm>
          <a:off x="0" y="0"/>
          <a:ext cx="0" cy="0"/>
          <a:chOff x="0" y="0"/>
          <a:chExt cx="0" cy="0"/>
        </a:xfrm>
      </p:grpSpPr>
      <p:sp>
        <p:nvSpPr>
          <p:cNvPr id="232" name="Google Shape;232;p25"/>
          <p:cNvSpPr txBox="1">
            <a:spLocks noGrp="1"/>
          </p:cNvSpPr>
          <p:nvPr>
            <p:ph type="title"/>
          </p:nvPr>
        </p:nvSpPr>
        <p:spPr>
          <a:xfrm>
            <a:off x="6587433" y="2629967"/>
            <a:ext cx="4121600" cy="718800"/>
          </a:xfrm>
          <a:prstGeom prst="rect">
            <a:avLst/>
          </a:prstGeom>
          <a:noFill/>
          <a:ln>
            <a:noFill/>
          </a:ln>
        </p:spPr>
        <p:txBody>
          <a:bodyPr spcFirstLastPara="1" wrap="square" lIns="0" tIns="0" rIns="0" bIns="0" anchor="ctr" anchorCtr="0">
            <a:noAutofit/>
          </a:bodyPr>
          <a:lstStyle>
            <a:lvl1pPr lvl="0" algn="r" rtl="0">
              <a:spcBef>
                <a:spcPct val="1000"/>
              </a:spcBef>
              <a:spcAft>
                <a:spcPts val="0"/>
              </a:spcAft>
              <a:buSzPts val="2200"/>
              <a:buNone/>
              <a:defRPr i="0"/>
            </a:lvl1pPr>
            <a:lvl2pPr lvl="1" algn="r" rtl="0">
              <a:spcBef>
                <a:spcPct val="1000"/>
              </a:spcBef>
              <a:spcAft>
                <a:spcPts val="0"/>
              </a:spcAft>
              <a:buSzPts val="2500"/>
              <a:buNone/>
              <a:defRPr sz="3334"/>
            </a:lvl2pPr>
            <a:lvl3pPr lvl="2" algn="r" rtl="0">
              <a:spcBef>
                <a:spcPct val="1000"/>
              </a:spcBef>
              <a:spcAft>
                <a:spcPts val="0"/>
              </a:spcAft>
              <a:buSzPts val="2500"/>
              <a:buNone/>
              <a:defRPr sz="3334"/>
            </a:lvl3pPr>
            <a:lvl4pPr lvl="3" algn="r" rtl="0">
              <a:spcBef>
                <a:spcPct val="1000"/>
              </a:spcBef>
              <a:spcAft>
                <a:spcPts val="0"/>
              </a:spcAft>
              <a:buSzPts val="2500"/>
              <a:buNone/>
              <a:defRPr sz="3334"/>
            </a:lvl4pPr>
            <a:lvl5pPr lvl="4" algn="r" rtl="0">
              <a:spcBef>
                <a:spcPct val="1000"/>
              </a:spcBef>
              <a:spcAft>
                <a:spcPts val="0"/>
              </a:spcAft>
              <a:buSzPts val="2500"/>
              <a:buNone/>
              <a:defRPr sz="3334"/>
            </a:lvl5pPr>
            <a:lvl6pPr lvl="5" algn="r" rtl="0">
              <a:spcBef>
                <a:spcPct val="1000"/>
              </a:spcBef>
              <a:spcAft>
                <a:spcPts val="0"/>
              </a:spcAft>
              <a:buSzPts val="2500"/>
              <a:buNone/>
              <a:defRPr sz="3334"/>
            </a:lvl6pPr>
            <a:lvl7pPr lvl="6" algn="r" rtl="0">
              <a:spcBef>
                <a:spcPct val="1000"/>
              </a:spcBef>
              <a:spcAft>
                <a:spcPts val="0"/>
              </a:spcAft>
              <a:buSzPts val="2500"/>
              <a:buNone/>
              <a:defRPr sz="3334"/>
            </a:lvl7pPr>
            <a:lvl8pPr lvl="7" algn="r" rtl="0">
              <a:spcBef>
                <a:spcPct val="1000"/>
              </a:spcBef>
              <a:spcAft>
                <a:spcPts val="0"/>
              </a:spcAft>
              <a:buSzPts val="2500"/>
              <a:buNone/>
              <a:defRPr sz="3334"/>
            </a:lvl8pPr>
            <a:lvl9pPr lvl="8" algn="r" rtl="0">
              <a:spcBef>
                <a:spcPct val="1000"/>
              </a:spcBef>
              <a:spcAft>
                <a:spcPts val="0"/>
              </a:spcAft>
              <a:buSzPts val="2500"/>
              <a:buNone/>
              <a:defRPr sz="3334"/>
            </a:lvl9pPr>
          </a:lstStyle>
          <a:p>
            <a:endParaRPr/>
          </a:p>
        </p:txBody>
      </p:sp>
      <p:sp>
        <p:nvSpPr>
          <p:cNvPr id="233" name="Google Shape;233;p25"/>
          <p:cNvSpPr txBox="1">
            <a:spLocks noGrp="1"/>
          </p:cNvSpPr>
          <p:nvPr>
            <p:ph type="subTitle" idx="1"/>
          </p:nvPr>
        </p:nvSpPr>
        <p:spPr>
          <a:xfrm>
            <a:off x="6920633" y="3325867"/>
            <a:ext cx="3788400" cy="1567600"/>
          </a:xfrm>
          <a:prstGeom prst="rect">
            <a:avLst/>
          </a:prstGeom>
        </p:spPr>
        <p:txBody>
          <a:bodyPr spcFirstLastPara="1" wrap="square" lIns="91425" tIns="91425" rIns="91425" bIns="91425" anchor="t" anchorCtr="0">
            <a:noAutofit/>
          </a:bodyPr>
          <a:lstStyle>
            <a:lvl1pPr lvl="0" algn="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1pPr>
            <a:lvl2pPr lvl="1" algn="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2pPr>
            <a:lvl3pPr lvl="2" algn="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3pPr>
            <a:lvl4pPr lvl="3" algn="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4pPr>
            <a:lvl5pPr lvl="4" algn="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5pPr>
            <a:lvl6pPr lvl="5" algn="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6pPr>
            <a:lvl7pPr lvl="6" algn="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7pPr>
            <a:lvl8pPr lvl="7" algn="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8pPr>
            <a:lvl9pPr lvl="8" algn="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9pPr>
          </a:lstStyle>
          <a:p>
            <a:endParaRPr/>
          </a:p>
        </p:txBody>
      </p:sp>
      <p:sp>
        <p:nvSpPr>
          <p:cNvPr id="234" name="Google Shape;234;p25"/>
          <p:cNvSpPr/>
          <p:nvPr/>
        </p:nvSpPr>
        <p:spPr>
          <a:xfrm flipH="1">
            <a:off x="5597887" y="6248400"/>
            <a:ext cx="5468989" cy="2526157"/>
          </a:xfrm>
          <a:custGeom>
            <a:avLst/>
            <a:gdLst/>
            <a:ahLst/>
            <a:cxnLst/>
            <a:rect l="l" t="t" r="r" b="b"/>
            <a:pathLst>
              <a:path w="39455" h="40762" extrusionOk="0">
                <a:moveTo>
                  <a:pt x="19728" y="1"/>
                </a:moveTo>
                <a:cubicBezTo>
                  <a:pt x="8816" y="1"/>
                  <a:pt x="1" y="9119"/>
                  <a:pt x="1" y="20366"/>
                </a:cubicBezTo>
                <a:cubicBezTo>
                  <a:pt x="1" y="31612"/>
                  <a:pt x="8816" y="40761"/>
                  <a:pt x="19728" y="40761"/>
                </a:cubicBezTo>
                <a:cubicBezTo>
                  <a:pt x="30640" y="40761"/>
                  <a:pt x="39454" y="31612"/>
                  <a:pt x="39454" y="20366"/>
                </a:cubicBezTo>
                <a:cubicBezTo>
                  <a:pt x="39454" y="9119"/>
                  <a:pt x="30640" y="1"/>
                  <a:pt x="19728"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35" name="Google Shape;235;p25"/>
          <p:cNvSpPr/>
          <p:nvPr/>
        </p:nvSpPr>
        <p:spPr>
          <a:xfrm flipH="1">
            <a:off x="-1477399" y="-375045"/>
            <a:ext cx="2884053" cy="2697637"/>
          </a:xfrm>
          <a:custGeom>
            <a:avLst/>
            <a:gdLst/>
            <a:ahLst/>
            <a:cxnLst/>
            <a:rect l="l" t="t" r="r" b="b"/>
            <a:pathLst>
              <a:path w="46537" h="43529" extrusionOk="0">
                <a:moveTo>
                  <a:pt x="20184" y="0"/>
                </a:moveTo>
                <a:cubicBezTo>
                  <a:pt x="17386" y="0"/>
                  <a:pt x="14584" y="453"/>
                  <a:pt x="11885" y="1357"/>
                </a:cubicBezTo>
                <a:cubicBezTo>
                  <a:pt x="7265" y="2877"/>
                  <a:pt x="0" y="6372"/>
                  <a:pt x="1277" y="12664"/>
                </a:cubicBezTo>
                <a:cubicBezTo>
                  <a:pt x="1703" y="14792"/>
                  <a:pt x="3222" y="16524"/>
                  <a:pt x="5259" y="17223"/>
                </a:cubicBezTo>
                <a:cubicBezTo>
                  <a:pt x="6870" y="17771"/>
                  <a:pt x="8663" y="17558"/>
                  <a:pt x="10274" y="18166"/>
                </a:cubicBezTo>
                <a:cubicBezTo>
                  <a:pt x="12767" y="19108"/>
                  <a:pt x="14226" y="21813"/>
                  <a:pt x="14894" y="24458"/>
                </a:cubicBezTo>
                <a:cubicBezTo>
                  <a:pt x="15563" y="27102"/>
                  <a:pt x="15715" y="29898"/>
                  <a:pt x="16718" y="32452"/>
                </a:cubicBezTo>
                <a:cubicBezTo>
                  <a:pt x="18147" y="36160"/>
                  <a:pt x="21277" y="38926"/>
                  <a:pt x="24651" y="40871"/>
                </a:cubicBezTo>
                <a:cubicBezTo>
                  <a:pt x="27330" y="42426"/>
                  <a:pt x="30309" y="43529"/>
                  <a:pt x="33294" y="43529"/>
                </a:cubicBezTo>
                <a:cubicBezTo>
                  <a:pt x="34102" y="43529"/>
                  <a:pt x="34912" y="43447"/>
                  <a:pt x="35715" y="43272"/>
                </a:cubicBezTo>
                <a:cubicBezTo>
                  <a:pt x="39333" y="42482"/>
                  <a:pt x="42403" y="39807"/>
                  <a:pt x="44165" y="36494"/>
                </a:cubicBezTo>
                <a:cubicBezTo>
                  <a:pt x="45959" y="33151"/>
                  <a:pt x="46536" y="29260"/>
                  <a:pt x="46324" y="25461"/>
                </a:cubicBezTo>
                <a:cubicBezTo>
                  <a:pt x="45716" y="15278"/>
                  <a:pt x="39089" y="5734"/>
                  <a:pt x="29940" y="1904"/>
                </a:cubicBezTo>
                <a:cubicBezTo>
                  <a:pt x="26809" y="635"/>
                  <a:pt x="23498" y="0"/>
                  <a:pt x="20184"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36" name="Google Shape;236;p25"/>
          <p:cNvSpPr/>
          <p:nvPr/>
        </p:nvSpPr>
        <p:spPr>
          <a:xfrm flipH="1">
            <a:off x="7554289" y="-1431833"/>
            <a:ext cx="4986064" cy="3417148"/>
          </a:xfrm>
          <a:custGeom>
            <a:avLst/>
            <a:gdLst/>
            <a:ahLst/>
            <a:cxnLst/>
            <a:rect l="l" t="t" r="r" b="b"/>
            <a:pathLst>
              <a:path w="80455" h="55139" extrusionOk="0">
                <a:moveTo>
                  <a:pt x="39610" y="0"/>
                </a:moveTo>
                <a:cubicBezTo>
                  <a:pt x="38635" y="0"/>
                  <a:pt x="37659" y="30"/>
                  <a:pt x="36684" y="90"/>
                </a:cubicBezTo>
                <a:cubicBezTo>
                  <a:pt x="28021" y="637"/>
                  <a:pt x="19389" y="3555"/>
                  <a:pt x="12641" y="9117"/>
                </a:cubicBezTo>
                <a:cubicBezTo>
                  <a:pt x="5863" y="14710"/>
                  <a:pt x="1091" y="23069"/>
                  <a:pt x="483" y="32005"/>
                </a:cubicBezTo>
                <a:cubicBezTo>
                  <a:pt x="0" y="38734"/>
                  <a:pt x="3681" y="55139"/>
                  <a:pt x="12448" y="55139"/>
                </a:cubicBezTo>
                <a:cubicBezTo>
                  <a:pt x="12512" y="55139"/>
                  <a:pt x="12577" y="55138"/>
                  <a:pt x="12641" y="55136"/>
                </a:cubicBezTo>
                <a:cubicBezTo>
                  <a:pt x="17049" y="55015"/>
                  <a:pt x="22368" y="51094"/>
                  <a:pt x="26866" y="50091"/>
                </a:cubicBezTo>
                <a:cubicBezTo>
                  <a:pt x="32338" y="48844"/>
                  <a:pt x="37900" y="48449"/>
                  <a:pt x="43462" y="47932"/>
                </a:cubicBezTo>
                <a:cubicBezTo>
                  <a:pt x="54800" y="46899"/>
                  <a:pt x="67171" y="44954"/>
                  <a:pt x="74861" y="36261"/>
                </a:cubicBezTo>
                <a:cubicBezTo>
                  <a:pt x="78235" y="32431"/>
                  <a:pt x="80454" y="27111"/>
                  <a:pt x="79299" y="22066"/>
                </a:cubicBezTo>
                <a:cubicBezTo>
                  <a:pt x="78387" y="18114"/>
                  <a:pt x="75530" y="14923"/>
                  <a:pt x="72521" y="12309"/>
                </a:cubicBezTo>
                <a:cubicBezTo>
                  <a:pt x="63391" y="4415"/>
                  <a:pt x="51509" y="0"/>
                  <a:pt x="39610"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37" name="Google Shape;237;p25"/>
          <p:cNvSpPr/>
          <p:nvPr/>
        </p:nvSpPr>
        <p:spPr>
          <a:xfrm rot="4358284" flipH="1">
            <a:off x="-3147527" y="4242296"/>
            <a:ext cx="5370569" cy="2441821"/>
          </a:xfrm>
          <a:custGeom>
            <a:avLst/>
            <a:gdLst/>
            <a:ahLst/>
            <a:cxnLst/>
            <a:rect l="l" t="t" r="r" b="b"/>
            <a:pathLst>
              <a:path w="86659" h="39401" extrusionOk="0">
                <a:moveTo>
                  <a:pt x="25327" y="0"/>
                </a:moveTo>
                <a:cubicBezTo>
                  <a:pt x="18767" y="0"/>
                  <a:pt x="12189" y="2541"/>
                  <a:pt x="7477" y="7141"/>
                </a:cubicBezTo>
                <a:cubicBezTo>
                  <a:pt x="2644" y="11914"/>
                  <a:pt x="0" y="18692"/>
                  <a:pt x="61" y="25440"/>
                </a:cubicBezTo>
                <a:cubicBezTo>
                  <a:pt x="91" y="27567"/>
                  <a:pt x="0" y="31245"/>
                  <a:pt x="1611" y="32795"/>
                </a:cubicBezTo>
                <a:cubicBezTo>
                  <a:pt x="3465" y="34619"/>
                  <a:pt x="8602" y="35379"/>
                  <a:pt x="11064" y="36048"/>
                </a:cubicBezTo>
                <a:cubicBezTo>
                  <a:pt x="17721" y="37902"/>
                  <a:pt x="24560" y="38966"/>
                  <a:pt x="31460" y="39300"/>
                </a:cubicBezTo>
                <a:cubicBezTo>
                  <a:pt x="32963" y="39367"/>
                  <a:pt x="34466" y="39400"/>
                  <a:pt x="35969" y="39400"/>
                </a:cubicBezTo>
                <a:cubicBezTo>
                  <a:pt x="48104" y="39400"/>
                  <a:pt x="60168" y="37221"/>
                  <a:pt x="71582" y="32947"/>
                </a:cubicBezTo>
                <a:cubicBezTo>
                  <a:pt x="76567" y="31063"/>
                  <a:pt x="81734" y="28509"/>
                  <a:pt x="84287" y="23829"/>
                </a:cubicBezTo>
                <a:cubicBezTo>
                  <a:pt x="86658" y="19421"/>
                  <a:pt x="86050" y="13646"/>
                  <a:pt x="83011" y="9634"/>
                </a:cubicBezTo>
                <a:cubicBezTo>
                  <a:pt x="80243" y="5980"/>
                  <a:pt x="75659" y="3889"/>
                  <a:pt x="71098" y="3889"/>
                </a:cubicBezTo>
                <a:cubicBezTo>
                  <a:pt x="70651" y="3889"/>
                  <a:pt x="70203" y="3909"/>
                  <a:pt x="69758" y="3950"/>
                </a:cubicBezTo>
                <a:cubicBezTo>
                  <a:pt x="63922" y="4467"/>
                  <a:pt x="58664" y="8114"/>
                  <a:pt x="52828" y="8266"/>
                </a:cubicBezTo>
                <a:cubicBezTo>
                  <a:pt x="52723" y="8268"/>
                  <a:pt x="52618" y="8269"/>
                  <a:pt x="52513" y="8269"/>
                </a:cubicBezTo>
                <a:cubicBezTo>
                  <a:pt x="45415" y="8269"/>
                  <a:pt x="39354" y="3249"/>
                  <a:pt x="32584" y="1093"/>
                </a:cubicBezTo>
                <a:cubicBezTo>
                  <a:pt x="30234" y="356"/>
                  <a:pt x="27781" y="0"/>
                  <a:pt x="25327"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Tree>
    <p:extLst>
      <p:ext uri="{BB962C8B-B14F-4D97-AF65-F5344CB8AC3E}">
        <p14:creationId xmlns:p14="http://schemas.microsoft.com/office/powerpoint/2010/main" val="36801604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Numbers and text ">
  <p:cSld name="Numbers and text ">
    <p:spTree>
      <p:nvGrpSpPr>
        <p:cNvPr id="1" name="Shape 259"/>
        <p:cNvGrpSpPr/>
        <p:nvPr/>
      </p:nvGrpSpPr>
      <p:grpSpPr>
        <a:xfrm>
          <a:off x="0" y="0"/>
          <a:ext cx="0" cy="0"/>
          <a:chOff x="0" y="0"/>
          <a:chExt cx="0" cy="0"/>
        </a:xfrm>
      </p:grpSpPr>
      <p:sp>
        <p:nvSpPr>
          <p:cNvPr id="260" name="Google Shape;260;p29"/>
          <p:cNvSpPr txBox="1">
            <a:spLocks noGrp="1"/>
          </p:cNvSpPr>
          <p:nvPr>
            <p:ph type="subTitle" idx="1"/>
          </p:nvPr>
        </p:nvSpPr>
        <p:spPr>
          <a:xfrm>
            <a:off x="3777800" y="2144667"/>
            <a:ext cx="4636400" cy="556400"/>
          </a:xfrm>
          <a:prstGeom prst="rect">
            <a:avLst/>
          </a:prstGeom>
        </p:spPr>
        <p:txBody>
          <a:bodyPr spcFirstLastPara="1" wrap="square" lIns="91425" tIns="91425" rIns="91425" bIns="91425" anchor="t" anchorCtr="0">
            <a:noAutofit/>
          </a:bodyPr>
          <a:lstStyle>
            <a:lvl1pPr lvl="0"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1pPr>
            <a:lvl2pPr lvl="1"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2pPr>
            <a:lvl3pPr lvl="2"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3pPr>
            <a:lvl4pPr lvl="3"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4pPr>
            <a:lvl5pPr lvl="4"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5pPr>
            <a:lvl6pPr lvl="5"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6pPr>
            <a:lvl7pPr lvl="6"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7pPr>
            <a:lvl8pPr lvl="7"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8pPr>
            <a:lvl9pPr lvl="8"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9pPr>
          </a:lstStyle>
          <a:p>
            <a:endParaRPr/>
          </a:p>
        </p:txBody>
      </p:sp>
      <p:sp>
        <p:nvSpPr>
          <p:cNvPr id="261" name="Google Shape;261;p29"/>
          <p:cNvSpPr txBox="1">
            <a:spLocks noGrp="1"/>
          </p:cNvSpPr>
          <p:nvPr>
            <p:ph type="subTitle" idx="2"/>
          </p:nvPr>
        </p:nvSpPr>
        <p:spPr>
          <a:xfrm>
            <a:off x="3777800" y="3664881"/>
            <a:ext cx="4636400" cy="556400"/>
          </a:xfrm>
          <a:prstGeom prst="rect">
            <a:avLst/>
          </a:prstGeom>
        </p:spPr>
        <p:txBody>
          <a:bodyPr spcFirstLastPara="1" wrap="square" lIns="91425" tIns="91425" rIns="91425" bIns="91425" anchor="t" anchorCtr="0">
            <a:noAutofit/>
          </a:bodyPr>
          <a:lstStyle>
            <a:lvl1pPr lvl="0"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1pPr>
            <a:lvl2pPr lvl="1"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2pPr>
            <a:lvl3pPr lvl="2"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3pPr>
            <a:lvl4pPr lvl="3"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4pPr>
            <a:lvl5pPr lvl="4"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5pPr>
            <a:lvl6pPr lvl="5"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6pPr>
            <a:lvl7pPr lvl="6"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7pPr>
            <a:lvl8pPr lvl="7"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8pPr>
            <a:lvl9pPr lvl="8"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9pPr>
          </a:lstStyle>
          <a:p>
            <a:endParaRPr/>
          </a:p>
        </p:txBody>
      </p:sp>
      <p:sp>
        <p:nvSpPr>
          <p:cNvPr id="262" name="Google Shape;262;p29"/>
          <p:cNvSpPr txBox="1">
            <a:spLocks noGrp="1"/>
          </p:cNvSpPr>
          <p:nvPr>
            <p:ph type="subTitle" idx="3"/>
          </p:nvPr>
        </p:nvSpPr>
        <p:spPr>
          <a:xfrm>
            <a:off x="3777800" y="5185700"/>
            <a:ext cx="4636400" cy="556400"/>
          </a:xfrm>
          <a:prstGeom prst="rect">
            <a:avLst/>
          </a:prstGeom>
        </p:spPr>
        <p:txBody>
          <a:bodyPr spcFirstLastPara="1" wrap="square" lIns="91425" tIns="91425" rIns="91425" bIns="91425" anchor="t" anchorCtr="0">
            <a:noAutofit/>
          </a:bodyPr>
          <a:lstStyle>
            <a:lvl1pPr lvl="0"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1pPr>
            <a:lvl2pPr lvl="1"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2pPr>
            <a:lvl3pPr lvl="2"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3pPr>
            <a:lvl4pPr lvl="3"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4pPr>
            <a:lvl5pPr lvl="4"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5pPr>
            <a:lvl6pPr lvl="5"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6pPr>
            <a:lvl7pPr lvl="6"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7pPr>
            <a:lvl8pPr lvl="7"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8pPr>
            <a:lvl9pPr lvl="8"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9pPr>
          </a:lstStyle>
          <a:p>
            <a:endParaRPr/>
          </a:p>
        </p:txBody>
      </p:sp>
      <p:sp>
        <p:nvSpPr>
          <p:cNvPr id="263" name="Google Shape;263;p29"/>
          <p:cNvSpPr txBox="1">
            <a:spLocks noGrp="1"/>
          </p:cNvSpPr>
          <p:nvPr>
            <p:ph type="title" hasCustomPrompt="1"/>
          </p:nvPr>
        </p:nvSpPr>
        <p:spPr>
          <a:xfrm>
            <a:off x="3712000" y="1522300"/>
            <a:ext cx="4768000" cy="622400"/>
          </a:xfrm>
          <a:prstGeom prst="rect">
            <a:avLst/>
          </a:prstGeom>
        </p:spPr>
        <p:txBody>
          <a:bodyPr spcFirstLastPara="1" wrap="square" lIns="91425" tIns="91425" rIns="91425" bIns="91425" anchor="ctr" anchorCtr="0">
            <a:noAutofit/>
          </a:bodyPr>
          <a:lstStyle>
            <a:lvl1pPr lvl="0" algn="ctr" rtl="0">
              <a:spcBef>
                <a:spcPct val="1000"/>
              </a:spcBef>
              <a:spcAft>
                <a:spcPts val="0"/>
              </a:spcAft>
              <a:buSzPts val="3600"/>
              <a:buNone/>
              <a:defRPr sz="4800"/>
            </a:lvl1pPr>
            <a:lvl2pPr lvl="1" algn="ctr" rtl="0">
              <a:spcBef>
                <a:spcPct val="1000"/>
              </a:spcBef>
              <a:spcAft>
                <a:spcPts val="0"/>
              </a:spcAft>
              <a:buSzPts val="3600"/>
              <a:buNone/>
              <a:defRPr sz="4800"/>
            </a:lvl2pPr>
            <a:lvl3pPr lvl="2" algn="ctr" rtl="0">
              <a:spcBef>
                <a:spcPct val="1000"/>
              </a:spcBef>
              <a:spcAft>
                <a:spcPts val="0"/>
              </a:spcAft>
              <a:buSzPts val="3600"/>
              <a:buNone/>
              <a:defRPr sz="4800"/>
            </a:lvl3pPr>
            <a:lvl4pPr lvl="3" algn="ctr" rtl="0">
              <a:spcBef>
                <a:spcPct val="1000"/>
              </a:spcBef>
              <a:spcAft>
                <a:spcPts val="0"/>
              </a:spcAft>
              <a:buSzPts val="3600"/>
              <a:buNone/>
              <a:defRPr sz="4800"/>
            </a:lvl4pPr>
            <a:lvl5pPr lvl="4" algn="ctr" rtl="0">
              <a:spcBef>
                <a:spcPct val="1000"/>
              </a:spcBef>
              <a:spcAft>
                <a:spcPts val="0"/>
              </a:spcAft>
              <a:buSzPts val="3600"/>
              <a:buNone/>
              <a:defRPr sz="4800"/>
            </a:lvl5pPr>
            <a:lvl6pPr lvl="5" algn="ctr" rtl="0">
              <a:spcBef>
                <a:spcPct val="1000"/>
              </a:spcBef>
              <a:spcAft>
                <a:spcPts val="0"/>
              </a:spcAft>
              <a:buSzPts val="3600"/>
              <a:buNone/>
              <a:defRPr sz="4800"/>
            </a:lvl6pPr>
            <a:lvl7pPr lvl="6" algn="ctr" rtl="0">
              <a:spcBef>
                <a:spcPct val="1000"/>
              </a:spcBef>
              <a:spcAft>
                <a:spcPts val="0"/>
              </a:spcAft>
              <a:buSzPts val="3600"/>
              <a:buNone/>
              <a:defRPr sz="4800"/>
            </a:lvl7pPr>
            <a:lvl8pPr lvl="7" algn="ctr" rtl="0">
              <a:spcBef>
                <a:spcPct val="1000"/>
              </a:spcBef>
              <a:spcAft>
                <a:spcPts val="0"/>
              </a:spcAft>
              <a:buSzPts val="3600"/>
              <a:buNone/>
              <a:defRPr sz="4800"/>
            </a:lvl8pPr>
            <a:lvl9pPr lvl="8" algn="ctr" rtl="0">
              <a:spcBef>
                <a:spcPct val="1000"/>
              </a:spcBef>
              <a:spcAft>
                <a:spcPts val="0"/>
              </a:spcAft>
              <a:buSzPts val="3600"/>
              <a:buNone/>
              <a:defRPr sz="4800"/>
            </a:lvl9pPr>
          </a:lstStyle>
          <a:p>
            <a:r>
              <a:t>xx%</a:t>
            </a:r>
          </a:p>
        </p:txBody>
      </p:sp>
      <p:sp>
        <p:nvSpPr>
          <p:cNvPr id="264" name="Google Shape;264;p29"/>
          <p:cNvSpPr txBox="1">
            <a:spLocks noGrp="1"/>
          </p:cNvSpPr>
          <p:nvPr>
            <p:ph type="title" idx="4" hasCustomPrompt="1"/>
          </p:nvPr>
        </p:nvSpPr>
        <p:spPr>
          <a:xfrm>
            <a:off x="3712000" y="3012667"/>
            <a:ext cx="4768000" cy="622400"/>
          </a:xfrm>
          <a:prstGeom prst="rect">
            <a:avLst/>
          </a:prstGeom>
        </p:spPr>
        <p:txBody>
          <a:bodyPr spcFirstLastPara="1" wrap="square" lIns="91425" tIns="91425" rIns="91425" bIns="91425" anchor="ctr" anchorCtr="0">
            <a:noAutofit/>
          </a:bodyPr>
          <a:lstStyle>
            <a:lvl1pPr lvl="0" algn="ctr" rtl="0">
              <a:spcBef>
                <a:spcPct val="1000"/>
              </a:spcBef>
              <a:spcAft>
                <a:spcPts val="0"/>
              </a:spcAft>
              <a:buSzPts val="3600"/>
              <a:buNone/>
              <a:defRPr sz="4800"/>
            </a:lvl1pPr>
            <a:lvl2pPr lvl="1" algn="ctr" rtl="0">
              <a:spcBef>
                <a:spcPct val="1000"/>
              </a:spcBef>
              <a:spcAft>
                <a:spcPts val="0"/>
              </a:spcAft>
              <a:buSzPts val="3600"/>
              <a:buNone/>
              <a:defRPr sz="4800"/>
            </a:lvl2pPr>
            <a:lvl3pPr lvl="2" algn="ctr" rtl="0">
              <a:spcBef>
                <a:spcPct val="1000"/>
              </a:spcBef>
              <a:spcAft>
                <a:spcPts val="0"/>
              </a:spcAft>
              <a:buSzPts val="3600"/>
              <a:buNone/>
              <a:defRPr sz="4800"/>
            </a:lvl3pPr>
            <a:lvl4pPr lvl="3" algn="ctr" rtl="0">
              <a:spcBef>
                <a:spcPct val="1000"/>
              </a:spcBef>
              <a:spcAft>
                <a:spcPts val="0"/>
              </a:spcAft>
              <a:buSzPts val="3600"/>
              <a:buNone/>
              <a:defRPr sz="4800"/>
            </a:lvl4pPr>
            <a:lvl5pPr lvl="4" algn="ctr" rtl="0">
              <a:spcBef>
                <a:spcPct val="1000"/>
              </a:spcBef>
              <a:spcAft>
                <a:spcPts val="0"/>
              </a:spcAft>
              <a:buSzPts val="3600"/>
              <a:buNone/>
              <a:defRPr sz="4800"/>
            </a:lvl5pPr>
            <a:lvl6pPr lvl="5" algn="ctr" rtl="0">
              <a:spcBef>
                <a:spcPct val="1000"/>
              </a:spcBef>
              <a:spcAft>
                <a:spcPts val="0"/>
              </a:spcAft>
              <a:buSzPts val="3600"/>
              <a:buNone/>
              <a:defRPr sz="4800"/>
            </a:lvl6pPr>
            <a:lvl7pPr lvl="6" algn="ctr" rtl="0">
              <a:spcBef>
                <a:spcPct val="1000"/>
              </a:spcBef>
              <a:spcAft>
                <a:spcPts val="0"/>
              </a:spcAft>
              <a:buSzPts val="3600"/>
              <a:buNone/>
              <a:defRPr sz="4800"/>
            </a:lvl7pPr>
            <a:lvl8pPr lvl="7" algn="ctr" rtl="0">
              <a:spcBef>
                <a:spcPct val="1000"/>
              </a:spcBef>
              <a:spcAft>
                <a:spcPts val="0"/>
              </a:spcAft>
              <a:buSzPts val="3600"/>
              <a:buNone/>
              <a:defRPr sz="4800"/>
            </a:lvl8pPr>
            <a:lvl9pPr lvl="8" algn="ctr" rtl="0">
              <a:spcBef>
                <a:spcPct val="1000"/>
              </a:spcBef>
              <a:spcAft>
                <a:spcPts val="0"/>
              </a:spcAft>
              <a:buSzPts val="3600"/>
              <a:buNone/>
              <a:defRPr sz="4800"/>
            </a:lvl9pPr>
          </a:lstStyle>
          <a:p>
            <a:r>
              <a:t>xx%</a:t>
            </a:r>
          </a:p>
        </p:txBody>
      </p:sp>
      <p:sp>
        <p:nvSpPr>
          <p:cNvPr id="265" name="Google Shape;265;p29"/>
          <p:cNvSpPr txBox="1">
            <a:spLocks noGrp="1"/>
          </p:cNvSpPr>
          <p:nvPr>
            <p:ph type="title" idx="5" hasCustomPrompt="1"/>
          </p:nvPr>
        </p:nvSpPr>
        <p:spPr>
          <a:xfrm>
            <a:off x="3712000" y="4563300"/>
            <a:ext cx="4768000" cy="622400"/>
          </a:xfrm>
          <a:prstGeom prst="rect">
            <a:avLst/>
          </a:prstGeom>
        </p:spPr>
        <p:txBody>
          <a:bodyPr spcFirstLastPara="1" wrap="square" lIns="91425" tIns="91425" rIns="91425" bIns="91425" anchor="ctr" anchorCtr="0">
            <a:noAutofit/>
          </a:bodyPr>
          <a:lstStyle>
            <a:lvl1pPr lvl="0" algn="ctr" rtl="0">
              <a:spcBef>
                <a:spcPct val="1000"/>
              </a:spcBef>
              <a:spcAft>
                <a:spcPts val="0"/>
              </a:spcAft>
              <a:buSzPts val="3600"/>
              <a:buNone/>
              <a:defRPr sz="4800"/>
            </a:lvl1pPr>
            <a:lvl2pPr lvl="1" algn="ctr" rtl="0">
              <a:spcBef>
                <a:spcPct val="1000"/>
              </a:spcBef>
              <a:spcAft>
                <a:spcPts val="0"/>
              </a:spcAft>
              <a:buSzPts val="3600"/>
              <a:buNone/>
              <a:defRPr sz="4800"/>
            </a:lvl2pPr>
            <a:lvl3pPr lvl="2" algn="ctr" rtl="0">
              <a:spcBef>
                <a:spcPct val="1000"/>
              </a:spcBef>
              <a:spcAft>
                <a:spcPts val="0"/>
              </a:spcAft>
              <a:buSzPts val="3600"/>
              <a:buNone/>
              <a:defRPr sz="4800"/>
            </a:lvl3pPr>
            <a:lvl4pPr lvl="3" algn="ctr" rtl="0">
              <a:spcBef>
                <a:spcPct val="1000"/>
              </a:spcBef>
              <a:spcAft>
                <a:spcPts val="0"/>
              </a:spcAft>
              <a:buSzPts val="3600"/>
              <a:buNone/>
              <a:defRPr sz="4800"/>
            </a:lvl4pPr>
            <a:lvl5pPr lvl="4" algn="ctr" rtl="0">
              <a:spcBef>
                <a:spcPct val="1000"/>
              </a:spcBef>
              <a:spcAft>
                <a:spcPts val="0"/>
              </a:spcAft>
              <a:buSzPts val="3600"/>
              <a:buNone/>
              <a:defRPr sz="4800"/>
            </a:lvl5pPr>
            <a:lvl6pPr lvl="5" algn="ctr" rtl="0">
              <a:spcBef>
                <a:spcPct val="1000"/>
              </a:spcBef>
              <a:spcAft>
                <a:spcPts val="0"/>
              </a:spcAft>
              <a:buSzPts val="3600"/>
              <a:buNone/>
              <a:defRPr sz="4800"/>
            </a:lvl6pPr>
            <a:lvl7pPr lvl="6" algn="ctr" rtl="0">
              <a:spcBef>
                <a:spcPct val="1000"/>
              </a:spcBef>
              <a:spcAft>
                <a:spcPts val="0"/>
              </a:spcAft>
              <a:buSzPts val="3600"/>
              <a:buNone/>
              <a:defRPr sz="4800"/>
            </a:lvl7pPr>
            <a:lvl8pPr lvl="7" algn="ctr" rtl="0">
              <a:spcBef>
                <a:spcPct val="1000"/>
              </a:spcBef>
              <a:spcAft>
                <a:spcPts val="0"/>
              </a:spcAft>
              <a:buSzPts val="3600"/>
              <a:buNone/>
              <a:defRPr sz="4800"/>
            </a:lvl8pPr>
            <a:lvl9pPr lvl="8" algn="ctr" rtl="0">
              <a:spcBef>
                <a:spcPct val="1000"/>
              </a:spcBef>
              <a:spcAft>
                <a:spcPts val="0"/>
              </a:spcAft>
              <a:buSzPts val="3600"/>
              <a:buNone/>
              <a:defRPr sz="4800"/>
            </a:lvl9pPr>
          </a:lstStyle>
          <a:p>
            <a:r>
              <a:t>xx%</a:t>
            </a:r>
          </a:p>
        </p:txBody>
      </p:sp>
      <p:sp>
        <p:nvSpPr>
          <p:cNvPr id="266" name="Google Shape;266;p29"/>
          <p:cNvSpPr/>
          <p:nvPr/>
        </p:nvSpPr>
        <p:spPr>
          <a:xfrm>
            <a:off x="10697355" y="4887507"/>
            <a:ext cx="4059439" cy="3392916"/>
          </a:xfrm>
          <a:custGeom>
            <a:avLst/>
            <a:gdLst/>
            <a:ahLst/>
            <a:cxnLst/>
            <a:rect l="l" t="t" r="r" b="b"/>
            <a:pathLst>
              <a:path w="65503" h="54748" extrusionOk="0">
                <a:moveTo>
                  <a:pt x="25723" y="0"/>
                </a:moveTo>
                <a:cubicBezTo>
                  <a:pt x="24144" y="0"/>
                  <a:pt x="22575" y="187"/>
                  <a:pt x="21064" y="677"/>
                </a:cubicBezTo>
                <a:cubicBezTo>
                  <a:pt x="15259" y="2561"/>
                  <a:pt x="11702" y="8306"/>
                  <a:pt x="8784" y="13625"/>
                </a:cubicBezTo>
                <a:cubicBezTo>
                  <a:pt x="5563" y="19431"/>
                  <a:pt x="2401" y="25388"/>
                  <a:pt x="1186" y="31863"/>
                </a:cubicBezTo>
                <a:cubicBezTo>
                  <a:pt x="0" y="38337"/>
                  <a:pt x="1034" y="45450"/>
                  <a:pt x="5411" y="50222"/>
                </a:cubicBezTo>
                <a:cubicBezTo>
                  <a:pt x="8030" y="53078"/>
                  <a:pt x="12001" y="54747"/>
                  <a:pt x="15894" y="54747"/>
                </a:cubicBezTo>
                <a:cubicBezTo>
                  <a:pt x="18505" y="54747"/>
                  <a:pt x="21081" y="53997"/>
                  <a:pt x="23192" y="52349"/>
                </a:cubicBezTo>
                <a:cubicBezTo>
                  <a:pt x="28785" y="47972"/>
                  <a:pt x="29727" y="39158"/>
                  <a:pt x="35867" y="35601"/>
                </a:cubicBezTo>
                <a:cubicBezTo>
                  <a:pt x="38002" y="34383"/>
                  <a:pt x="40368" y="34028"/>
                  <a:pt x="42803" y="34028"/>
                </a:cubicBezTo>
                <a:cubicBezTo>
                  <a:pt x="45289" y="34028"/>
                  <a:pt x="47848" y="34399"/>
                  <a:pt x="50305" y="34598"/>
                </a:cubicBezTo>
                <a:cubicBezTo>
                  <a:pt x="51011" y="34660"/>
                  <a:pt x="51739" y="34694"/>
                  <a:pt x="52475" y="34694"/>
                </a:cubicBezTo>
                <a:cubicBezTo>
                  <a:pt x="56811" y="34694"/>
                  <a:pt x="61422" y="33507"/>
                  <a:pt x="63345" y="29765"/>
                </a:cubicBezTo>
                <a:cubicBezTo>
                  <a:pt x="65503" y="25571"/>
                  <a:pt x="63010" y="20677"/>
                  <a:pt x="60123" y="17151"/>
                </a:cubicBezTo>
                <a:cubicBezTo>
                  <a:pt x="52554" y="8002"/>
                  <a:pt x="42980" y="2713"/>
                  <a:pt x="31247" y="586"/>
                </a:cubicBezTo>
                <a:cubicBezTo>
                  <a:pt x="29442" y="258"/>
                  <a:pt x="27575" y="0"/>
                  <a:pt x="25723"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67" name="Google Shape;267;p29"/>
          <p:cNvSpPr/>
          <p:nvPr/>
        </p:nvSpPr>
        <p:spPr>
          <a:xfrm>
            <a:off x="-1395972" y="5229268"/>
            <a:ext cx="2445157" cy="2526157"/>
          </a:xfrm>
          <a:custGeom>
            <a:avLst/>
            <a:gdLst/>
            <a:ahLst/>
            <a:cxnLst/>
            <a:rect l="l" t="t" r="r" b="b"/>
            <a:pathLst>
              <a:path w="39455" h="40762" extrusionOk="0">
                <a:moveTo>
                  <a:pt x="19728" y="1"/>
                </a:moveTo>
                <a:cubicBezTo>
                  <a:pt x="8816" y="1"/>
                  <a:pt x="1" y="9119"/>
                  <a:pt x="1" y="20366"/>
                </a:cubicBezTo>
                <a:cubicBezTo>
                  <a:pt x="1" y="31612"/>
                  <a:pt x="8816" y="40761"/>
                  <a:pt x="19728" y="40761"/>
                </a:cubicBezTo>
                <a:cubicBezTo>
                  <a:pt x="30640" y="40761"/>
                  <a:pt x="39454" y="31612"/>
                  <a:pt x="39454" y="20366"/>
                </a:cubicBezTo>
                <a:cubicBezTo>
                  <a:pt x="39454" y="9119"/>
                  <a:pt x="30640" y="1"/>
                  <a:pt x="19728"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68" name="Google Shape;268;p29"/>
          <p:cNvSpPr/>
          <p:nvPr/>
        </p:nvSpPr>
        <p:spPr>
          <a:xfrm>
            <a:off x="10068167" y="-566179"/>
            <a:ext cx="2884053" cy="2697637"/>
          </a:xfrm>
          <a:custGeom>
            <a:avLst/>
            <a:gdLst/>
            <a:ahLst/>
            <a:cxnLst/>
            <a:rect l="l" t="t" r="r" b="b"/>
            <a:pathLst>
              <a:path w="46537" h="43529" extrusionOk="0">
                <a:moveTo>
                  <a:pt x="20184" y="0"/>
                </a:moveTo>
                <a:cubicBezTo>
                  <a:pt x="17386" y="0"/>
                  <a:pt x="14584" y="453"/>
                  <a:pt x="11885" y="1357"/>
                </a:cubicBezTo>
                <a:cubicBezTo>
                  <a:pt x="7265" y="2877"/>
                  <a:pt x="0" y="6372"/>
                  <a:pt x="1277" y="12664"/>
                </a:cubicBezTo>
                <a:cubicBezTo>
                  <a:pt x="1703" y="14792"/>
                  <a:pt x="3222" y="16524"/>
                  <a:pt x="5259" y="17223"/>
                </a:cubicBezTo>
                <a:cubicBezTo>
                  <a:pt x="6870" y="17771"/>
                  <a:pt x="8663" y="17558"/>
                  <a:pt x="10274" y="18166"/>
                </a:cubicBezTo>
                <a:cubicBezTo>
                  <a:pt x="12767" y="19108"/>
                  <a:pt x="14226" y="21813"/>
                  <a:pt x="14894" y="24458"/>
                </a:cubicBezTo>
                <a:cubicBezTo>
                  <a:pt x="15563" y="27102"/>
                  <a:pt x="15715" y="29898"/>
                  <a:pt x="16718" y="32452"/>
                </a:cubicBezTo>
                <a:cubicBezTo>
                  <a:pt x="18147" y="36160"/>
                  <a:pt x="21277" y="38926"/>
                  <a:pt x="24651" y="40871"/>
                </a:cubicBezTo>
                <a:cubicBezTo>
                  <a:pt x="27330" y="42426"/>
                  <a:pt x="30309" y="43529"/>
                  <a:pt x="33294" y="43529"/>
                </a:cubicBezTo>
                <a:cubicBezTo>
                  <a:pt x="34102" y="43529"/>
                  <a:pt x="34912" y="43447"/>
                  <a:pt x="35715" y="43272"/>
                </a:cubicBezTo>
                <a:cubicBezTo>
                  <a:pt x="39333" y="42482"/>
                  <a:pt x="42403" y="39807"/>
                  <a:pt x="44165" y="36494"/>
                </a:cubicBezTo>
                <a:cubicBezTo>
                  <a:pt x="45959" y="33151"/>
                  <a:pt x="46536" y="29260"/>
                  <a:pt x="46324" y="25461"/>
                </a:cubicBezTo>
                <a:cubicBezTo>
                  <a:pt x="45716" y="15278"/>
                  <a:pt x="39089" y="5734"/>
                  <a:pt x="29940" y="1904"/>
                </a:cubicBezTo>
                <a:cubicBezTo>
                  <a:pt x="26809" y="635"/>
                  <a:pt x="23498" y="0"/>
                  <a:pt x="20184"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69" name="Google Shape;269;p29"/>
          <p:cNvSpPr/>
          <p:nvPr/>
        </p:nvSpPr>
        <p:spPr>
          <a:xfrm rot="-2426310">
            <a:off x="-2521711" y="-1352794"/>
            <a:ext cx="4985917" cy="3417047"/>
          </a:xfrm>
          <a:custGeom>
            <a:avLst/>
            <a:gdLst/>
            <a:ahLst/>
            <a:cxnLst/>
            <a:rect l="l" t="t" r="r" b="b"/>
            <a:pathLst>
              <a:path w="80455" h="55139" extrusionOk="0">
                <a:moveTo>
                  <a:pt x="39610" y="0"/>
                </a:moveTo>
                <a:cubicBezTo>
                  <a:pt x="38635" y="0"/>
                  <a:pt x="37659" y="30"/>
                  <a:pt x="36684" y="90"/>
                </a:cubicBezTo>
                <a:cubicBezTo>
                  <a:pt x="28021" y="637"/>
                  <a:pt x="19389" y="3555"/>
                  <a:pt x="12641" y="9117"/>
                </a:cubicBezTo>
                <a:cubicBezTo>
                  <a:pt x="5863" y="14710"/>
                  <a:pt x="1091" y="23069"/>
                  <a:pt x="483" y="32005"/>
                </a:cubicBezTo>
                <a:cubicBezTo>
                  <a:pt x="0" y="38734"/>
                  <a:pt x="3681" y="55139"/>
                  <a:pt x="12448" y="55139"/>
                </a:cubicBezTo>
                <a:cubicBezTo>
                  <a:pt x="12512" y="55139"/>
                  <a:pt x="12577" y="55138"/>
                  <a:pt x="12641" y="55136"/>
                </a:cubicBezTo>
                <a:cubicBezTo>
                  <a:pt x="17049" y="55015"/>
                  <a:pt x="22368" y="51094"/>
                  <a:pt x="26866" y="50091"/>
                </a:cubicBezTo>
                <a:cubicBezTo>
                  <a:pt x="32338" y="48844"/>
                  <a:pt x="37900" y="48449"/>
                  <a:pt x="43462" y="47932"/>
                </a:cubicBezTo>
                <a:cubicBezTo>
                  <a:pt x="54800" y="46899"/>
                  <a:pt x="67171" y="44954"/>
                  <a:pt x="74861" y="36261"/>
                </a:cubicBezTo>
                <a:cubicBezTo>
                  <a:pt x="78235" y="32431"/>
                  <a:pt x="80454" y="27111"/>
                  <a:pt x="79299" y="22066"/>
                </a:cubicBezTo>
                <a:cubicBezTo>
                  <a:pt x="78387" y="18114"/>
                  <a:pt x="75530" y="14923"/>
                  <a:pt x="72521" y="12309"/>
                </a:cubicBezTo>
                <a:cubicBezTo>
                  <a:pt x="63391" y="4415"/>
                  <a:pt x="51509" y="0"/>
                  <a:pt x="39610"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70" name="Google Shape;270;p29"/>
          <p:cNvSpPr/>
          <p:nvPr/>
        </p:nvSpPr>
        <p:spPr>
          <a:xfrm>
            <a:off x="2143567" y="6278133"/>
            <a:ext cx="7368325" cy="2280792"/>
          </a:xfrm>
          <a:custGeom>
            <a:avLst/>
            <a:gdLst/>
            <a:ahLst/>
            <a:cxnLst/>
            <a:rect l="l" t="t" r="r" b="b"/>
            <a:pathLst>
              <a:path w="86659" h="39401" extrusionOk="0">
                <a:moveTo>
                  <a:pt x="25327" y="0"/>
                </a:moveTo>
                <a:cubicBezTo>
                  <a:pt x="18767" y="0"/>
                  <a:pt x="12189" y="2541"/>
                  <a:pt x="7477" y="7141"/>
                </a:cubicBezTo>
                <a:cubicBezTo>
                  <a:pt x="2644" y="11914"/>
                  <a:pt x="0" y="18692"/>
                  <a:pt x="61" y="25440"/>
                </a:cubicBezTo>
                <a:cubicBezTo>
                  <a:pt x="91" y="27567"/>
                  <a:pt x="0" y="31245"/>
                  <a:pt x="1611" y="32795"/>
                </a:cubicBezTo>
                <a:cubicBezTo>
                  <a:pt x="3465" y="34619"/>
                  <a:pt x="8602" y="35379"/>
                  <a:pt x="11064" y="36048"/>
                </a:cubicBezTo>
                <a:cubicBezTo>
                  <a:pt x="17721" y="37902"/>
                  <a:pt x="24560" y="38966"/>
                  <a:pt x="31460" y="39300"/>
                </a:cubicBezTo>
                <a:cubicBezTo>
                  <a:pt x="32963" y="39367"/>
                  <a:pt x="34466" y="39400"/>
                  <a:pt x="35969" y="39400"/>
                </a:cubicBezTo>
                <a:cubicBezTo>
                  <a:pt x="48104" y="39400"/>
                  <a:pt x="60168" y="37221"/>
                  <a:pt x="71582" y="32947"/>
                </a:cubicBezTo>
                <a:cubicBezTo>
                  <a:pt x="76567" y="31063"/>
                  <a:pt x="81734" y="28509"/>
                  <a:pt x="84287" y="23829"/>
                </a:cubicBezTo>
                <a:cubicBezTo>
                  <a:pt x="86658" y="19421"/>
                  <a:pt x="86050" y="13646"/>
                  <a:pt x="83011" y="9634"/>
                </a:cubicBezTo>
                <a:cubicBezTo>
                  <a:pt x="80243" y="5980"/>
                  <a:pt x="75659" y="3889"/>
                  <a:pt x="71098" y="3889"/>
                </a:cubicBezTo>
                <a:cubicBezTo>
                  <a:pt x="70651" y="3889"/>
                  <a:pt x="70203" y="3909"/>
                  <a:pt x="69758" y="3950"/>
                </a:cubicBezTo>
                <a:cubicBezTo>
                  <a:pt x="63922" y="4467"/>
                  <a:pt x="58664" y="8114"/>
                  <a:pt x="52828" y="8266"/>
                </a:cubicBezTo>
                <a:cubicBezTo>
                  <a:pt x="52723" y="8268"/>
                  <a:pt x="52618" y="8269"/>
                  <a:pt x="52513" y="8269"/>
                </a:cubicBezTo>
                <a:cubicBezTo>
                  <a:pt x="45415" y="8269"/>
                  <a:pt x="39354" y="3249"/>
                  <a:pt x="32584" y="1093"/>
                </a:cubicBezTo>
                <a:cubicBezTo>
                  <a:pt x="30234" y="356"/>
                  <a:pt x="27781" y="0"/>
                  <a:pt x="25327"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71" name="Google Shape;271;p29"/>
          <p:cNvSpPr/>
          <p:nvPr/>
        </p:nvSpPr>
        <p:spPr>
          <a:xfrm rot="803305">
            <a:off x="2908943" y="-2322627"/>
            <a:ext cx="5370539" cy="3031965"/>
          </a:xfrm>
          <a:custGeom>
            <a:avLst/>
            <a:gdLst/>
            <a:ahLst/>
            <a:cxnLst/>
            <a:rect l="l" t="t" r="r" b="b"/>
            <a:pathLst>
              <a:path w="75109" h="48923" extrusionOk="0">
                <a:moveTo>
                  <a:pt x="31338" y="0"/>
                </a:moveTo>
                <a:cubicBezTo>
                  <a:pt x="26496" y="0"/>
                  <a:pt x="21711" y="664"/>
                  <a:pt x="17296" y="2585"/>
                </a:cubicBezTo>
                <a:cubicBezTo>
                  <a:pt x="2888" y="8847"/>
                  <a:pt x="1" y="29698"/>
                  <a:pt x="10852" y="40641"/>
                </a:cubicBezTo>
                <a:cubicBezTo>
                  <a:pt x="16050" y="45869"/>
                  <a:pt x="23496" y="48483"/>
                  <a:pt x="30883" y="48878"/>
                </a:cubicBezTo>
                <a:cubicBezTo>
                  <a:pt x="31465" y="48907"/>
                  <a:pt x="32050" y="48923"/>
                  <a:pt x="32637" y="48923"/>
                </a:cubicBezTo>
                <a:cubicBezTo>
                  <a:pt x="36893" y="48923"/>
                  <a:pt x="41217" y="48101"/>
                  <a:pt x="44743" y="45777"/>
                </a:cubicBezTo>
                <a:cubicBezTo>
                  <a:pt x="47691" y="43802"/>
                  <a:pt x="50062" y="40823"/>
                  <a:pt x="53375" y="39607"/>
                </a:cubicBezTo>
                <a:cubicBezTo>
                  <a:pt x="57570" y="38087"/>
                  <a:pt x="62494" y="39668"/>
                  <a:pt x="66598" y="37905"/>
                </a:cubicBezTo>
                <a:cubicBezTo>
                  <a:pt x="69516" y="36628"/>
                  <a:pt x="71552" y="33802"/>
                  <a:pt x="72555" y="30762"/>
                </a:cubicBezTo>
                <a:cubicBezTo>
                  <a:pt x="75108" y="22798"/>
                  <a:pt x="70853" y="13832"/>
                  <a:pt x="64196" y="8725"/>
                </a:cubicBezTo>
                <a:cubicBezTo>
                  <a:pt x="57540" y="3649"/>
                  <a:pt x="49029" y="1704"/>
                  <a:pt x="40700" y="670"/>
                </a:cubicBezTo>
                <a:cubicBezTo>
                  <a:pt x="37612" y="277"/>
                  <a:pt x="34463" y="0"/>
                  <a:pt x="31338"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Tree>
    <p:extLst>
      <p:ext uri="{BB962C8B-B14F-4D97-AF65-F5344CB8AC3E}">
        <p14:creationId xmlns:p14="http://schemas.microsoft.com/office/powerpoint/2010/main" val="12693707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272"/>
        <p:cNvGrpSpPr/>
        <p:nvPr/>
      </p:nvGrpSpPr>
      <p:grpSpPr>
        <a:xfrm>
          <a:off x="0" y="0"/>
          <a:ext cx="0" cy="0"/>
          <a:chOff x="0" y="0"/>
          <a:chExt cx="0" cy="0"/>
        </a:xfrm>
      </p:grpSpPr>
      <p:sp>
        <p:nvSpPr>
          <p:cNvPr id="273" name="Google Shape;273;p30"/>
          <p:cNvSpPr txBox="1">
            <a:spLocks noGrp="1"/>
          </p:cNvSpPr>
          <p:nvPr>
            <p:ph type="title"/>
          </p:nvPr>
        </p:nvSpPr>
        <p:spPr>
          <a:xfrm>
            <a:off x="1252600" y="1391067"/>
            <a:ext cx="4810000" cy="1213200"/>
          </a:xfrm>
          <a:prstGeom prst="rect">
            <a:avLst/>
          </a:prstGeom>
          <a:noFill/>
          <a:ln>
            <a:noFill/>
          </a:ln>
        </p:spPr>
        <p:txBody>
          <a:bodyPr spcFirstLastPara="1" wrap="square" lIns="0" tIns="0" rIns="0" bIns="0" anchor="b" anchorCtr="0">
            <a:noAutofit/>
          </a:bodyPr>
          <a:lstStyle>
            <a:lvl1pPr lvl="0" rtl="0">
              <a:spcBef>
                <a:spcPct val="1000"/>
              </a:spcBef>
              <a:spcAft>
                <a:spcPts val="0"/>
              </a:spcAft>
              <a:buSzPts val="3300"/>
              <a:buNone/>
              <a:defRPr sz="8000" i="0"/>
            </a:lvl1pPr>
            <a:lvl2pPr lvl="1" rtl="0">
              <a:spcBef>
                <a:spcPct val="1000"/>
              </a:spcBef>
              <a:spcAft>
                <a:spcPts val="0"/>
              </a:spcAft>
              <a:buSzPts val="3300"/>
              <a:buNone/>
              <a:defRPr sz="4400"/>
            </a:lvl2pPr>
            <a:lvl3pPr lvl="2" rtl="0">
              <a:spcBef>
                <a:spcPct val="1000"/>
              </a:spcBef>
              <a:spcAft>
                <a:spcPts val="0"/>
              </a:spcAft>
              <a:buSzPts val="3300"/>
              <a:buNone/>
              <a:defRPr sz="4400"/>
            </a:lvl3pPr>
            <a:lvl4pPr lvl="3" rtl="0">
              <a:spcBef>
                <a:spcPct val="1000"/>
              </a:spcBef>
              <a:spcAft>
                <a:spcPts val="0"/>
              </a:spcAft>
              <a:buSzPts val="3300"/>
              <a:buNone/>
              <a:defRPr sz="4400"/>
            </a:lvl4pPr>
            <a:lvl5pPr lvl="4" rtl="0">
              <a:spcBef>
                <a:spcPct val="1000"/>
              </a:spcBef>
              <a:spcAft>
                <a:spcPts val="0"/>
              </a:spcAft>
              <a:buSzPts val="3300"/>
              <a:buNone/>
              <a:defRPr sz="4400"/>
            </a:lvl5pPr>
            <a:lvl6pPr lvl="5" rtl="0">
              <a:spcBef>
                <a:spcPct val="1000"/>
              </a:spcBef>
              <a:spcAft>
                <a:spcPts val="0"/>
              </a:spcAft>
              <a:buSzPts val="3300"/>
              <a:buNone/>
              <a:defRPr sz="4400"/>
            </a:lvl6pPr>
            <a:lvl7pPr lvl="6" rtl="0">
              <a:spcBef>
                <a:spcPct val="1000"/>
              </a:spcBef>
              <a:spcAft>
                <a:spcPts val="0"/>
              </a:spcAft>
              <a:buSzPts val="3300"/>
              <a:buNone/>
              <a:defRPr sz="4400"/>
            </a:lvl7pPr>
            <a:lvl8pPr lvl="7" rtl="0">
              <a:spcBef>
                <a:spcPct val="1000"/>
              </a:spcBef>
              <a:spcAft>
                <a:spcPts val="0"/>
              </a:spcAft>
              <a:buSzPts val="3300"/>
              <a:buNone/>
              <a:defRPr sz="4400"/>
            </a:lvl8pPr>
            <a:lvl9pPr lvl="8" rtl="0">
              <a:spcBef>
                <a:spcPct val="1000"/>
              </a:spcBef>
              <a:spcAft>
                <a:spcPts val="0"/>
              </a:spcAft>
              <a:buSzPts val="3300"/>
              <a:buNone/>
              <a:defRPr sz="4400"/>
            </a:lvl9pPr>
          </a:lstStyle>
          <a:p>
            <a:endParaRPr/>
          </a:p>
        </p:txBody>
      </p:sp>
      <p:sp>
        <p:nvSpPr>
          <p:cNvPr id="274" name="Google Shape;274;p30"/>
          <p:cNvSpPr txBox="1">
            <a:spLocks noGrp="1"/>
          </p:cNvSpPr>
          <p:nvPr>
            <p:ph type="subTitle" idx="1"/>
          </p:nvPr>
        </p:nvSpPr>
        <p:spPr>
          <a:xfrm>
            <a:off x="1454200" y="3245800"/>
            <a:ext cx="4406800" cy="1213200"/>
          </a:xfrm>
          <a:prstGeom prst="rect">
            <a:avLst/>
          </a:prstGeom>
        </p:spPr>
        <p:txBody>
          <a:bodyPr spcFirstLastPara="1" wrap="square" lIns="91425" tIns="91425" rIns="91425" bIns="91425" anchor="t" anchorCtr="0">
            <a:noAutofit/>
          </a:bodyPr>
          <a:lstStyle>
            <a:lvl1pPr lvl="0"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1pPr>
            <a:lvl2pPr lvl="1"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2pPr>
            <a:lvl3pPr lvl="2"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3pPr>
            <a:lvl4pPr lvl="3"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4pPr>
            <a:lvl5pPr lvl="4"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5pPr>
            <a:lvl6pPr lvl="5"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6pPr>
            <a:lvl7pPr lvl="6"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7pPr>
            <a:lvl8pPr lvl="7"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8pPr>
            <a:lvl9pPr lvl="8"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9pPr>
          </a:lstStyle>
          <a:p>
            <a:endParaRPr/>
          </a:p>
        </p:txBody>
      </p:sp>
      <p:sp>
        <p:nvSpPr>
          <p:cNvPr id="275" name="Google Shape;275;p30"/>
          <p:cNvSpPr txBox="1">
            <a:spLocks noGrp="1"/>
          </p:cNvSpPr>
          <p:nvPr>
            <p:ph type="subTitle" idx="2"/>
          </p:nvPr>
        </p:nvSpPr>
        <p:spPr>
          <a:xfrm>
            <a:off x="1454200" y="5327384"/>
            <a:ext cx="4406800" cy="569200"/>
          </a:xfrm>
          <a:prstGeom prst="rect">
            <a:avLst/>
          </a:prstGeom>
        </p:spPr>
        <p:txBody>
          <a:bodyPr spcFirstLastPara="1" wrap="square" lIns="91425" tIns="91425" rIns="91425" bIns="91425" anchor="t" anchorCtr="0">
            <a:noAutofit/>
          </a:bodyPr>
          <a:lstStyle>
            <a:lvl1pPr lvl="0" algn="ctr" rtl="0">
              <a:spcBef>
                <a:spcPct val="1000"/>
              </a:spcBef>
              <a:spcAft>
                <a:spcPts val="0"/>
              </a:spcAft>
              <a:buNone/>
              <a:defRPr sz="1467">
                <a:latin typeface="Roboto" panose="02000000000000000000"/>
                <a:ea typeface="Roboto" panose="02000000000000000000"/>
                <a:cs typeface="Roboto" panose="02000000000000000000"/>
                <a:sym typeface="Roboto" panose="02000000000000000000"/>
              </a:defRPr>
            </a:lvl1pPr>
            <a:lvl2pPr lvl="1" algn="ctr" rtl="0">
              <a:spcBef>
                <a:spcPct val="1000"/>
              </a:spcBef>
              <a:spcAft>
                <a:spcPts val="0"/>
              </a:spcAft>
              <a:buNone/>
              <a:defRPr sz="1467">
                <a:latin typeface="Roboto" panose="02000000000000000000"/>
                <a:ea typeface="Roboto" panose="02000000000000000000"/>
                <a:cs typeface="Roboto" panose="02000000000000000000"/>
                <a:sym typeface="Roboto" panose="02000000000000000000"/>
              </a:defRPr>
            </a:lvl2pPr>
            <a:lvl3pPr lvl="2" algn="ctr" rtl="0">
              <a:spcBef>
                <a:spcPct val="1000"/>
              </a:spcBef>
              <a:spcAft>
                <a:spcPts val="0"/>
              </a:spcAft>
              <a:buNone/>
              <a:defRPr sz="1467">
                <a:latin typeface="Roboto" panose="02000000000000000000"/>
                <a:ea typeface="Roboto" panose="02000000000000000000"/>
                <a:cs typeface="Roboto" panose="02000000000000000000"/>
                <a:sym typeface="Roboto" panose="02000000000000000000"/>
              </a:defRPr>
            </a:lvl3pPr>
            <a:lvl4pPr lvl="3" algn="ctr" rtl="0">
              <a:spcBef>
                <a:spcPct val="1000"/>
              </a:spcBef>
              <a:spcAft>
                <a:spcPts val="0"/>
              </a:spcAft>
              <a:buNone/>
              <a:defRPr sz="1467">
                <a:latin typeface="Roboto" panose="02000000000000000000"/>
                <a:ea typeface="Roboto" panose="02000000000000000000"/>
                <a:cs typeface="Roboto" panose="02000000000000000000"/>
                <a:sym typeface="Roboto" panose="02000000000000000000"/>
              </a:defRPr>
            </a:lvl4pPr>
            <a:lvl5pPr lvl="4" algn="ctr" rtl="0">
              <a:spcBef>
                <a:spcPct val="1000"/>
              </a:spcBef>
              <a:spcAft>
                <a:spcPts val="0"/>
              </a:spcAft>
              <a:buNone/>
              <a:defRPr sz="1467">
                <a:latin typeface="Roboto" panose="02000000000000000000"/>
                <a:ea typeface="Roboto" panose="02000000000000000000"/>
                <a:cs typeface="Roboto" panose="02000000000000000000"/>
                <a:sym typeface="Roboto" panose="02000000000000000000"/>
              </a:defRPr>
            </a:lvl5pPr>
            <a:lvl6pPr lvl="5" algn="ctr" rtl="0">
              <a:spcBef>
                <a:spcPct val="1000"/>
              </a:spcBef>
              <a:spcAft>
                <a:spcPts val="0"/>
              </a:spcAft>
              <a:buNone/>
              <a:defRPr sz="1467">
                <a:latin typeface="Roboto" panose="02000000000000000000"/>
                <a:ea typeface="Roboto" panose="02000000000000000000"/>
                <a:cs typeface="Roboto" panose="02000000000000000000"/>
                <a:sym typeface="Roboto" panose="02000000000000000000"/>
              </a:defRPr>
            </a:lvl6pPr>
            <a:lvl7pPr lvl="6" algn="ctr" rtl="0">
              <a:spcBef>
                <a:spcPct val="1000"/>
              </a:spcBef>
              <a:spcAft>
                <a:spcPts val="0"/>
              </a:spcAft>
              <a:buNone/>
              <a:defRPr sz="1467">
                <a:latin typeface="Roboto" panose="02000000000000000000"/>
                <a:ea typeface="Roboto" panose="02000000000000000000"/>
                <a:cs typeface="Roboto" panose="02000000000000000000"/>
                <a:sym typeface="Roboto" panose="02000000000000000000"/>
              </a:defRPr>
            </a:lvl7pPr>
            <a:lvl8pPr lvl="7" algn="ctr" rtl="0">
              <a:spcBef>
                <a:spcPct val="1000"/>
              </a:spcBef>
              <a:spcAft>
                <a:spcPts val="0"/>
              </a:spcAft>
              <a:buNone/>
              <a:defRPr sz="1467">
                <a:latin typeface="Roboto" panose="02000000000000000000"/>
                <a:ea typeface="Roboto" panose="02000000000000000000"/>
                <a:cs typeface="Roboto" panose="02000000000000000000"/>
                <a:sym typeface="Roboto" panose="02000000000000000000"/>
              </a:defRPr>
            </a:lvl8pPr>
            <a:lvl9pPr lvl="8" algn="ctr" rtl="0">
              <a:spcBef>
                <a:spcPct val="1000"/>
              </a:spcBef>
              <a:spcAft>
                <a:spcPts val="0"/>
              </a:spcAft>
              <a:buNone/>
              <a:defRPr sz="1467">
                <a:latin typeface="Roboto" panose="02000000000000000000"/>
                <a:ea typeface="Roboto" panose="02000000000000000000"/>
                <a:cs typeface="Roboto" panose="02000000000000000000"/>
                <a:sym typeface="Roboto" panose="02000000000000000000"/>
              </a:defRPr>
            </a:lvl9pPr>
          </a:lstStyle>
          <a:p>
            <a:endParaRPr/>
          </a:p>
        </p:txBody>
      </p:sp>
      <p:sp>
        <p:nvSpPr>
          <p:cNvPr id="276" name="Google Shape;276;p30"/>
          <p:cNvSpPr txBox="1"/>
          <p:nvPr/>
        </p:nvSpPr>
        <p:spPr>
          <a:xfrm>
            <a:off x="1709000" y="4549684"/>
            <a:ext cx="3897200" cy="757600"/>
          </a:xfrm>
          <a:prstGeom prst="rect">
            <a:avLst/>
          </a:prstGeom>
          <a:noFill/>
          <a:ln>
            <a:noFill/>
          </a:ln>
        </p:spPr>
        <p:txBody>
          <a:bodyPr spcFirstLastPara="1" wrap="square" lIns="121900" tIns="121900" rIns="121900" bIns="121900" anchor="t" anchorCtr="0">
            <a:noAutofit/>
          </a:bodyPr>
          <a:lstStyle/>
          <a:p>
            <a:pPr marL="0" lvl="0" indent="0" algn="ctr" rtl="0">
              <a:lnSpc>
                <a:spcPct val="114000"/>
              </a:lnSpc>
              <a:spcBef>
                <a:spcPts val="0"/>
              </a:spcBef>
              <a:spcAft>
                <a:spcPts val="0"/>
              </a:spcAft>
              <a:buClr>
                <a:schemeClr val="dk1"/>
              </a:buClr>
              <a:buSzPts val="1100"/>
              <a:buFont typeface="Arial" panose="020B0604020202020204"/>
              <a:buNone/>
            </a:pPr>
            <a:r>
              <a:rPr lang="en-GB" sz="1200">
                <a:solidFill>
                  <a:schemeClr val="dk1"/>
                </a:solidFill>
                <a:latin typeface="Roboto Light" panose="02000000000000000000"/>
                <a:ea typeface="Roboto Light" panose="02000000000000000000"/>
                <a:cs typeface="Roboto Light" panose="02000000000000000000"/>
                <a:sym typeface="Roboto Light" panose="02000000000000000000"/>
              </a:rPr>
              <a:t>CREDITS: This presentation template was created by</a:t>
            </a:r>
            <a:r>
              <a:rPr lang="en-GB" sz="1200" b="1">
                <a:solidFill>
                  <a:schemeClr val="dk1"/>
                </a:solidFill>
                <a:latin typeface="Roboto" panose="02000000000000000000"/>
                <a:ea typeface="Roboto" panose="02000000000000000000"/>
                <a:cs typeface="Roboto" panose="02000000000000000000"/>
                <a:sym typeface="Roboto" panose="02000000000000000000"/>
              </a:rPr>
              <a:t> </a:t>
            </a:r>
            <a:r>
              <a:rPr lang="en-GB" sz="1200" b="1">
                <a:solidFill>
                  <a:schemeClr val="dk1"/>
                </a:solidFill>
                <a:uFill>
                  <a:noFill/>
                </a:uFill>
                <a:latin typeface="Roboto" panose="02000000000000000000"/>
                <a:ea typeface="Roboto" panose="02000000000000000000"/>
                <a:cs typeface="Roboto" panose="02000000000000000000"/>
                <a:sym typeface="Roboto" panose="02000000000000000000"/>
                <a:hlinkClick r:id="rId2"/>
              </a:rPr>
              <a:t>Slidesgo</a:t>
            </a:r>
            <a:r>
              <a:rPr lang="en-GB" sz="1200" b="1">
                <a:solidFill>
                  <a:schemeClr val="dk1"/>
                </a:solidFill>
                <a:latin typeface="Roboto" panose="02000000000000000000"/>
                <a:ea typeface="Roboto" panose="02000000000000000000"/>
                <a:cs typeface="Roboto" panose="02000000000000000000"/>
                <a:sym typeface="Roboto" panose="02000000000000000000"/>
              </a:rPr>
              <a:t>,</a:t>
            </a:r>
            <a:r>
              <a:rPr lang="en-GB" sz="1200">
                <a:solidFill>
                  <a:schemeClr val="dk1"/>
                </a:solidFill>
                <a:latin typeface="Roboto Light" panose="02000000000000000000"/>
                <a:ea typeface="Roboto Light" panose="02000000000000000000"/>
                <a:cs typeface="Roboto Light" panose="02000000000000000000"/>
                <a:sym typeface="Roboto Light" panose="02000000000000000000"/>
              </a:rPr>
              <a:t> including icons by </a:t>
            </a:r>
            <a:r>
              <a:rPr lang="en-GB" sz="1200" b="1">
                <a:solidFill>
                  <a:schemeClr val="dk1"/>
                </a:solidFill>
                <a:uFill>
                  <a:noFill/>
                </a:uFill>
                <a:latin typeface="Roboto" panose="02000000000000000000"/>
                <a:ea typeface="Roboto" panose="02000000000000000000"/>
                <a:cs typeface="Roboto" panose="02000000000000000000"/>
                <a:sym typeface="Roboto" panose="02000000000000000000"/>
                <a:hlinkClick r:id="rId3"/>
              </a:rPr>
              <a:t>Flaticon</a:t>
            </a:r>
            <a:r>
              <a:rPr lang="en-GB" sz="1200" b="1">
                <a:solidFill>
                  <a:schemeClr val="dk1"/>
                </a:solidFill>
                <a:latin typeface="Roboto" panose="02000000000000000000"/>
                <a:ea typeface="Roboto" panose="02000000000000000000"/>
                <a:cs typeface="Roboto" panose="02000000000000000000"/>
                <a:sym typeface="Roboto" panose="02000000000000000000"/>
              </a:rPr>
              <a:t>, </a:t>
            </a:r>
            <a:r>
              <a:rPr lang="en-GB" sz="1200">
                <a:solidFill>
                  <a:schemeClr val="dk1"/>
                </a:solidFill>
                <a:latin typeface="Roboto Light" panose="02000000000000000000"/>
                <a:ea typeface="Roboto Light" panose="02000000000000000000"/>
                <a:cs typeface="Roboto Light" panose="02000000000000000000"/>
                <a:sym typeface="Roboto Light" panose="02000000000000000000"/>
              </a:rPr>
              <a:t>infographics &amp; images by </a:t>
            </a:r>
            <a:r>
              <a:rPr lang="en-GB" sz="1200" b="1">
                <a:solidFill>
                  <a:schemeClr val="dk1"/>
                </a:solidFill>
                <a:uFill>
                  <a:noFill/>
                </a:uFill>
                <a:latin typeface="Roboto" panose="02000000000000000000"/>
                <a:ea typeface="Roboto" panose="02000000000000000000"/>
                <a:cs typeface="Roboto" panose="02000000000000000000"/>
                <a:sym typeface="Roboto" panose="02000000000000000000"/>
                <a:hlinkClick r:id="rId4"/>
              </a:rPr>
              <a:t>Freepik</a:t>
            </a:r>
            <a:r>
              <a:rPr lang="en-GB" sz="1200" b="1">
                <a:solidFill>
                  <a:schemeClr val="dk1"/>
                </a:solidFill>
                <a:latin typeface="Roboto" panose="02000000000000000000"/>
                <a:ea typeface="Roboto" panose="02000000000000000000"/>
                <a:cs typeface="Roboto" panose="02000000000000000000"/>
                <a:sym typeface="Roboto" panose="02000000000000000000"/>
              </a:rPr>
              <a:t> </a:t>
            </a:r>
            <a:endParaRPr sz="1867" b="1">
              <a:solidFill>
                <a:schemeClr val="dk1"/>
              </a:solidFill>
              <a:latin typeface="Roboto" panose="02000000000000000000"/>
              <a:ea typeface="Roboto" panose="02000000000000000000"/>
              <a:cs typeface="Roboto" panose="02000000000000000000"/>
              <a:sym typeface="Roboto" panose="02000000000000000000"/>
            </a:endParaRPr>
          </a:p>
        </p:txBody>
      </p:sp>
      <p:sp>
        <p:nvSpPr>
          <p:cNvPr id="277" name="Google Shape;277;p30"/>
          <p:cNvSpPr/>
          <p:nvPr/>
        </p:nvSpPr>
        <p:spPr>
          <a:xfrm rot="8999987">
            <a:off x="10019401" y="4763415"/>
            <a:ext cx="4059412" cy="3392893"/>
          </a:xfrm>
          <a:custGeom>
            <a:avLst/>
            <a:gdLst/>
            <a:ahLst/>
            <a:cxnLst/>
            <a:rect l="l" t="t" r="r" b="b"/>
            <a:pathLst>
              <a:path w="65503" h="54748" extrusionOk="0">
                <a:moveTo>
                  <a:pt x="25723" y="0"/>
                </a:moveTo>
                <a:cubicBezTo>
                  <a:pt x="24144" y="0"/>
                  <a:pt x="22575" y="187"/>
                  <a:pt x="21064" y="677"/>
                </a:cubicBezTo>
                <a:cubicBezTo>
                  <a:pt x="15259" y="2561"/>
                  <a:pt x="11702" y="8306"/>
                  <a:pt x="8784" y="13625"/>
                </a:cubicBezTo>
                <a:cubicBezTo>
                  <a:pt x="5563" y="19431"/>
                  <a:pt x="2401" y="25388"/>
                  <a:pt x="1186" y="31863"/>
                </a:cubicBezTo>
                <a:cubicBezTo>
                  <a:pt x="0" y="38337"/>
                  <a:pt x="1034" y="45450"/>
                  <a:pt x="5411" y="50222"/>
                </a:cubicBezTo>
                <a:cubicBezTo>
                  <a:pt x="8030" y="53078"/>
                  <a:pt x="12001" y="54747"/>
                  <a:pt x="15894" y="54747"/>
                </a:cubicBezTo>
                <a:cubicBezTo>
                  <a:pt x="18505" y="54747"/>
                  <a:pt x="21081" y="53997"/>
                  <a:pt x="23192" y="52349"/>
                </a:cubicBezTo>
                <a:cubicBezTo>
                  <a:pt x="28785" y="47972"/>
                  <a:pt x="29727" y="39158"/>
                  <a:pt x="35867" y="35601"/>
                </a:cubicBezTo>
                <a:cubicBezTo>
                  <a:pt x="38002" y="34383"/>
                  <a:pt x="40368" y="34028"/>
                  <a:pt x="42803" y="34028"/>
                </a:cubicBezTo>
                <a:cubicBezTo>
                  <a:pt x="45289" y="34028"/>
                  <a:pt x="47848" y="34399"/>
                  <a:pt x="50305" y="34598"/>
                </a:cubicBezTo>
                <a:cubicBezTo>
                  <a:pt x="51011" y="34660"/>
                  <a:pt x="51739" y="34694"/>
                  <a:pt x="52475" y="34694"/>
                </a:cubicBezTo>
                <a:cubicBezTo>
                  <a:pt x="56811" y="34694"/>
                  <a:pt x="61422" y="33507"/>
                  <a:pt x="63345" y="29765"/>
                </a:cubicBezTo>
                <a:cubicBezTo>
                  <a:pt x="65503" y="25571"/>
                  <a:pt x="63010" y="20677"/>
                  <a:pt x="60123" y="17151"/>
                </a:cubicBezTo>
                <a:cubicBezTo>
                  <a:pt x="52554" y="8002"/>
                  <a:pt x="42980" y="2713"/>
                  <a:pt x="31247" y="586"/>
                </a:cubicBezTo>
                <a:cubicBezTo>
                  <a:pt x="29442" y="258"/>
                  <a:pt x="27575" y="0"/>
                  <a:pt x="25723"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78" name="Google Shape;278;p30"/>
          <p:cNvSpPr/>
          <p:nvPr/>
        </p:nvSpPr>
        <p:spPr>
          <a:xfrm>
            <a:off x="10172072" y="-1051596"/>
            <a:ext cx="3908488" cy="3655856"/>
          </a:xfrm>
          <a:custGeom>
            <a:avLst/>
            <a:gdLst/>
            <a:ahLst/>
            <a:cxnLst/>
            <a:rect l="l" t="t" r="r" b="b"/>
            <a:pathLst>
              <a:path w="46537" h="43529" extrusionOk="0">
                <a:moveTo>
                  <a:pt x="20184" y="0"/>
                </a:moveTo>
                <a:cubicBezTo>
                  <a:pt x="17386" y="0"/>
                  <a:pt x="14584" y="453"/>
                  <a:pt x="11885" y="1357"/>
                </a:cubicBezTo>
                <a:cubicBezTo>
                  <a:pt x="7265" y="2877"/>
                  <a:pt x="0" y="6372"/>
                  <a:pt x="1277" y="12664"/>
                </a:cubicBezTo>
                <a:cubicBezTo>
                  <a:pt x="1703" y="14792"/>
                  <a:pt x="3222" y="16524"/>
                  <a:pt x="5259" y="17223"/>
                </a:cubicBezTo>
                <a:cubicBezTo>
                  <a:pt x="6870" y="17771"/>
                  <a:pt x="8663" y="17558"/>
                  <a:pt x="10274" y="18166"/>
                </a:cubicBezTo>
                <a:cubicBezTo>
                  <a:pt x="12767" y="19108"/>
                  <a:pt x="14226" y="21813"/>
                  <a:pt x="14894" y="24458"/>
                </a:cubicBezTo>
                <a:cubicBezTo>
                  <a:pt x="15563" y="27102"/>
                  <a:pt x="15715" y="29898"/>
                  <a:pt x="16718" y="32452"/>
                </a:cubicBezTo>
                <a:cubicBezTo>
                  <a:pt x="18147" y="36160"/>
                  <a:pt x="21277" y="38926"/>
                  <a:pt x="24651" y="40871"/>
                </a:cubicBezTo>
                <a:cubicBezTo>
                  <a:pt x="27330" y="42426"/>
                  <a:pt x="30309" y="43529"/>
                  <a:pt x="33294" y="43529"/>
                </a:cubicBezTo>
                <a:cubicBezTo>
                  <a:pt x="34102" y="43529"/>
                  <a:pt x="34912" y="43447"/>
                  <a:pt x="35715" y="43272"/>
                </a:cubicBezTo>
                <a:cubicBezTo>
                  <a:pt x="39333" y="42482"/>
                  <a:pt x="42403" y="39807"/>
                  <a:pt x="44165" y="36494"/>
                </a:cubicBezTo>
                <a:cubicBezTo>
                  <a:pt x="45959" y="33151"/>
                  <a:pt x="46536" y="29260"/>
                  <a:pt x="46324" y="25461"/>
                </a:cubicBezTo>
                <a:cubicBezTo>
                  <a:pt x="45716" y="15278"/>
                  <a:pt x="39089" y="5734"/>
                  <a:pt x="29940" y="1904"/>
                </a:cubicBezTo>
                <a:cubicBezTo>
                  <a:pt x="26809" y="635"/>
                  <a:pt x="23498" y="0"/>
                  <a:pt x="20184"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79" name="Google Shape;279;p30"/>
          <p:cNvSpPr/>
          <p:nvPr/>
        </p:nvSpPr>
        <p:spPr>
          <a:xfrm rot="569462">
            <a:off x="-1919854" y="5906371"/>
            <a:ext cx="5970203" cy="2714563"/>
          </a:xfrm>
          <a:custGeom>
            <a:avLst/>
            <a:gdLst/>
            <a:ahLst/>
            <a:cxnLst/>
            <a:rect l="l" t="t" r="r" b="b"/>
            <a:pathLst>
              <a:path w="86659" h="39401" extrusionOk="0">
                <a:moveTo>
                  <a:pt x="25327" y="0"/>
                </a:moveTo>
                <a:cubicBezTo>
                  <a:pt x="18767" y="0"/>
                  <a:pt x="12189" y="2541"/>
                  <a:pt x="7477" y="7141"/>
                </a:cubicBezTo>
                <a:cubicBezTo>
                  <a:pt x="2644" y="11914"/>
                  <a:pt x="0" y="18692"/>
                  <a:pt x="61" y="25440"/>
                </a:cubicBezTo>
                <a:cubicBezTo>
                  <a:pt x="91" y="27567"/>
                  <a:pt x="0" y="31245"/>
                  <a:pt x="1611" y="32795"/>
                </a:cubicBezTo>
                <a:cubicBezTo>
                  <a:pt x="3465" y="34619"/>
                  <a:pt x="8602" y="35379"/>
                  <a:pt x="11064" y="36048"/>
                </a:cubicBezTo>
                <a:cubicBezTo>
                  <a:pt x="17721" y="37902"/>
                  <a:pt x="24560" y="38966"/>
                  <a:pt x="31460" y="39300"/>
                </a:cubicBezTo>
                <a:cubicBezTo>
                  <a:pt x="32963" y="39367"/>
                  <a:pt x="34466" y="39400"/>
                  <a:pt x="35969" y="39400"/>
                </a:cubicBezTo>
                <a:cubicBezTo>
                  <a:pt x="48104" y="39400"/>
                  <a:pt x="60168" y="37221"/>
                  <a:pt x="71582" y="32947"/>
                </a:cubicBezTo>
                <a:cubicBezTo>
                  <a:pt x="76567" y="31063"/>
                  <a:pt x="81734" y="28509"/>
                  <a:pt x="84287" y="23829"/>
                </a:cubicBezTo>
                <a:cubicBezTo>
                  <a:pt x="86658" y="19421"/>
                  <a:pt x="86050" y="13646"/>
                  <a:pt x="83011" y="9634"/>
                </a:cubicBezTo>
                <a:cubicBezTo>
                  <a:pt x="80243" y="5980"/>
                  <a:pt x="75659" y="3889"/>
                  <a:pt x="71098" y="3889"/>
                </a:cubicBezTo>
                <a:cubicBezTo>
                  <a:pt x="70651" y="3889"/>
                  <a:pt x="70203" y="3909"/>
                  <a:pt x="69758" y="3950"/>
                </a:cubicBezTo>
                <a:cubicBezTo>
                  <a:pt x="63922" y="4467"/>
                  <a:pt x="58664" y="8114"/>
                  <a:pt x="52828" y="8266"/>
                </a:cubicBezTo>
                <a:cubicBezTo>
                  <a:pt x="52723" y="8268"/>
                  <a:pt x="52618" y="8269"/>
                  <a:pt x="52513" y="8269"/>
                </a:cubicBezTo>
                <a:cubicBezTo>
                  <a:pt x="45415" y="8269"/>
                  <a:pt x="39354" y="3249"/>
                  <a:pt x="32584" y="1093"/>
                </a:cubicBezTo>
                <a:cubicBezTo>
                  <a:pt x="30234" y="356"/>
                  <a:pt x="27781" y="0"/>
                  <a:pt x="25327"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80" name="Google Shape;280;p30"/>
          <p:cNvSpPr/>
          <p:nvPr/>
        </p:nvSpPr>
        <p:spPr>
          <a:xfrm rot="-3863724">
            <a:off x="-3172035" y="-616788"/>
            <a:ext cx="5370415" cy="3031911"/>
          </a:xfrm>
          <a:custGeom>
            <a:avLst/>
            <a:gdLst/>
            <a:ahLst/>
            <a:cxnLst/>
            <a:rect l="l" t="t" r="r" b="b"/>
            <a:pathLst>
              <a:path w="75109" h="48923" extrusionOk="0">
                <a:moveTo>
                  <a:pt x="31338" y="0"/>
                </a:moveTo>
                <a:cubicBezTo>
                  <a:pt x="26496" y="0"/>
                  <a:pt x="21711" y="664"/>
                  <a:pt x="17296" y="2585"/>
                </a:cubicBezTo>
                <a:cubicBezTo>
                  <a:pt x="2888" y="8847"/>
                  <a:pt x="1" y="29698"/>
                  <a:pt x="10852" y="40641"/>
                </a:cubicBezTo>
                <a:cubicBezTo>
                  <a:pt x="16050" y="45869"/>
                  <a:pt x="23496" y="48483"/>
                  <a:pt x="30883" y="48878"/>
                </a:cubicBezTo>
                <a:cubicBezTo>
                  <a:pt x="31465" y="48907"/>
                  <a:pt x="32050" y="48923"/>
                  <a:pt x="32637" y="48923"/>
                </a:cubicBezTo>
                <a:cubicBezTo>
                  <a:pt x="36893" y="48923"/>
                  <a:pt x="41217" y="48101"/>
                  <a:pt x="44743" y="45777"/>
                </a:cubicBezTo>
                <a:cubicBezTo>
                  <a:pt x="47691" y="43802"/>
                  <a:pt x="50062" y="40823"/>
                  <a:pt x="53375" y="39607"/>
                </a:cubicBezTo>
                <a:cubicBezTo>
                  <a:pt x="57570" y="38087"/>
                  <a:pt x="62494" y="39668"/>
                  <a:pt x="66598" y="37905"/>
                </a:cubicBezTo>
                <a:cubicBezTo>
                  <a:pt x="69516" y="36628"/>
                  <a:pt x="71552" y="33802"/>
                  <a:pt x="72555" y="30762"/>
                </a:cubicBezTo>
                <a:cubicBezTo>
                  <a:pt x="75108" y="22798"/>
                  <a:pt x="70853" y="13832"/>
                  <a:pt x="64196" y="8725"/>
                </a:cubicBezTo>
                <a:cubicBezTo>
                  <a:pt x="57540" y="3649"/>
                  <a:pt x="49029" y="1704"/>
                  <a:pt x="40700" y="670"/>
                </a:cubicBezTo>
                <a:cubicBezTo>
                  <a:pt x="37612" y="277"/>
                  <a:pt x="34463" y="0"/>
                  <a:pt x="31338"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81" name="Google Shape;281;p30"/>
          <p:cNvSpPr/>
          <p:nvPr/>
        </p:nvSpPr>
        <p:spPr>
          <a:xfrm>
            <a:off x="4072551" y="-2379667"/>
            <a:ext cx="5370544" cy="3031921"/>
          </a:xfrm>
          <a:custGeom>
            <a:avLst/>
            <a:gdLst/>
            <a:ahLst/>
            <a:cxnLst/>
            <a:rect l="l" t="t" r="r" b="b"/>
            <a:pathLst>
              <a:path w="75109" h="48923" extrusionOk="0">
                <a:moveTo>
                  <a:pt x="31338" y="0"/>
                </a:moveTo>
                <a:cubicBezTo>
                  <a:pt x="26496" y="0"/>
                  <a:pt x="21711" y="664"/>
                  <a:pt x="17296" y="2585"/>
                </a:cubicBezTo>
                <a:cubicBezTo>
                  <a:pt x="2888" y="8847"/>
                  <a:pt x="1" y="29698"/>
                  <a:pt x="10852" y="40641"/>
                </a:cubicBezTo>
                <a:cubicBezTo>
                  <a:pt x="16050" y="45869"/>
                  <a:pt x="23496" y="48483"/>
                  <a:pt x="30883" y="48878"/>
                </a:cubicBezTo>
                <a:cubicBezTo>
                  <a:pt x="31465" y="48907"/>
                  <a:pt x="32050" y="48923"/>
                  <a:pt x="32637" y="48923"/>
                </a:cubicBezTo>
                <a:cubicBezTo>
                  <a:pt x="36893" y="48923"/>
                  <a:pt x="41217" y="48101"/>
                  <a:pt x="44743" y="45777"/>
                </a:cubicBezTo>
                <a:cubicBezTo>
                  <a:pt x="47691" y="43802"/>
                  <a:pt x="50062" y="40823"/>
                  <a:pt x="53375" y="39607"/>
                </a:cubicBezTo>
                <a:cubicBezTo>
                  <a:pt x="57570" y="38087"/>
                  <a:pt x="62494" y="39668"/>
                  <a:pt x="66598" y="37905"/>
                </a:cubicBezTo>
                <a:cubicBezTo>
                  <a:pt x="69516" y="36628"/>
                  <a:pt x="71552" y="33802"/>
                  <a:pt x="72555" y="30762"/>
                </a:cubicBezTo>
                <a:cubicBezTo>
                  <a:pt x="75108" y="22798"/>
                  <a:pt x="70853" y="13832"/>
                  <a:pt x="64196" y="8725"/>
                </a:cubicBezTo>
                <a:cubicBezTo>
                  <a:pt x="57540" y="3649"/>
                  <a:pt x="49029" y="1704"/>
                  <a:pt x="40700" y="670"/>
                </a:cubicBezTo>
                <a:cubicBezTo>
                  <a:pt x="37612" y="277"/>
                  <a:pt x="34463" y="0"/>
                  <a:pt x="31338"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Tree>
    <p:extLst>
      <p:ext uri="{BB962C8B-B14F-4D97-AF65-F5344CB8AC3E}">
        <p14:creationId xmlns:p14="http://schemas.microsoft.com/office/powerpoint/2010/main" val="2003891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282"/>
        <p:cNvGrpSpPr/>
        <p:nvPr/>
      </p:nvGrpSpPr>
      <p:grpSpPr>
        <a:xfrm>
          <a:off x="0" y="0"/>
          <a:ext cx="0" cy="0"/>
          <a:chOff x="0" y="0"/>
          <a:chExt cx="0" cy="0"/>
        </a:xfrm>
      </p:grpSpPr>
      <p:sp>
        <p:nvSpPr>
          <p:cNvPr id="283" name="Google Shape;283;p31"/>
          <p:cNvSpPr/>
          <p:nvPr/>
        </p:nvSpPr>
        <p:spPr>
          <a:xfrm>
            <a:off x="9782600" y="6834633"/>
            <a:ext cx="145667" cy="23367"/>
          </a:xfrm>
          <a:custGeom>
            <a:avLst/>
            <a:gdLst/>
            <a:ahLst/>
            <a:cxnLst/>
            <a:rect l="l" t="t" r="r" b="b"/>
            <a:pathLst>
              <a:path w="4370" h="701" extrusionOk="0">
                <a:moveTo>
                  <a:pt x="0" y="0"/>
                </a:moveTo>
                <a:lnTo>
                  <a:pt x="0" y="701"/>
                </a:lnTo>
                <a:lnTo>
                  <a:pt x="4370" y="701"/>
                </a:lnTo>
                <a:lnTo>
                  <a:pt x="4370" y="0"/>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84" name="Google Shape;284;p31"/>
          <p:cNvSpPr/>
          <p:nvPr/>
        </p:nvSpPr>
        <p:spPr>
          <a:xfrm>
            <a:off x="10172055" y="5499273"/>
            <a:ext cx="4059439" cy="3392916"/>
          </a:xfrm>
          <a:custGeom>
            <a:avLst/>
            <a:gdLst/>
            <a:ahLst/>
            <a:cxnLst/>
            <a:rect l="l" t="t" r="r" b="b"/>
            <a:pathLst>
              <a:path w="65503" h="54748" extrusionOk="0">
                <a:moveTo>
                  <a:pt x="25723" y="0"/>
                </a:moveTo>
                <a:cubicBezTo>
                  <a:pt x="24144" y="0"/>
                  <a:pt x="22575" y="187"/>
                  <a:pt x="21064" y="677"/>
                </a:cubicBezTo>
                <a:cubicBezTo>
                  <a:pt x="15259" y="2561"/>
                  <a:pt x="11702" y="8306"/>
                  <a:pt x="8784" y="13625"/>
                </a:cubicBezTo>
                <a:cubicBezTo>
                  <a:pt x="5563" y="19431"/>
                  <a:pt x="2401" y="25388"/>
                  <a:pt x="1186" y="31863"/>
                </a:cubicBezTo>
                <a:cubicBezTo>
                  <a:pt x="0" y="38337"/>
                  <a:pt x="1034" y="45450"/>
                  <a:pt x="5411" y="50222"/>
                </a:cubicBezTo>
                <a:cubicBezTo>
                  <a:pt x="8030" y="53078"/>
                  <a:pt x="12001" y="54747"/>
                  <a:pt x="15894" y="54747"/>
                </a:cubicBezTo>
                <a:cubicBezTo>
                  <a:pt x="18505" y="54747"/>
                  <a:pt x="21081" y="53997"/>
                  <a:pt x="23192" y="52349"/>
                </a:cubicBezTo>
                <a:cubicBezTo>
                  <a:pt x="28785" y="47972"/>
                  <a:pt x="29727" y="39158"/>
                  <a:pt x="35867" y="35601"/>
                </a:cubicBezTo>
                <a:cubicBezTo>
                  <a:pt x="38002" y="34383"/>
                  <a:pt x="40368" y="34028"/>
                  <a:pt x="42803" y="34028"/>
                </a:cubicBezTo>
                <a:cubicBezTo>
                  <a:pt x="45289" y="34028"/>
                  <a:pt x="47848" y="34399"/>
                  <a:pt x="50305" y="34598"/>
                </a:cubicBezTo>
                <a:cubicBezTo>
                  <a:pt x="51011" y="34660"/>
                  <a:pt x="51739" y="34694"/>
                  <a:pt x="52475" y="34694"/>
                </a:cubicBezTo>
                <a:cubicBezTo>
                  <a:pt x="56811" y="34694"/>
                  <a:pt x="61422" y="33507"/>
                  <a:pt x="63345" y="29765"/>
                </a:cubicBezTo>
                <a:cubicBezTo>
                  <a:pt x="65503" y="25571"/>
                  <a:pt x="63010" y="20677"/>
                  <a:pt x="60123" y="17151"/>
                </a:cubicBezTo>
                <a:cubicBezTo>
                  <a:pt x="52554" y="8002"/>
                  <a:pt x="42980" y="2713"/>
                  <a:pt x="31247" y="586"/>
                </a:cubicBezTo>
                <a:cubicBezTo>
                  <a:pt x="29442" y="258"/>
                  <a:pt x="27575" y="0"/>
                  <a:pt x="25723"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85" name="Google Shape;285;p31"/>
          <p:cNvSpPr/>
          <p:nvPr/>
        </p:nvSpPr>
        <p:spPr>
          <a:xfrm>
            <a:off x="10408811" y="-912665"/>
            <a:ext cx="2445157" cy="2526157"/>
          </a:xfrm>
          <a:custGeom>
            <a:avLst/>
            <a:gdLst/>
            <a:ahLst/>
            <a:cxnLst/>
            <a:rect l="l" t="t" r="r" b="b"/>
            <a:pathLst>
              <a:path w="39455" h="40762" extrusionOk="0">
                <a:moveTo>
                  <a:pt x="19728" y="1"/>
                </a:moveTo>
                <a:cubicBezTo>
                  <a:pt x="8816" y="1"/>
                  <a:pt x="1" y="9119"/>
                  <a:pt x="1" y="20366"/>
                </a:cubicBezTo>
                <a:cubicBezTo>
                  <a:pt x="1" y="31612"/>
                  <a:pt x="8816" y="40761"/>
                  <a:pt x="19728" y="40761"/>
                </a:cubicBezTo>
                <a:cubicBezTo>
                  <a:pt x="30640" y="40761"/>
                  <a:pt x="39454" y="31612"/>
                  <a:pt x="39454" y="20366"/>
                </a:cubicBezTo>
                <a:cubicBezTo>
                  <a:pt x="39454" y="9119"/>
                  <a:pt x="30640" y="1"/>
                  <a:pt x="19728"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86" name="Google Shape;286;p31"/>
          <p:cNvSpPr/>
          <p:nvPr/>
        </p:nvSpPr>
        <p:spPr>
          <a:xfrm rot="-2700000" flipH="1">
            <a:off x="-1696712" y="4284267"/>
            <a:ext cx="2883937" cy="2697528"/>
          </a:xfrm>
          <a:custGeom>
            <a:avLst/>
            <a:gdLst/>
            <a:ahLst/>
            <a:cxnLst/>
            <a:rect l="l" t="t" r="r" b="b"/>
            <a:pathLst>
              <a:path w="46537" h="43529" extrusionOk="0">
                <a:moveTo>
                  <a:pt x="20184" y="0"/>
                </a:moveTo>
                <a:cubicBezTo>
                  <a:pt x="17386" y="0"/>
                  <a:pt x="14584" y="453"/>
                  <a:pt x="11885" y="1357"/>
                </a:cubicBezTo>
                <a:cubicBezTo>
                  <a:pt x="7265" y="2877"/>
                  <a:pt x="0" y="6372"/>
                  <a:pt x="1277" y="12664"/>
                </a:cubicBezTo>
                <a:cubicBezTo>
                  <a:pt x="1703" y="14792"/>
                  <a:pt x="3222" y="16524"/>
                  <a:pt x="5259" y="17223"/>
                </a:cubicBezTo>
                <a:cubicBezTo>
                  <a:pt x="6870" y="17771"/>
                  <a:pt x="8663" y="17558"/>
                  <a:pt x="10274" y="18166"/>
                </a:cubicBezTo>
                <a:cubicBezTo>
                  <a:pt x="12767" y="19108"/>
                  <a:pt x="14226" y="21813"/>
                  <a:pt x="14894" y="24458"/>
                </a:cubicBezTo>
                <a:cubicBezTo>
                  <a:pt x="15563" y="27102"/>
                  <a:pt x="15715" y="29898"/>
                  <a:pt x="16718" y="32452"/>
                </a:cubicBezTo>
                <a:cubicBezTo>
                  <a:pt x="18147" y="36160"/>
                  <a:pt x="21277" y="38926"/>
                  <a:pt x="24651" y="40871"/>
                </a:cubicBezTo>
                <a:cubicBezTo>
                  <a:pt x="27330" y="42426"/>
                  <a:pt x="30309" y="43529"/>
                  <a:pt x="33294" y="43529"/>
                </a:cubicBezTo>
                <a:cubicBezTo>
                  <a:pt x="34102" y="43529"/>
                  <a:pt x="34912" y="43447"/>
                  <a:pt x="35715" y="43272"/>
                </a:cubicBezTo>
                <a:cubicBezTo>
                  <a:pt x="39333" y="42482"/>
                  <a:pt x="42403" y="39807"/>
                  <a:pt x="44165" y="36494"/>
                </a:cubicBezTo>
                <a:cubicBezTo>
                  <a:pt x="45959" y="33151"/>
                  <a:pt x="46536" y="29260"/>
                  <a:pt x="46324" y="25461"/>
                </a:cubicBezTo>
                <a:cubicBezTo>
                  <a:pt x="45716" y="15278"/>
                  <a:pt x="39089" y="5734"/>
                  <a:pt x="29940" y="1904"/>
                </a:cubicBezTo>
                <a:cubicBezTo>
                  <a:pt x="26809" y="635"/>
                  <a:pt x="23498" y="0"/>
                  <a:pt x="20184"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87" name="Google Shape;287;p31"/>
          <p:cNvSpPr/>
          <p:nvPr/>
        </p:nvSpPr>
        <p:spPr>
          <a:xfrm>
            <a:off x="-76233" y="-2133949"/>
            <a:ext cx="4986064" cy="3417148"/>
          </a:xfrm>
          <a:custGeom>
            <a:avLst/>
            <a:gdLst/>
            <a:ahLst/>
            <a:cxnLst/>
            <a:rect l="l" t="t" r="r" b="b"/>
            <a:pathLst>
              <a:path w="80455" h="55139" extrusionOk="0">
                <a:moveTo>
                  <a:pt x="39610" y="0"/>
                </a:moveTo>
                <a:cubicBezTo>
                  <a:pt x="38635" y="0"/>
                  <a:pt x="37659" y="30"/>
                  <a:pt x="36684" y="90"/>
                </a:cubicBezTo>
                <a:cubicBezTo>
                  <a:pt x="28021" y="637"/>
                  <a:pt x="19389" y="3555"/>
                  <a:pt x="12641" y="9117"/>
                </a:cubicBezTo>
                <a:cubicBezTo>
                  <a:pt x="5863" y="14710"/>
                  <a:pt x="1091" y="23069"/>
                  <a:pt x="483" y="32005"/>
                </a:cubicBezTo>
                <a:cubicBezTo>
                  <a:pt x="0" y="38734"/>
                  <a:pt x="3681" y="55139"/>
                  <a:pt x="12448" y="55139"/>
                </a:cubicBezTo>
                <a:cubicBezTo>
                  <a:pt x="12512" y="55139"/>
                  <a:pt x="12577" y="55138"/>
                  <a:pt x="12641" y="55136"/>
                </a:cubicBezTo>
                <a:cubicBezTo>
                  <a:pt x="17049" y="55015"/>
                  <a:pt x="22368" y="51094"/>
                  <a:pt x="26866" y="50091"/>
                </a:cubicBezTo>
                <a:cubicBezTo>
                  <a:pt x="32338" y="48844"/>
                  <a:pt x="37900" y="48449"/>
                  <a:pt x="43462" y="47932"/>
                </a:cubicBezTo>
                <a:cubicBezTo>
                  <a:pt x="54800" y="46899"/>
                  <a:pt x="67171" y="44954"/>
                  <a:pt x="74861" y="36261"/>
                </a:cubicBezTo>
                <a:cubicBezTo>
                  <a:pt x="78235" y="32431"/>
                  <a:pt x="80454" y="27111"/>
                  <a:pt x="79299" y="22066"/>
                </a:cubicBezTo>
                <a:cubicBezTo>
                  <a:pt x="78387" y="18114"/>
                  <a:pt x="75530" y="14923"/>
                  <a:pt x="72521" y="12309"/>
                </a:cubicBezTo>
                <a:cubicBezTo>
                  <a:pt x="63391" y="4415"/>
                  <a:pt x="51509" y="0"/>
                  <a:pt x="39610"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88" name="Google Shape;288;p31"/>
          <p:cNvSpPr/>
          <p:nvPr/>
        </p:nvSpPr>
        <p:spPr>
          <a:xfrm>
            <a:off x="2247160" y="6094805"/>
            <a:ext cx="5370547" cy="2441811"/>
          </a:xfrm>
          <a:custGeom>
            <a:avLst/>
            <a:gdLst/>
            <a:ahLst/>
            <a:cxnLst/>
            <a:rect l="l" t="t" r="r" b="b"/>
            <a:pathLst>
              <a:path w="86659" h="39401" extrusionOk="0">
                <a:moveTo>
                  <a:pt x="25327" y="0"/>
                </a:moveTo>
                <a:cubicBezTo>
                  <a:pt x="18767" y="0"/>
                  <a:pt x="12189" y="2541"/>
                  <a:pt x="7477" y="7141"/>
                </a:cubicBezTo>
                <a:cubicBezTo>
                  <a:pt x="2644" y="11914"/>
                  <a:pt x="0" y="18692"/>
                  <a:pt x="61" y="25440"/>
                </a:cubicBezTo>
                <a:cubicBezTo>
                  <a:pt x="91" y="27567"/>
                  <a:pt x="0" y="31245"/>
                  <a:pt x="1611" y="32795"/>
                </a:cubicBezTo>
                <a:cubicBezTo>
                  <a:pt x="3465" y="34619"/>
                  <a:pt x="8602" y="35379"/>
                  <a:pt x="11064" y="36048"/>
                </a:cubicBezTo>
                <a:cubicBezTo>
                  <a:pt x="17721" y="37902"/>
                  <a:pt x="24560" y="38966"/>
                  <a:pt x="31460" y="39300"/>
                </a:cubicBezTo>
                <a:cubicBezTo>
                  <a:pt x="32963" y="39367"/>
                  <a:pt x="34466" y="39400"/>
                  <a:pt x="35969" y="39400"/>
                </a:cubicBezTo>
                <a:cubicBezTo>
                  <a:pt x="48104" y="39400"/>
                  <a:pt x="60168" y="37221"/>
                  <a:pt x="71582" y="32947"/>
                </a:cubicBezTo>
                <a:cubicBezTo>
                  <a:pt x="76567" y="31063"/>
                  <a:pt x="81734" y="28509"/>
                  <a:pt x="84287" y="23829"/>
                </a:cubicBezTo>
                <a:cubicBezTo>
                  <a:pt x="86658" y="19421"/>
                  <a:pt x="86050" y="13646"/>
                  <a:pt x="83011" y="9634"/>
                </a:cubicBezTo>
                <a:cubicBezTo>
                  <a:pt x="80243" y="5980"/>
                  <a:pt x="75659" y="3889"/>
                  <a:pt x="71098" y="3889"/>
                </a:cubicBezTo>
                <a:cubicBezTo>
                  <a:pt x="70651" y="3889"/>
                  <a:pt x="70203" y="3909"/>
                  <a:pt x="69758" y="3950"/>
                </a:cubicBezTo>
                <a:cubicBezTo>
                  <a:pt x="63922" y="4467"/>
                  <a:pt x="58664" y="8114"/>
                  <a:pt x="52828" y="8266"/>
                </a:cubicBezTo>
                <a:cubicBezTo>
                  <a:pt x="52723" y="8268"/>
                  <a:pt x="52618" y="8269"/>
                  <a:pt x="52513" y="8269"/>
                </a:cubicBezTo>
                <a:cubicBezTo>
                  <a:pt x="45415" y="8269"/>
                  <a:pt x="39354" y="3249"/>
                  <a:pt x="32584" y="1093"/>
                </a:cubicBezTo>
                <a:cubicBezTo>
                  <a:pt x="30234" y="356"/>
                  <a:pt x="27781" y="0"/>
                  <a:pt x="25327"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89" name="Google Shape;289;p31"/>
          <p:cNvSpPr/>
          <p:nvPr/>
        </p:nvSpPr>
        <p:spPr>
          <a:xfrm rot="6921510">
            <a:off x="5125668" y="-1618872"/>
            <a:ext cx="5370515" cy="3032159"/>
          </a:xfrm>
          <a:custGeom>
            <a:avLst/>
            <a:gdLst/>
            <a:ahLst/>
            <a:cxnLst/>
            <a:rect l="l" t="t" r="r" b="b"/>
            <a:pathLst>
              <a:path w="75109" h="48923" extrusionOk="0">
                <a:moveTo>
                  <a:pt x="31338" y="0"/>
                </a:moveTo>
                <a:cubicBezTo>
                  <a:pt x="26496" y="0"/>
                  <a:pt x="21711" y="664"/>
                  <a:pt x="17296" y="2585"/>
                </a:cubicBezTo>
                <a:cubicBezTo>
                  <a:pt x="2888" y="8847"/>
                  <a:pt x="1" y="29698"/>
                  <a:pt x="10852" y="40641"/>
                </a:cubicBezTo>
                <a:cubicBezTo>
                  <a:pt x="16050" y="45869"/>
                  <a:pt x="23496" y="48483"/>
                  <a:pt x="30883" y="48878"/>
                </a:cubicBezTo>
                <a:cubicBezTo>
                  <a:pt x="31465" y="48907"/>
                  <a:pt x="32050" y="48923"/>
                  <a:pt x="32637" y="48923"/>
                </a:cubicBezTo>
                <a:cubicBezTo>
                  <a:pt x="36893" y="48923"/>
                  <a:pt x="41217" y="48101"/>
                  <a:pt x="44743" y="45777"/>
                </a:cubicBezTo>
                <a:cubicBezTo>
                  <a:pt x="47691" y="43802"/>
                  <a:pt x="50062" y="40823"/>
                  <a:pt x="53375" y="39607"/>
                </a:cubicBezTo>
                <a:cubicBezTo>
                  <a:pt x="57570" y="38087"/>
                  <a:pt x="62494" y="39668"/>
                  <a:pt x="66598" y="37905"/>
                </a:cubicBezTo>
                <a:cubicBezTo>
                  <a:pt x="69516" y="36628"/>
                  <a:pt x="71552" y="33802"/>
                  <a:pt x="72555" y="30762"/>
                </a:cubicBezTo>
                <a:cubicBezTo>
                  <a:pt x="75108" y="22798"/>
                  <a:pt x="70853" y="13832"/>
                  <a:pt x="64196" y="8725"/>
                </a:cubicBezTo>
                <a:cubicBezTo>
                  <a:pt x="57540" y="3649"/>
                  <a:pt x="49029" y="1704"/>
                  <a:pt x="40700" y="670"/>
                </a:cubicBezTo>
                <a:cubicBezTo>
                  <a:pt x="37612" y="277"/>
                  <a:pt x="34463" y="0"/>
                  <a:pt x="31338"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Tree>
    <p:extLst>
      <p:ext uri="{BB962C8B-B14F-4D97-AF65-F5344CB8AC3E}">
        <p14:creationId xmlns:p14="http://schemas.microsoft.com/office/powerpoint/2010/main" val="33864499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290"/>
        <p:cNvGrpSpPr/>
        <p:nvPr/>
      </p:nvGrpSpPr>
      <p:grpSpPr>
        <a:xfrm>
          <a:off x="0" y="0"/>
          <a:ext cx="0" cy="0"/>
          <a:chOff x="0" y="0"/>
          <a:chExt cx="0" cy="0"/>
        </a:xfrm>
      </p:grpSpPr>
      <p:sp>
        <p:nvSpPr>
          <p:cNvPr id="291" name="Google Shape;291;p32"/>
          <p:cNvSpPr/>
          <p:nvPr/>
        </p:nvSpPr>
        <p:spPr>
          <a:xfrm rot="8999889">
            <a:off x="10222771" y="5047604"/>
            <a:ext cx="3321253" cy="2775933"/>
          </a:xfrm>
          <a:custGeom>
            <a:avLst/>
            <a:gdLst/>
            <a:ahLst/>
            <a:cxnLst/>
            <a:rect l="l" t="t" r="r" b="b"/>
            <a:pathLst>
              <a:path w="65503" h="54748" extrusionOk="0">
                <a:moveTo>
                  <a:pt x="25723" y="0"/>
                </a:moveTo>
                <a:cubicBezTo>
                  <a:pt x="24144" y="0"/>
                  <a:pt x="22575" y="187"/>
                  <a:pt x="21064" y="677"/>
                </a:cubicBezTo>
                <a:cubicBezTo>
                  <a:pt x="15259" y="2561"/>
                  <a:pt x="11702" y="8306"/>
                  <a:pt x="8784" y="13625"/>
                </a:cubicBezTo>
                <a:cubicBezTo>
                  <a:pt x="5563" y="19431"/>
                  <a:pt x="2401" y="25388"/>
                  <a:pt x="1186" y="31863"/>
                </a:cubicBezTo>
                <a:cubicBezTo>
                  <a:pt x="0" y="38337"/>
                  <a:pt x="1034" y="45450"/>
                  <a:pt x="5411" y="50222"/>
                </a:cubicBezTo>
                <a:cubicBezTo>
                  <a:pt x="8030" y="53078"/>
                  <a:pt x="12001" y="54747"/>
                  <a:pt x="15894" y="54747"/>
                </a:cubicBezTo>
                <a:cubicBezTo>
                  <a:pt x="18505" y="54747"/>
                  <a:pt x="21081" y="53997"/>
                  <a:pt x="23192" y="52349"/>
                </a:cubicBezTo>
                <a:cubicBezTo>
                  <a:pt x="28785" y="47972"/>
                  <a:pt x="29727" y="39158"/>
                  <a:pt x="35867" y="35601"/>
                </a:cubicBezTo>
                <a:cubicBezTo>
                  <a:pt x="38002" y="34383"/>
                  <a:pt x="40368" y="34028"/>
                  <a:pt x="42803" y="34028"/>
                </a:cubicBezTo>
                <a:cubicBezTo>
                  <a:pt x="45289" y="34028"/>
                  <a:pt x="47848" y="34399"/>
                  <a:pt x="50305" y="34598"/>
                </a:cubicBezTo>
                <a:cubicBezTo>
                  <a:pt x="51011" y="34660"/>
                  <a:pt x="51739" y="34694"/>
                  <a:pt x="52475" y="34694"/>
                </a:cubicBezTo>
                <a:cubicBezTo>
                  <a:pt x="56811" y="34694"/>
                  <a:pt x="61422" y="33507"/>
                  <a:pt x="63345" y="29765"/>
                </a:cubicBezTo>
                <a:cubicBezTo>
                  <a:pt x="65503" y="25571"/>
                  <a:pt x="63010" y="20677"/>
                  <a:pt x="60123" y="17151"/>
                </a:cubicBezTo>
                <a:cubicBezTo>
                  <a:pt x="52554" y="8002"/>
                  <a:pt x="42980" y="2713"/>
                  <a:pt x="31247" y="586"/>
                </a:cubicBezTo>
                <a:cubicBezTo>
                  <a:pt x="29442" y="258"/>
                  <a:pt x="27575" y="0"/>
                  <a:pt x="25723"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92" name="Google Shape;292;p32"/>
          <p:cNvSpPr/>
          <p:nvPr/>
        </p:nvSpPr>
        <p:spPr>
          <a:xfrm>
            <a:off x="10710734" y="-728279"/>
            <a:ext cx="2884053" cy="2697637"/>
          </a:xfrm>
          <a:custGeom>
            <a:avLst/>
            <a:gdLst/>
            <a:ahLst/>
            <a:cxnLst/>
            <a:rect l="l" t="t" r="r" b="b"/>
            <a:pathLst>
              <a:path w="46537" h="43529" extrusionOk="0">
                <a:moveTo>
                  <a:pt x="20184" y="0"/>
                </a:moveTo>
                <a:cubicBezTo>
                  <a:pt x="17386" y="0"/>
                  <a:pt x="14584" y="453"/>
                  <a:pt x="11885" y="1357"/>
                </a:cubicBezTo>
                <a:cubicBezTo>
                  <a:pt x="7265" y="2877"/>
                  <a:pt x="0" y="6372"/>
                  <a:pt x="1277" y="12664"/>
                </a:cubicBezTo>
                <a:cubicBezTo>
                  <a:pt x="1703" y="14792"/>
                  <a:pt x="3222" y="16524"/>
                  <a:pt x="5259" y="17223"/>
                </a:cubicBezTo>
                <a:cubicBezTo>
                  <a:pt x="6870" y="17771"/>
                  <a:pt x="8663" y="17558"/>
                  <a:pt x="10274" y="18166"/>
                </a:cubicBezTo>
                <a:cubicBezTo>
                  <a:pt x="12767" y="19108"/>
                  <a:pt x="14226" y="21813"/>
                  <a:pt x="14894" y="24458"/>
                </a:cubicBezTo>
                <a:cubicBezTo>
                  <a:pt x="15563" y="27102"/>
                  <a:pt x="15715" y="29898"/>
                  <a:pt x="16718" y="32452"/>
                </a:cubicBezTo>
                <a:cubicBezTo>
                  <a:pt x="18147" y="36160"/>
                  <a:pt x="21277" y="38926"/>
                  <a:pt x="24651" y="40871"/>
                </a:cubicBezTo>
                <a:cubicBezTo>
                  <a:pt x="27330" y="42426"/>
                  <a:pt x="30309" y="43529"/>
                  <a:pt x="33294" y="43529"/>
                </a:cubicBezTo>
                <a:cubicBezTo>
                  <a:pt x="34102" y="43529"/>
                  <a:pt x="34912" y="43447"/>
                  <a:pt x="35715" y="43272"/>
                </a:cubicBezTo>
                <a:cubicBezTo>
                  <a:pt x="39333" y="42482"/>
                  <a:pt x="42403" y="39807"/>
                  <a:pt x="44165" y="36494"/>
                </a:cubicBezTo>
                <a:cubicBezTo>
                  <a:pt x="45959" y="33151"/>
                  <a:pt x="46536" y="29260"/>
                  <a:pt x="46324" y="25461"/>
                </a:cubicBezTo>
                <a:cubicBezTo>
                  <a:pt x="45716" y="15278"/>
                  <a:pt x="39089" y="5734"/>
                  <a:pt x="29940" y="1904"/>
                </a:cubicBezTo>
                <a:cubicBezTo>
                  <a:pt x="26809" y="635"/>
                  <a:pt x="23498" y="0"/>
                  <a:pt x="20184"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93" name="Google Shape;293;p32"/>
          <p:cNvSpPr/>
          <p:nvPr/>
        </p:nvSpPr>
        <p:spPr>
          <a:xfrm>
            <a:off x="-69068" y="6356803"/>
            <a:ext cx="4393611" cy="1997631"/>
          </a:xfrm>
          <a:custGeom>
            <a:avLst/>
            <a:gdLst/>
            <a:ahLst/>
            <a:cxnLst/>
            <a:rect l="l" t="t" r="r" b="b"/>
            <a:pathLst>
              <a:path w="86659" h="39401" extrusionOk="0">
                <a:moveTo>
                  <a:pt x="25327" y="0"/>
                </a:moveTo>
                <a:cubicBezTo>
                  <a:pt x="18767" y="0"/>
                  <a:pt x="12189" y="2541"/>
                  <a:pt x="7477" y="7141"/>
                </a:cubicBezTo>
                <a:cubicBezTo>
                  <a:pt x="2644" y="11914"/>
                  <a:pt x="0" y="18692"/>
                  <a:pt x="61" y="25440"/>
                </a:cubicBezTo>
                <a:cubicBezTo>
                  <a:pt x="91" y="27567"/>
                  <a:pt x="0" y="31245"/>
                  <a:pt x="1611" y="32795"/>
                </a:cubicBezTo>
                <a:cubicBezTo>
                  <a:pt x="3465" y="34619"/>
                  <a:pt x="8602" y="35379"/>
                  <a:pt x="11064" y="36048"/>
                </a:cubicBezTo>
                <a:cubicBezTo>
                  <a:pt x="17721" y="37902"/>
                  <a:pt x="24560" y="38966"/>
                  <a:pt x="31460" y="39300"/>
                </a:cubicBezTo>
                <a:cubicBezTo>
                  <a:pt x="32963" y="39367"/>
                  <a:pt x="34466" y="39400"/>
                  <a:pt x="35969" y="39400"/>
                </a:cubicBezTo>
                <a:cubicBezTo>
                  <a:pt x="48104" y="39400"/>
                  <a:pt x="60168" y="37221"/>
                  <a:pt x="71582" y="32947"/>
                </a:cubicBezTo>
                <a:cubicBezTo>
                  <a:pt x="76567" y="31063"/>
                  <a:pt x="81734" y="28509"/>
                  <a:pt x="84287" y="23829"/>
                </a:cubicBezTo>
                <a:cubicBezTo>
                  <a:pt x="86658" y="19421"/>
                  <a:pt x="86050" y="13646"/>
                  <a:pt x="83011" y="9634"/>
                </a:cubicBezTo>
                <a:cubicBezTo>
                  <a:pt x="80243" y="5980"/>
                  <a:pt x="75659" y="3889"/>
                  <a:pt x="71098" y="3889"/>
                </a:cubicBezTo>
                <a:cubicBezTo>
                  <a:pt x="70651" y="3889"/>
                  <a:pt x="70203" y="3909"/>
                  <a:pt x="69758" y="3950"/>
                </a:cubicBezTo>
                <a:cubicBezTo>
                  <a:pt x="63922" y="4467"/>
                  <a:pt x="58664" y="8114"/>
                  <a:pt x="52828" y="8266"/>
                </a:cubicBezTo>
                <a:cubicBezTo>
                  <a:pt x="52723" y="8268"/>
                  <a:pt x="52618" y="8269"/>
                  <a:pt x="52513" y="8269"/>
                </a:cubicBezTo>
                <a:cubicBezTo>
                  <a:pt x="45415" y="8269"/>
                  <a:pt x="39354" y="3249"/>
                  <a:pt x="32584" y="1093"/>
                </a:cubicBezTo>
                <a:cubicBezTo>
                  <a:pt x="30234" y="356"/>
                  <a:pt x="27781" y="0"/>
                  <a:pt x="25327"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94" name="Google Shape;294;p32"/>
          <p:cNvSpPr/>
          <p:nvPr/>
        </p:nvSpPr>
        <p:spPr>
          <a:xfrm rot="-3863648">
            <a:off x="-2717900" y="110813"/>
            <a:ext cx="4400988" cy="2484564"/>
          </a:xfrm>
          <a:custGeom>
            <a:avLst/>
            <a:gdLst/>
            <a:ahLst/>
            <a:cxnLst/>
            <a:rect l="l" t="t" r="r" b="b"/>
            <a:pathLst>
              <a:path w="75109" h="48923" extrusionOk="0">
                <a:moveTo>
                  <a:pt x="31338" y="0"/>
                </a:moveTo>
                <a:cubicBezTo>
                  <a:pt x="26496" y="0"/>
                  <a:pt x="21711" y="664"/>
                  <a:pt x="17296" y="2585"/>
                </a:cubicBezTo>
                <a:cubicBezTo>
                  <a:pt x="2888" y="8847"/>
                  <a:pt x="1" y="29698"/>
                  <a:pt x="10852" y="40641"/>
                </a:cubicBezTo>
                <a:cubicBezTo>
                  <a:pt x="16050" y="45869"/>
                  <a:pt x="23496" y="48483"/>
                  <a:pt x="30883" y="48878"/>
                </a:cubicBezTo>
                <a:cubicBezTo>
                  <a:pt x="31465" y="48907"/>
                  <a:pt x="32050" y="48923"/>
                  <a:pt x="32637" y="48923"/>
                </a:cubicBezTo>
                <a:cubicBezTo>
                  <a:pt x="36893" y="48923"/>
                  <a:pt x="41217" y="48101"/>
                  <a:pt x="44743" y="45777"/>
                </a:cubicBezTo>
                <a:cubicBezTo>
                  <a:pt x="47691" y="43802"/>
                  <a:pt x="50062" y="40823"/>
                  <a:pt x="53375" y="39607"/>
                </a:cubicBezTo>
                <a:cubicBezTo>
                  <a:pt x="57570" y="38087"/>
                  <a:pt x="62494" y="39668"/>
                  <a:pt x="66598" y="37905"/>
                </a:cubicBezTo>
                <a:cubicBezTo>
                  <a:pt x="69516" y="36628"/>
                  <a:pt x="71552" y="33802"/>
                  <a:pt x="72555" y="30762"/>
                </a:cubicBezTo>
                <a:cubicBezTo>
                  <a:pt x="75108" y="22798"/>
                  <a:pt x="70853" y="13832"/>
                  <a:pt x="64196" y="8725"/>
                </a:cubicBezTo>
                <a:cubicBezTo>
                  <a:pt x="57540" y="3649"/>
                  <a:pt x="49029" y="1704"/>
                  <a:pt x="40700" y="670"/>
                </a:cubicBezTo>
                <a:cubicBezTo>
                  <a:pt x="37612" y="277"/>
                  <a:pt x="34463" y="0"/>
                  <a:pt x="31338"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Tree>
    <p:extLst>
      <p:ext uri="{BB962C8B-B14F-4D97-AF65-F5344CB8AC3E}">
        <p14:creationId xmlns:p14="http://schemas.microsoft.com/office/powerpoint/2010/main" val="16346396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06700" y="303967"/>
            <a:ext cx="9371200" cy="682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1106700" y="2488933"/>
            <a:ext cx="5910800" cy="234920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E80700-5D63-4E81-AC36-D158E29CA293}" type="datetimeFigureOut">
              <a:rPr lang="en-US" smtClean="0"/>
              <a:t>15/03/2025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B67AAB-2A24-440F-9378-4B79BFB1E530}" type="slidenum">
              <a:rPr lang="en-US" smtClean="0"/>
              <a:t>‹#›</a:t>
            </a:fld>
            <a:endParaRPr lang="en-US"/>
          </a:p>
        </p:txBody>
      </p:sp>
    </p:spTree>
    <p:extLst>
      <p:ext uri="{BB962C8B-B14F-4D97-AF65-F5344CB8AC3E}">
        <p14:creationId xmlns:p14="http://schemas.microsoft.com/office/powerpoint/2010/main" val="7534511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9DFED-DA48-FEDC-727C-F184C736337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50752F35-BE8A-3165-EEA7-9C675ED9115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02EDD93D-27F5-D271-231A-FE58AC30FEED}"/>
              </a:ext>
            </a:extLst>
          </p:cNvPr>
          <p:cNvSpPr>
            <a:spLocks noGrp="1"/>
          </p:cNvSpPr>
          <p:nvPr>
            <p:ph type="dt" sz="half" idx="10"/>
          </p:nvPr>
        </p:nvSpPr>
        <p:spPr/>
        <p:txBody>
          <a:bodyPr/>
          <a:lstStyle/>
          <a:p>
            <a:fld id="{1F062F8B-C29A-4F4A-A8DB-6E1C63C8248D}" type="datetimeFigureOut">
              <a:rPr lang="vi-VN" smtClean="0"/>
              <a:t>15/03/2025</a:t>
            </a:fld>
            <a:endParaRPr lang="vi-VN"/>
          </a:p>
        </p:txBody>
      </p:sp>
      <p:sp>
        <p:nvSpPr>
          <p:cNvPr id="5" name="Footer Placeholder 4">
            <a:extLst>
              <a:ext uri="{FF2B5EF4-FFF2-40B4-BE49-F238E27FC236}">
                <a16:creationId xmlns:a16="http://schemas.microsoft.com/office/drawing/2014/main" id="{3AD8F6CA-EF3D-A7B5-4AF7-DBC5CB96D4FD}"/>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5B485159-ED64-09D2-37B2-E612E6BDC7B1}"/>
              </a:ext>
            </a:extLst>
          </p:cNvPr>
          <p:cNvSpPr>
            <a:spLocks noGrp="1"/>
          </p:cNvSpPr>
          <p:nvPr>
            <p:ph type="sldNum" sz="quarter" idx="12"/>
          </p:nvPr>
        </p:nvSpPr>
        <p:spPr/>
        <p:txBody>
          <a:bodyPr/>
          <a:lstStyle/>
          <a:p>
            <a:fld id="{6D8E5AF5-9844-4B5F-877D-C7E57D294B62}" type="slidenum">
              <a:rPr lang="vi-VN" smtClean="0"/>
              <a:t>‹#›</a:t>
            </a:fld>
            <a:endParaRPr lang="vi-VN"/>
          </a:p>
        </p:txBody>
      </p:sp>
    </p:spTree>
    <p:extLst>
      <p:ext uri="{BB962C8B-B14F-4D97-AF65-F5344CB8AC3E}">
        <p14:creationId xmlns:p14="http://schemas.microsoft.com/office/powerpoint/2010/main" val="2610338241"/>
      </p:ext>
    </p:extLst>
  </p:cSld>
  <p:clrMapOvr>
    <a:masterClrMapping/>
  </p:clrMapOvr>
  <p:transition spd="slow">
    <p:wip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416425-E4CF-6AAD-A784-E82E4386BD28}"/>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605F2F86-4468-1E7B-ACFD-0209327BFD7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6E5FC0D8-2240-26D8-5BCA-0748B4E8D7FD}"/>
              </a:ext>
            </a:extLst>
          </p:cNvPr>
          <p:cNvSpPr>
            <a:spLocks noGrp="1"/>
          </p:cNvSpPr>
          <p:nvPr>
            <p:ph type="dt" sz="half" idx="10"/>
          </p:nvPr>
        </p:nvSpPr>
        <p:spPr/>
        <p:txBody>
          <a:bodyPr/>
          <a:lstStyle/>
          <a:p>
            <a:fld id="{1F062F8B-C29A-4F4A-A8DB-6E1C63C8248D}" type="datetimeFigureOut">
              <a:rPr lang="vi-VN" smtClean="0"/>
              <a:t>15/03/2025</a:t>
            </a:fld>
            <a:endParaRPr lang="vi-VN"/>
          </a:p>
        </p:txBody>
      </p:sp>
      <p:sp>
        <p:nvSpPr>
          <p:cNvPr id="5" name="Footer Placeholder 4">
            <a:extLst>
              <a:ext uri="{FF2B5EF4-FFF2-40B4-BE49-F238E27FC236}">
                <a16:creationId xmlns:a16="http://schemas.microsoft.com/office/drawing/2014/main" id="{E41ECEA1-0B1A-D6CF-C9BA-FADB9E08A43C}"/>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29F6BEBB-9C91-871F-EC82-0AE9D6ABADAD}"/>
              </a:ext>
            </a:extLst>
          </p:cNvPr>
          <p:cNvSpPr>
            <a:spLocks noGrp="1"/>
          </p:cNvSpPr>
          <p:nvPr>
            <p:ph type="sldNum" sz="quarter" idx="12"/>
          </p:nvPr>
        </p:nvSpPr>
        <p:spPr/>
        <p:txBody>
          <a:bodyPr/>
          <a:lstStyle/>
          <a:p>
            <a:fld id="{6D8E5AF5-9844-4B5F-877D-C7E57D294B62}" type="slidenum">
              <a:rPr lang="vi-VN" smtClean="0"/>
              <a:t>‹#›</a:t>
            </a:fld>
            <a:endParaRPr lang="vi-VN"/>
          </a:p>
        </p:txBody>
      </p:sp>
    </p:spTree>
    <p:extLst>
      <p:ext uri="{BB962C8B-B14F-4D97-AF65-F5344CB8AC3E}">
        <p14:creationId xmlns:p14="http://schemas.microsoft.com/office/powerpoint/2010/main" val="3470505627"/>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2"/>
        <p:cNvGrpSpPr/>
        <p:nvPr/>
      </p:nvGrpSpPr>
      <p:grpSpPr>
        <a:xfrm>
          <a:off x="0" y="0"/>
          <a:ext cx="0" cy="0"/>
          <a:chOff x="0" y="0"/>
          <a:chExt cx="0" cy="0"/>
        </a:xfrm>
      </p:grpSpPr>
      <p:sp>
        <p:nvSpPr>
          <p:cNvPr id="43" name="Google Shape;43;p6"/>
          <p:cNvSpPr/>
          <p:nvPr/>
        </p:nvSpPr>
        <p:spPr>
          <a:xfrm>
            <a:off x="9621888" y="5940707"/>
            <a:ext cx="4059439" cy="3392916"/>
          </a:xfrm>
          <a:custGeom>
            <a:avLst/>
            <a:gdLst/>
            <a:ahLst/>
            <a:cxnLst/>
            <a:rect l="l" t="t" r="r" b="b"/>
            <a:pathLst>
              <a:path w="65503" h="54748" extrusionOk="0">
                <a:moveTo>
                  <a:pt x="25723" y="0"/>
                </a:moveTo>
                <a:cubicBezTo>
                  <a:pt x="24144" y="0"/>
                  <a:pt x="22575" y="187"/>
                  <a:pt x="21064" y="677"/>
                </a:cubicBezTo>
                <a:cubicBezTo>
                  <a:pt x="15259" y="2561"/>
                  <a:pt x="11702" y="8306"/>
                  <a:pt x="8784" y="13625"/>
                </a:cubicBezTo>
                <a:cubicBezTo>
                  <a:pt x="5563" y="19431"/>
                  <a:pt x="2401" y="25388"/>
                  <a:pt x="1186" y="31863"/>
                </a:cubicBezTo>
                <a:cubicBezTo>
                  <a:pt x="0" y="38337"/>
                  <a:pt x="1034" y="45450"/>
                  <a:pt x="5411" y="50222"/>
                </a:cubicBezTo>
                <a:cubicBezTo>
                  <a:pt x="8030" y="53078"/>
                  <a:pt x="12001" y="54747"/>
                  <a:pt x="15894" y="54747"/>
                </a:cubicBezTo>
                <a:cubicBezTo>
                  <a:pt x="18505" y="54747"/>
                  <a:pt x="21081" y="53997"/>
                  <a:pt x="23192" y="52349"/>
                </a:cubicBezTo>
                <a:cubicBezTo>
                  <a:pt x="28785" y="47972"/>
                  <a:pt x="29727" y="39158"/>
                  <a:pt x="35867" y="35601"/>
                </a:cubicBezTo>
                <a:cubicBezTo>
                  <a:pt x="38002" y="34383"/>
                  <a:pt x="40368" y="34028"/>
                  <a:pt x="42803" y="34028"/>
                </a:cubicBezTo>
                <a:cubicBezTo>
                  <a:pt x="45289" y="34028"/>
                  <a:pt x="47848" y="34399"/>
                  <a:pt x="50305" y="34598"/>
                </a:cubicBezTo>
                <a:cubicBezTo>
                  <a:pt x="51011" y="34660"/>
                  <a:pt x="51739" y="34694"/>
                  <a:pt x="52475" y="34694"/>
                </a:cubicBezTo>
                <a:cubicBezTo>
                  <a:pt x="56811" y="34694"/>
                  <a:pt x="61422" y="33507"/>
                  <a:pt x="63345" y="29765"/>
                </a:cubicBezTo>
                <a:cubicBezTo>
                  <a:pt x="65503" y="25571"/>
                  <a:pt x="63010" y="20677"/>
                  <a:pt x="60123" y="17151"/>
                </a:cubicBezTo>
                <a:cubicBezTo>
                  <a:pt x="52554" y="8002"/>
                  <a:pt x="42980" y="2713"/>
                  <a:pt x="31247" y="586"/>
                </a:cubicBezTo>
                <a:cubicBezTo>
                  <a:pt x="29442" y="258"/>
                  <a:pt x="27575" y="0"/>
                  <a:pt x="25723"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44" name="Google Shape;44;p6"/>
          <p:cNvSpPr/>
          <p:nvPr/>
        </p:nvSpPr>
        <p:spPr>
          <a:xfrm>
            <a:off x="10467534" y="-566179"/>
            <a:ext cx="2884053" cy="2697637"/>
          </a:xfrm>
          <a:custGeom>
            <a:avLst/>
            <a:gdLst/>
            <a:ahLst/>
            <a:cxnLst/>
            <a:rect l="l" t="t" r="r" b="b"/>
            <a:pathLst>
              <a:path w="46537" h="43529" extrusionOk="0">
                <a:moveTo>
                  <a:pt x="20184" y="0"/>
                </a:moveTo>
                <a:cubicBezTo>
                  <a:pt x="17386" y="0"/>
                  <a:pt x="14584" y="453"/>
                  <a:pt x="11885" y="1357"/>
                </a:cubicBezTo>
                <a:cubicBezTo>
                  <a:pt x="7265" y="2877"/>
                  <a:pt x="0" y="6372"/>
                  <a:pt x="1277" y="12664"/>
                </a:cubicBezTo>
                <a:cubicBezTo>
                  <a:pt x="1703" y="14792"/>
                  <a:pt x="3222" y="16524"/>
                  <a:pt x="5259" y="17223"/>
                </a:cubicBezTo>
                <a:cubicBezTo>
                  <a:pt x="6870" y="17771"/>
                  <a:pt x="8663" y="17558"/>
                  <a:pt x="10274" y="18166"/>
                </a:cubicBezTo>
                <a:cubicBezTo>
                  <a:pt x="12767" y="19108"/>
                  <a:pt x="14226" y="21813"/>
                  <a:pt x="14894" y="24458"/>
                </a:cubicBezTo>
                <a:cubicBezTo>
                  <a:pt x="15563" y="27102"/>
                  <a:pt x="15715" y="29898"/>
                  <a:pt x="16718" y="32452"/>
                </a:cubicBezTo>
                <a:cubicBezTo>
                  <a:pt x="18147" y="36160"/>
                  <a:pt x="21277" y="38926"/>
                  <a:pt x="24651" y="40871"/>
                </a:cubicBezTo>
                <a:cubicBezTo>
                  <a:pt x="27330" y="42426"/>
                  <a:pt x="30309" y="43529"/>
                  <a:pt x="33294" y="43529"/>
                </a:cubicBezTo>
                <a:cubicBezTo>
                  <a:pt x="34102" y="43529"/>
                  <a:pt x="34912" y="43447"/>
                  <a:pt x="35715" y="43272"/>
                </a:cubicBezTo>
                <a:cubicBezTo>
                  <a:pt x="39333" y="42482"/>
                  <a:pt x="42403" y="39807"/>
                  <a:pt x="44165" y="36494"/>
                </a:cubicBezTo>
                <a:cubicBezTo>
                  <a:pt x="45959" y="33151"/>
                  <a:pt x="46536" y="29260"/>
                  <a:pt x="46324" y="25461"/>
                </a:cubicBezTo>
                <a:cubicBezTo>
                  <a:pt x="45716" y="15278"/>
                  <a:pt x="39089" y="5734"/>
                  <a:pt x="29940" y="1904"/>
                </a:cubicBezTo>
                <a:cubicBezTo>
                  <a:pt x="26809" y="635"/>
                  <a:pt x="23498" y="0"/>
                  <a:pt x="20184"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45" name="Google Shape;45;p6"/>
          <p:cNvSpPr/>
          <p:nvPr/>
        </p:nvSpPr>
        <p:spPr>
          <a:xfrm>
            <a:off x="-7" y="6296638"/>
            <a:ext cx="5370547" cy="2441811"/>
          </a:xfrm>
          <a:custGeom>
            <a:avLst/>
            <a:gdLst/>
            <a:ahLst/>
            <a:cxnLst/>
            <a:rect l="l" t="t" r="r" b="b"/>
            <a:pathLst>
              <a:path w="86659" h="39401" extrusionOk="0">
                <a:moveTo>
                  <a:pt x="25327" y="0"/>
                </a:moveTo>
                <a:cubicBezTo>
                  <a:pt x="18767" y="0"/>
                  <a:pt x="12189" y="2541"/>
                  <a:pt x="7477" y="7141"/>
                </a:cubicBezTo>
                <a:cubicBezTo>
                  <a:pt x="2644" y="11914"/>
                  <a:pt x="0" y="18692"/>
                  <a:pt x="61" y="25440"/>
                </a:cubicBezTo>
                <a:cubicBezTo>
                  <a:pt x="91" y="27567"/>
                  <a:pt x="0" y="31245"/>
                  <a:pt x="1611" y="32795"/>
                </a:cubicBezTo>
                <a:cubicBezTo>
                  <a:pt x="3465" y="34619"/>
                  <a:pt x="8602" y="35379"/>
                  <a:pt x="11064" y="36048"/>
                </a:cubicBezTo>
                <a:cubicBezTo>
                  <a:pt x="17721" y="37902"/>
                  <a:pt x="24560" y="38966"/>
                  <a:pt x="31460" y="39300"/>
                </a:cubicBezTo>
                <a:cubicBezTo>
                  <a:pt x="32963" y="39367"/>
                  <a:pt x="34466" y="39400"/>
                  <a:pt x="35969" y="39400"/>
                </a:cubicBezTo>
                <a:cubicBezTo>
                  <a:pt x="48104" y="39400"/>
                  <a:pt x="60168" y="37221"/>
                  <a:pt x="71582" y="32947"/>
                </a:cubicBezTo>
                <a:cubicBezTo>
                  <a:pt x="76567" y="31063"/>
                  <a:pt x="81734" y="28509"/>
                  <a:pt x="84287" y="23829"/>
                </a:cubicBezTo>
                <a:cubicBezTo>
                  <a:pt x="86658" y="19421"/>
                  <a:pt x="86050" y="13646"/>
                  <a:pt x="83011" y="9634"/>
                </a:cubicBezTo>
                <a:cubicBezTo>
                  <a:pt x="80243" y="5980"/>
                  <a:pt x="75659" y="3889"/>
                  <a:pt x="71098" y="3889"/>
                </a:cubicBezTo>
                <a:cubicBezTo>
                  <a:pt x="70651" y="3889"/>
                  <a:pt x="70203" y="3909"/>
                  <a:pt x="69758" y="3950"/>
                </a:cubicBezTo>
                <a:cubicBezTo>
                  <a:pt x="63922" y="4467"/>
                  <a:pt x="58664" y="8114"/>
                  <a:pt x="52828" y="8266"/>
                </a:cubicBezTo>
                <a:cubicBezTo>
                  <a:pt x="52723" y="8268"/>
                  <a:pt x="52618" y="8269"/>
                  <a:pt x="52513" y="8269"/>
                </a:cubicBezTo>
                <a:cubicBezTo>
                  <a:pt x="45415" y="8269"/>
                  <a:pt x="39354" y="3249"/>
                  <a:pt x="32584" y="1093"/>
                </a:cubicBezTo>
                <a:cubicBezTo>
                  <a:pt x="30234" y="356"/>
                  <a:pt x="27781" y="0"/>
                  <a:pt x="25327"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46" name="Google Shape;46;p6"/>
          <p:cNvSpPr/>
          <p:nvPr/>
        </p:nvSpPr>
        <p:spPr>
          <a:xfrm rot="-3863724">
            <a:off x="-3594935" y="145212"/>
            <a:ext cx="5370415" cy="3031911"/>
          </a:xfrm>
          <a:custGeom>
            <a:avLst/>
            <a:gdLst/>
            <a:ahLst/>
            <a:cxnLst/>
            <a:rect l="l" t="t" r="r" b="b"/>
            <a:pathLst>
              <a:path w="75109" h="48923" extrusionOk="0">
                <a:moveTo>
                  <a:pt x="31338" y="0"/>
                </a:moveTo>
                <a:cubicBezTo>
                  <a:pt x="26496" y="0"/>
                  <a:pt x="21711" y="664"/>
                  <a:pt x="17296" y="2585"/>
                </a:cubicBezTo>
                <a:cubicBezTo>
                  <a:pt x="2888" y="8847"/>
                  <a:pt x="1" y="29698"/>
                  <a:pt x="10852" y="40641"/>
                </a:cubicBezTo>
                <a:cubicBezTo>
                  <a:pt x="16050" y="45869"/>
                  <a:pt x="23496" y="48483"/>
                  <a:pt x="30883" y="48878"/>
                </a:cubicBezTo>
                <a:cubicBezTo>
                  <a:pt x="31465" y="48907"/>
                  <a:pt x="32050" y="48923"/>
                  <a:pt x="32637" y="48923"/>
                </a:cubicBezTo>
                <a:cubicBezTo>
                  <a:pt x="36893" y="48923"/>
                  <a:pt x="41217" y="48101"/>
                  <a:pt x="44743" y="45777"/>
                </a:cubicBezTo>
                <a:cubicBezTo>
                  <a:pt x="47691" y="43802"/>
                  <a:pt x="50062" y="40823"/>
                  <a:pt x="53375" y="39607"/>
                </a:cubicBezTo>
                <a:cubicBezTo>
                  <a:pt x="57570" y="38087"/>
                  <a:pt x="62494" y="39668"/>
                  <a:pt x="66598" y="37905"/>
                </a:cubicBezTo>
                <a:cubicBezTo>
                  <a:pt x="69516" y="36628"/>
                  <a:pt x="71552" y="33802"/>
                  <a:pt x="72555" y="30762"/>
                </a:cubicBezTo>
                <a:cubicBezTo>
                  <a:pt x="75108" y="22798"/>
                  <a:pt x="70853" y="13832"/>
                  <a:pt x="64196" y="8725"/>
                </a:cubicBezTo>
                <a:cubicBezTo>
                  <a:pt x="57540" y="3649"/>
                  <a:pt x="49029" y="1704"/>
                  <a:pt x="40700" y="670"/>
                </a:cubicBezTo>
                <a:cubicBezTo>
                  <a:pt x="37612" y="277"/>
                  <a:pt x="34463" y="0"/>
                  <a:pt x="31338"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47" name="Google Shape;47;p6"/>
          <p:cNvSpPr/>
          <p:nvPr/>
        </p:nvSpPr>
        <p:spPr>
          <a:xfrm rot="851619">
            <a:off x="2452852" y="-2674528"/>
            <a:ext cx="5370763" cy="3031863"/>
          </a:xfrm>
          <a:custGeom>
            <a:avLst/>
            <a:gdLst/>
            <a:ahLst/>
            <a:cxnLst/>
            <a:rect l="l" t="t" r="r" b="b"/>
            <a:pathLst>
              <a:path w="75109" h="48923" extrusionOk="0">
                <a:moveTo>
                  <a:pt x="31338" y="0"/>
                </a:moveTo>
                <a:cubicBezTo>
                  <a:pt x="26496" y="0"/>
                  <a:pt x="21711" y="664"/>
                  <a:pt x="17296" y="2585"/>
                </a:cubicBezTo>
                <a:cubicBezTo>
                  <a:pt x="2888" y="8847"/>
                  <a:pt x="1" y="29698"/>
                  <a:pt x="10852" y="40641"/>
                </a:cubicBezTo>
                <a:cubicBezTo>
                  <a:pt x="16050" y="45869"/>
                  <a:pt x="23496" y="48483"/>
                  <a:pt x="30883" y="48878"/>
                </a:cubicBezTo>
                <a:cubicBezTo>
                  <a:pt x="31465" y="48907"/>
                  <a:pt x="32050" y="48923"/>
                  <a:pt x="32637" y="48923"/>
                </a:cubicBezTo>
                <a:cubicBezTo>
                  <a:pt x="36893" y="48923"/>
                  <a:pt x="41217" y="48101"/>
                  <a:pt x="44743" y="45777"/>
                </a:cubicBezTo>
                <a:cubicBezTo>
                  <a:pt x="47691" y="43802"/>
                  <a:pt x="50062" y="40823"/>
                  <a:pt x="53375" y="39607"/>
                </a:cubicBezTo>
                <a:cubicBezTo>
                  <a:pt x="57570" y="38087"/>
                  <a:pt x="62494" y="39668"/>
                  <a:pt x="66598" y="37905"/>
                </a:cubicBezTo>
                <a:cubicBezTo>
                  <a:pt x="69516" y="36628"/>
                  <a:pt x="71552" y="33802"/>
                  <a:pt x="72555" y="30762"/>
                </a:cubicBezTo>
                <a:cubicBezTo>
                  <a:pt x="75108" y="22798"/>
                  <a:pt x="70853" y="13832"/>
                  <a:pt x="64196" y="8725"/>
                </a:cubicBezTo>
                <a:cubicBezTo>
                  <a:pt x="57540" y="3649"/>
                  <a:pt x="49029" y="1704"/>
                  <a:pt x="40700" y="670"/>
                </a:cubicBezTo>
                <a:cubicBezTo>
                  <a:pt x="37612" y="277"/>
                  <a:pt x="34463" y="0"/>
                  <a:pt x="31338"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48" name="Google Shape;48;p6"/>
          <p:cNvSpPr txBox="1">
            <a:spLocks noGrp="1"/>
          </p:cNvSpPr>
          <p:nvPr>
            <p:ph type="title"/>
          </p:nvPr>
        </p:nvSpPr>
        <p:spPr>
          <a:xfrm>
            <a:off x="1297200" y="604100"/>
            <a:ext cx="9597600" cy="862000"/>
          </a:xfrm>
          <a:prstGeom prst="rect">
            <a:avLst/>
          </a:prstGeom>
        </p:spPr>
        <p:txBody>
          <a:bodyPr spcFirstLastPara="1" wrap="square" lIns="91425" tIns="91425" rIns="91425" bIns="91425" anchor="ctr" anchorCtr="0">
            <a:noAutofit/>
          </a:bodyPr>
          <a:lstStyle>
            <a:lvl1pPr lvl="0" rtl="0">
              <a:spcBef>
                <a:spcPct val="1000"/>
              </a:spcBef>
              <a:spcAft>
                <a:spcPts val="0"/>
              </a:spcAft>
              <a:buSzPts val="3000"/>
              <a:buNone/>
              <a:defRPr sz="4000" b="0"/>
            </a:lvl1pPr>
            <a:lvl2pPr lvl="1" rtl="0">
              <a:spcBef>
                <a:spcPct val="1000"/>
              </a:spcBef>
              <a:spcAft>
                <a:spcPts val="0"/>
              </a:spcAft>
              <a:buSzPts val="3000"/>
              <a:buNone/>
              <a:defRPr/>
            </a:lvl2pPr>
            <a:lvl3pPr lvl="2" rtl="0">
              <a:spcBef>
                <a:spcPct val="1000"/>
              </a:spcBef>
              <a:spcAft>
                <a:spcPts val="0"/>
              </a:spcAft>
              <a:buSzPts val="3000"/>
              <a:buNone/>
              <a:defRPr/>
            </a:lvl3pPr>
            <a:lvl4pPr lvl="3" rtl="0">
              <a:spcBef>
                <a:spcPct val="1000"/>
              </a:spcBef>
              <a:spcAft>
                <a:spcPts val="0"/>
              </a:spcAft>
              <a:buSzPts val="3000"/>
              <a:buNone/>
              <a:defRPr/>
            </a:lvl4pPr>
            <a:lvl5pPr lvl="4" rtl="0">
              <a:spcBef>
                <a:spcPct val="1000"/>
              </a:spcBef>
              <a:spcAft>
                <a:spcPts val="0"/>
              </a:spcAft>
              <a:buSzPts val="3000"/>
              <a:buNone/>
              <a:defRPr/>
            </a:lvl5pPr>
            <a:lvl6pPr lvl="5" rtl="0">
              <a:spcBef>
                <a:spcPct val="1000"/>
              </a:spcBef>
              <a:spcAft>
                <a:spcPts val="0"/>
              </a:spcAft>
              <a:buSzPts val="3000"/>
              <a:buNone/>
              <a:defRPr/>
            </a:lvl6pPr>
            <a:lvl7pPr lvl="6" rtl="0">
              <a:spcBef>
                <a:spcPct val="1000"/>
              </a:spcBef>
              <a:spcAft>
                <a:spcPts val="0"/>
              </a:spcAft>
              <a:buSzPts val="3000"/>
              <a:buNone/>
              <a:defRPr/>
            </a:lvl7pPr>
            <a:lvl8pPr lvl="7" rtl="0">
              <a:spcBef>
                <a:spcPct val="1000"/>
              </a:spcBef>
              <a:spcAft>
                <a:spcPts val="0"/>
              </a:spcAft>
              <a:buSzPts val="3000"/>
              <a:buNone/>
              <a:defRPr/>
            </a:lvl8pPr>
            <a:lvl9pPr lvl="8" rtl="0">
              <a:spcBef>
                <a:spcPct val="1000"/>
              </a:spcBef>
              <a:spcAft>
                <a:spcPts val="0"/>
              </a:spcAft>
              <a:buSzPts val="3000"/>
              <a:buNone/>
              <a:defRPr/>
            </a:lvl9pPr>
          </a:lstStyle>
          <a:p>
            <a:endParaRPr/>
          </a:p>
        </p:txBody>
      </p:sp>
    </p:spTree>
    <p:extLst>
      <p:ext uri="{BB962C8B-B14F-4D97-AF65-F5344CB8AC3E}">
        <p14:creationId xmlns:p14="http://schemas.microsoft.com/office/powerpoint/2010/main" val="10431591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599F6A-31C1-B4F3-B526-0CBDD5E1810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18D26619-95FC-A4A2-DA43-BFC07BAD25D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0481E77-5A1F-7AB1-68DA-471317E3CD28}"/>
              </a:ext>
            </a:extLst>
          </p:cNvPr>
          <p:cNvSpPr>
            <a:spLocks noGrp="1"/>
          </p:cNvSpPr>
          <p:nvPr>
            <p:ph type="dt" sz="half" idx="10"/>
          </p:nvPr>
        </p:nvSpPr>
        <p:spPr/>
        <p:txBody>
          <a:bodyPr/>
          <a:lstStyle/>
          <a:p>
            <a:fld id="{1F062F8B-C29A-4F4A-A8DB-6E1C63C8248D}" type="datetimeFigureOut">
              <a:rPr lang="vi-VN" smtClean="0"/>
              <a:t>15/03/2025</a:t>
            </a:fld>
            <a:endParaRPr lang="vi-VN"/>
          </a:p>
        </p:txBody>
      </p:sp>
      <p:sp>
        <p:nvSpPr>
          <p:cNvPr id="5" name="Footer Placeholder 4">
            <a:extLst>
              <a:ext uri="{FF2B5EF4-FFF2-40B4-BE49-F238E27FC236}">
                <a16:creationId xmlns:a16="http://schemas.microsoft.com/office/drawing/2014/main" id="{B46398A5-782D-749C-025F-56296890B735}"/>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DDB3C515-0C2D-F219-AE1B-E0F7CD0B31AB}"/>
              </a:ext>
            </a:extLst>
          </p:cNvPr>
          <p:cNvSpPr>
            <a:spLocks noGrp="1"/>
          </p:cNvSpPr>
          <p:nvPr>
            <p:ph type="sldNum" sz="quarter" idx="12"/>
          </p:nvPr>
        </p:nvSpPr>
        <p:spPr/>
        <p:txBody>
          <a:bodyPr/>
          <a:lstStyle/>
          <a:p>
            <a:fld id="{6D8E5AF5-9844-4B5F-877D-C7E57D294B62}" type="slidenum">
              <a:rPr lang="vi-VN" smtClean="0"/>
              <a:t>‹#›</a:t>
            </a:fld>
            <a:endParaRPr lang="vi-VN"/>
          </a:p>
        </p:txBody>
      </p:sp>
    </p:spTree>
    <p:extLst>
      <p:ext uri="{BB962C8B-B14F-4D97-AF65-F5344CB8AC3E}">
        <p14:creationId xmlns:p14="http://schemas.microsoft.com/office/powerpoint/2010/main" val="4186269660"/>
      </p:ext>
    </p:extLst>
  </p:cSld>
  <p:clrMapOvr>
    <a:masterClrMapping/>
  </p:clrMapOvr>
  <p:transition spd="slow">
    <p:wip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83DAF-CEF0-D0F0-55D7-4CECC3C2F659}"/>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4151EAF0-8EE7-A2A1-F9D6-682E79B6DC8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F42D8229-3168-C1CC-9C11-CA2F4ED5928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928277F2-86AF-250C-D14B-2ECB43D37AE1}"/>
              </a:ext>
            </a:extLst>
          </p:cNvPr>
          <p:cNvSpPr>
            <a:spLocks noGrp="1"/>
          </p:cNvSpPr>
          <p:nvPr>
            <p:ph type="dt" sz="half" idx="10"/>
          </p:nvPr>
        </p:nvSpPr>
        <p:spPr/>
        <p:txBody>
          <a:bodyPr/>
          <a:lstStyle/>
          <a:p>
            <a:fld id="{1F062F8B-C29A-4F4A-A8DB-6E1C63C8248D}" type="datetimeFigureOut">
              <a:rPr lang="vi-VN" smtClean="0"/>
              <a:t>15/03/2025</a:t>
            </a:fld>
            <a:endParaRPr lang="vi-VN"/>
          </a:p>
        </p:txBody>
      </p:sp>
      <p:sp>
        <p:nvSpPr>
          <p:cNvPr id="6" name="Footer Placeholder 5">
            <a:extLst>
              <a:ext uri="{FF2B5EF4-FFF2-40B4-BE49-F238E27FC236}">
                <a16:creationId xmlns:a16="http://schemas.microsoft.com/office/drawing/2014/main" id="{89120217-D914-625C-ED49-EF5A3F049179}"/>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8678E705-90D1-3322-3F42-00FD7E8851F6}"/>
              </a:ext>
            </a:extLst>
          </p:cNvPr>
          <p:cNvSpPr>
            <a:spLocks noGrp="1"/>
          </p:cNvSpPr>
          <p:nvPr>
            <p:ph type="sldNum" sz="quarter" idx="12"/>
          </p:nvPr>
        </p:nvSpPr>
        <p:spPr/>
        <p:txBody>
          <a:bodyPr/>
          <a:lstStyle/>
          <a:p>
            <a:fld id="{6D8E5AF5-9844-4B5F-877D-C7E57D294B62}" type="slidenum">
              <a:rPr lang="vi-VN" smtClean="0"/>
              <a:t>‹#›</a:t>
            </a:fld>
            <a:endParaRPr lang="vi-VN"/>
          </a:p>
        </p:txBody>
      </p:sp>
    </p:spTree>
    <p:extLst>
      <p:ext uri="{BB962C8B-B14F-4D97-AF65-F5344CB8AC3E}">
        <p14:creationId xmlns:p14="http://schemas.microsoft.com/office/powerpoint/2010/main" val="1067391820"/>
      </p:ext>
    </p:extLst>
  </p:cSld>
  <p:clrMapOvr>
    <a:masterClrMapping/>
  </p:clrMapOvr>
  <p:transition spd="slow">
    <p:wip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F7E47-F4B4-7F54-7D1B-5A650945ECFA}"/>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358662D2-A0DB-8EDC-7443-AA34081F546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9C3A36-3E92-98AC-CB9B-49AD8EB94B1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66B25FCD-7A9B-4010-05D7-5382E2BB0FB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8F6BE47-ADB7-2A16-9C17-D1F680D6B15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06644CBA-E466-3C73-022A-CD83B40BE139}"/>
              </a:ext>
            </a:extLst>
          </p:cNvPr>
          <p:cNvSpPr>
            <a:spLocks noGrp="1"/>
          </p:cNvSpPr>
          <p:nvPr>
            <p:ph type="dt" sz="half" idx="10"/>
          </p:nvPr>
        </p:nvSpPr>
        <p:spPr/>
        <p:txBody>
          <a:bodyPr/>
          <a:lstStyle/>
          <a:p>
            <a:fld id="{1F062F8B-C29A-4F4A-A8DB-6E1C63C8248D}" type="datetimeFigureOut">
              <a:rPr lang="vi-VN" smtClean="0"/>
              <a:t>15/03/2025</a:t>
            </a:fld>
            <a:endParaRPr lang="vi-VN"/>
          </a:p>
        </p:txBody>
      </p:sp>
      <p:sp>
        <p:nvSpPr>
          <p:cNvPr id="8" name="Footer Placeholder 7">
            <a:extLst>
              <a:ext uri="{FF2B5EF4-FFF2-40B4-BE49-F238E27FC236}">
                <a16:creationId xmlns:a16="http://schemas.microsoft.com/office/drawing/2014/main" id="{F79DEDC9-C568-4AD7-D7A9-30AED805C2F8}"/>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B9B1E6DF-DBD6-8A6D-AFE5-F2C2C68E4853}"/>
              </a:ext>
            </a:extLst>
          </p:cNvPr>
          <p:cNvSpPr>
            <a:spLocks noGrp="1"/>
          </p:cNvSpPr>
          <p:nvPr>
            <p:ph type="sldNum" sz="quarter" idx="12"/>
          </p:nvPr>
        </p:nvSpPr>
        <p:spPr/>
        <p:txBody>
          <a:bodyPr/>
          <a:lstStyle/>
          <a:p>
            <a:fld id="{6D8E5AF5-9844-4B5F-877D-C7E57D294B62}" type="slidenum">
              <a:rPr lang="vi-VN" smtClean="0"/>
              <a:t>‹#›</a:t>
            </a:fld>
            <a:endParaRPr lang="vi-VN"/>
          </a:p>
        </p:txBody>
      </p:sp>
    </p:spTree>
    <p:extLst>
      <p:ext uri="{BB962C8B-B14F-4D97-AF65-F5344CB8AC3E}">
        <p14:creationId xmlns:p14="http://schemas.microsoft.com/office/powerpoint/2010/main" val="2422231710"/>
      </p:ext>
    </p:extLst>
  </p:cSld>
  <p:clrMapOvr>
    <a:masterClrMapping/>
  </p:clrMapOvr>
  <p:transition spd="slow">
    <p:wip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8191B9-E97B-AD00-52A8-4D946AE9335C}"/>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0AF40718-D92E-9215-1B07-A390CA76F587}"/>
              </a:ext>
            </a:extLst>
          </p:cNvPr>
          <p:cNvSpPr>
            <a:spLocks noGrp="1"/>
          </p:cNvSpPr>
          <p:nvPr>
            <p:ph type="dt" sz="half" idx="10"/>
          </p:nvPr>
        </p:nvSpPr>
        <p:spPr/>
        <p:txBody>
          <a:bodyPr/>
          <a:lstStyle/>
          <a:p>
            <a:fld id="{1F062F8B-C29A-4F4A-A8DB-6E1C63C8248D}" type="datetimeFigureOut">
              <a:rPr lang="vi-VN" smtClean="0"/>
              <a:t>15/03/2025</a:t>
            </a:fld>
            <a:endParaRPr lang="vi-VN"/>
          </a:p>
        </p:txBody>
      </p:sp>
      <p:sp>
        <p:nvSpPr>
          <p:cNvPr id="4" name="Footer Placeholder 3">
            <a:extLst>
              <a:ext uri="{FF2B5EF4-FFF2-40B4-BE49-F238E27FC236}">
                <a16:creationId xmlns:a16="http://schemas.microsoft.com/office/drawing/2014/main" id="{159C5669-2747-FB92-A181-F99F1C6F6CFD}"/>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AF7CDB73-7258-D7A9-CFF5-A2FF9DDBF6B3}"/>
              </a:ext>
            </a:extLst>
          </p:cNvPr>
          <p:cNvSpPr>
            <a:spLocks noGrp="1"/>
          </p:cNvSpPr>
          <p:nvPr>
            <p:ph type="sldNum" sz="quarter" idx="12"/>
          </p:nvPr>
        </p:nvSpPr>
        <p:spPr/>
        <p:txBody>
          <a:bodyPr/>
          <a:lstStyle/>
          <a:p>
            <a:fld id="{6D8E5AF5-9844-4B5F-877D-C7E57D294B62}" type="slidenum">
              <a:rPr lang="vi-VN" smtClean="0"/>
              <a:t>‹#›</a:t>
            </a:fld>
            <a:endParaRPr lang="vi-VN"/>
          </a:p>
        </p:txBody>
      </p:sp>
    </p:spTree>
    <p:extLst>
      <p:ext uri="{BB962C8B-B14F-4D97-AF65-F5344CB8AC3E}">
        <p14:creationId xmlns:p14="http://schemas.microsoft.com/office/powerpoint/2010/main" val="3649417732"/>
      </p:ext>
    </p:extLst>
  </p:cSld>
  <p:clrMapOvr>
    <a:masterClrMapping/>
  </p:clrMapOvr>
  <p:transition spd="slow">
    <p:wip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9C7FC82-DBBB-CB9B-1A45-B10A32722DF6}"/>
              </a:ext>
            </a:extLst>
          </p:cNvPr>
          <p:cNvSpPr>
            <a:spLocks noGrp="1"/>
          </p:cNvSpPr>
          <p:nvPr>
            <p:ph type="dt" sz="half" idx="10"/>
          </p:nvPr>
        </p:nvSpPr>
        <p:spPr/>
        <p:txBody>
          <a:bodyPr/>
          <a:lstStyle/>
          <a:p>
            <a:fld id="{1F062F8B-C29A-4F4A-A8DB-6E1C63C8248D}" type="datetimeFigureOut">
              <a:rPr lang="vi-VN" smtClean="0"/>
              <a:t>15/03/2025</a:t>
            </a:fld>
            <a:endParaRPr lang="vi-VN"/>
          </a:p>
        </p:txBody>
      </p:sp>
      <p:sp>
        <p:nvSpPr>
          <p:cNvPr id="3" name="Footer Placeholder 2">
            <a:extLst>
              <a:ext uri="{FF2B5EF4-FFF2-40B4-BE49-F238E27FC236}">
                <a16:creationId xmlns:a16="http://schemas.microsoft.com/office/drawing/2014/main" id="{45976601-3A54-6CD9-B8DE-228C4D9D5922}"/>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1F22F146-2803-7B37-FAE2-4AB5C3F7FC32}"/>
              </a:ext>
            </a:extLst>
          </p:cNvPr>
          <p:cNvSpPr>
            <a:spLocks noGrp="1"/>
          </p:cNvSpPr>
          <p:nvPr>
            <p:ph type="sldNum" sz="quarter" idx="12"/>
          </p:nvPr>
        </p:nvSpPr>
        <p:spPr/>
        <p:txBody>
          <a:bodyPr/>
          <a:lstStyle/>
          <a:p>
            <a:fld id="{6D8E5AF5-9844-4B5F-877D-C7E57D294B62}" type="slidenum">
              <a:rPr lang="vi-VN" smtClean="0"/>
              <a:t>‹#›</a:t>
            </a:fld>
            <a:endParaRPr lang="vi-VN"/>
          </a:p>
        </p:txBody>
      </p:sp>
    </p:spTree>
    <p:extLst>
      <p:ext uri="{BB962C8B-B14F-4D97-AF65-F5344CB8AC3E}">
        <p14:creationId xmlns:p14="http://schemas.microsoft.com/office/powerpoint/2010/main" val="2926964973"/>
      </p:ext>
    </p:extLst>
  </p:cSld>
  <p:clrMapOvr>
    <a:masterClrMapping/>
  </p:clrMapOvr>
  <p:transition spd="slow">
    <p:wip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EA546-AC04-FF4B-7481-F446E0DE804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09CA9259-2C9C-9E6A-492C-9EC11A54FBE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E26A6958-C1A4-F0BD-D52F-4D574D2163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368D5BA-826A-E16D-337E-0CDB993B0035}"/>
              </a:ext>
            </a:extLst>
          </p:cNvPr>
          <p:cNvSpPr>
            <a:spLocks noGrp="1"/>
          </p:cNvSpPr>
          <p:nvPr>
            <p:ph type="dt" sz="half" idx="10"/>
          </p:nvPr>
        </p:nvSpPr>
        <p:spPr/>
        <p:txBody>
          <a:bodyPr/>
          <a:lstStyle/>
          <a:p>
            <a:fld id="{1F062F8B-C29A-4F4A-A8DB-6E1C63C8248D}" type="datetimeFigureOut">
              <a:rPr lang="vi-VN" smtClean="0"/>
              <a:t>15/03/2025</a:t>
            </a:fld>
            <a:endParaRPr lang="vi-VN"/>
          </a:p>
        </p:txBody>
      </p:sp>
      <p:sp>
        <p:nvSpPr>
          <p:cNvPr id="6" name="Footer Placeholder 5">
            <a:extLst>
              <a:ext uri="{FF2B5EF4-FFF2-40B4-BE49-F238E27FC236}">
                <a16:creationId xmlns:a16="http://schemas.microsoft.com/office/drawing/2014/main" id="{F9930282-D5B1-CCDA-B67E-00AA95455FEA}"/>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0D90CEB2-29DA-A98C-8ED6-6FF7CF930F27}"/>
              </a:ext>
            </a:extLst>
          </p:cNvPr>
          <p:cNvSpPr>
            <a:spLocks noGrp="1"/>
          </p:cNvSpPr>
          <p:nvPr>
            <p:ph type="sldNum" sz="quarter" idx="12"/>
          </p:nvPr>
        </p:nvSpPr>
        <p:spPr/>
        <p:txBody>
          <a:bodyPr/>
          <a:lstStyle/>
          <a:p>
            <a:fld id="{6D8E5AF5-9844-4B5F-877D-C7E57D294B62}" type="slidenum">
              <a:rPr lang="vi-VN" smtClean="0"/>
              <a:t>‹#›</a:t>
            </a:fld>
            <a:endParaRPr lang="vi-VN"/>
          </a:p>
        </p:txBody>
      </p:sp>
    </p:spTree>
    <p:extLst>
      <p:ext uri="{BB962C8B-B14F-4D97-AF65-F5344CB8AC3E}">
        <p14:creationId xmlns:p14="http://schemas.microsoft.com/office/powerpoint/2010/main" val="3740972071"/>
      </p:ext>
    </p:extLst>
  </p:cSld>
  <p:clrMapOvr>
    <a:masterClrMapping/>
  </p:clrMapOvr>
  <p:transition spd="slow">
    <p:wip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2868AE-BD2B-8C90-B60C-7F78A690CD4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FEED1A09-A951-4CF5-4FA7-0AFB319D65F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66F6EFED-4669-CBAB-0C4E-D70B3AD128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C1EEE1E-5589-29B2-0819-DC5882B5F289}"/>
              </a:ext>
            </a:extLst>
          </p:cNvPr>
          <p:cNvSpPr>
            <a:spLocks noGrp="1"/>
          </p:cNvSpPr>
          <p:nvPr>
            <p:ph type="dt" sz="half" idx="10"/>
          </p:nvPr>
        </p:nvSpPr>
        <p:spPr/>
        <p:txBody>
          <a:bodyPr/>
          <a:lstStyle/>
          <a:p>
            <a:fld id="{1F062F8B-C29A-4F4A-A8DB-6E1C63C8248D}" type="datetimeFigureOut">
              <a:rPr lang="vi-VN" smtClean="0"/>
              <a:t>15/03/2025</a:t>
            </a:fld>
            <a:endParaRPr lang="vi-VN"/>
          </a:p>
        </p:txBody>
      </p:sp>
      <p:sp>
        <p:nvSpPr>
          <p:cNvPr id="6" name="Footer Placeholder 5">
            <a:extLst>
              <a:ext uri="{FF2B5EF4-FFF2-40B4-BE49-F238E27FC236}">
                <a16:creationId xmlns:a16="http://schemas.microsoft.com/office/drawing/2014/main" id="{ABD390F5-1431-D39A-BC78-5905BC97E509}"/>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6574E33E-C1F2-ED34-90D9-5AB40C5B1BF0}"/>
              </a:ext>
            </a:extLst>
          </p:cNvPr>
          <p:cNvSpPr>
            <a:spLocks noGrp="1"/>
          </p:cNvSpPr>
          <p:nvPr>
            <p:ph type="sldNum" sz="quarter" idx="12"/>
          </p:nvPr>
        </p:nvSpPr>
        <p:spPr/>
        <p:txBody>
          <a:bodyPr/>
          <a:lstStyle/>
          <a:p>
            <a:fld id="{6D8E5AF5-9844-4B5F-877D-C7E57D294B62}" type="slidenum">
              <a:rPr lang="vi-VN" smtClean="0"/>
              <a:t>‹#›</a:t>
            </a:fld>
            <a:endParaRPr lang="vi-VN"/>
          </a:p>
        </p:txBody>
      </p:sp>
    </p:spTree>
    <p:extLst>
      <p:ext uri="{BB962C8B-B14F-4D97-AF65-F5344CB8AC3E}">
        <p14:creationId xmlns:p14="http://schemas.microsoft.com/office/powerpoint/2010/main" val="570145673"/>
      </p:ext>
    </p:extLst>
  </p:cSld>
  <p:clrMapOvr>
    <a:masterClrMapping/>
  </p:clrMapOvr>
  <p:transition spd="slow">
    <p:wip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34516D-61D7-9C7F-2DBC-18164A11176E}"/>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A5E56DBE-ED17-3382-E034-4AE31F7C1CA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88F20A78-D94E-F5D6-0197-AB137213513A}"/>
              </a:ext>
            </a:extLst>
          </p:cNvPr>
          <p:cNvSpPr>
            <a:spLocks noGrp="1"/>
          </p:cNvSpPr>
          <p:nvPr>
            <p:ph type="dt" sz="half" idx="10"/>
          </p:nvPr>
        </p:nvSpPr>
        <p:spPr/>
        <p:txBody>
          <a:bodyPr/>
          <a:lstStyle/>
          <a:p>
            <a:fld id="{1F062F8B-C29A-4F4A-A8DB-6E1C63C8248D}" type="datetimeFigureOut">
              <a:rPr lang="vi-VN" smtClean="0"/>
              <a:t>15/03/2025</a:t>
            </a:fld>
            <a:endParaRPr lang="vi-VN"/>
          </a:p>
        </p:txBody>
      </p:sp>
      <p:sp>
        <p:nvSpPr>
          <p:cNvPr id="5" name="Footer Placeholder 4">
            <a:extLst>
              <a:ext uri="{FF2B5EF4-FFF2-40B4-BE49-F238E27FC236}">
                <a16:creationId xmlns:a16="http://schemas.microsoft.com/office/drawing/2014/main" id="{AB1F5CDD-BF9A-3B66-85C6-4BEBEF1097CA}"/>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678DC60D-A652-8C50-F0A0-1A0321AF4852}"/>
              </a:ext>
            </a:extLst>
          </p:cNvPr>
          <p:cNvSpPr>
            <a:spLocks noGrp="1"/>
          </p:cNvSpPr>
          <p:nvPr>
            <p:ph type="sldNum" sz="quarter" idx="12"/>
          </p:nvPr>
        </p:nvSpPr>
        <p:spPr/>
        <p:txBody>
          <a:bodyPr/>
          <a:lstStyle/>
          <a:p>
            <a:fld id="{6D8E5AF5-9844-4B5F-877D-C7E57D294B62}" type="slidenum">
              <a:rPr lang="vi-VN" smtClean="0"/>
              <a:t>‹#›</a:t>
            </a:fld>
            <a:endParaRPr lang="vi-VN"/>
          </a:p>
        </p:txBody>
      </p:sp>
    </p:spTree>
    <p:extLst>
      <p:ext uri="{BB962C8B-B14F-4D97-AF65-F5344CB8AC3E}">
        <p14:creationId xmlns:p14="http://schemas.microsoft.com/office/powerpoint/2010/main" val="1498127468"/>
      </p:ext>
    </p:extLst>
  </p:cSld>
  <p:clrMapOvr>
    <a:masterClrMapping/>
  </p:clrMapOvr>
  <p:transition spd="slow">
    <p:wip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657D458-5F27-5714-58F8-C2C872E65C5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B39F88FC-AAAB-B7CE-5C2E-F468D1C8F9C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CD55E813-B7F2-C298-5801-5FD503478992}"/>
              </a:ext>
            </a:extLst>
          </p:cNvPr>
          <p:cNvSpPr>
            <a:spLocks noGrp="1"/>
          </p:cNvSpPr>
          <p:nvPr>
            <p:ph type="dt" sz="half" idx="10"/>
          </p:nvPr>
        </p:nvSpPr>
        <p:spPr/>
        <p:txBody>
          <a:bodyPr/>
          <a:lstStyle/>
          <a:p>
            <a:fld id="{1F062F8B-C29A-4F4A-A8DB-6E1C63C8248D}" type="datetimeFigureOut">
              <a:rPr lang="vi-VN" smtClean="0"/>
              <a:t>15/03/2025</a:t>
            </a:fld>
            <a:endParaRPr lang="vi-VN"/>
          </a:p>
        </p:txBody>
      </p:sp>
      <p:sp>
        <p:nvSpPr>
          <p:cNvPr id="5" name="Footer Placeholder 4">
            <a:extLst>
              <a:ext uri="{FF2B5EF4-FFF2-40B4-BE49-F238E27FC236}">
                <a16:creationId xmlns:a16="http://schemas.microsoft.com/office/drawing/2014/main" id="{227BB139-B483-DE1D-D32D-2B29C092C2D0}"/>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70ACDC7F-7726-B204-29DB-D637C57FE3F2}"/>
              </a:ext>
            </a:extLst>
          </p:cNvPr>
          <p:cNvSpPr>
            <a:spLocks noGrp="1"/>
          </p:cNvSpPr>
          <p:nvPr>
            <p:ph type="sldNum" sz="quarter" idx="12"/>
          </p:nvPr>
        </p:nvSpPr>
        <p:spPr/>
        <p:txBody>
          <a:bodyPr/>
          <a:lstStyle/>
          <a:p>
            <a:fld id="{6D8E5AF5-9844-4B5F-877D-C7E57D294B62}" type="slidenum">
              <a:rPr lang="vi-VN" smtClean="0"/>
              <a:t>‹#›</a:t>
            </a:fld>
            <a:endParaRPr lang="vi-VN"/>
          </a:p>
        </p:txBody>
      </p:sp>
    </p:spTree>
    <p:extLst>
      <p:ext uri="{BB962C8B-B14F-4D97-AF65-F5344CB8AC3E}">
        <p14:creationId xmlns:p14="http://schemas.microsoft.com/office/powerpoint/2010/main" val="3034067454"/>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56"/>
        <p:cNvGrpSpPr/>
        <p:nvPr/>
      </p:nvGrpSpPr>
      <p:grpSpPr>
        <a:xfrm>
          <a:off x="0" y="0"/>
          <a:ext cx="0" cy="0"/>
          <a:chOff x="0" y="0"/>
          <a:chExt cx="0" cy="0"/>
        </a:xfrm>
      </p:grpSpPr>
      <p:sp>
        <p:nvSpPr>
          <p:cNvPr id="57" name="Google Shape;57;p8"/>
          <p:cNvSpPr txBox="1">
            <a:spLocks noGrp="1"/>
          </p:cNvSpPr>
          <p:nvPr>
            <p:ph type="title"/>
          </p:nvPr>
        </p:nvSpPr>
        <p:spPr>
          <a:xfrm>
            <a:off x="2372200" y="1942200"/>
            <a:ext cx="7447600" cy="2973600"/>
          </a:xfrm>
          <a:prstGeom prst="rect">
            <a:avLst/>
          </a:prstGeom>
        </p:spPr>
        <p:txBody>
          <a:bodyPr spcFirstLastPara="1" wrap="square" lIns="91425" tIns="91425" rIns="91425" bIns="91425" anchor="ctr" anchorCtr="0">
            <a:noAutofit/>
          </a:bodyPr>
          <a:lstStyle>
            <a:lvl1pPr lvl="0">
              <a:spcBef>
                <a:spcPct val="1000"/>
              </a:spcBef>
              <a:spcAft>
                <a:spcPts val="0"/>
              </a:spcAft>
              <a:buSzPts val="4800"/>
              <a:buNone/>
              <a:defRPr sz="12801"/>
            </a:lvl1pPr>
            <a:lvl2pPr lvl="1">
              <a:spcBef>
                <a:spcPct val="1000"/>
              </a:spcBef>
              <a:spcAft>
                <a:spcPts val="0"/>
              </a:spcAft>
              <a:buSzPts val="4800"/>
              <a:buNone/>
              <a:defRPr sz="6400"/>
            </a:lvl2pPr>
            <a:lvl3pPr lvl="2">
              <a:spcBef>
                <a:spcPct val="1000"/>
              </a:spcBef>
              <a:spcAft>
                <a:spcPts val="0"/>
              </a:spcAft>
              <a:buSzPts val="4800"/>
              <a:buNone/>
              <a:defRPr sz="6400"/>
            </a:lvl3pPr>
            <a:lvl4pPr lvl="3">
              <a:spcBef>
                <a:spcPct val="1000"/>
              </a:spcBef>
              <a:spcAft>
                <a:spcPts val="0"/>
              </a:spcAft>
              <a:buSzPts val="4800"/>
              <a:buNone/>
              <a:defRPr sz="6400"/>
            </a:lvl4pPr>
            <a:lvl5pPr lvl="4">
              <a:spcBef>
                <a:spcPct val="1000"/>
              </a:spcBef>
              <a:spcAft>
                <a:spcPts val="0"/>
              </a:spcAft>
              <a:buSzPts val="4800"/>
              <a:buNone/>
              <a:defRPr sz="6400"/>
            </a:lvl5pPr>
            <a:lvl6pPr lvl="5">
              <a:spcBef>
                <a:spcPct val="1000"/>
              </a:spcBef>
              <a:spcAft>
                <a:spcPts val="0"/>
              </a:spcAft>
              <a:buSzPts val="4800"/>
              <a:buNone/>
              <a:defRPr sz="6400"/>
            </a:lvl6pPr>
            <a:lvl7pPr lvl="6">
              <a:spcBef>
                <a:spcPct val="1000"/>
              </a:spcBef>
              <a:spcAft>
                <a:spcPts val="0"/>
              </a:spcAft>
              <a:buSzPts val="4800"/>
              <a:buNone/>
              <a:defRPr sz="6400"/>
            </a:lvl7pPr>
            <a:lvl8pPr lvl="7">
              <a:spcBef>
                <a:spcPct val="1000"/>
              </a:spcBef>
              <a:spcAft>
                <a:spcPts val="0"/>
              </a:spcAft>
              <a:buSzPts val="4800"/>
              <a:buNone/>
              <a:defRPr sz="6400"/>
            </a:lvl8pPr>
            <a:lvl9pPr lvl="8">
              <a:spcBef>
                <a:spcPct val="1000"/>
              </a:spcBef>
              <a:spcAft>
                <a:spcPts val="0"/>
              </a:spcAft>
              <a:buSzPts val="4800"/>
              <a:buNone/>
              <a:defRPr sz="6400"/>
            </a:lvl9pPr>
          </a:lstStyle>
          <a:p>
            <a:endParaRPr/>
          </a:p>
        </p:txBody>
      </p:sp>
      <p:sp>
        <p:nvSpPr>
          <p:cNvPr id="58" name="Google Shape;58;p8"/>
          <p:cNvSpPr/>
          <p:nvPr/>
        </p:nvSpPr>
        <p:spPr>
          <a:xfrm>
            <a:off x="-1460601" y="4357768"/>
            <a:ext cx="3346441" cy="3417079"/>
          </a:xfrm>
          <a:custGeom>
            <a:avLst/>
            <a:gdLst/>
            <a:ahLst/>
            <a:cxnLst/>
            <a:rect l="l" t="t" r="r" b="b"/>
            <a:pathLst>
              <a:path w="39455" h="40762" extrusionOk="0">
                <a:moveTo>
                  <a:pt x="19728" y="1"/>
                </a:moveTo>
                <a:cubicBezTo>
                  <a:pt x="8816" y="1"/>
                  <a:pt x="1" y="9119"/>
                  <a:pt x="1" y="20366"/>
                </a:cubicBezTo>
                <a:cubicBezTo>
                  <a:pt x="1" y="31612"/>
                  <a:pt x="8816" y="40761"/>
                  <a:pt x="19728" y="40761"/>
                </a:cubicBezTo>
                <a:cubicBezTo>
                  <a:pt x="30640" y="40761"/>
                  <a:pt x="39454" y="31612"/>
                  <a:pt x="39454" y="20366"/>
                </a:cubicBezTo>
                <a:cubicBezTo>
                  <a:pt x="39454" y="9119"/>
                  <a:pt x="30640" y="1"/>
                  <a:pt x="19728"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59" name="Google Shape;59;p8"/>
          <p:cNvSpPr/>
          <p:nvPr/>
        </p:nvSpPr>
        <p:spPr>
          <a:xfrm>
            <a:off x="9819795" y="-492365"/>
            <a:ext cx="3241457" cy="3031940"/>
          </a:xfrm>
          <a:custGeom>
            <a:avLst/>
            <a:gdLst/>
            <a:ahLst/>
            <a:cxnLst/>
            <a:rect l="l" t="t" r="r" b="b"/>
            <a:pathLst>
              <a:path w="46537" h="43529" extrusionOk="0">
                <a:moveTo>
                  <a:pt x="20184" y="0"/>
                </a:moveTo>
                <a:cubicBezTo>
                  <a:pt x="17386" y="0"/>
                  <a:pt x="14584" y="453"/>
                  <a:pt x="11885" y="1357"/>
                </a:cubicBezTo>
                <a:cubicBezTo>
                  <a:pt x="7265" y="2877"/>
                  <a:pt x="0" y="6372"/>
                  <a:pt x="1277" y="12664"/>
                </a:cubicBezTo>
                <a:cubicBezTo>
                  <a:pt x="1703" y="14792"/>
                  <a:pt x="3222" y="16524"/>
                  <a:pt x="5259" y="17223"/>
                </a:cubicBezTo>
                <a:cubicBezTo>
                  <a:pt x="6870" y="17771"/>
                  <a:pt x="8663" y="17558"/>
                  <a:pt x="10274" y="18166"/>
                </a:cubicBezTo>
                <a:cubicBezTo>
                  <a:pt x="12767" y="19108"/>
                  <a:pt x="14226" y="21813"/>
                  <a:pt x="14894" y="24458"/>
                </a:cubicBezTo>
                <a:cubicBezTo>
                  <a:pt x="15563" y="27102"/>
                  <a:pt x="15715" y="29898"/>
                  <a:pt x="16718" y="32452"/>
                </a:cubicBezTo>
                <a:cubicBezTo>
                  <a:pt x="18147" y="36160"/>
                  <a:pt x="21277" y="38926"/>
                  <a:pt x="24651" y="40871"/>
                </a:cubicBezTo>
                <a:cubicBezTo>
                  <a:pt x="27330" y="42426"/>
                  <a:pt x="30309" y="43529"/>
                  <a:pt x="33294" y="43529"/>
                </a:cubicBezTo>
                <a:cubicBezTo>
                  <a:pt x="34102" y="43529"/>
                  <a:pt x="34912" y="43447"/>
                  <a:pt x="35715" y="43272"/>
                </a:cubicBezTo>
                <a:cubicBezTo>
                  <a:pt x="39333" y="42482"/>
                  <a:pt x="42403" y="39807"/>
                  <a:pt x="44165" y="36494"/>
                </a:cubicBezTo>
                <a:cubicBezTo>
                  <a:pt x="45959" y="33151"/>
                  <a:pt x="46536" y="29260"/>
                  <a:pt x="46324" y="25461"/>
                </a:cubicBezTo>
                <a:cubicBezTo>
                  <a:pt x="45716" y="15278"/>
                  <a:pt x="39089" y="5734"/>
                  <a:pt x="29940" y="1904"/>
                </a:cubicBezTo>
                <a:cubicBezTo>
                  <a:pt x="26809" y="635"/>
                  <a:pt x="23498" y="0"/>
                  <a:pt x="20184"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60" name="Google Shape;60;p8"/>
          <p:cNvSpPr/>
          <p:nvPr/>
        </p:nvSpPr>
        <p:spPr>
          <a:xfrm rot="10800000">
            <a:off x="5441167" y="5454233"/>
            <a:ext cx="6575319" cy="3417148"/>
          </a:xfrm>
          <a:custGeom>
            <a:avLst/>
            <a:gdLst/>
            <a:ahLst/>
            <a:cxnLst/>
            <a:rect l="l" t="t" r="r" b="b"/>
            <a:pathLst>
              <a:path w="80455" h="55139" extrusionOk="0">
                <a:moveTo>
                  <a:pt x="39610" y="0"/>
                </a:moveTo>
                <a:cubicBezTo>
                  <a:pt x="38635" y="0"/>
                  <a:pt x="37659" y="30"/>
                  <a:pt x="36684" y="90"/>
                </a:cubicBezTo>
                <a:cubicBezTo>
                  <a:pt x="28021" y="637"/>
                  <a:pt x="19389" y="3555"/>
                  <a:pt x="12641" y="9117"/>
                </a:cubicBezTo>
                <a:cubicBezTo>
                  <a:pt x="5863" y="14710"/>
                  <a:pt x="1091" y="23069"/>
                  <a:pt x="483" y="32005"/>
                </a:cubicBezTo>
                <a:cubicBezTo>
                  <a:pt x="0" y="38734"/>
                  <a:pt x="3681" y="55139"/>
                  <a:pt x="12448" y="55139"/>
                </a:cubicBezTo>
                <a:cubicBezTo>
                  <a:pt x="12512" y="55139"/>
                  <a:pt x="12577" y="55138"/>
                  <a:pt x="12641" y="55136"/>
                </a:cubicBezTo>
                <a:cubicBezTo>
                  <a:pt x="17049" y="55015"/>
                  <a:pt x="22368" y="51094"/>
                  <a:pt x="26866" y="50091"/>
                </a:cubicBezTo>
                <a:cubicBezTo>
                  <a:pt x="32338" y="48844"/>
                  <a:pt x="37900" y="48449"/>
                  <a:pt x="43462" y="47932"/>
                </a:cubicBezTo>
                <a:cubicBezTo>
                  <a:pt x="54800" y="46899"/>
                  <a:pt x="67171" y="44954"/>
                  <a:pt x="74861" y="36261"/>
                </a:cubicBezTo>
                <a:cubicBezTo>
                  <a:pt x="78235" y="32431"/>
                  <a:pt x="80454" y="27111"/>
                  <a:pt x="79299" y="22066"/>
                </a:cubicBezTo>
                <a:cubicBezTo>
                  <a:pt x="78387" y="18114"/>
                  <a:pt x="75530" y="14923"/>
                  <a:pt x="72521" y="12309"/>
                </a:cubicBezTo>
                <a:cubicBezTo>
                  <a:pt x="63391" y="4415"/>
                  <a:pt x="51509" y="0"/>
                  <a:pt x="39610"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61" name="Google Shape;61;p8"/>
          <p:cNvSpPr/>
          <p:nvPr/>
        </p:nvSpPr>
        <p:spPr>
          <a:xfrm>
            <a:off x="-273700" y="-1889800"/>
            <a:ext cx="5370544" cy="3031921"/>
          </a:xfrm>
          <a:custGeom>
            <a:avLst/>
            <a:gdLst/>
            <a:ahLst/>
            <a:cxnLst/>
            <a:rect l="l" t="t" r="r" b="b"/>
            <a:pathLst>
              <a:path w="75109" h="48923" extrusionOk="0">
                <a:moveTo>
                  <a:pt x="31338" y="0"/>
                </a:moveTo>
                <a:cubicBezTo>
                  <a:pt x="26496" y="0"/>
                  <a:pt x="21711" y="664"/>
                  <a:pt x="17296" y="2585"/>
                </a:cubicBezTo>
                <a:cubicBezTo>
                  <a:pt x="2888" y="8847"/>
                  <a:pt x="1" y="29698"/>
                  <a:pt x="10852" y="40641"/>
                </a:cubicBezTo>
                <a:cubicBezTo>
                  <a:pt x="16050" y="45869"/>
                  <a:pt x="23496" y="48483"/>
                  <a:pt x="30883" y="48878"/>
                </a:cubicBezTo>
                <a:cubicBezTo>
                  <a:pt x="31465" y="48907"/>
                  <a:pt x="32050" y="48923"/>
                  <a:pt x="32637" y="48923"/>
                </a:cubicBezTo>
                <a:cubicBezTo>
                  <a:pt x="36893" y="48923"/>
                  <a:pt x="41217" y="48101"/>
                  <a:pt x="44743" y="45777"/>
                </a:cubicBezTo>
                <a:cubicBezTo>
                  <a:pt x="47691" y="43802"/>
                  <a:pt x="50062" y="40823"/>
                  <a:pt x="53375" y="39607"/>
                </a:cubicBezTo>
                <a:cubicBezTo>
                  <a:pt x="57570" y="38087"/>
                  <a:pt x="62494" y="39668"/>
                  <a:pt x="66598" y="37905"/>
                </a:cubicBezTo>
                <a:cubicBezTo>
                  <a:pt x="69516" y="36628"/>
                  <a:pt x="71552" y="33802"/>
                  <a:pt x="72555" y="30762"/>
                </a:cubicBezTo>
                <a:cubicBezTo>
                  <a:pt x="75108" y="22798"/>
                  <a:pt x="70853" y="13832"/>
                  <a:pt x="64196" y="8725"/>
                </a:cubicBezTo>
                <a:cubicBezTo>
                  <a:pt x="57540" y="3649"/>
                  <a:pt x="49029" y="1704"/>
                  <a:pt x="40700" y="670"/>
                </a:cubicBezTo>
                <a:cubicBezTo>
                  <a:pt x="37612" y="277"/>
                  <a:pt x="34463" y="0"/>
                  <a:pt x="31338"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Tree>
    <p:extLst>
      <p:ext uri="{BB962C8B-B14F-4D97-AF65-F5344CB8AC3E}">
        <p14:creationId xmlns:p14="http://schemas.microsoft.com/office/powerpoint/2010/main" val="1420510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62"/>
        <p:cNvGrpSpPr/>
        <p:nvPr/>
      </p:nvGrpSpPr>
      <p:grpSpPr>
        <a:xfrm>
          <a:off x="0" y="0"/>
          <a:ext cx="0" cy="0"/>
          <a:chOff x="0" y="0"/>
          <a:chExt cx="0" cy="0"/>
        </a:xfrm>
      </p:grpSpPr>
      <p:sp>
        <p:nvSpPr>
          <p:cNvPr id="63" name="Google Shape;63;p9"/>
          <p:cNvSpPr txBox="1">
            <a:spLocks noGrp="1"/>
          </p:cNvSpPr>
          <p:nvPr>
            <p:ph type="title"/>
          </p:nvPr>
        </p:nvSpPr>
        <p:spPr>
          <a:xfrm>
            <a:off x="3127200" y="2173084"/>
            <a:ext cx="5937600" cy="1520400"/>
          </a:xfrm>
          <a:prstGeom prst="rect">
            <a:avLst/>
          </a:prstGeom>
        </p:spPr>
        <p:txBody>
          <a:bodyPr spcFirstLastPara="1" wrap="square" lIns="91425" tIns="91425" rIns="91425" bIns="91425" anchor="ctr" anchorCtr="0">
            <a:noAutofit/>
          </a:bodyPr>
          <a:lstStyle>
            <a:lvl1pPr lvl="0" algn="ctr" rtl="0">
              <a:spcBef>
                <a:spcPct val="1000"/>
              </a:spcBef>
              <a:spcAft>
                <a:spcPts val="0"/>
              </a:spcAft>
              <a:buSzPts val="6000"/>
              <a:buNone/>
              <a:defRPr sz="12801" b="0"/>
            </a:lvl1pPr>
            <a:lvl2pPr lvl="1" algn="ctr" rtl="0">
              <a:spcBef>
                <a:spcPct val="1000"/>
              </a:spcBef>
              <a:spcAft>
                <a:spcPts val="0"/>
              </a:spcAft>
              <a:buSzPts val="6000"/>
              <a:buNone/>
              <a:defRPr sz="8000"/>
            </a:lvl2pPr>
            <a:lvl3pPr lvl="2" algn="ctr" rtl="0">
              <a:spcBef>
                <a:spcPct val="1000"/>
              </a:spcBef>
              <a:spcAft>
                <a:spcPts val="0"/>
              </a:spcAft>
              <a:buSzPts val="6000"/>
              <a:buNone/>
              <a:defRPr sz="8000"/>
            </a:lvl3pPr>
            <a:lvl4pPr lvl="3" algn="ctr" rtl="0">
              <a:spcBef>
                <a:spcPct val="1000"/>
              </a:spcBef>
              <a:spcAft>
                <a:spcPts val="0"/>
              </a:spcAft>
              <a:buSzPts val="6000"/>
              <a:buNone/>
              <a:defRPr sz="8000"/>
            </a:lvl4pPr>
            <a:lvl5pPr lvl="4" algn="ctr" rtl="0">
              <a:spcBef>
                <a:spcPct val="1000"/>
              </a:spcBef>
              <a:spcAft>
                <a:spcPts val="0"/>
              </a:spcAft>
              <a:buSzPts val="6000"/>
              <a:buNone/>
              <a:defRPr sz="8000"/>
            </a:lvl5pPr>
            <a:lvl6pPr lvl="5" algn="ctr" rtl="0">
              <a:spcBef>
                <a:spcPct val="1000"/>
              </a:spcBef>
              <a:spcAft>
                <a:spcPts val="0"/>
              </a:spcAft>
              <a:buSzPts val="6000"/>
              <a:buNone/>
              <a:defRPr sz="8000"/>
            </a:lvl6pPr>
            <a:lvl7pPr lvl="6" algn="ctr" rtl="0">
              <a:spcBef>
                <a:spcPct val="1000"/>
              </a:spcBef>
              <a:spcAft>
                <a:spcPts val="0"/>
              </a:spcAft>
              <a:buSzPts val="6000"/>
              <a:buNone/>
              <a:defRPr sz="8000"/>
            </a:lvl7pPr>
            <a:lvl8pPr lvl="7" algn="ctr" rtl="0">
              <a:spcBef>
                <a:spcPct val="1000"/>
              </a:spcBef>
              <a:spcAft>
                <a:spcPts val="0"/>
              </a:spcAft>
              <a:buSzPts val="6000"/>
              <a:buNone/>
              <a:defRPr sz="8000"/>
            </a:lvl8pPr>
            <a:lvl9pPr lvl="8" algn="ctr" rtl="0">
              <a:spcBef>
                <a:spcPct val="1000"/>
              </a:spcBef>
              <a:spcAft>
                <a:spcPts val="0"/>
              </a:spcAft>
              <a:buSzPts val="6000"/>
              <a:buNone/>
              <a:defRPr sz="8000"/>
            </a:lvl9pPr>
          </a:lstStyle>
          <a:p>
            <a:endParaRPr/>
          </a:p>
        </p:txBody>
      </p:sp>
      <p:sp>
        <p:nvSpPr>
          <p:cNvPr id="64" name="Google Shape;64;p9"/>
          <p:cNvSpPr txBox="1">
            <a:spLocks noGrp="1"/>
          </p:cNvSpPr>
          <p:nvPr>
            <p:ph type="subTitle" idx="1"/>
          </p:nvPr>
        </p:nvSpPr>
        <p:spPr>
          <a:xfrm>
            <a:off x="2874800" y="3795084"/>
            <a:ext cx="6442400" cy="857200"/>
          </a:xfrm>
          <a:prstGeom prst="rect">
            <a:avLst/>
          </a:prstGeom>
        </p:spPr>
        <p:txBody>
          <a:bodyPr spcFirstLastPara="1" wrap="square" lIns="91425" tIns="91425" rIns="91425" bIns="91425" anchor="t" anchorCtr="0">
            <a:noAutofit/>
          </a:bodyPr>
          <a:lstStyle>
            <a:lvl1pPr lvl="0"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1pPr>
            <a:lvl2pPr lvl="1"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2pPr>
            <a:lvl3pPr lvl="2"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3pPr>
            <a:lvl4pPr lvl="3"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4pPr>
            <a:lvl5pPr lvl="4"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5pPr>
            <a:lvl6pPr lvl="5"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6pPr>
            <a:lvl7pPr lvl="6"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7pPr>
            <a:lvl8pPr lvl="7"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8pPr>
            <a:lvl9pPr lvl="8"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9pPr>
          </a:lstStyle>
          <a:p>
            <a:endParaRPr/>
          </a:p>
        </p:txBody>
      </p:sp>
      <p:sp>
        <p:nvSpPr>
          <p:cNvPr id="65" name="Google Shape;65;p9"/>
          <p:cNvSpPr/>
          <p:nvPr/>
        </p:nvSpPr>
        <p:spPr>
          <a:xfrm>
            <a:off x="10697355" y="4887507"/>
            <a:ext cx="4059439" cy="3392916"/>
          </a:xfrm>
          <a:custGeom>
            <a:avLst/>
            <a:gdLst/>
            <a:ahLst/>
            <a:cxnLst/>
            <a:rect l="l" t="t" r="r" b="b"/>
            <a:pathLst>
              <a:path w="65503" h="54748" extrusionOk="0">
                <a:moveTo>
                  <a:pt x="25723" y="0"/>
                </a:moveTo>
                <a:cubicBezTo>
                  <a:pt x="24144" y="0"/>
                  <a:pt x="22575" y="187"/>
                  <a:pt x="21064" y="677"/>
                </a:cubicBezTo>
                <a:cubicBezTo>
                  <a:pt x="15259" y="2561"/>
                  <a:pt x="11702" y="8306"/>
                  <a:pt x="8784" y="13625"/>
                </a:cubicBezTo>
                <a:cubicBezTo>
                  <a:pt x="5563" y="19431"/>
                  <a:pt x="2401" y="25388"/>
                  <a:pt x="1186" y="31863"/>
                </a:cubicBezTo>
                <a:cubicBezTo>
                  <a:pt x="0" y="38337"/>
                  <a:pt x="1034" y="45450"/>
                  <a:pt x="5411" y="50222"/>
                </a:cubicBezTo>
                <a:cubicBezTo>
                  <a:pt x="8030" y="53078"/>
                  <a:pt x="12001" y="54747"/>
                  <a:pt x="15894" y="54747"/>
                </a:cubicBezTo>
                <a:cubicBezTo>
                  <a:pt x="18505" y="54747"/>
                  <a:pt x="21081" y="53997"/>
                  <a:pt x="23192" y="52349"/>
                </a:cubicBezTo>
                <a:cubicBezTo>
                  <a:pt x="28785" y="47972"/>
                  <a:pt x="29727" y="39158"/>
                  <a:pt x="35867" y="35601"/>
                </a:cubicBezTo>
                <a:cubicBezTo>
                  <a:pt x="38002" y="34383"/>
                  <a:pt x="40368" y="34028"/>
                  <a:pt x="42803" y="34028"/>
                </a:cubicBezTo>
                <a:cubicBezTo>
                  <a:pt x="45289" y="34028"/>
                  <a:pt x="47848" y="34399"/>
                  <a:pt x="50305" y="34598"/>
                </a:cubicBezTo>
                <a:cubicBezTo>
                  <a:pt x="51011" y="34660"/>
                  <a:pt x="51739" y="34694"/>
                  <a:pt x="52475" y="34694"/>
                </a:cubicBezTo>
                <a:cubicBezTo>
                  <a:pt x="56811" y="34694"/>
                  <a:pt x="61422" y="33507"/>
                  <a:pt x="63345" y="29765"/>
                </a:cubicBezTo>
                <a:cubicBezTo>
                  <a:pt x="65503" y="25571"/>
                  <a:pt x="63010" y="20677"/>
                  <a:pt x="60123" y="17151"/>
                </a:cubicBezTo>
                <a:cubicBezTo>
                  <a:pt x="52554" y="8002"/>
                  <a:pt x="42980" y="2713"/>
                  <a:pt x="31247" y="586"/>
                </a:cubicBezTo>
                <a:cubicBezTo>
                  <a:pt x="29442" y="258"/>
                  <a:pt x="27575" y="0"/>
                  <a:pt x="25723"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66" name="Google Shape;66;p9"/>
          <p:cNvSpPr/>
          <p:nvPr/>
        </p:nvSpPr>
        <p:spPr>
          <a:xfrm>
            <a:off x="-1395972" y="5229268"/>
            <a:ext cx="2445157" cy="2526157"/>
          </a:xfrm>
          <a:custGeom>
            <a:avLst/>
            <a:gdLst/>
            <a:ahLst/>
            <a:cxnLst/>
            <a:rect l="l" t="t" r="r" b="b"/>
            <a:pathLst>
              <a:path w="39455" h="40762" extrusionOk="0">
                <a:moveTo>
                  <a:pt x="19728" y="1"/>
                </a:moveTo>
                <a:cubicBezTo>
                  <a:pt x="8816" y="1"/>
                  <a:pt x="1" y="9119"/>
                  <a:pt x="1" y="20366"/>
                </a:cubicBezTo>
                <a:cubicBezTo>
                  <a:pt x="1" y="31612"/>
                  <a:pt x="8816" y="40761"/>
                  <a:pt x="19728" y="40761"/>
                </a:cubicBezTo>
                <a:cubicBezTo>
                  <a:pt x="30640" y="40761"/>
                  <a:pt x="39454" y="31612"/>
                  <a:pt x="39454" y="20366"/>
                </a:cubicBezTo>
                <a:cubicBezTo>
                  <a:pt x="39454" y="9119"/>
                  <a:pt x="30640" y="1"/>
                  <a:pt x="19728"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67" name="Google Shape;67;p9"/>
          <p:cNvSpPr/>
          <p:nvPr/>
        </p:nvSpPr>
        <p:spPr>
          <a:xfrm rot="10800000">
            <a:off x="10878834" y="-144612"/>
            <a:ext cx="2884053" cy="2697637"/>
          </a:xfrm>
          <a:custGeom>
            <a:avLst/>
            <a:gdLst/>
            <a:ahLst/>
            <a:cxnLst/>
            <a:rect l="l" t="t" r="r" b="b"/>
            <a:pathLst>
              <a:path w="46537" h="43529" extrusionOk="0">
                <a:moveTo>
                  <a:pt x="20184" y="0"/>
                </a:moveTo>
                <a:cubicBezTo>
                  <a:pt x="17386" y="0"/>
                  <a:pt x="14584" y="453"/>
                  <a:pt x="11885" y="1357"/>
                </a:cubicBezTo>
                <a:cubicBezTo>
                  <a:pt x="7265" y="2877"/>
                  <a:pt x="0" y="6372"/>
                  <a:pt x="1277" y="12664"/>
                </a:cubicBezTo>
                <a:cubicBezTo>
                  <a:pt x="1703" y="14792"/>
                  <a:pt x="3222" y="16524"/>
                  <a:pt x="5259" y="17223"/>
                </a:cubicBezTo>
                <a:cubicBezTo>
                  <a:pt x="6870" y="17771"/>
                  <a:pt x="8663" y="17558"/>
                  <a:pt x="10274" y="18166"/>
                </a:cubicBezTo>
                <a:cubicBezTo>
                  <a:pt x="12767" y="19108"/>
                  <a:pt x="14226" y="21813"/>
                  <a:pt x="14894" y="24458"/>
                </a:cubicBezTo>
                <a:cubicBezTo>
                  <a:pt x="15563" y="27102"/>
                  <a:pt x="15715" y="29898"/>
                  <a:pt x="16718" y="32452"/>
                </a:cubicBezTo>
                <a:cubicBezTo>
                  <a:pt x="18147" y="36160"/>
                  <a:pt x="21277" y="38926"/>
                  <a:pt x="24651" y="40871"/>
                </a:cubicBezTo>
                <a:cubicBezTo>
                  <a:pt x="27330" y="42426"/>
                  <a:pt x="30309" y="43529"/>
                  <a:pt x="33294" y="43529"/>
                </a:cubicBezTo>
                <a:cubicBezTo>
                  <a:pt x="34102" y="43529"/>
                  <a:pt x="34912" y="43447"/>
                  <a:pt x="35715" y="43272"/>
                </a:cubicBezTo>
                <a:cubicBezTo>
                  <a:pt x="39333" y="42482"/>
                  <a:pt x="42403" y="39807"/>
                  <a:pt x="44165" y="36494"/>
                </a:cubicBezTo>
                <a:cubicBezTo>
                  <a:pt x="45959" y="33151"/>
                  <a:pt x="46536" y="29260"/>
                  <a:pt x="46324" y="25461"/>
                </a:cubicBezTo>
                <a:cubicBezTo>
                  <a:pt x="45716" y="15278"/>
                  <a:pt x="39089" y="5734"/>
                  <a:pt x="29940" y="1904"/>
                </a:cubicBezTo>
                <a:cubicBezTo>
                  <a:pt x="26809" y="635"/>
                  <a:pt x="23498" y="0"/>
                  <a:pt x="20184"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68" name="Google Shape;68;p9"/>
          <p:cNvSpPr/>
          <p:nvPr/>
        </p:nvSpPr>
        <p:spPr>
          <a:xfrm rot="-2426310">
            <a:off x="-2521711" y="-1352794"/>
            <a:ext cx="4985917" cy="3417047"/>
          </a:xfrm>
          <a:custGeom>
            <a:avLst/>
            <a:gdLst/>
            <a:ahLst/>
            <a:cxnLst/>
            <a:rect l="l" t="t" r="r" b="b"/>
            <a:pathLst>
              <a:path w="80455" h="55139" extrusionOk="0">
                <a:moveTo>
                  <a:pt x="39610" y="0"/>
                </a:moveTo>
                <a:cubicBezTo>
                  <a:pt x="38635" y="0"/>
                  <a:pt x="37659" y="30"/>
                  <a:pt x="36684" y="90"/>
                </a:cubicBezTo>
                <a:cubicBezTo>
                  <a:pt x="28021" y="637"/>
                  <a:pt x="19389" y="3555"/>
                  <a:pt x="12641" y="9117"/>
                </a:cubicBezTo>
                <a:cubicBezTo>
                  <a:pt x="5863" y="14710"/>
                  <a:pt x="1091" y="23069"/>
                  <a:pt x="483" y="32005"/>
                </a:cubicBezTo>
                <a:cubicBezTo>
                  <a:pt x="0" y="38734"/>
                  <a:pt x="3681" y="55139"/>
                  <a:pt x="12448" y="55139"/>
                </a:cubicBezTo>
                <a:cubicBezTo>
                  <a:pt x="12512" y="55139"/>
                  <a:pt x="12577" y="55138"/>
                  <a:pt x="12641" y="55136"/>
                </a:cubicBezTo>
                <a:cubicBezTo>
                  <a:pt x="17049" y="55015"/>
                  <a:pt x="22368" y="51094"/>
                  <a:pt x="26866" y="50091"/>
                </a:cubicBezTo>
                <a:cubicBezTo>
                  <a:pt x="32338" y="48844"/>
                  <a:pt x="37900" y="48449"/>
                  <a:pt x="43462" y="47932"/>
                </a:cubicBezTo>
                <a:cubicBezTo>
                  <a:pt x="54800" y="46899"/>
                  <a:pt x="67171" y="44954"/>
                  <a:pt x="74861" y="36261"/>
                </a:cubicBezTo>
                <a:cubicBezTo>
                  <a:pt x="78235" y="32431"/>
                  <a:pt x="80454" y="27111"/>
                  <a:pt x="79299" y="22066"/>
                </a:cubicBezTo>
                <a:cubicBezTo>
                  <a:pt x="78387" y="18114"/>
                  <a:pt x="75530" y="14923"/>
                  <a:pt x="72521" y="12309"/>
                </a:cubicBezTo>
                <a:cubicBezTo>
                  <a:pt x="63391" y="4415"/>
                  <a:pt x="51509" y="0"/>
                  <a:pt x="39610"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69" name="Google Shape;69;p9"/>
          <p:cNvSpPr/>
          <p:nvPr/>
        </p:nvSpPr>
        <p:spPr>
          <a:xfrm>
            <a:off x="2784227" y="6218772"/>
            <a:ext cx="5370547" cy="2441811"/>
          </a:xfrm>
          <a:custGeom>
            <a:avLst/>
            <a:gdLst/>
            <a:ahLst/>
            <a:cxnLst/>
            <a:rect l="l" t="t" r="r" b="b"/>
            <a:pathLst>
              <a:path w="86659" h="39401" extrusionOk="0">
                <a:moveTo>
                  <a:pt x="25327" y="0"/>
                </a:moveTo>
                <a:cubicBezTo>
                  <a:pt x="18767" y="0"/>
                  <a:pt x="12189" y="2541"/>
                  <a:pt x="7477" y="7141"/>
                </a:cubicBezTo>
                <a:cubicBezTo>
                  <a:pt x="2644" y="11914"/>
                  <a:pt x="0" y="18692"/>
                  <a:pt x="61" y="25440"/>
                </a:cubicBezTo>
                <a:cubicBezTo>
                  <a:pt x="91" y="27567"/>
                  <a:pt x="0" y="31245"/>
                  <a:pt x="1611" y="32795"/>
                </a:cubicBezTo>
                <a:cubicBezTo>
                  <a:pt x="3465" y="34619"/>
                  <a:pt x="8602" y="35379"/>
                  <a:pt x="11064" y="36048"/>
                </a:cubicBezTo>
                <a:cubicBezTo>
                  <a:pt x="17721" y="37902"/>
                  <a:pt x="24560" y="38966"/>
                  <a:pt x="31460" y="39300"/>
                </a:cubicBezTo>
                <a:cubicBezTo>
                  <a:pt x="32963" y="39367"/>
                  <a:pt x="34466" y="39400"/>
                  <a:pt x="35969" y="39400"/>
                </a:cubicBezTo>
                <a:cubicBezTo>
                  <a:pt x="48104" y="39400"/>
                  <a:pt x="60168" y="37221"/>
                  <a:pt x="71582" y="32947"/>
                </a:cubicBezTo>
                <a:cubicBezTo>
                  <a:pt x="76567" y="31063"/>
                  <a:pt x="81734" y="28509"/>
                  <a:pt x="84287" y="23829"/>
                </a:cubicBezTo>
                <a:cubicBezTo>
                  <a:pt x="86658" y="19421"/>
                  <a:pt x="86050" y="13646"/>
                  <a:pt x="83011" y="9634"/>
                </a:cubicBezTo>
                <a:cubicBezTo>
                  <a:pt x="80243" y="5980"/>
                  <a:pt x="75659" y="3889"/>
                  <a:pt x="71098" y="3889"/>
                </a:cubicBezTo>
                <a:cubicBezTo>
                  <a:pt x="70651" y="3889"/>
                  <a:pt x="70203" y="3909"/>
                  <a:pt x="69758" y="3950"/>
                </a:cubicBezTo>
                <a:cubicBezTo>
                  <a:pt x="63922" y="4467"/>
                  <a:pt x="58664" y="8114"/>
                  <a:pt x="52828" y="8266"/>
                </a:cubicBezTo>
                <a:cubicBezTo>
                  <a:pt x="52723" y="8268"/>
                  <a:pt x="52618" y="8269"/>
                  <a:pt x="52513" y="8269"/>
                </a:cubicBezTo>
                <a:cubicBezTo>
                  <a:pt x="45415" y="8269"/>
                  <a:pt x="39354" y="3249"/>
                  <a:pt x="32584" y="1093"/>
                </a:cubicBezTo>
                <a:cubicBezTo>
                  <a:pt x="30234" y="356"/>
                  <a:pt x="27781" y="0"/>
                  <a:pt x="25327"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70" name="Google Shape;70;p9"/>
          <p:cNvSpPr/>
          <p:nvPr/>
        </p:nvSpPr>
        <p:spPr>
          <a:xfrm rot="803305">
            <a:off x="2908943" y="-2322627"/>
            <a:ext cx="5370539" cy="3031965"/>
          </a:xfrm>
          <a:custGeom>
            <a:avLst/>
            <a:gdLst/>
            <a:ahLst/>
            <a:cxnLst/>
            <a:rect l="l" t="t" r="r" b="b"/>
            <a:pathLst>
              <a:path w="75109" h="48923" extrusionOk="0">
                <a:moveTo>
                  <a:pt x="31338" y="0"/>
                </a:moveTo>
                <a:cubicBezTo>
                  <a:pt x="26496" y="0"/>
                  <a:pt x="21711" y="664"/>
                  <a:pt x="17296" y="2585"/>
                </a:cubicBezTo>
                <a:cubicBezTo>
                  <a:pt x="2888" y="8847"/>
                  <a:pt x="1" y="29698"/>
                  <a:pt x="10852" y="40641"/>
                </a:cubicBezTo>
                <a:cubicBezTo>
                  <a:pt x="16050" y="45869"/>
                  <a:pt x="23496" y="48483"/>
                  <a:pt x="30883" y="48878"/>
                </a:cubicBezTo>
                <a:cubicBezTo>
                  <a:pt x="31465" y="48907"/>
                  <a:pt x="32050" y="48923"/>
                  <a:pt x="32637" y="48923"/>
                </a:cubicBezTo>
                <a:cubicBezTo>
                  <a:pt x="36893" y="48923"/>
                  <a:pt x="41217" y="48101"/>
                  <a:pt x="44743" y="45777"/>
                </a:cubicBezTo>
                <a:cubicBezTo>
                  <a:pt x="47691" y="43802"/>
                  <a:pt x="50062" y="40823"/>
                  <a:pt x="53375" y="39607"/>
                </a:cubicBezTo>
                <a:cubicBezTo>
                  <a:pt x="57570" y="38087"/>
                  <a:pt x="62494" y="39668"/>
                  <a:pt x="66598" y="37905"/>
                </a:cubicBezTo>
                <a:cubicBezTo>
                  <a:pt x="69516" y="36628"/>
                  <a:pt x="71552" y="33802"/>
                  <a:pt x="72555" y="30762"/>
                </a:cubicBezTo>
                <a:cubicBezTo>
                  <a:pt x="75108" y="22798"/>
                  <a:pt x="70853" y="13832"/>
                  <a:pt x="64196" y="8725"/>
                </a:cubicBezTo>
                <a:cubicBezTo>
                  <a:pt x="57540" y="3649"/>
                  <a:pt x="49029" y="1704"/>
                  <a:pt x="40700" y="670"/>
                </a:cubicBezTo>
                <a:cubicBezTo>
                  <a:pt x="37612" y="277"/>
                  <a:pt x="34463" y="0"/>
                  <a:pt x="31338"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Tree>
    <p:extLst>
      <p:ext uri="{BB962C8B-B14F-4D97-AF65-F5344CB8AC3E}">
        <p14:creationId xmlns:p14="http://schemas.microsoft.com/office/powerpoint/2010/main" val="13092188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71"/>
        <p:cNvGrpSpPr/>
        <p:nvPr/>
      </p:nvGrpSpPr>
      <p:grpSpPr>
        <a:xfrm>
          <a:off x="0" y="0"/>
          <a:ext cx="0" cy="0"/>
          <a:chOff x="0" y="0"/>
          <a:chExt cx="0" cy="0"/>
        </a:xfrm>
      </p:grpSpPr>
      <p:sp>
        <p:nvSpPr>
          <p:cNvPr id="72" name="Google Shape;72;p10"/>
          <p:cNvSpPr/>
          <p:nvPr/>
        </p:nvSpPr>
        <p:spPr>
          <a:xfrm rot="-4809157">
            <a:off x="375664" y="-627888"/>
            <a:ext cx="3327872" cy="5472125"/>
          </a:xfrm>
          <a:custGeom>
            <a:avLst/>
            <a:gdLst/>
            <a:ahLst/>
            <a:cxnLst/>
            <a:rect l="l" t="t" r="r" b="b"/>
            <a:pathLst>
              <a:path w="46537" h="43529" extrusionOk="0">
                <a:moveTo>
                  <a:pt x="20184" y="0"/>
                </a:moveTo>
                <a:cubicBezTo>
                  <a:pt x="17386" y="0"/>
                  <a:pt x="14584" y="453"/>
                  <a:pt x="11885" y="1357"/>
                </a:cubicBezTo>
                <a:cubicBezTo>
                  <a:pt x="7265" y="2877"/>
                  <a:pt x="0" y="6372"/>
                  <a:pt x="1277" y="12664"/>
                </a:cubicBezTo>
                <a:cubicBezTo>
                  <a:pt x="1703" y="14792"/>
                  <a:pt x="3222" y="16524"/>
                  <a:pt x="5259" y="17223"/>
                </a:cubicBezTo>
                <a:cubicBezTo>
                  <a:pt x="6870" y="17771"/>
                  <a:pt x="8663" y="17558"/>
                  <a:pt x="10274" y="18166"/>
                </a:cubicBezTo>
                <a:cubicBezTo>
                  <a:pt x="12767" y="19108"/>
                  <a:pt x="14226" y="21813"/>
                  <a:pt x="14894" y="24458"/>
                </a:cubicBezTo>
                <a:cubicBezTo>
                  <a:pt x="15563" y="27102"/>
                  <a:pt x="15715" y="29898"/>
                  <a:pt x="16718" y="32452"/>
                </a:cubicBezTo>
                <a:cubicBezTo>
                  <a:pt x="18147" y="36160"/>
                  <a:pt x="21277" y="38926"/>
                  <a:pt x="24651" y="40871"/>
                </a:cubicBezTo>
                <a:cubicBezTo>
                  <a:pt x="27330" y="42426"/>
                  <a:pt x="30309" y="43529"/>
                  <a:pt x="33294" y="43529"/>
                </a:cubicBezTo>
                <a:cubicBezTo>
                  <a:pt x="34102" y="43529"/>
                  <a:pt x="34912" y="43447"/>
                  <a:pt x="35715" y="43272"/>
                </a:cubicBezTo>
                <a:cubicBezTo>
                  <a:pt x="39333" y="42482"/>
                  <a:pt x="42403" y="39807"/>
                  <a:pt x="44165" y="36494"/>
                </a:cubicBezTo>
                <a:cubicBezTo>
                  <a:pt x="45959" y="33151"/>
                  <a:pt x="46536" y="29260"/>
                  <a:pt x="46324" y="25461"/>
                </a:cubicBezTo>
                <a:cubicBezTo>
                  <a:pt x="45716" y="15278"/>
                  <a:pt x="39089" y="5734"/>
                  <a:pt x="29940" y="1904"/>
                </a:cubicBezTo>
                <a:cubicBezTo>
                  <a:pt x="26809" y="635"/>
                  <a:pt x="23498" y="0"/>
                  <a:pt x="20184"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73" name="Google Shape;73;p10"/>
          <p:cNvSpPr/>
          <p:nvPr/>
        </p:nvSpPr>
        <p:spPr>
          <a:xfrm rot="10297315">
            <a:off x="8554967" y="4452508"/>
            <a:ext cx="4059529" cy="3392992"/>
          </a:xfrm>
          <a:custGeom>
            <a:avLst/>
            <a:gdLst/>
            <a:ahLst/>
            <a:cxnLst/>
            <a:rect l="l" t="t" r="r" b="b"/>
            <a:pathLst>
              <a:path w="65503" h="54748" extrusionOk="0">
                <a:moveTo>
                  <a:pt x="25723" y="0"/>
                </a:moveTo>
                <a:cubicBezTo>
                  <a:pt x="24144" y="0"/>
                  <a:pt x="22575" y="187"/>
                  <a:pt x="21064" y="677"/>
                </a:cubicBezTo>
                <a:cubicBezTo>
                  <a:pt x="15259" y="2561"/>
                  <a:pt x="11702" y="8306"/>
                  <a:pt x="8784" y="13625"/>
                </a:cubicBezTo>
                <a:cubicBezTo>
                  <a:pt x="5563" y="19431"/>
                  <a:pt x="2401" y="25388"/>
                  <a:pt x="1186" y="31863"/>
                </a:cubicBezTo>
                <a:cubicBezTo>
                  <a:pt x="0" y="38337"/>
                  <a:pt x="1034" y="45450"/>
                  <a:pt x="5411" y="50222"/>
                </a:cubicBezTo>
                <a:cubicBezTo>
                  <a:pt x="8030" y="53078"/>
                  <a:pt x="12001" y="54747"/>
                  <a:pt x="15894" y="54747"/>
                </a:cubicBezTo>
                <a:cubicBezTo>
                  <a:pt x="18505" y="54747"/>
                  <a:pt x="21081" y="53997"/>
                  <a:pt x="23192" y="52349"/>
                </a:cubicBezTo>
                <a:cubicBezTo>
                  <a:pt x="28785" y="47972"/>
                  <a:pt x="29727" y="39158"/>
                  <a:pt x="35867" y="35601"/>
                </a:cubicBezTo>
                <a:cubicBezTo>
                  <a:pt x="38002" y="34383"/>
                  <a:pt x="40368" y="34028"/>
                  <a:pt x="42803" y="34028"/>
                </a:cubicBezTo>
                <a:cubicBezTo>
                  <a:pt x="45289" y="34028"/>
                  <a:pt x="47848" y="34399"/>
                  <a:pt x="50305" y="34598"/>
                </a:cubicBezTo>
                <a:cubicBezTo>
                  <a:pt x="51011" y="34660"/>
                  <a:pt x="51739" y="34694"/>
                  <a:pt x="52475" y="34694"/>
                </a:cubicBezTo>
                <a:cubicBezTo>
                  <a:pt x="56811" y="34694"/>
                  <a:pt x="61422" y="33507"/>
                  <a:pt x="63345" y="29765"/>
                </a:cubicBezTo>
                <a:cubicBezTo>
                  <a:pt x="65503" y="25571"/>
                  <a:pt x="63010" y="20677"/>
                  <a:pt x="60123" y="17151"/>
                </a:cubicBezTo>
                <a:cubicBezTo>
                  <a:pt x="52554" y="8002"/>
                  <a:pt x="42980" y="2713"/>
                  <a:pt x="31247" y="586"/>
                </a:cubicBezTo>
                <a:cubicBezTo>
                  <a:pt x="29442" y="258"/>
                  <a:pt x="27575" y="0"/>
                  <a:pt x="25723"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74" name="Google Shape;74;p10"/>
          <p:cNvSpPr/>
          <p:nvPr/>
        </p:nvSpPr>
        <p:spPr>
          <a:xfrm rot="362433" flipH="1">
            <a:off x="8968823" y="-1045413"/>
            <a:ext cx="3452149" cy="1948993"/>
          </a:xfrm>
          <a:custGeom>
            <a:avLst/>
            <a:gdLst/>
            <a:ahLst/>
            <a:cxnLst/>
            <a:rect l="l" t="t" r="r" b="b"/>
            <a:pathLst>
              <a:path w="75109" h="48923" extrusionOk="0">
                <a:moveTo>
                  <a:pt x="31338" y="0"/>
                </a:moveTo>
                <a:cubicBezTo>
                  <a:pt x="26496" y="0"/>
                  <a:pt x="21711" y="664"/>
                  <a:pt x="17296" y="2585"/>
                </a:cubicBezTo>
                <a:cubicBezTo>
                  <a:pt x="2888" y="8847"/>
                  <a:pt x="1" y="29698"/>
                  <a:pt x="10852" y="40641"/>
                </a:cubicBezTo>
                <a:cubicBezTo>
                  <a:pt x="16050" y="45869"/>
                  <a:pt x="23496" y="48483"/>
                  <a:pt x="30883" y="48878"/>
                </a:cubicBezTo>
                <a:cubicBezTo>
                  <a:pt x="31465" y="48907"/>
                  <a:pt x="32050" y="48923"/>
                  <a:pt x="32637" y="48923"/>
                </a:cubicBezTo>
                <a:cubicBezTo>
                  <a:pt x="36893" y="48923"/>
                  <a:pt x="41217" y="48101"/>
                  <a:pt x="44743" y="45777"/>
                </a:cubicBezTo>
                <a:cubicBezTo>
                  <a:pt x="47691" y="43802"/>
                  <a:pt x="50062" y="40823"/>
                  <a:pt x="53375" y="39607"/>
                </a:cubicBezTo>
                <a:cubicBezTo>
                  <a:pt x="57570" y="38087"/>
                  <a:pt x="62494" y="39668"/>
                  <a:pt x="66598" y="37905"/>
                </a:cubicBezTo>
                <a:cubicBezTo>
                  <a:pt x="69516" y="36628"/>
                  <a:pt x="71552" y="33802"/>
                  <a:pt x="72555" y="30762"/>
                </a:cubicBezTo>
                <a:cubicBezTo>
                  <a:pt x="75108" y="22798"/>
                  <a:pt x="70853" y="13832"/>
                  <a:pt x="64196" y="8725"/>
                </a:cubicBezTo>
                <a:cubicBezTo>
                  <a:pt x="57540" y="3649"/>
                  <a:pt x="49029" y="1704"/>
                  <a:pt x="40700" y="670"/>
                </a:cubicBezTo>
                <a:cubicBezTo>
                  <a:pt x="37612" y="277"/>
                  <a:pt x="34463" y="0"/>
                  <a:pt x="31338"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75" name="Google Shape;75;p10"/>
          <p:cNvSpPr txBox="1">
            <a:spLocks noGrp="1"/>
          </p:cNvSpPr>
          <p:nvPr>
            <p:ph type="body" idx="1"/>
          </p:nvPr>
        </p:nvSpPr>
        <p:spPr>
          <a:xfrm>
            <a:off x="880600" y="1066800"/>
            <a:ext cx="3432400" cy="1456400"/>
          </a:xfrm>
          <a:prstGeom prst="rect">
            <a:avLst/>
          </a:prstGeom>
        </p:spPr>
        <p:txBody>
          <a:bodyPr spcFirstLastPara="1" wrap="square" lIns="91425" tIns="91425" rIns="91425" bIns="91425" anchor="t" anchorCtr="0">
            <a:noAutofit/>
          </a:bodyPr>
          <a:lstStyle>
            <a:lvl1pPr marL="609630" lvl="0" indent="-304815">
              <a:lnSpc>
                <a:spcPct val="100000"/>
              </a:lnSpc>
              <a:spcBef>
                <a:spcPct val="1000"/>
              </a:spcBef>
              <a:spcAft>
                <a:spcPts val="0"/>
              </a:spcAft>
              <a:buSzPts val="1400"/>
              <a:buNone/>
              <a:defRPr sz="3467">
                <a:latin typeface="Chewy" panose="020B0704020202020204"/>
                <a:ea typeface="Chewy" panose="020B0704020202020204"/>
                <a:cs typeface="Chewy" panose="020B0704020202020204"/>
                <a:sym typeface="Chewy" panose="020B0704020202020204"/>
              </a:defRPr>
            </a:lvl1pPr>
          </a:lstStyle>
          <a:p>
            <a:endParaRPr/>
          </a:p>
        </p:txBody>
      </p:sp>
    </p:spTree>
    <p:extLst>
      <p:ext uri="{BB962C8B-B14F-4D97-AF65-F5344CB8AC3E}">
        <p14:creationId xmlns:p14="http://schemas.microsoft.com/office/powerpoint/2010/main" val="7022693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76"/>
        <p:cNvGrpSpPr/>
        <p:nvPr/>
      </p:nvGrpSpPr>
      <p:grpSpPr>
        <a:xfrm>
          <a:off x="0" y="0"/>
          <a:ext cx="0" cy="0"/>
          <a:chOff x="0" y="0"/>
          <a:chExt cx="0" cy="0"/>
        </a:xfrm>
      </p:grpSpPr>
      <p:sp>
        <p:nvSpPr>
          <p:cNvPr id="77" name="Google Shape;77;p11"/>
          <p:cNvSpPr txBox="1">
            <a:spLocks noGrp="1"/>
          </p:cNvSpPr>
          <p:nvPr>
            <p:ph type="title" hasCustomPrompt="1"/>
          </p:nvPr>
        </p:nvSpPr>
        <p:spPr>
          <a:xfrm>
            <a:off x="2333000" y="2583900"/>
            <a:ext cx="7526000" cy="1250400"/>
          </a:xfrm>
          <a:prstGeom prst="rect">
            <a:avLst/>
          </a:prstGeom>
        </p:spPr>
        <p:txBody>
          <a:bodyPr spcFirstLastPara="1" wrap="square" lIns="91425" tIns="91425" rIns="91425" bIns="91425" anchor="ctr" anchorCtr="0">
            <a:noAutofit/>
          </a:bodyPr>
          <a:lstStyle>
            <a:lvl1pPr lvl="0">
              <a:spcBef>
                <a:spcPct val="1000"/>
              </a:spcBef>
              <a:spcAft>
                <a:spcPts val="0"/>
              </a:spcAft>
              <a:buSzPts val="12000"/>
              <a:buNone/>
              <a:defRPr sz="10801"/>
            </a:lvl1pPr>
            <a:lvl2pPr lvl="1">
              <a:spcBef>
                <a:spcPct val="1000"/>
              </a:spcBef>
              <a:spcAft>
                <a:spcPts val="0"/>
              </a:spcAft>
              <a:buSzPts val="12000"/>
              <a:buNone/>
              <a:defRPr sz="16001"/>
            </a:lvl2pPr>
            <a:lvl3pPr lvl="2">
              <a:spcBef>
                <a:spcPct val="1000"/>
              </a:spcBef>
              <a:spcAft>
                <a:spcPts val="0"/>
              </a:spcAft>
              <a:buSzPts val="12000"/>
              <a:buNone/>
              <a:defRPr sz="16001"/>
            </a:lvl3pPr>
            <a:lvl4pPr lvl="3">
              <a:spcBef>
                <a:spcPct val="1000"/>
              </a:spcBef>
              <a:spcAft>
                <a:spcPts val="0"/>
              </a:spcAft>
              <a:buSzPts val="12000"/>
              <a:buNone/>
              <a:defRPr sz="16001"/>
            </a:lvl4pPr>
            <a:lvl5pPr lvl="4">
              <a:spcBef>
                <a:spcPct val="1000"/>
              </a:spcBef>
              <a:spcAft>
                <a:spcPts val="0"/>
              </a:spcAft>
              <a:buSzPts val="12000"/>
              <a:buNone/>
              <a:defRPr sz="16001"/>
            </a:lvl5pPr>
            <a:lvl6pPr lvl="5">
              <a:spcBef>
                <a:spcPct val="1000"/>
              </a:spcBef>
              <a:spcAft>
                <a:spcPts val="0"/>
              </a:spcAft>
              <a:buSzPts val="12000"/>
              <a:buNone/>
              <a:defRPr sz="16001"/>
            </a:lvl6pPr>
            <a:lvl7pPr lvl="6">
              <a:spcBef>
                <a:spcPct val="1000"/>
              </a:spcBef>
              <a:spcAft>
                <a:spcPts val="0"/>
              </a:spcAft>
              <a:buSzPts val="12000"/>
              <a:buNone/>
              <a:defRPr sz="16001"/>
            </a:lvl7pPr>
            <a:lvl8pPr lvl="7">
              <a:spcBef>
                <a:spcPct val="1000"/>
              </a:spcBef>
              <a:spcAft>
                <a:spcPts val="0"/>
              </a:spcAft>
              <a:buSzPts val="12000"/>
              <a:buNone/>
              <a:defRPr sz="16001"/>
            </a:lvl8pPr>
            <a:lvl9pPr lvl="8">
              <a:spcBef>
                <a:spcPct val="1000"/>
              </a:spcBef>
              <a:spcAft>
                <a:spcPts val="0"/>
              </a:spcAft>
              <a:buSzPts val="12000"/>
              <a:buNone/>
              <a:defRPr sz="16001"/>
            </a:lvl9pPr>
          </a:lstStyle>
          <a:p>
            <a:r>
              <a:t>xx%</a:t>
            </a:r>
          </a:p>
        </p:txBody>
      </p:sp>
      <p:sp>
        <p:nvSpPr>
          <p:cNvPr id="78" name="Google Shape;78;p11"/>
          <p:cNvSpPr txBox="1">
            <a:spLocks noGrp="1"/>
          </p:cNvSpPr>
          <p:nvPr>
            <p:ph type="body" idx="1"/>
          </p:nvPr>
        </p:nvSpPr>
        <p:spPr>
          <a:xfrm>
            <a:off x="3864000" y="4144433"/>
            <a:ext cx="4464000" cy="707600"/>
          </a:xfrm>
          <a:prstGeom prst="rect">
            <a:avLst/>
          </a:prstGeom>
        </p:spPr>
        <p:txBody>
          <a:bodyPr spcFirstLastPara="1" wrap="square" lIns="91425" tIns="91425" rIns="91425" bIns="91425" anchor="t" anchorCtr="0">
            <a:noAutofit/>
          </a:bodyPr>
          <a:lstStyle>
            <a:lvl1pPr marL="609630" lvl="0" indent="-423355" algn="ctr">
              <a:spcBef>
                <a:spcPct val="1000"/>
              </a:spcBef>
              <a:spcAft>
                <a:spcPts val="0"/>
              </a:spcAft>
              <a:buSzPts val="1400"/>
              <a:buChar char="●"/>
              <a:defRPr sz="2400"/>
            </a:lvl1pPr>
            <a:lvl2pPr marL="1219261" lvl="1" indent="-423355" algn="ctr">
              <a:spcBef>
                <a:spcPct val="1000"/>
              </a:spcBef>
              <a:spcAft>
                <a:spcPts val="0"/>
              </a:spcAft>
              <a:buSzPts val="1400"/>
              <a:buChar char="○"/>
              <a:defRPr/>
            </a:lvl2pPr>
            <a:lvl3pPr marL="1828891" lvl="2" indent="-423355" algn="ctr">
              <a:spcBef>
                <a:spcPct val="1000"/>
              </a:spcBef>
              <a:spcAft>
                <a:spcPts val="0"/>
              </a:spcAft>
              <a:buSzPts val="1400"/>
              <a:buChar char="■"/>
              <a:defRPr/>
            </a:lvl3pPr>
            <a:lvl4pPr marL="2438522" lvl="3" indent="-423355" algn="ctr">
              <a:spcBef>
                <a:spcPct val="1000"/>
              </a:spcBef>
              <a:spcAft>
                <a:spcPts val="0"/>
              </a:spcAft>
              <a:buSzPts val="1400"/>
              <a:buChar char="●"/>
              <a:defRPr/>
            </a:lvl4pPr>
            <a:lvl5pPr marL="3048152" lvl="4" indent="-423355" algn="ctr">
              <a:spcBef>
                <a:spcPct val="1000"/>
              </a:spcBef>
              <a:spcAft>
                <a:spcPts val="0"/>
              </a:spcAft>
              <a:buSzPts val="1400"/>
              <a:buChar char="○"/>
              <a:defRPr/>
            </a:lvl5pPr>
            <a:lvl6pPr marL="3657783" lvl="5" indent="-423355" algn="ctr">
              <a:spcBef>
                <a:spcPct val="1000"/>
              </a:spcBef>
              <a:spcAft>
                <a:spcPts val="0"/>
              </a:spcAft>
              <a:buSzPts val="1400"/>
              <a:buChar char="■"/>
              <a:defRPr/>
            </a:lvl6pPr>
            <a:lvl7pPr marL="4267413" lvl="6" indent="-423355" algn="ctr">
              <a:spcBef>
                <a:spcPct val="1000"/>
              </a:spcBef>
              <a:spcAft>
                <a:spcPts val="0"/>
              </a:spcAft>
              <a:buSzPts val="1400"/>
              <a:buChar char="●"/>
              <a:defRPr/>
            </a:lvl7pPr>
            <a:lvl8pPr marL="4877044" lvl="7" indent="-423355" algn="ctr">
              <a:spcBef>
                <a:spcPct val="1000"/>
              </a:spcBef>
              <a:spcAft>
                <a:spcPts val="0"/>
              </a:spcAft>
              <a:buSzPts val="1400"/>
              <a:buChar char="○"/>
              <a:defRPr/>
            </a:lvl8pPr>
            <a:lvl9pPr marL="5486674" lvl="8" indent="-423355" algn="ctr">
              <a:spcBef>
                <a:spcPct val="1000"/>
              </a:spcBef>
              <a:spcAft>
                <a:spcPts val="0"/>
              </a:spcAft>
              <a:buSzPts val="1400"/>
              <a:buChar char="■"/>
              <a:defRPr/>
            </a:lvl9pPr>
          </a:lstStyle>
          <a:p>
            <a:endParaRPr/>
          </a:p>
        </p:txBody>
      </p:sp>
      <p:sp>
        <p:nvSpPr>
          <p:cNvPr id="79" name="Google Shape;79;p11"/>
          <p:cNvSpPr/>
          <p:nvPr/>
        </p:nvSpPr>
        <p:spPr>
          <a:xfrm>
            <a:off x="10172055" y="5499273"/>
            <a:ext cx="4059439" cy="3392916"/>
          </a:xfrm>
          <a:custGeom>
            <a:avLst/>
            <a:gdLst/>
            <a:ahLst/>
            <a:cxnLst/>
            <a:rect l="l" t="t" r="r" b="b"/>
            <a:pathLst>
              <a:path w="65503" h="54748" extrusionOk="0">
                <a:moveTo>
                  <a:pt x="25723" y="0"/>
                </a:moveTo>
                <a:cubicBezTo>
                  <a:pt x="24144" y="0"/>
                  <a:pt x="22575" y="187"/>
                  <a:pt x="21064" y="677"/>
                </a:cubicBezTo>
                <a:cubicBezTo>
                  <a:pt x="15259" y="2561"/>
                  <a:pt x="11702" y="8306"/>
                  <a:pt x="8784" y="13625"/>
                </a:cubicBezTo>
                <a:cubicBezTo>
                  <a:pt x="5563" y="19431"/>
                  <a:pt x="2401" y="25388"/>
                  <a:pt x="1186" y="31863"/>
                </a:cubicBezTo>
                <a:cubicBezTo>
                  <a:pt x="0" y="38337"/>
                  <a:pt x="1034" y="45450"/>
                  <a:pt x="5411" y="50222"/>
                </a:cubicBezTo>
                <a:cubicBezTo>
                  <a:pt x="8030" y="53078"/>
                  <a:pt x="12001" y="54747"/>
                  <a:pt x="15894" y="54747"/>
                </a:cubicBezTo>
                <a:cubicBezTo>
                  <a:pt x="18505" y="54747"/>
                  <a:pt x="21081" y="53997"/>
                  <a:pt x="23192" y="52349"/>
                </a:cubicBezTo>
                <a:cubicBezTo>
                  <a:pt x="28785" y="47972"/>
                  <a:pt x="29727" y="39158"/>
                  <a:pt x="35867" y="35601"/>
                </a:cubicBezTo>
                <a:cubicBezTo>
                  <a:pt x="38002" y="34383"/>
                  <a:pt x="40368" y="34028"/>
                  <a:pt x="42803" y="34028"/>
                </a:cubicBezTo>
                <a:cubicBezTo>
                  <a:pt x="45289" y="34028"/>
                  <a:pt x="47848" y="34399"/>
                  <a:pt x="50305" y="34598"/>
                </a:cubicBezTo>
                <a:cubicBezTo>
                  <a:pt x="51011" y="34660"/>
                  <a:pt x="51739" y="34694"/>
                  <a:pt x="52475" y="34694"/>
                </a:cubicBezTo>
                <a:cubicBezTo>
                  <a:pt x="56811" y="34694"/>
                  <a:pt x="61422" y="33507"/>
                  <a:pt x="63345" y="29765"/>
                </a:cubicBezTo>
                <a:cubicBezTo>
                  <a:pt x="65503" y="25571"/>
                  <a:pt x="63010" y="20677"/>
                  <a:pt x="60123" y="17151"/>
                </a:cubicBezTo>
                <a:cubicBezTo>
                  <a:pt x="52554" y="8002"/>
                  <a:pt x="42980" y="2713"/>
                  <a:pt x="31247" y="586"/>
                </a:cubicBezTo>
                <a:cubicBezTo>
                  <a:pt x="29442" y="258"/>
                  <a:pt x="27575" y="0"/>
                  <a:pt x="25723"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80" name="Google Shape;80;p11"/>
          <p:cNvSpPr/>
          <p:nvPr/>
        </p:nvSpPr>
        <p:spPr>
          <a:xfrm>
            <a:off x="10408811" y="-912665"/>
            <a:ext cx="2445157" cy="2526157"/>
          </a:xfrm>
          <a:custGeom>
            <a:avLst/>
            <a:gdLst/>
            <a:ahLst/>
            <a:cxnLst/>
            <a:rect l="l" t="t" r="r" b="b"/>
            <a:pathLst>
              <a:path w="39455" h="40762" extrusionOk="0">
                <a:moveTo>
                  <a:pt x="19728" y="1"/>
                </a:moveTo>
                <a:cubicBezTo>
                  <a:pt x="8816" y="1"/>
                  <a:pt x="1" y="9119"/>
                  <a:pt x="1" y="20366"/>
                </a:cubicBezTo>
                <a:cubicBezTo>
                  <a:pt x="1" y="31612"/>
                  <a:pt x="8816" y="40761"/>
                  <a:pt x="19728" y="40761"/>
                </a:cubicBezTo>
                <a:cubicBezTo>
                  <a:pt x="30640" y="40761"/>
                  <a:pt x="39454" y="31612"/>
                  <a:pt x="39454" y="20366"/>
                </a:cubicBezTo>
                <a:cubicBezTo>
                  <a:pt x="39454" y="9119"/>
                  <a:pt x="30640" y="1"/>
                  <a:pt x="19728"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81" name="Google Shape;81;p11"/>
          <p:cNvSpPr/>
          <p:nvPr/>
        </p:nvSpPr>
        <p:spPr>
          <a:xfrm rot="-1520964" flipH="1">
            <a:off x="-1611305" y="4340672"/>
            <a:ext cx="2884080" cy="2697661"/>
          </a:xfrm>
          <a:custGeom>
            <a:avLst/>
            <a:gdLst/>
            <a:ahLst/>
            <a:cxnLst/>
            <a:rect l="l" t="t" r="r" b="b"/>
            <a:pathLst>
              <a:path w="46537" h="43529" extrusionOk="0">
                <a:moveTo>
                  <a:pt x="20184" y="0"/>
                </a:moveTo>
                <a:cubicBezTo>
                  <a:pt x="17386" y="0"/>
                  <a:pt x="14584" y="453"/>
                  <a:pt x="11885" y="1357"/>
                </a:cubicBezTo>
                <a:cubicBezTo>
                  <a:pt x="7265" y="2877"/>
                  <a:pt x="0" y="6372"/>
                  <a:pt x="1277" y="12664"/>
                </a:cubicBezTo>
                <a:cubicBezTo>
                  <a:pt x="1703" y="14792"/>
                  <a:pt x="3222" y="16524"/>
                  <a:pt x="5259" y="17223"/>
                </a:cubicBezTo>
                <a:cubicBezTo>
                  <a:pt x="6870" y="17771"/>
                  <a:pt x="8663" y="17558"/>
                  <a:pt x="10274" y="18166"/>
                </a:cubicBezTo>
                <a:cubicBezTo>
                  <a:pt x="12767" y="19108"/>
                  <a:pt x="14226" y="21813"/>
                  <a:pt x="14894" y="24458"/>
                </a:cubicBezTo>
                <a:cubicBezTo>
                  <a:pt x="15563" y="27102"/>
                  <a:pt x="15715" y="29898"/>
                  <a:pt x="16718" y="32452"/>
                </a:cubicBezTo>
                <a:cubicBezTo>
                  <a:pt x="18147" y="36160"/>
                  <a:pt x="21277" y="38926"/>
                  <a:pt x="24651" y="40871"/>
                </a:cubicBezTo>
                <a:cubicBezTo>
                  <a:pt x="27330" y="42426"/>
                  <a:pt x="30309" y="43529"/>
                  <a:pt x="33294" y="43529"/>
                </a:cubicBezTo>
                <a:cubicBezTo>
                  <a:pt x="34102" y="43529"/>
                  <a:pt x="34912" y="43447"/>
                  <a:pt x="35715" y="43272"/>
                </a:cubicBezTo>
                <a:cubicBezTo>
                  <a:pt x="39333" y="42482"/>
                  <a:pt x="42403" y="39807"/>
                  <a:pt x="44165" y="36494"/>
                </a:cubicBezTo>
                <a:cubicBezTo>
                  <a:pt x="45959" y="33151"/>
                  <a:pt x="46536" y="29260"/>
                  <a:pt x="46324" y="25461"/>
                </a:cubicBezTo>
                <a:cubicBezTo>
                  <a:pt x="45716" y="15278"/>
                  <a:pt x="39089" y="5734"/>
                  <a:pt x="29940" y="1904"/>
                </a:cubicBezTo>
                <a:cubicBezTo>
                  <a:pt x="26809" y="635"/>
                  <a:pt x="23498" y="0"/>
                  <a:pt x="20184"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82" name="Google Shape;82;p11"/>
          <p:cNvSpPr/>
          <p:nvPr/>
        </p:nvSpPr>
        <p:spPr>
          <a:xfrm>
            <a:off x="-2747767" y="-1445583"/>
            <a:ext cx="4986064" cy="3417148"/>
          </a:xfrm>
          <a:custGeom>
            <a:avLst/>
            <a:gdLst/>
            <a:ahLst/>
            <a:cxnLst/>
            <a:rect l="l" t="t" r="r" b="b"/>
            <a:pathLst>
              <a:path w="80455" h="55139" extrusionOk="0">
                <a:moveTo>
                  <a:pt x="39610" y="0"/>
                </a:moveTo>
                <a:cubicBezTo>
                  <a:pt x="38635" y="0"/>
                  <a:pt x="37659" y="30"/>
                  <a:pt x="36684" y="90"/>
                </a:cubicBezTo>
                <a:cubicBezTo>
                  <a:pt x="28021" y="637"/>
                  <a:pt x="19389" y="3555"/>
                  <a:pt x="12641" y="9117"/>
                </a:cubicBezTo>
                <a:cubicBezTo>
                  <a:pt x="5863" y="14710"/>
                  <a:pt x="1091" y="23069"/>
                  <a:pt x="483" y="32005"/>
                </a:cubicBezTo>
                <a:cubicBezTo>
                  <a:pt x="0" y="38734"/>
                  <a:pt x="3681" y="55139"/>
                  <a:pt x="12448" y="55139"/>
                </a:cubicBezTo>
                <a:cubicBezTo>
                  <a:pt x="12512" y="55139"/>
                  <a:pt x="12577" y="55138"/>
                  <a:pt x="12641" y="55136"/>
                </a:cubicBezTo>
                <a:cubicBezTo>
                  <a:pt x="17049" y="55015"/>
                  <a:pt x="22368" y="51094"/>
                  <a:pt x="26866" y="50091"/>
                </a:cubicBezTo>
                <a:cubicBezTo>
                  <a:pt x="32338" y="48844"/>
                  <a:pt x="37900" y="48449"/>
                  <a:pt x="43462" y="47932"/>
                </a:cubicBezTo>
                <a:cubicBezTo>
                  <a:pt x="54800" y="46899"/>
                  <a:pt x="67171" y="44954"/>
                  <a:pt x="74861" y="36261"/>
                </a:cubicBezTo>
                <a:cubicBezTo>
                  <a:pt x="78235" y="32431"/>
                  <a:pt x="80454" y="27111"/>
                  <a:pt x="79299" y="22066"/>
                </a:cubicBezTo>
                <a:cubicBezTo>
                  <a:pt x="78387" y="18114"/>
                  <a:pt x="75530" y="14923"/>
                  <a:pt x="72521" y="12309"/>
                </a:cubicBezTo>
                <a:cubicBezTo>
                  <a:pt x="63391" y="4415"/>
                  <a:pt x="51509" y="0"/>
                  <a:pt x="39610"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83" name="Google Shape;83;p11"/>
          <p:cNvSpPr/>
          <p:nvPr/>
        </p:nvSpPr>
        <p:spPr>
          <a:xfrm>
            <a:off x="2247160" y="6094805"/>
            <a:ext cx="5370547" cy="2441811"/>
          </a:xfrm>
          <a:custGeom>
            <a:avLst/>
            <a:gdLst/>
            <a:ahLst/>
            <a:cxnLst/>
            <a:rect l="l" t="t" r="r" b="b"/>
            <a:pathLst>
              <a:path w="86659" h="39401" extrusionOk="0">
                <a:moveTo>
                  <a:pt x="25327" y="0"/>
                </a:moveTo>
                <a:cubicBezTo>
                  <a:pt x="18767" y="0"/>
                  <a:pt x="12189" y="2541"/>
                  <a:pt x="7477" y="7141"/>
                </a:cubicBezTo>
                <a:cubicBezTo>
                  <a:pt x="2644" y="11914"/>
                  <a:pt x="0" y="18692"/>
                  <a:pt x="61" y="25440"/>
                </a:cubicBezTo>
                <a:cubicBezTo>
                  <a:pt x="91" y="27567"/>
                  <a:pt x="0" y="31245"/>
                  <a:pt x="1611" y="32795"/>
                </a:cubicBezTo>
                <a:cubicBezTo>
                  <a:pt x="3465" y="34619"/>
                  <a:pt x="8602" y="35379"/>
                  <a:pt x="11064" y="36048"/>
                </a:cubicBezTo>
                <a:cubicBezTo>
                  <a:pt x="17721" y="37902"/>
                  <a:pt x="24560" y="38966"/>
                  <a:pt x="31460" y="39300"/>
                </a:cubicBezTo>
                <a:cubicBezTo>
                  <a:pt x="32963" y="39367"/>
                  <a:pt x="34466" y="39400"/>
                  <a:pt x="35969" y="39400"/>
                </a:cubicBezTo>
                <a:cubicBezTo>
                  <a:pt x="48104" y="39400"/>
                  <a:pt x="60168" y="37221"/>
                  <a:pt x="71582" y="32947"/>
                </a:cubicBezTo>
                <a:cubicBezTo>
                  <a:pt x="76567" y="31063"/>
                  <a:pt x="81734" y="28509"/>
                  <a:pt x="84287" y="23829"/>
                </a:cubicBezTo>
                <a:cubicBezTo>
                  <a:pt x="86658" y="19421"/>
                  <a:pt x="86050" y="13646"/>
                  <a:pt x="83011" y="9634"/>
                </a:cubicBezTo>
                <a:cubicBezTo>
                  <a:pt x="80243" y="5980"/>
                  <a:pt x="75659" y="3889"/>
                  <a:pt x="71098" y="3889"/>
                </a:cubicBezTo>
                <a:cubicBezTo>
                  <a:pt x="70651" y="3889"/>
                  <a:pt x="70203" y="3909"/>
                  <a:pt x="69758" y="3950"/>
                </a:cubicBezTo>
                <a:cubicBezTo>
                  <a:pt x="63922" y="4467"/>
                  <a:pt x="58664" y="8114"/>
                  <a:pt x="52828" y="8266"/>
                </a:cubicBezTo>
                <a:cubicBezTo>
                  <a:pt x="52723" y="8268"/>
                  <a:pt x="52618" y="8269"/>
                  <a:pt x="52513" y="8269"/>
                </a:cubicBezTo>
                <a:cubicBezTo>
                  <a:pt x="45415" y="8269"/>
                  <a:pt x="39354" y="3249"/>
                  <a:pt x="32584" y="1093"/>
                </a:cubicBezTo>
                <a:cubicBezTo>
                  <a:pt x="30234" y="356"/>
                  <a:pt x="27781" y="0"/>
                  <a:pt x="25327"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84" name="Google Shape;84;p11"/>
          <p:cNvSpPr/>
          <p:nvPr/>
        </p:nvSpPr>
        <p:spPr>
          <a:xfrm>
            <a:off x="3410733" y="-2060000"/>
            <a:ext cx="5370544" cy="3031921"/>
          </a:xfrm>
          <a:custGeom>
            <a:avLst/>
            <a:gdLst/>
            <a:ahLst/>
            <a:cxnLst/>
            <a:rect l="l" t="t" r="r" b="b"/>
            <a:pathLst>
              <a:path w="75109" h="48923" extrusionOk="0">
                <a:moveTo>
                  <a:pt x="31338" y="0"/>
                </a:moveTo>
                <a:cubicBezTo>
                  <a:pt x="26496" y="0"/>
                  <a:pt x="21711" y="664"/>
                  <a:pt x="17296" y="2585"/>
                </a:cubicBezTo>
                <a:cubicBezTo>
                  <a:pt x="2888" y="8847"/>
                  <a:pt x="1" y="29698"/>
                  <a:pt x="10852" y="40641"/>
                </a:cubicBezTo>
                <a:cubicBezTo>
                  <a:pt x="16050" y="45869"/>
                  <a:pt x="23496" y="48483"/>
                  <a:pt x="30883" y="48878"/>
                </a:cubicBezTo>
                <a:cubicBezTo>
                  <a:pt x="31465" y="48907"/>
                  <a:pt x="32050" y="48923"/>
                  <a:pt x="32637" y="48923"/>
                </a:cubicBezTo>
                <a:cubicBezTo>
                  <a:pt x="36893" y="48923"/>
                  <a:pt x="41217" y="48101"/>
                  <a:pt x="44743" y="45777"/>
                </a:cubicBezTo>
                <a:cubicBezTo>
                  <a:pt x="47691" y="43802"/>
                  <a:pt x="50062" y="40823"/>
                  <a:pt x="53375" y="39607"/>
                </a:cubicBezTo>
                <a:cubicBezTo>
                  <a:pt x="57570" y="38087"/>
                  <a:pt x="62494" y="39668"/>
                  <a:pt x="66598" y="37905"/>
                </a:cubicBezTo>
                <a:cubicBezTo>
                  <a:pt x="69516" y="36628"/>
                  <a:pt x="71552" y="33802"/>
                  <a:pt x="72555" y="30762"/>
                </a:cubicBezTo>
                <a:cubicBezTo>
                  <a:pt x="75108" y="22798"/>
                  <a:pt x="70853" y="13832"/>
                  <a:pt x="64196" y="8725"/>
                </a:cubicBezTo>
                <a:cubicBezTo>
                  <a:pt x="57540" y="3649"/>
                  <a:pt x="49029" y="1704"/>
                  <a:pt x="40700" y="670"/>
                </a:cubicBezTo>
                <a:cubicBezTo>
                  <a:pt x="37612" y="277"/>
                  <a:pt x="34463" y="0"/>
                  <a:pt x="31338"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Tree>
    <p:extLst>
      <p:ext uri="{BB962C8B-B14F-4D97-AF65-F5344CB8AC3E}">
        <p14:creationId xmlns:p14="http://schemas.microsoft.com/office/powerpoint/2010/main" val="3830448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spTree>
      <p:nvGrpSpPr>
        <p:cNvPr id="1" name="Shape 120"/>
        <p:cNvGrpSpPr/>
        <p:nvPr/>
      </p:nvGrpSpPr>
      <p:grpSpPr>
        <a:xfrm>
          <a:off x="0" y="0"/>
          <a:ext cx="0" cy="0"/>
          <a:chOff x="0" y="0"/>
          <a:chExt cx="0" cy="0"/>
        </a:xfrm>
      </p:grpSpPr>
      <p:sp>
        <p:nvSpPr>
          <p:cNvPr id="121" name="Google Shape;121;p16"/>
          <p:cNvSpPr txBox="1">
            <a:spLocks noGrp="1"/>
          </p:cNvSpPr>
          <p:nvPr>
            <p:ph type="subTitle" idx="1"/>
          </p:nvPr>
        </p:nvSpPr>
        <p:spPr>
          <a:xfrm>
            <a:off x="2253820" y="5249633"/>
            <a:ext cx="3097600" cy="932000"/>
          </a:xfrm>
          <a:prstGeom prst="rect">
            <a:avLst/>
          </a:prstGeom>
        </p:spPr>
        <p:txBody>
          <a:bodyPr spcFirstLastPara="1" wrap="square" lIns="91425" tIns="91425" rIns="91425" bIns="91425" anchor="t" anchorCtr="0">
            <a:noAutofit/>
          </a:bodyPr>
          <a:lstStyle>
            <a:lvl1pPr lvl="0"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1pPr>
            <a:lvl2pPr lvl="1"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2pPr>
            <a:lvl3pPr lvl="2"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3pPr>
            <a:lvl4pPr lvl="3"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4pPr>
            <a:lvl5pPr lvl="4"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5pPr>
            <a:lvl6pPr lvl="5"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6pPr>
            <a:lvl7pPr lvl="6"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7pPr>
            <a:lvl8pPr lvl="7"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8pPr>
            <a:lvl9pPr lvl="8"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9pPr>
          </a:lstStyle>
          <a:p>
            <a:endParaRPr/>
          </a:p>
        </p:txBody>
      </p:sp>
      <p:sp>
        <p:nvSpPr>
          <p:cNvPr id="122" name="Google Shape;122;p16"/>
          <p:cNvSpPr txBox="1">
            <a:spLocks noGrp="1"/>
          </p:cNvSpPr>
          <p:nvPr>
            <p:ph type="title"/>
          </p:nvPr>
        </p:nvSpPr>
        <p:spPr>
          <a:xfrm>
            <a:off x="2792220" y="4714049"/>
            <a:ext cx="2020800" cy="535600"/>
          </a:xfrm>
          <a:prstGeom prst="rect">
            <a:avLst/>
          </a:prstGeom>
          <a:noFill/>
          <a:ln>
            <a:noFill/>
          </a:ln>
        </p:spPr>
        <p:txBody>
          <a:bodyPr spcFirstLastPara="1" wrap="square" lIns="0" tIns="0" rIns="0" bIns="0" anchor="b" anchorCtr="0">
            <a:noAutofit/>
          </a:bodyPr>
          <a:lstStyle>
            <a:lvl1pPr lvl="0" algn="ctr" rtl="0">
              <a:spcBef>
                <a:spcPct val="1000"/>
              </a:spcBef>
              <a:spcAft>
                <a:spcPts val="0"/>
              </a:spcAft>
              <a:buSzPts val="2200"/>
              <a:buNone/>
              <a:defRPr sz="2667" i="0"/>
            </a:lvl1pPr>
            <a:lvl2pPr lvl="1" algn="ctr" rtl="0">
              <a:spcBef>
                <a:spcPct val="1000"/>
              </a:spcBef>
              <a:spcAft>
                <a:spcPts val="0"/>
              </a:spcAft>
              <a:buSzPts val="2200"/>
              <a:buNone/>
              <a:defRPr sz="2933"/>
            </a:lvl2pPr>
            <a:lvl3pPr lvl="2" algn="ctr" rtl="0">
              <a:spcBef>
                <a:spcPct val="1000"/>
              </a:spcBef>
              <a:spcAft>
                <a:spcPts val="0"/>
              </a:spcAft>
              <a:buSzPts val="2200"/>
              <a:buNone/>
              <a:defRPr sz="2933"/>
            </a:lvl3pPr>
            <a:lvl4pPr lvl="3" algn="ctr" rtl="0">
              <a:spcBef>
                <a:spcPct val="1000"/>
              </a:spcBef>
              <a:spcAft>
                <a:spcPts val="0"/>
              </a:spcAft>
              <a:buSzPts val="2200"/>
              <a:buNone/>
              <a:defRPr sz="2933"/>
            </a:lvl4pPr>
            <a:lvl5pPr lvl="4" algn="ctr" rtl="0">
              <a:spcBef>
                <a:spcPct val="1000"/>
              </a:spcBef>
              <a:spcAft>
                <a:spcPts val="0"/>
              </a:spcAft>
              <a:buSzPts val="2200"/>
              <a:buNone/>
              <a:defRPr sz="2933"/>
            </a:lvl5pPr>
            <a:lvl6pPr lvl="5" algn="ctr" rtl="0">
              <a:spcBef>
                <a:spcPct val="1000"/>
              </a:spcBef>
              <a:spcAft>
                <a:spcPts val="0"/>
              </a:spcAft>
              <a:buSzPts val="2200"/>
              <a:buNone/>
              <a:defRPr sz="2933"/>
            </a:lvl6pPr>
            <a:lvl7pPr lvl="6" algn="ctr" rtl="0">
              <a:spcBef>
                <a:spcPct val="1000"/>
              </a:spcBef>
              <a:spcAft>
                <a:spcPts val="0"/>
              </a:spcAft>
              <a:buSzPts val="2200"/>
              <a:buNone/>
              <a:defRPr sz="2933"/>
            </a:lvl7pPr>
            <a:lvl8pPr lvl="7" algn="ctr" rtl="0">
              <a:spcBef>
                <a:spcPct val="1000"/>
              </a:spcBef>
              <a:spcAft>
                <a:spcPts val="0"/>
              </a:spcAft>
              <a:buSzPts val="2200"/>
              <a:buNone/>
              <a:defRPr sz="2933"/>
            </a:lvl8pPr>
            <a:lvl9pPr lvl="8" algn="ctr" rtl="0">
              <a:spcBef>
                <a:spcPct val="1000"/>
              </a:spcBef>
              <a:spcAft>
                <a:spcPts val="0"/>
              </a:spcAft>
              <a:buSzPts val="2200"/>
              <a:buNone/>
              <a:defRPr sz="2933"/>
            </a:lvl9pPr>
          </a:lstStyle>
          <a:p>
            <a:endParaRPr/>
          </a:p>
        </p:txBody>
      </p:sp>
      <p:sp>
        <p:nvSpPr>
          <p:cNvPr id="123" name="Google Shape;123;p16"/>
          <p:cNvSpPr txBox="1">
            <a:spLocks noGrp="1"/>
          </p:cNvSpPr>
          <p:nvPr>
            <p:ph type="subTitle" idx="2"/>
          </p:nvPr>
        </p:nvSpPr>
        <p:spPr>
          <a:xfrm>
            <a:off x="6804853" y="5249633"/>
            <a:ext cx="3097600" cy="932000"/>
          </a:xfrm>
          <a:prstGeom prst="rect">
            <a:avLst/>
          </a:prstGeom>
        </p:spPr>
        <p:txBody>
          <a:bodyPr spcFirstLastPara="1" wrap="square" lIns="91425" tIns="91425" rIns="91425" bIns="91425" anchor="t" anchorCtr="0">
            <a:noAutofit/>
          </a:bodyPr>
          <a:lstStyle>
            <a:lvl1pPr lvl="0"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1pPr>
            <a:lvl2pPr lvl="1"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2pPr>
            <a:lvl3pPr lvl="2"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3pPr>
            <a:lvl4pPr lvl="3"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4pPr>
            <a:lvl5pPr lvl="4"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5pPr>
            <a:lvl6pPr lvl="5"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6pPr>
            <a:lvl7pPr lvl="6"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7pPr>
            <a:lvl8pPr lvl="7"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8pPr>
            <a:lvl9pPr lvl="8"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9pPr>
          </a:lstStyle>
          <a:p>
            <a:endParaRPr/>
          </a:p>
        </p:txBody>
      </p:sp>
      <p:sp>
        <p:nvSpPr>
          <p:cNvPr id="124" name="Google Shape;124;p16"/>
          <p:cNvSpPr txBox="1">
            <a:spLocks noGrp="1"/>
          </p:cNvSpPr>
          <p:nvPr>
            <p:ph type="title" idx="3"/>
          </p:nvPr>
        </p:nvSpPr>
        <p:spPr>
          <a:xfrm>
            <a:off x="7343253" y="4714049"/>
            <a:ext cx="2020800" cy="535600"/>
          </a:xfrm>
          <a:prstGeom prst="rect">
            <a:avLst/>
          </a:prstGeom>
          <a:noFill/>
          <a:ln>
            <a:noFill/>
          </a:ln>
        </p:spPr>
        <p:txBody>
          <a:bodyPr spcFirstLastPara="1" wrap="square" lIns="0" tIns="0" rIns="0" bIns="0" anchor="b" anchorCtr="0">
            <a:noAutofit/>
          </a:bodyPr>
          <a:lstStyle>
            <a:lvl1pPr lvl="0" algn="ctr" rtl="0">
              <a:spcBef>
                <a:spcPct val="1000"/>
              </a:spcBef>
              <a:spcAft>
                <a:spcPts val="0"/>
              </a:spcAft>
              <a:buSzPts val="2200"/>
              <a:buNone/>
              <a:defRPr sz="2667" i="0"/>
            </a:lvl1pPr>
            <a:lvl2pPr lvl="1" algn="ctr" rtl="0">
              <a:spcBef>
                <a:spcPct val="1000"/>
              </a:spcBef>
              <a:spcAft>
                <a:spcPts val="0"/>
              </a:spcAft>
              <a:buSzPts val="2200"/>
              <a:buNone/>
              <a:defRPr sz="2933"/>
            </a:lvl2pPr>
            <a:lvl3pPr lvl="2" algn="ctr" rtl="0">
              <a:spcBef>
                <a:spcPct val="1000"/>
              </a:spcBef>
              <a:spcAft>
                <a:spcPts val="0"/>
              </a:spcAft>
              <a:buSzPts val="2200"/>
              <a:buNone/>
              <a:defRPr sz="2933"/>
            </a:lvl3pPr>
            <a:lvl4pPr lvl="3" algn="ctr" rtl="0">
              <a:spcBef>
                <a:spcPct val="1000"/>
              </a:spcBef>
              <a:spcAft>
                <a:spcPts val="0"/>
              </a:spcAft>
              <a:buSzPts val="2200"/>
              <a:buNone/>
              <a:defRPr sz="2933"/>
            </a:lvl4pPr>
            <a:lvl5pPr lvl="4" algn="ctr" rtl="0">
              <a:spcBef>
                <a:spcPct val="1000"/>
              </a:spcBef>
              <a:spcAft>
                <a:spcPts val="0"/>
              </a:spcAft>
              <a:buSzPts val="2200"/>
              <a:buNone/>
              <a:defRPr sz="2933"/>
            </a:lvl5pPr>
            <a:lvl6pPr lvl="5" algn="ctr" rtl="0">
              <a:spcBef>
                <a:spcPct val="1000"/>
              </a:spcBef>
              <a:spcAft>
                <a:spcPts val="0"/>
              </a:spcAft>
              <a:buSzPts val="2200"/>
              <a:buNone/>
              <a:defRPr sz="2933"/>
            </a:lvl6pPr>
            <a:lvl7pPr lvl="6" algn="ctr" rtl="0">
              <a:spcBef>
                <a:spcPct val="1000"/>
              </a:spcBef>
              <a:spcAft>
                <a:spcPts val="0"/>
              </a:spcAft>
              <a:buSzPts val="2200"/>
              <a:buNone/>
              <a:defRPr sz="2933"/>
            </a:lvl7pPr>
            <a:lvl8pPr lvl="7" algn="ctr" rtl="0">
              <a:spcBef>
                <a:spcPct val="1000"/>
              </a:spcBef>
              <a:spcAft>
                <a:spcPts val="0"/>
              </a:spcAft>
              <a:buSzPts val="2200"/>
              <a:buNone/>
              <a:defRPr sz="2933"/>
            </a:lvl8pPr>
            <a:lvl9pPr lvl="8" algn="ctr" rtl="0">
              <a:spcBef>
                <a:spcPct val="1000"/>
              </a:spcBef>
              <a:spcAft>
                <a:spcPts val="0"/>
              </a:spcAft>
              <a:buSzPts val="2200"/>
              <a:buNone/>
              <a:defRPr sz="2933"/>
            </a:lvl9pPr>
          </a:lstStyle>
          <a:p>
            <a:endParaRPr/>
          </a:p>
        </p:txBody>
      </p:sp>
      <p:sp>
        <p:nvSpPr>
          <p:cNvPr id="125" name="Google Shape;125;p16"/>
          <p:cNvSpPr/>
          <p:nvPr/>
        </p:nvSpPr>
        <p:spPr>
          <a:xfrm rot="-5400000" flipH="1">
            <a:off x="-606677" y="5581788"/>
            <a:ext cx="2884053" cy="2697637"/>
          </a:xfrm>
          <a:custGeom>
            <a:avLst/>
            <a:gdLst/>
            <a:ahLst/>
            <a:cxnLst/>
            <a:rect l="l" t="t" r="r" b="b"/>
            <a:pathLst>
              <a:path w="46537" h="43529" extrusionOk="0">
                <a:moveTo>
                  <a:pt x="20184" y="0"/>
                </a:moveTo>
                <a:cubicBezTo>
                  <a:pt x="17386" y="0"/>
                  <a:pt x="14584" y="453"/>
                  <a:pt x="11885" y="1357"/>
                </a:cubicBezTo>
                <a:cubicBezTo>
                  <a:pt x="7265" y="2877"/>
                  <a:pt x="0" y="6372"/>
                  <a:pt x="1277" y="12664"/>
                </a:cubicBezTo>
                <a:cubicBezTo>
                  <a:pt x="1703" y="14792"/>
                  <a:pt x="3222" y="16524"/>
                  <a:pt x="5259" y="17223"/>
                </a:cubicBezTo>
                <a:cubicBezTo>
                  <a:pt x="6870" y="17771"/>
                  <a:pt x="8663" y="17558"/>
                  <a:pt x="10274" y="18166"/>
                </a:cubicBezTo>
                <a:cubicBezTo>
                  <a:pt x="12767" y="19108"/>
                  <a:pt x="14226" y="21813"/>
                  <a:pt x="14894" y="24458"/>
                </a:cubicBezTo>
                <a:cubicBezTo>
                  <a:pt x="15563" y="27102"/>
                  <a:pt x="15715" y="29898"/>
                  <a:pt x="16718" y="32452"/>
                </a:cubicBezTo>
                <a:cubicBezTo>
                  <a:pt x="18147" y="36160"/>
                  <a:pt x="21277" y="38926"/>
                  <a:pt x="24651" y="40871"/>
                </a:cubicBezTo>
                <a:cubicBezTo>
                  <a:pt x="27330" y="42426"/>
                  <a:pt x="30309" y="43529"/>
                  <a:pt x="33294" y="43529"/>
                </a:cubicBezTo>
                <a:cubicBezTo>
                  <a:pt x="34102" y="43529"/>
                  <a:pt x="34912" y="43447"/>
                  <a:pt x="35715" y="43272"/>
                </a:cubicBezTo>
                <a:cubicBezTo>
                  <a:pt x="39333" y="42482"/>
                  <a:pt x="42403" y="39807"/>
                  <a:pt x="44165" y="36494"/>
                </a:cubicBezTo>
                <a:cubicBezTo>
                  <a:pt x="45959" y="33151"/>
                  <a:pt x="46536" y="29260"/>
                  <a:pt x="46324" y="25461"/>
                </a:cubicBezTo>
                <a:cubicBezTo>
                  <a:pt x="45716" y="15278"/>
                  <a:pt x="39089" y="5734"/>
                  <a:pt x="29940" y="1904"/>
                </a:cubicBezTo>
                <a:cubicBezTo>
                  <a:pt x="26809" y="635"/>
                  <a:pt x="23498" y="0"/>
                  <a:pt x="20184"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solidFill>
                <a:schemeClr val="dk1"/>
              </a:solidFill>
            </a:endParaRPr>
          </a:p>
        </p:txBody>
      </p:sp>
      <p:sp>
        <p:nvSpPr>
          <p:cNvPr id="126" name="Google Shape;126;p16"/>
          <p:cNvSpPr/>
          <p:nvPr/>
        </p:nvSpPr>
        <p:spPr>
          <a:xfrm rot="10095794" flipH="1">
            <a:off x="7369109" y="6208870"/>
            <a:ext cx="4850400" cy="2800813"/>
          </a:xfrm>
          <a:custGeom>
            <a:avLst/>
            <a:gdLst/>
            <a:ahLst/>
            <a:cxnLst/>
            <a:rect l="l" t="t" r="r" b="b"/>
            <a:pathLst>
              <a:path w="80455" h="55139" extrusionOk="0">
                <a:moveTo>
                  <a:pt x="39610" y="0"/>
                </a:moveTo>
                <a:cubicBezTo>
                  <a:pt x="38635" y="0"/>
                  <a:pt x="37659" y="30"/>
                  <a:pt x="36684" y="90"/>
                </a:cubicBezTo>
                <a:cubicBezTo>
                  <a:pt x="28021" y="637"/>
                  <a:pt x="19389" y="3555"/>
                  <a:pt x="12641" y="9117"/>
                </a:cubicBezTo>
                <a:cubicBezTo>
                  <a:pt x="5863" y="14710"/>
                  <a:pt x="1091" y="23069"/>
                  <a:pt x="483" y="32005"/>
                </a:cubicBezTo>
                <a:cubicBezTo>
                  <a:pt x="0" y="38734"/>
                  <a:pt x="3681" y="55139"/>
                  <a:pt x="12448" y="55139"/>
                </a:cubicBezTo>
                <a:cubicBezTo>
                  <a:pt x="12512" y="55139"/>
                  <a:pt x="12577" y="55138"/>
                  <a:pt x="12641" y="55136"/>
                </a:cubicBezTo>
                <a:cubicBezTo>
                  <a:pt x="17049" y="55015"/>
                  <a:pt x="22368" y="51094"/>
                  <a:pt x="26866" y="50091"/>
                </a:cubicBezTo>
                <a:cubicBezTo>
                  <a:pt x="32338" y="48844"/>
                  <a:pt x="37900" y="48449"/>
                  <a:pt x="43462" y="47932"/>
                </a:cubicBezTo>
                <a:cubicBezTo>
                  <a:pt x="54800" y="46899"/>
                  <a:pt x="67171" y="44954"/>
                  <a:pt x="74861" y="36261"/>
                </a:cubicBezTo>
                <a:cubicBezTo>
                  <a:pt x="78235" y="32431"/>
                  <a:pt x="80454" y="27111"/>
                  <a:pt x="79299" y="22066"/>
                </a:cubicBezTo>
                <a:cubicBezTo>
                  <a:pt x="78387" y="18114"/>
                  <a:pt x="75530" y="14923"/>
                  <a:pt x="72521" y="12309"/>
                </a:cubicBezTo>
                <a:cubicBezTo>
                  <a:pt x="63391" y="4415"/>
                  <a:pt x="51509" y="0"/>
                  <a:pt x="39610"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solidFill>
                <a:schemeClr val="dk1"/>
              </a:solidFill>
            </a:endParaRPr>
          </a:p>
        </p:txBody>
      </p:sp>
      <p:sp>
        <p:nvSpPr>
          <p:cNvPr id="127" name="Google Shape;127;p16"/>
          <p:cNvSpPr/>
          <p:nvPr/>
        </p:nvSpPr>
        <p:spPr>
          <a:xfrm rot="-5601006" flipH="1">
            <a:off x="10452091" y="290859"/>
            <a:ext cx="4453796" cy="2677136"/>
          </a:xfrm>
          <a:custGeom>
            <a:avLst/>
            <a:gdLst/>
            <a:ahLst/>
            <a:cxnLst/>
            <a:rect l="l" t="t" r="r" b="b"/>
            <a:pathLst>
              <a:path w="86659" h="39401" extrusionOk="0">
                <a:moveTo>
                  <a:pt x="25327" y="0"/>
                </a:moveTo>
                <a:cubicBezTo>
                  <a:pt x="18767" y="0"/>
                  <a:pt x="12189" y="2541"/>
                  <a:pt x="7477" y="7141"/>
                </a:cubicBezTo>
                <a:cubicBezTo>
                  <a:pt x="2644" y="11914"/>
                  <a:pt x="0" y="18692"/>
                  <a:pt x="61" y="25440"/>
                </a:cubicBezTo>
                <a:cubicBezTo>
                  <a:pt x="91" y="27567"/>
                  <a:pt x="0" y="31245"/>
                  <a:pt x="1611" y="32795"/>
                </a:cubicBezTo>
                <a:cubicBezTo>
                  <a:pt x="3465" y="34619"/>
                  <a:pt x="8602" y="35379"/>
                  <a:pt x="11064" y="36048"/>
                </a:cubicBezTo>
                <a:cubicBezTo>
                  <a:pt x="17721" y="37902"/>
                  <a:pt x="24560" y="38966"/>
                  <a:pt x="31460" y="39300"/>
                </a:cubicBezTo>
                <a:cubicBezTo>
                  <a:pt x="32963" y="39367"/>
                  <a:pt x="34466" y="39400"/>
                  <a:pt x="35969" y="39400"/>
                </a:cubicBezTo>
                <a:cubicBezTo>
                  <a:pt x="48104" y="39400"/>
                  <a:pt x="60168" y="37221"/>
                  <a:pt x="71582" y="32947"/>
                </a:cubicBezTo>
                <a:cubicBezTo>
                  <a:pt x="76567" y="31063"/>
                  <a:pt x="81734" y="28509"/>
                  <a:pt x="84287" y="23829"/>
                </a:cubicBezTo>
                <a:cubicBezTo>
                  <a:pt x="86658" y="19421"/>
                  <a:pt x="86050" y="13646"/>
                  <a:pt x="83011" y="9634"/>
                </a:cubicBezTo>
                <a:cubicBezTo>
                  <a:pt x="80243" y="5980"/>
                  <a:pt x="75659" y="3889"/>
                  <a:pt x="71098" y="3889"/>
                </a:cubicBezTo>
                <a:cubicBezTo>
                  <a:pt x="70651" y="3889"/>
                  <a:pt x="70203" y="3909"/>
                  <a:pt x="69758" y="3950"/>
                </a:cubicBezTo>
                <a:cubicBezTo>
                  <a:pt x="63922" y="4467"/>
                  <a:pt x="58664" y="8114"/>
                  <a:pt x="52828" y="8266"/>
                </a:cubicBezTo>
                <a:cubicBezTo>
                  <a:pt x="52723" y="8268"/>
                  <a:pt x="52618" y="8269"/>
                  <a:pt x="52513" y="8269"/>
                </a:cubicBezTo>
                <a:cubicBezTo>
                  <a:pt x="45415" y="8269"/>
                  <a:pt x="39354" y="3249"/>
                  <a:pt x="32584" y="1093"/>
                </a:cubicBezTo>
                <a:cubicBezTo>
                  <a:pt x="30234" y="356"/>
                  <a:pt x="27781" y="0"/>
                  <a:pt x="25327"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28" name="Google Shape;128;p16"/>
          <p:cNvSpPr/>
          <p:nvPr/>
        </p:nvSpPr>
        <p:spPr>
          <a:xfrm flipH="1">
            <a:off x="-1250177" y="-778679"/>
            <a:ext cx="2884053" cy="2697637"/>
          </a:xfrm>
          <a:custGeom>
            <a:avLst/>
            <a:gdLst/>
            <a:ahLst/>
            <a:cxnLst/>
            <a:rect l="l" t="t" r="r" b="b"/>
            <a:pathLst>
              <a:path w="46537" h="43529" extrusionOk="0">
                <a:moveTo>
                  <a:pt x="20184" y="0"/>
                </a:moveTo>
                <a:cubicBezTo>
                  <a:pt x="17386" y="0"/>
                  <a:pt x="14584" y="453"/>
                  <a:pt x="11885" y="1357"/>
                </a:cubicBezTo>
                <a:cubicBezTo>
                  <a:pt x="7265" y="2877"/>
                  <a:pt x="0" y="6372"/>
                  <a:pt x="1277" y="12664"/>
                </a:cubicBezTo>
                <a:cubicBezTo>
                  <a:pt x="1703" y="14792"/>
                  <a:pt x="3222" y="16524"/>
                  <a:pt x="5259" y="17223"/>
                </a:cubicBezTo>
                <a:cubicBezTo>
                  <a:pt x="6870" y="17771"/>
                  <a:pt x="8663" y="17558"/>
                  <a:pt x="10274" y="18166"/>
                </a:cubicBezTo>
                <a:cubicBezTo>
                  <a:pt x="12767" y="19108"/>
                  <a:pt x="14226" y="21813"/>
                  <a:pt x="14894" y="24458"/>
                </a:cubicBezTo>
                <a:cubicBezTo>
                  <a:pt x="15563" y="27102"/>
                  <a:pt x="15715" y="29898"/>
                  <a:pt x="16718" y="32452"/>
                </a:cubicBezTo>
                <a:cubicBezTo>
                  <a:pt x="18147" y="36160"/>
                  <a:pt x="21277" y="38926"/>
                  <a:pt x="24651" y="40871"/>
                </a:cubicBezTo>
                <a:cubicBezTo>
                  <a:pt x="27330" y="42426"/>
                  <a:pt x="30309" y="43529"/>
                  <a:pt x="33294" y="43529"/>
                </a:cubicBezTo>
                <a:cubicBezTo>
                  <a:pt x="34102" y="43529"/>
                  <a:pt x="34912" y="43447"/>
                  <a:pt x="35715" y="43272"/>
                </a:cubicBezTo>
                <a:cubicBezTo>
                  <a:pt x="39333" y="42482"/>
                  <a:pt x="42403" y="39807"/>
                  <a:pt x="44165" y="36494"/>
                </a:cubicBezTo>
                <a:cubicBezTo>
                  <a:pt x="45959" y="33151"/>
                  <a:pt x="46536" y="29260"/>
                  <a:pt x="46324" y="25461"/>
                </a:cubicBezTo>
                <a:cubicBezTo>
                  <a:pt x="45716" y="15278"/>
                  <a:pt x="39089" y="5734"/>
                  <a:pt x="29940" y="1904"/>
                </a:cubicBezTo>
                <a:cubicBezTo>
                  <a:pt x="26809" y="635"/>
                  <a:pt x="23498" y="0"/>
                  <a:pt x="20184"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29" name="Google Shape;129;p16"/>
          <p:cNvSpPr txBox="1">
            <a:spLocks noGrp="1"/>
          </p:cNvSpPr>
          <p:nvPr>
            <p:ph type="title" idx="4"/>
          </p:nvPr>
        </p:nvSpPr>
        <p:spPr>
          <a:xfrm>
            <a:off x="1297200" y="604100"/>
            <a:ext cx="9597600" cy="862000"/>
          </a:xfrm>
          <a:prstGeom prst="rect">
            <a:avLst/>
          </a:prstGeom>
        </p:spPr>
        <p:txBody>
          <a:bodyPr spcFirstLastPara="1" wrap="square" lIns="91425" tIns="91425" rIns="91425" bIns="91425" anchor="ctr" anchorCtr="0">
            <a:noAutofit/>
          </a:bodyPr>
          <a:lstStyle>
            <a:lvl1pPr lvl="0" rtl="0">
              <a:spcBef>
                <a:spcPct val="1000"/>
              </a:spcBef>
              <a:spcAft>
                <a:spcPts val="0"/>
              </a:spcAft>
              <a:buSzPts val="3000"/>
              <a:buNone/>
              <a:defRPr sz="4000" b="0"/>
            </a:lvl1pPr>
            <a:lvl2pPr lvl="1" rtl="0">
              <a:spcBef>
                <a:spcPct val="1000"/>
              </a:spcBef>
              <a:spcAft>
                <a:spcPts val="0"/>
              </a:spcAft>
              <a:buSzPts val="3000"/>
              <a:buNone/>
              <a:defRPr/>
            </a:lvl2pPr>
            <a:lvl3pPr lvl="2" rtl="0">
              <a:spcBef>
                <a:spcPct val="1000"/>
              </a:spcBef>
              <a:spcAft>
                <a:spcPts val="0"/>
              </a:spcAft>
              <a:buSzPts val="3000"/>
              <a:buNone/>
              <a:defRPr/>
            </a:lvl3pPr>
            <a:lvl4pPr lvl="3" rtl="0">
              <a:spcBef>
                <a:spcPct val="1000"/>
              </a:spcBef>
              <a:spcAft>
                <a:spcPts val="0"/>
              </a:spcAft>
              <a:buSzPts val="3000"/>
              <a:buNone/>
              <a:defRPr/>
            </a:lvl4pPr>
            <a:lvl5pPr lvl="4" rtl="0">
              <a:spcBef>
                <a:spcPct val="1000"/>
              </a:spcBef>
              <a:spcAft>
                <a:spcPts val="0"/>
              </a:spcAft>
              <a:buSzPts val="3000"/>
              <a:buNone/>
              <a:defRPr/>
            </a:lvl5pPr>
            <a:lvl6pPr lvl="5" rtl="0">
              <a:spcBef>
                <a:spcPct val="1000"/>
              </a:spcBef>
              <a:spcAft>
                <a:spcPts val="0"/>
              </a:spcAft>
              <a:buSzPts val="3000"/>
              <a:buNone/>
              <a:defRPr/>
            </a:lvl6pPr>
            <a:lvl7pPr lvl="6" rtl="0">
              <a:spcBef>
                <a:spcPct val="1000"/>
              </a:spcBef>
              <a:spcAft>
                <a:spcPts val="0"/>
              </a:spcAft>
              <a:buSzPts val="3000"/>
              <a:buNone/>
              <a:defRPr/>
            </a:lvl7pPr>
            <a:lvl8pPr lvl="7" rtl="0">
              <a:spcBef>
                <a:spcPct val="1000"/>
              </a:spcBef>
              <a:spcAft>
                <a:spcPts val="0"/>
              </a:spcAft>
              <a:buSzPts val="3000"/>
              <a:buNone/>
              <a:defRPr/>
            </a:lvl8pPr>
            <a:lvl9pPr lvl="8" rtl="0">
              <a:spcBef>
                <a:spcPct val="1000"/>
              </a:spcBef>
              <a:spcAft>
                <a:spcPts val="0"/>
              </a:spcAft>
              <a:buSzPts val="3000"/>
              <a:buNone/>
              <a:defRPr/>
            </a:lvl9pPr>
          </a:lstStyle>
          <a:p>
            <a:endParaRPr/>
          </a:p>
        </p:txBody>
      </p:sp>
    </p:spTree>
    <p:extLst>
      <p:ext uri="{BB962C8B-B14F-4D97-AF65-F5344CB8AC3E}">
        <p14:creationId xmlns:p14="http://schemas.microsoft.com/office/powerpoint/2010/main" val="10298822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wo columns  2">
  <p:cSld name="Title and two columns  2">
    <p:spTree>
      <p:nvGrpSpPr>
        <p:cNvPr id="1" name="Shape 130"/>
        <p:cNvGrpSpPr/>
        <p:nvPr/>
      </p:nvGrpSpPr>
      <p:grpSpPr>
        <a:xfrm>
          <a:off x="0" y="0"/>
          <a:ext cx="0" cy="0"/>
          <a:chOff x="0" y="0"/>
          <a:chExt cx="0" cy="0"/>
        </a:xfrm>
      </p:grpSpPr>
      <p:sp>
        <p:nvSpPr>
          <p:cNvPr id="131" name="Google Shape;131;p17"/>
          <p:cNvSpPr txBox="1">
            <a:spLocks noGrp="1"/>
          </p:cNvSpPr>
          <p:nvPr>
            <p:ph type="subTitle" idx="1"/>
          </p:nvPr>
        </p:nvSpPr>
        <p:spPr>
          <a:xfrm>
            <a:off x="7518501" y="3147733"/>
            <a:ext cx="2919600" cy="932000"/>
          </a:xfrm>
          <a:prstGeom prst="rect">
            <a:avLst/>
          </a:prstGeom>
        </p:spPr>
        <p:txBody>
          <a:bodyPr spcFirstLastPara="1" wrap="square" lIns="91425" tIns="91425" rIns="91425" bIns="91425" anchor="t" anchorCtr="0">
            <a:noAutofit/>
          </a:bodyPr>
          <a:lstStyle>
            <a:lvl1pPr lvl="0"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1pPr>
            <a:lvl2pPr lvl="1"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2pPr>
            <a:lvl3pPr lvl="2"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3pPr>
            <a:lvl4pPr lvl="3"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4pPr>
            <a:lvl5pPr lvl="4"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5pPr>
            <a:lvl6pPr lvl="5"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6pPr>
            <a:lvl7pPr lvl="6"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7pPr>
            <a:lvl8pPr lvl="7"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8pPr>
            <a:lvl9pPr lvl="8"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9pPr>
          </a:lstStyle>
          <a:p>
            <a:endParaRPr/>
          </a:p>
        </p:txBody>
      </p:sp>
      <p:sp>
        <p:nvSpPr>
          <p:cNvPr id="132" name="Google Shape;132;p17"/>
          <p:cNvSpPr txBox="1">
            <a:spLocks noGrp="1"/>
          </p:cNvSpPr>
          <p:nvPr>
            <p:ph type="title"/>
          </p:nvPr>
        </p:nvSpPr>
        <p:spPr>
          <a:xfrm>
            <a:off x="7967901" y="2612149"/>
            <a:ext cx="2020800" cy="535600"/>
          </a:xfrm>
          <a:prstGeom prst="rect">
            <a:avLst/>
          </a:prstGeom>
          <a:noFill/>
          <a:ln>
            <a:noFill/>
          </a:ln>
        </p:spPr>
        <p:txBody>
          <a:bodyPr spcFirstLastPara="1" wrap="square" lIns="0" tIns="0" rIns="0" bIns="0" anchor="b" anchorCtr="0">
            <a:noAutofit/>
          </a:bodyPr>
          <a:lstStyle>
            <a:lvl1pPr lvl="0" algn="ctr" rtl="0">
              <a:spcBef>
                <a:spcPct val="1000"/>
              </a:spcBef>
              <a:spcAft>
                <a:spcPts val="0"/>
              </a:spcAft>
              <a:buSzPts val="2200"/>
              <a:buNone/>
              <a:defRPr sz="2667" i="0"/>
            </a:lvl1pPr>
            <a:lvl2pPr lvl="1" algn="ctr" rtl="0">
              <a:spcBef>
                <a:spcPct val="1000"/>
              </a:spcBef>
              <a:spcAft>
                <a:spcPts val="0"/>
              </a:spcAft>
              <a:buSzPts val="2200"/>
              <a:buNone/>
              <a:defRPr sz="2933"/>
            </a:lvl2pPr>
            <a:lvl3pPr lvl="2" algn="ctr" rtl="0">
              <a:spcBef>
                <a:spcPct val="1000"/>
              </a:spcBef>
              <a:spcAft>
                <a:spcPts val="0"/>
              </a:spcAft>
              <a:buSzPts val="2200"/>
              <a:buNone/>
              <a:defRPr sz="2933"/>
            </a:lvl3pPr>
            <a:lvl4pPr lvl="3" algn="ctr" rtl="0">
              <a:spcBef>
                <a:spcPct val="1000"/>
              </a:spcBef>
              <a:spcAft>
                <a:spcPts val="0"/>
              </a:spcAft>
              <a:buSzPts val="2200"/>
              <a:buNone/>
              <a:defRPr sz="2933"/>
            </a:lvl4pPr>
            <a:lvl5pPr lvl="4" algn="ctr" rtl="0">
              <a:spcBef>
                <a:spcPct val="1000"/>
              </a:spcBef>
              <a:spcAft>
                <a:spcPts val="0"/>
              </a:spcAft>
              <a:buSzPts val="2200"/>
              <a:buNone/>
              <a:defRPr sz="2933"/>
            </a:lvl5pPr>
            <a:lvl6pPr lvl="5" algn="ctr" rtl="0">
              <a:spcBef>
                <a:spcPct val="1000"/>
              </a:spcBef>
              <a:spcAft>
                <a:spcPts val="0"/>
              </a:spcAft>
              <a:buSzPts val="2200"/>
              <a:buNone/>
              <a:defRPr sz="2933"/>
            </a:lvl6pPr>
            <a:lvl7pPr lvl="6" algn="ctr" rtl="0">
              <a:spcBef>
                <a:spcPct val="1000"/>
              </a:spcBef>
              <a:spcAft>
                <a:spcPts val="0"/>
              </a:spcAft>
              <a:buSzPts val="2200"/>
              <a:buNone/>
              <a:defRPr sz="2933"/>
            </a:lvl7pPr>
            <a:lvl8pPr lvl="7" algn="ctr" rtl="0">
              <a:spcBef>
                <a:spcPct val="1000"/>
              </a:spcBef>
              <a:spcAft>
                <a:spcPts val="0"/>
              </a:spcAft>
              <a:buSzPts val="2200"/>
              <a:buNone/>
              <a:defRPr sz="2933"/>
            </a:lvl8pPr>
            <a:lvl9pPr lvl="8" algn="ctr" rtl="0">
              <a:spcBef>
                <a:spcPct val="1000"/>
              </a:spcBef>
              <a:spcAft>
                <a:spcPts val="0"/>
              </a:spcAft>
              <a:buSzPts val="2200"/>
              <a:buNone/>
              <a:defRPr sz="2933"/>
            </a:lvl9pPr>
          </a:lstStyle>
          <a:p>
            <a:endParaRPr/>
          </a:p>
        </p:txBody>
      </p:sp>
      <p:sp>
        <p:nvSpPr>
          <p:cNvPr id="133" name="Google Shape;133;p17"/>
          <p:cNvSpPr txBox="1">
            <a:spLocks noGrp="1"/>
          </p:cNvSpPr>
          <p:nvPr>
            <p:ph type="subTitle" idx="2"/>
          </p:nvPr>
        </p:nvSpPr>
        <p:spPr>
          <a:xfrm>
            <a:off x="7518501" y="5007333"/>
            <a:ext cx="2919600" cy="932000"/>
          </a:xfrm>
          <a:prstGeom prst="rect">
            <a:avLst/>
          </a:prstGeom>
        </p:spPr>
        <p:txBody>
          <a:bodyPr spcFirstLastPara="1" wrap="square" lIns="91425" tIns="91425" rIns="91425" bIns="91425" anchor="t" anchorCtr="0">
            <a:noAutofit/>
          </a:bodyPr>
          <a:lstStyle>
            <a:lvl1pPr lvl="0"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1pPr>
            <a:lvl2pPr lvl="1"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2pPr>
            <a:lvl3pPr lvl="2"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3pPr>
            <a:lvl4pPr lvl="3"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4pPr>
            <a:lvl5pPr lvl="4"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5pPr>
            <a:lvl6pPr lvl="5"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6pPr>
            <a:lvl7pPr lvl="6"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7pPr>
            <a:lvl8pPr lvl="7"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8pPr>
            <a:lvl9pPr lvl="8"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9pPr>
          </a:lstStyle>
          <a:p>
            <a:endParaRPr/>
          </a:p>
        </p:txBody>
      </p:sp>
      <p:sp>
        <p:nvSpPr>
          <p:cNvPr id="134" name="Google Shape;134;p17"/>
          <p:cNvSpPr txBox="1">
            <a:spLocks noGrp="1"/>
          </p:cNvSpPr>
          <p:nvPr>
            <p:ph type="title" idx="3"/>
          </p:nvPr>
        </p:nvSpPr>
        <p:spPr>
          <a:xfrm>
            <a:off x="7967901" y="4471749"/>
            <a:ext cx="2020800" cy="535600"/>
          </a:xfrm>
          <a:prstGeom prst="rect">
            <a:avLst/>
          </a:prstGeom>
          <a:noFill/>
          <a:ln>
            <a:noFill/>
          </a:ln>
        </p:spPr>
        <p:txBody>
          <a:bodyPr spcFirstLastPara="1" wrap="square" lIns="0" tIns="0" rIns="0" bIns="0" anchor="b" anchorCtr="0">
            <a:noAutofit/>
          </a:bodyPr>
          <a:lstStyle>
            <a:lvl1pPr lvl="0" algn="ctr" rtl="0">
              <a:spcBef>
                <a:spcPct val="1000"/>
              </a:spcBef>
              <a:spcAft>
                <a:spcPts val="0"/>
              </a:spcAft>
              <a:buSzPts val="2200"/>
              <a:buNone/>
              <a:defRPr sz="2667" i="0"/>
            </a:lvl1pPr>
            <a:lvl2pPr lvl="1" algn="ctr" rtl="0">
              <a:spcBef>
                <a:spcPct val="1000"/>
              </a:spcBef>
              <a:spcAft>
                <a:spcPts val="0"/>
              </a:spcAft>
              <a:buSzPts val="2200"/>
              <a:buNone/>
              <a:defRPr sz="2933"/>
            </a:lvl2pPr>
            <a:lvl3pPr lvl="2" algn="ctr" rtl="0">
              <a:spcBef>
                <a:spcPct val="1000"/>
              </a:spcBef>
              <a:spcAft>
                <a:spcPts val="0"/>
              </a:spcAft>
              <a:buSzPts val="2200"/>
              <a:buNone/>
              <a:defRPr sz="2933"/>
            </a:lvl3pPr>
            <a:lvl4pPr lvl="3" algn="ctr" rtl="0">
              <a:spcBef>
                <a:spcPct val="1000"/>
              </a:spcBef>
              <a:spcAft>
                <a:spcPts val="0"/>
              </a:spcAft>
              <a:buSzPts val="2200"/>
              <a:buNone/>
              <a:defRPr sz="2933"/>
            </a:lvl4pPr>
            <a:lvl5pPr lvl="4" algn="ctr" rtl="0">
              <a:spcBef>
                <a:spcPct val="1000"/>
              </a:spcBef>
              <a:spcAft>
                <a:spcPts val="0"/>
              </a:spcAft>
              <a:buSzPts val="2200"/>
              <a:buNone/>
              <a:defRPr sz="2933"/>
            </a:lvl5pPr>
            <a:lvl6pPr lvl="5" algn="ctr" rtl="0">
              <a:spcBef>
                <a:spcPct val="1000"/>
              </a:spcBef>
              <a:spcAft>
                <a:spcPts val="0"/>
              </a:spcAft>
              <a:buSzPts val="2200"/>
              <a:buNone/>
              <a:defRPr sz="2933"/>
            </a:lvl6pPr>
            <a:lvl7pPr lvl="6" algn="ctr" rtl="0">
              <a:spcBef>
                <a:spcPct val="1000"/>
              </a:spcBef>
              <a:spcAft>
                <a:spcPts val="0"/>
              </a:spcAft>
              <a:buSzPts val="2200"/>
              <a:buNone/>
              <a:defRPr sz="2933"/>
            </a:lvl7pPr>
            <a:lvl8pPr lvl="7" algn="ctr" rtl="0">
              <a:spcBef>
                <a:spcPct val="1000"/>
              </a:spcBef>
              <a:spcAft>
                <a:spcPts val="0"/>
              </a:spcAft>
              <a:buSzPts val="2200"/>
              <a:buNone/>
              <a:defRPr sz="2933"/>
            </a:lvl8pPr>
            <a:lvl9pPr lvl="8" algn="ctr" rtl="0">
              <a:spcBef>
                <a:spcPct val="1000"/>
              </a:spcBef>
              <a:spcAft>
                <a:spcPts val="0"/>
              </a:spcAft>
              <a:buSzPts val="2200"/>
              <a:buNone/>
              <a:defRPr sz="2933"/>
            </a:lvl9pPr>
          </a:lstStyle>
          <a:p>
            <a:endParaRPr/>
          </a:p>
        </p:txBody>
      </p:sp>
      <p:sp>
        <p:nvSpPr>
          <p:cNvPr id="135" name="Google Shape;135;p17"/>
          <p:cNvSpPr/>
          <p:nvPr/>
        </p:nvSpPr>
        <p:spPr>
          <a:xfrm rot="-964807" flipH="1">
            <a:off x="9230901" y="6140368"/>
            <a:ext cx="3511307" cy="2526187"/>
          </a:xfrm>
          <a:custGeom>
            <a:avLst/>
            <a:gdLst/>
            <a:ahLst/>
            <a:cxnLst/>
            <a:rect l="l" t="t" r="r" b="b"/>
            <a:pathLst>
              <a:path w="39455" h="40762" extrusionOk="0">
                <a:moveTo>
                  <a:pt x="19728" y="1"/>
                </a:moveTo>
                <a:cubicBezTo>
                  <a:pt x="8816" y="1"/>
                  <a:pt x="1" y="9119"/>
                  <a:pt x="1" y="20366"/>
                </a:cubicBezTo>
                <a:cubicBezTo>
                  <a:pt x="1" y="31612"/>
                  <a:pt x="8816" y="40761"/>
                  <a:pt x="19728" y="40761"/>
                </a:cubicBezTo>
                <a:cubicBezTo>
                  <a:pt x="30640" y="40761"/>
                  <a:pt x="39454" y="31612"/>
                  <a:pt x="39454" y="20366"/>
                </a:cubicBezTo>
                <a:cubicBezTo>
                  <a:pt x="39454" y="9119"/>
                  <a:pt x="30640" y="1"/>
                  <a:pt x="19728"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36" name="Google Shape;136;p17"/>
          <p:cNvSpPr/>
          <p:nvPr/>
        </p:nvSpPr>
        <p:spPr>
          <a:xfrm rot="1132585" flipH="1">
            <a:off x="-1096496" y="-731418"/>
            <a:ext cx="2884037" cy="2697623"/>
          </a:xfrm>
          <a:custGeom>
            <a:avLst/>
            <a:gdLst/>
            <a:ahLst/>
            <a:cxnLst/>
            <a:rect l="l" t="t" r="r" b="b"/>
            <a:pathLst>
              <a:path w="46537" h="43529" extrusionOk="0">
                <a:moveTo>
                  <a:pt x="20184" y="0"/>
                </a:moveTo>
                <a:cubicBezTo>
                  <a:pt x="17386" y="0"/>
                  <a:pt x="14584" y="453"/>
                  <a:pt x="11885" y="1357"/>
                </a:cubicBezTo>
                <a:cubicBezTo>
                  <a:pt x="7265" y="2877"/>
                  <a:pt x="0" y="6372"/>
                  <a:pt x="1277" y="12664"/>
                </a:cubicBezTo>
                <a:cubicBezTo>
                  <a:pt x="1703" y="14792"/>
                  <a:pt x="3222" y="16524"/>
                  <a:pt x="5259" y="17223"/>
                </a:cubicBezTo>
                <a:cubicBezTo>
                  <a:pt x="6870" y="17771"/>
                  <a:pt x="8663" y="17558"/>
                  <a:pt x="10274" y="18166"/>
                </a:cubicBezTo>
                <a:cubicBezTo>
                  <a:pt x="12767" y="19108"/>
                  <a:pt x="14226" y="21813"/>
                  <a:pt x="14894" y="24458"/>
                </a:cubicBezTo>
                <a:cubicBezTo>
                  <a:pt x="15563" y="27102"/>
                  <a:pt x="15715" y="29898"/>
                  <a:pt x="16718" y="32452"/>
                </a:cubicBezTo>
                <a:cubicBezTo>
                  <a:pt x="18147" y="36160"/>
                  <a:pt x="21277" y="38926"/>
                  <a:pt x="24651" y="40871"/>
                </a:cubicBezTo>
                <a:cubicBezTo>
                  <a:pt x="27330" y="42426"/>
                  <a:pt x="30309" y="43529"/>
                  <a:pt x="33294" y="43529"/>
                </a:cubicBezTo>
                <a:cubicBezTo>
                  <a:pt x="34102" y="43529"/>
                  <a:pt x="34912" y="43447"/>
                  <a:pt x="35715" y="43272"/>
                </a:cubicBezTo>
                <a:cubicBezTo>
                  <a:pt x="39333" y="42482"/>
                  <a:pt x="42403" y="39807"/>
                  <a:pt x="44165" y="36494"/>
                </a:cubicBezTo>
                <a:cubicBezTo>
                  <a:pt x="45959" y="33151"/>
                  <a:pt x="46536" y="29260"/>
                  <a:pt x="46324" y="25461"/>
                </a:cubicBezTo>
                <a:cubicBezTo>
                  <a:pt x="45716" y="15278"/>
                  <a:pt x="39089" y="5734"/>
                  <a:pt x="29940" y="1904"/>
                </a:cubicBezTo>
                <a:cubicBezTo>
                  <a:pt x="26809" y="635"/>
                  <a:pt x="23498" y="0"/>
                  <a:pt x="20184"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37" name="Google Shape;137;p17"/>
          <p:cNvSpPr/>
          <p:nvPr/>
        </p:nvSpPr>
        <p:spPr>
          <a:xfrm flipH="1">
            <a:off x="6737074" y="-1844934"/>
            <a:ext cx="6818293" cy="2970155"/>
          </a:xfrm>
          <a:custGeom>
            <a:avLst/>
            <a:gdLst/>
            <a:ahLst/>
            <a:cxnLst/>
            <a:rect l="l" t="t" r="r" b="b"/>
            <a:pathLst>
              <a:path w="80455" h="55139" extrusionOk="0">
                <a:moveTo>
                  <a:pt x="39610" y="0"/>
                </a:moveTo>
                <a:cubicBezTo>
                  <a:pt x="38635" y="0"/>
                  <a:pt x="37659" y="30"/>
                  <a:pt x="36684" y="90"/>
                </a:cubicBezTo>
                <a:cubicBezTo>
                  <a:pt x="28021" y="637"/>
                  <a:pt x="19389" y="3555"/>
                  <a:pt x="12641" y="9117"/>
                </a:cubicBezTo>
                <a:cubicBezTo>
                  <a:pt x="5863" y="14710"/>
                  <a:pt x="1091" y="23069"/>
                  <a:pt x="483" y="32005"/>
                </a:cubicBezTo>
                <a:cubicBezTo>
                  <a:pt x="0" y="38734"/>
                  <a:pt x="3681" y="55139"/>
                  <a:pt x="12448" y="55139"/>
                </a:cubicBezTo>
                <a:cubicBezTo>
                  <a:pt x="12512" y="55139"/>
                  <a:pt x="12577" y="55138"/>
                  <a:pt x="12641" y="55136"/>
                </a:cubicBezTo>
                <a:cubicBezTo>
                  <a:pt x="17049" y="55015"/>
                  <a:pt x="22368" y="51094"/>
                  <a:pt x="26866" y="50091"/>
                </a:cubicBezTo>
                <a:cubicBezTo>
                  <a:pt x="32338" y="48844"/>
                  <a:pt x="37900" y="48449"/>
                  <a:pt x="43462" y="47932"/>
                </a:cubicBezTo>
                <a:cubicBezTo>
                  <a:pt x="54800" y="46899"/>
                  <a:pt x="67171" y="44954"/>
                  <a:pt x="74861" y="36261"/>
                </a:cubicBezTo>
                <a:cubicBezTo>
                  <a:pt x="78235" y="32431"/>
                  <a:pt x="80454" y="27111"/>
                  <a:pt x="79299" y="22066"/>
                </a:cubicBezTo>
                <a:cubicBezTo>
                  <a:pt x="78387" y="18114"/>
                  <a:pt x="75530" y="14923"/>
                  <a:pt x="72521" y="12309"/>
                </a:cubicBezTo>
                <a:cubicBezTo>
                  <a:pt x="63391" y="4415"/>
                  <a:pt x="51509" y="0"/>
                  <a:pt x="39610"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38" name="Google Shape;138;p17"/>
          <p:cNvSpPr/>
          <p:nvPr/>
        </p:nvSpPr>
        <p:spPr>
          <a:xfrm rot="2700000" flipH="1">
            <a:off x="-2604226" y="5849863"/>
            <a:ext cx="5370331" cy="2441713"/>
          </a:xfrm>
          <a:custGeom>
            <a:avLst/>
            <a:gdLst/>
            <a:ahLst/>
            <a:cxnLst/>
            <a:rect l="l" t="t" r="r" b="b"/>
            <a:pathLst>
              <a:path w="86659" h="39401" extrusionOk="0">
                <a:moveTo>
                  <a:pt x="25327" y="0"/>
                </a:moveTo>
                <a:cubicBezTo>
                  <a:pt x="18767" y="0"/>
                  <a:pt x="12189" y="2541"/>
                  <a:pt x="7477" y="7141"/>
                </a:cubicBezTo>
                <a:cubicBezTo>
                  <a:pt x="2644" y="11914"/>
                  <a:pt x="0" y="18692"/>
                  <a:pt x="61" y="25440"/>
                </a:cubicBezTo>
                <a:cubicBezTo>
                  <a:pt x="91" y="27567"/>
                  <a:pt x="0" y="31245"/>
                  <a:pt x="1611" y="32795"/>
                </a:cubicBezTo>
                <a:cubicBezTo>
                  <a:pt x="3465" y="34619"/>
                  <a:pt x="8602" y="35379"/>
                  <a:pt x="11064" y="36048"/>
                </a:cubicBezTo>
                <a:cubicBezTo>
                  <a:pt x="17721" y="37902"/>
                  <a:pt x="24560" y="38966"/>
                  <a:pt x="31460" y="39300"/>
                </a:cubicBezTo>
                <a:cubicBezTo>
                  <a:pt x="32963" y="39367"/>
                  <a:pt x="34466" y="39400"/>
                  <a:pt x="35969" y="39400"/>
                </a:cubicBezTo>
                <a:cubicBezTo>
                  <a:pt x="48104" y="39400"/>
                  <a:pt x="60168" y="37221"/>
                  <a:pt x="71582" y="32947"/>
                </a:cubicBezTo>
                <a:cubicBezTo>
                  <a:pt x="76567" y="31063"/>
                  <a:pt x="81734" y="28509"/>
                  <a:pt x="84287" y="23829"/>
                </a:cubicBezTo>
                <a:cubicBezTo>
                  <a:pt x="86658" y="19421"/>
                  <a:pt x="86050" y="13646"/>
                  <a:pt x="83011" y="9634"/>
                </a:cubicBezTo>
                <a:cubicBezTo>
                  <a:pt x="80243" y="5980"/>
                  <a:pt x="75659" y="3889"/>
                  <a:pt x="71098" y="3889"/>
                </a:cubicBezTo>
                <a:cubicBezTo>
                  <a:pt x="70651" y="3889"/>
                  <a:pt x="70203" y="3909"/>
                  <a:pt x="69758" y="3950"/>
                </a:cubicBezTo>
                <a:cubicBezTo>
                  <a:pt x="63922" y="4467"/>
                  <a:pt x="58664" y="8114"/>
                  <a:pt x="52828" y="8266"/>
                </a:cubicBezTo>
                <a:cubicBezTo>
                  <a:pt x="52723" y="8268"/>
                  <a:pt x="52618" y="8269"/>
                  <a:pt x="52513" y="8269"/>
                </a:cubicBezTo>
                <a:cubicBezTo>
                  <a:pt x="45415" y="8269"/>
                  <a:pt x="39354" y="3249"/>
                  <a:pt x="32584" y="1093"/>
                </a:cubicBezTo>
                <a:cubicBezTo>
                  <a:pt x="30234" y="356"/>
                  <a:pt x="27781" y="0"/>
                  <a:pt x="25327"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39" name="Google Shape;139;p17"/>
          <p:cNvSpPr txBox="1">
            <a:spLocks noGrp="1"/>
          </p:cNvSpPr>
          <p:nvPr>
            <p:ph type="title" idx="4"/>
          </p:nvPr>
        </p:nvSpPr>
        <p:spPr>
          <a:xfrm>
            <a:off x="1297200" y="604100"/>
            <a:ext cx="9597600" cy="862000"/>
          </a:xfrm>
          <a:prstGeom prst="rect">
            <a:avLst/>
          </a:prstGeom>
        </p:spPr>
        <p:txBody>
          <a:bodyPr spcFirstLastPara="1" wrap="square" lIns="91425" tIns="91425" rIns="91425" bIns="91425" anchor="ctr" anchorCtr="0">
            <a:noAutofit/>
          </a:bodyPr>
          <a:lstStyle>
            <a:lvl1pPr lvl="0" rtl="0">
              <a:spcBef>
                <a:spcPct val="1000"/>
              </a:spcBef>
              <a:spcAft>
                <a:spcPts val="0"/>
              </a:spcAft>
              <a:buSzPts val="3000"/>
              <a:buNone/>
              <a:defRPr sz="4000" b="0"/>
            </a:lvl1pPr>
            <a:lvl2pPr lvl="1" rtl="0">
              <a:spcBef>
                <a:spcPct val="1000"/>
              </a:spcBef>
              <a:spcAft>
                <a:spcPts val="0"/>
              </a:spcAft>
              <a:buSzPts val="3000"/>
              <a:buNone/>
              <a:defRPr/>
            </a:lvl2pPr>
            <a:lvl3pPr lvl="2" rtl="0">
              <a:spcBef>
                <a:spcPct val="1000"/>
              </a:spcBef>
              <a:spcAft>
                <a:spcPts val="0"/>
              </a:spcAft>
              <a:buSzPts val="3000"/>
              <a:buNone/>
              <a:defRPr/>
            </a:lvl3pPr>
            <a:lvl4pPr lvl="3" rtl="0">
              <a:spcBef>
                <a:spcPct val="1000"/>
              </a:spcBef>
              <a:spcAft>
                <a:spcPts val="0"/>
              </a:spcAft>
              <a:buSzPts val="3000"/>
              <a:buNone/>
              <a:defRPr/>
            </a:lvl4pPr>
            <a:lvl5pPr lvl="4" rtl="0">
              <a:spcBef>
                <a:spcPct val="1000"/>
              </a:spcBef>
              <a:spcAft>
                <a:spcPts val="0"/>
              </a:spcAft>
              <a:buSzPts val="3000"/>
              <a:buNone/>
              <a:defRPr/>
            </a:lvl5pPr>
            <a:lvl6pPr lvl="5" rtl="0">
              <a:spcBef>
                <a:spcPct val="1000"/>
              </a:spcBef>
              <a:spcAft>
                <a:spcPts val="0"/>
              </a:spcAft>
              <a:buSzPts val="3000"/>
              <a:buNone/>
              <a:defRPr/>
            </a:lvl6pPr>
            <a:lvl7pPr lvl="6" rtl="0">
              <a:spcBef>
                <a:spcPct val="1000"/>
              </a:spcBef>
              <a:spcAft>
                <a:spcPts val="0"/>
              </a:spcAft>
              <a:buSzPts val="3000"/>
              <a:buNone/>
              <a:defRPr/>
            </a:lvl7pPr>
            <a:lvl8pPr lvl="7" rtl="0">
              <a:spcBef>
                <a:spcPct val="1000"/>
              </a:spcBef>
              <a:spcAft>
                <a:spcPts val="0"/>
              </a:spcAft>
              <a:buSzPts val="3000"/>
              <a:buNone/>
              <a:defRPr/>
            </a:lvl8pPr>
            <a:lvl9pPr lvl="8" rtl="0">
              <a:spcBef>
                <a:spcPct val="1000"/>
              </a:spcBef>
              <a:spcAft>
                <a:spcPts val="0"/>
              </a:spcAft>
              <a:buSzPts val="3000"/>
              <a:buNone/>
              <a:defRPr/>
            </a:lvl9pPr>
          </a:lstStyle>
          <a:p>
            <a:endParaRPr/>
          </a:p>
        </p:txBody>
      </p:sp>
    </p:spTree>
    <p:extLst>
      <p:ext uri="{BB962C8B-B14F-4D97-AF65-F5344CB8AC3E}">
        <p14:creationId xmlns:p14="http://schemas.microsoft.com/office/powerpoint/2010/main" val="31496912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wo columns  3">
  <p:cSld name="Title and two columns  3">
    <p:spTree>
      <p:nvGrpSpPr>
        <p:cNvPr id="1" name="Shape 140"/>
        <p:cNvGrpSpPr/>
        <p:nvPr/>
      </p:nvGrpSpPr>
      <p:grpSpPr>
        <a:xfrm>
          <a:off x="0" y="0"/>
          <a:ext cx="0" cy="0"/>
          <a:chOff x="0" y="0"/>
          <a:chExt cx="0" cy="0"/>
        </a:xfrm>
      </p:grpSpPr>
      <p:sp>
        <p:nvSpPr>
          <p:cNvPr id="141" name="Google Shape;141;p18"/>
          <p:cNvSpPr/>
          <p:nvPr/>
        </p:nvSpPr>
        <p:spPr>
          <a:xfrm flipH="1">
            <a:off x="11094793" y="6704300"/>
            <a:ext cx="368724" cy="350897"/>
          </a:xfrm>
          <a:custGeom>
            <a:avLst/>
            <a:gdLst/>
            <a:ahLst/>
            <a:cxnLst/>
            <a:rect l="l" t="t" r="r" b="b"/>
            <a:pathLst>
              <a:path w="9970" h="9488" extrusionOk="0">
                <a:moveTo>
                  <a:pt x="3190" y="0"/>
                </a:moveTo>
                <a:cubicBezTo>
                  <a:pt x="2758" y="0"/>
                  <a:pt x="2358" y="357"/>
                  <a:pt x="2401" y="840"/>
                </a:cubicBezTo>
                <a:lnTo>
                  <a:pt x="2462" y="2815"/>
                </a:lnTo>
                <a:cubicBezTo>
                  <a:pt x="2462" y="3059"/>
                  <a:pt x="2341" y="3302"/>
                  <a:pt x="2128" y="3484"/>
                </a:cubicBezTo>
                <a:lnTo>
                  <a:pt x="547" y="4609"/>
                </a:lnTo>
                <a:cubicBezTo>
                  <a:pt x="0" y="5004"/>
                  <a:pt x="152" y="5825"/>
                  <a:pt x="790" y="6007"/>
                </a:cubicBezTo>
                <a:lnTo>
                  <a:pt x="2705" y="6554"/>
                </a:lnTo>
                <a:cubicBezTo>
                  <a:pt x="2949" y="6645"/>
                  <a:pt x="3131" y="6828"/>
                  <a:pt x="3222" y="7071"/>
                </a:cubicBezTo>
                <a:lnTo>
                  <a:pt x="3830" y="8955"/>
                </a:lnTo>
                <a:cubicBezTo>
                  <a:pt x="3950" y="9299"/>
                  <a:pt x="4265" y="9487"/>
                  <a:pt x="4587" y="9487"/>
                </a:cubicBezTo>
                <a:cubicBezTo>
                  <a:pt x="4834" y="9487"/>
                  <a:pt x="5087" y="9376"/>
                  <a:pt x="5259" y="9138"/>
                </a:cubicBezTo>
                <a:lnTo>
                  <a:pt x="6353" y="7496"/>
                </a:lnTo>
                <a:cubicBezTo>
                  <a:pt x="6505" y="7284"/>
                  <a:pt x="6748" y="7162"/>
                  <a:pt x="6991" y="7162"/>
                </a:cubicBezTo>
                <a:lnTo>
                  <a:pt x="8967" y="7162"/>
                </a:lnTo>
                <a:cubicBezTo>
                  <a:pt x="9605" y="7162"/>
                  <a:pt x="9970" y="6402"/>
                  <a:pt x="9575" y="5885"/>
                </a:cubicBezTo>
                <a:lnTo>
                  <a:pt x="8389" y="4335"/>
                </a:lnTo>
                <a:cubicBezTo>
                  <a:pt x="8237" y="4122"/>
                  <a:pt x="8177" y="3849"/>
                  <a:pt x="8268" y="3606"/>
                </a:cubicBezTo>
                <a:lnTo>
                  <a:pt x="8876" y="1752"/>
                </a:lnTo>
                <a:cubicBezTo>
                  <a:pt x="9032" y="1205"/>
                  <a:pt x="8609" y="704"/>
                  <a:pt x="8103" y="704"/>
                </a:cubicBezTo>
                <a:cubicBezTo>
                  <a:pt x="8018" y="704"/>
                  <a:pt x="7930" y="718"/>
                  <a:pt x="7842" y="749"/>
                </a:cubicBezTo>
                <a:lnTo>
                  <a:pt x="5988" y="1417"/>
                </a:lnTo>
                <a:cubicBezTo>
                  <a:pt x="5910" y="1446"/>
                  <a:pt x="5829" y="1460"/>
                  <a:pt x="5748" y="1460"/>
                </a:cubicBezTo>
                <a:cubicBezTo>
                  <a:pt x="5576" y="1460"/>
                  <a:pt x="5403" y="1399"/>
                  <a:pt x="5259" y="1296"/>
                </a:cubicBezTo>
                <a:lnTo>
                  <a:pt x="3678" y="171"/>
                </a:lnTo>
                <a:cubicBezTo>
                  <a:pt x="3526" y="53"/>
                  <a:pt x="3356" y="0"/>
                  <a:pt x="3190"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42" name="Google Shape;142;p18"/>
          <p:cNvSpPr txBox="1">
            <a:spLocks noGrp="1"/>
          </p:cNvSpPr>
          <p:nvPr>
            <p:ph type="subTitle" idx="1"/>
          </p:nvPr>
        </p:nvSpPr>
        <p:spPr>
          <a:xfrm>
            <a:off x="4706999" y="4741633"/>
            <a:ext cx="2778000" cy="932000"/>
          </a:xfrm>
          <a:prstGeom prst="rect">
            <a:avLst/>
          </a:prstGeom>
        </p:spPr>
        <p:txBody>
          <a:bodyPr spcFirstLastPara="1" wrap="square" lIns="91425" tIns="91425" rIns="91425" bIns="91425" anchor="t" anchorCtr="0">
            <a:noAutofit/>
          </a:bodyPr>
          <a:lstStyle>
            <a:lvl1pPr lvl="0"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1pPr>
            <a:lvl2pPr lvl="1"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2pPr>
            <a:lvl3pPr lvl="2"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3pPr>
            <a:lvl4pPr lvl="3"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4pPr>
            <a:lvl5pPr lvl="4"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5pPr>
            <a:lvl6pPr lvl="5"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6pPr>
            <a:lvl7pPr lvl="6"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7pPr>
            <a:lvl8pPr lvl="7"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8pPr>
            <a:lvl9pPr lvl="8"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9pPr>
          </a:lstStyle>
          <a:p>
            <a:endParaRPr/>
          </a:p>
        </p:txBody>
      </p:sp>
      <p:sp>
        <p:nvSpPr>
          <p:cNvPr id="143" name="Google Shape;143;p18"/>
          <p:cNvSpPr txBox="1">
            <a:spLocks noGrp="1"/>
          </p:cNvSpPr>
          <p:nvPr>
            <p:ph type="title"/>
          </p:nvPr>
        </p:nvSpPr>
        <p:spPr>
          <a:xfrm>
            <a:off x="5085599" y="1754975"/>
            <a:ext cx="2020800" cy="535600"/>
          </a:xfrm>
          <a:prstGeom prst="rect">
            <a:avLst/>
          </a:prstGeom>
          <a:noFill/>
          <a:ln>
            <a:noFill/>
          </a:ln>
        </p:spPr>
        <p:txBody>
          <a:bodyPr spcFirstLastPara="1" wrap="square" lIns="0" tIns="0" rIns="0" bIns="0" anchor="b" anchorCtr="0">
            <a:noAutofit/>
          </a:bodyPr>
          <a:lstStyle>
            <a:lvl1pPr lvl="0" algn="ctr" rtl="0">
              <a:spcBef>
                <a:spcPct val="1000"/>
              </a:spcBef>
              <a:spcAft>
                <a:spcPts val="0"/>
              </a:spcAft>
              <a:buSzPts val="2200"/>
              <a:buNone/>
              <a:defRPr sz="2667" i="0"/>
            </a:lvl1pPr>
            <a:lvl2pPr lvl="1" algn="ctr" rtl="0">
              <a:spcBef>
                <a:spcPct val="1000"/>
              </a:spcBef>
              <a:spcAft>
                <a:spcPts val="0"/>
              </a:spcAft>
              <a:buSzPts val="2200"/>
              <a:buNone/>
              <a:defRPr sz="2933"/>
            </a:lvl2pPr>
            <a:lvl3pPr lvl="2" algn="ctr" rtl="0">
              <a:spcBef>
                <a:spcPct val="1000"/>
              </a:spcBef>
              <a:spcAft>
                <a:spcPts val="0"/>
              </a:spcAft>
              <a:buSzPts val="2200"/>
              <a:buNone/>
              <a:defRPr sz="2933"/>
            </a:lvl3pPr>
            <a:lvl4pPr lvl="3" algn="ctr" rtl="0">
              <a:spcBef>
                <a:spcPct val="1000"/>
              </a:spcBef>
              <a:spcAft>
                <a:spcPts val="0"/>
              </a:spcAft>
              <a:buSzPts val="2200"/>
              <a:buNone/>
              <a:defRPr sz="2933"/>
            </a:lvl4pPr>
            <a:lvl5pPr lvl="4" algn="ctr" rtl="0">
              <a:spcBef>
                <a:spcPct val="1000"/>
              </a:spcBef>
              <a:spcAft>
                <a:spcPts val="0"/>
              </a:spcAft>
              <a:buSzPts val="2200"/>
              <a:buNone/>
              <a:defRPr sz="2933"/>
            </a:lvl5pPr>
            <a:lvl6pPr lvl="5" algn="ctr" rtl="0">
              <a:spcBef>
                <a:spcPct val="1000"/>
              </a:spcBef>
              <a:spcAft>
                <a:spcPts val="0"/>
              </a:spcAft>
              <a:buSzPts val="2200"/>
              <a:buNone/>
              <a:defRPr sz="2933"/>
            </a:lvl6pPr>
            <a:lvl7pPr lvl="6" algn="ctr" rtl="0">
              <a:spcBef>
                <a:spcPct val="1000"/>
              </a:spcBef>
              <a:spcAft>
                <a:spcPts val="0"/>
              </a:spcAft>
              <a:buSzPts val="2200"/>
              <a:buNone/>
              <a:defRPr sz="2933"/>
            </a:lvl7pPr>
            <a:lvl8pPr lvl="7" algn="ctr" rtl="0">
              <a:spcBef>
                <a:spcPct val="1000"/>
              </a:spcBef>
              <a:spcAft>
                <a:spcPts val="0"/>
              </a:spcAft>
              <a:buSzPts val="2200"/>
              <a:buNone/>
              <a:defRPr sz="2933"/>
            </a:lvl8pPr>
            <a:lvl9pPr lvl="8" algn="ctr" rtl="0">
              <a:spcBef>
                <a:spcPct val="1000"/>
              </a:spcBef>
              <a:spcAft>
                <a:spcPts val="0"/>
              </a:spcAft>
              <a:buSzPts val="2200"/>
              <a:buNone/>
              <a:defRPr sz="2933"/>
            </a:lvl9pPr>
          </a:lstStyle>
          <a:p>
            <a:endParaRPr/>
          </a:p>
        </p:txBody>
      </p:sp>
      <p:sp>
        <p:nvSpPr>
          <p:cNvPr id="144" name="Google Shape;144;p18"/>
          <p:cNvSpPr txBox="1">
            <a:spLocks noGrp="1"/>
          </p:cNvSpPr>
          <p:nvPr>
            <p:ph type="title" idx="2" hasCustomPrompt="1"/>
          </p:nvPr>
        </p:nvSpPr>
        <p:spPr>
          <a:xfrm>
            <a:off x="5195199" y="3211175"/>
            <a:ext cx="1801600" cy="597200"/>
          </a:xfrm>
          <a:prstGeom prst="rect">
            <a:avLst/>
          </a:prstGeom>
        </p:spPr>
        <p:txBody>
          <a:bodyPr spcFirstLastPara="1" wrap="square" lIns="91425" tIns="91425" rIns="91425" bIns="91425" anchor="ctr" anchorCtr="0">
            <a:noAutofit/>
          </a:bodyPr>
          <a:lstStyle>
            <a:lvl1pPr lvl="0" algn="ctr" rtl="0">
              <a:spcBef>
                <a:spcPct val="1000"/>
              </a:spcBef>
              <a:spcAft>
                <a:spcPts val="0"/>
              </a:spcAft>
              <a:buClr>
                <a:schemeClr val="accent2"/>
              </a:buClr>
              <a:buSzPts val="3600"/>
              <a:buNone/>
              <a:defRPr sz="2667"/>
            </a:lvl1pPr>
            <a:lvl2pPr lvl="1" algn="ctr" rtl="0">
              <a:spcBef>
                <a:spcPct val="1000"/>
              </a:spcBef>
              <a:spcAft>
                <a:spcPts val="0"/>
              </a:spcAft>
              <a:buClr>
                <a:schemeClr val="accent2"/>
              </a:buClr>
              <a:buSzPts val="12000"/>
              <a:buNone/>
              <a:defRPr sz="16001">
                <a:solidFill>
                  <a:schemeClr val="accent2"/>
                </a:solidFill>
              </a:defRPr>
            </a:lvl2pPr>
            <a:lvl3pPr lvl="2" algn="ctr" rtl="0">
              <a:spcBef>
                <a:spcPct val="1000"/>
              </a:spcBef>
              <a:spcAft>
                <a:spcPts val="0"/>
              </a:spcAft>
              <a:buClr>
                <a:schemeClr val="accent2"/>
              </a:buClr>
              <a:buSzPts val="12000"/>
              <a:buNone/>
              <a:defRPr sz="16001">
                <a:solidFill>
                  <a:schemeClr val="accent2"/>
                </a:solidFill>
              </a:defRPr>
            </a:lvl3pPr>
            <a:lvl4pPr lvl="3" algn="ctr" rtl="0">
              <a:spcBef>
                <a:spcPct val="1000"/>
              </a:spcBef>
              <a:spcAft>
                <a:spcPts val="0"/>
              </a:spcAft>
              <a:buClr>
                <a:schemeClr val="accent2"/>
              </a:buClr>
              <a:buSzPts val="12000"/>
              <a:buNone/>
              <a:defRPr sz="16001">
                <a:solidFill>
                  <a:schemeClr val="accent2"/>
                </a:solidFill>
              </a:defRPr>
            </a:lvl4pPr>
            <a:lvl5pPr lvl="4" algn="ctr" rtl="0">
              <a:spcBef>
                <a:spcPct val="1000"/>
              </a:spcBef>
              <a:spcAft>
                <a:spcPts val="0"/>
              </a:spcAft>
              <a:buClr>
                <a:schemeClr val="accent2"/>
              </a:buClr>
              <a:buSzPts val="12000"/>
              <a:buNone/>
              <a:defRPr sz="16001">
                <a:solidFill>
                  <a:schemeClr val="accent2"/>
                </a:solidFill>
              </a:defRPr>
            </a:lvl5pPr>
            <a:lvl6pPr lvl="5" algn="ctr" rtl="0">
              <a:spcBef>
                <a:spcPct val="1000"/>
              </a:spcBef>
              <a:spcAft>
                <a:spcPts val="0"/>
              </a:spcAft>
              <a:buClr>
                <a:schemeClr val="accent2"/>
              </a:buClr>
              <a:buSzPts val="12000"/>
              <a:buNone/>
              <a:defRPr sz="16001">
                <a:solidFill>
                  <a:schemeClr val="accent2"/>
                </a:solidFill>
              </a:defRPr>
            </a:lvl6pPr>
            <a:lvl7pPr lvl="6" algn="ctr" rtl="0">
              <a:spcBef>
                <a:spcPct val="1000"/>
              </a:spcBef>
              <a:spcAft>
                <a:spcPts val="0"/>
              </a:spcAft>
              <a:buClr>
                <a:schemeClr val="accent2"/>
              </a:buClr>
              <a:buSzPts val="12000"/>
              <a:buNone/>
              <a:defRPr sz="16001">
                <a:solidFill>
                  <a:schemeClr val="accent2"/>
                </a:solidFill>
              </a:defRPr>
            </a:lvl7pPr>
            <a:lvl8pPr lvl="7" algn="ctr" rtl="0">
              <a:spcBef>
                <a:spcPct val="1000"/>
              </a:spcBef>
              <a:spcAft>
                <a:spcPts val="0"/>
              </a:spcAft>
              <a:buClr>
                <a:schemeClr val="accent2"/>
              </a:buClr>
              <a:buSzPts val="12000"/>
              <a:buNone/>
              <a:defRPr sz="16001">
                <a:solidFill>
                  <a:schemeClr val="accent2"/>
                </a:solidFill>
              </a:defRPr>
            </a:lvl8pPr>
            <a:lvl9pPr lvl="8" algn="ctr" rtl="0">
              <a:spcBef>
                <a:spcPct val="1000"/>
              </a:spcBef>
              <a:spcAft>
                <a:spcPts val="0"/>
              </a:spcAft>
              <a:buClr>
                <a:schemeClr val="accent2"/>
              </a:buClr>
              <a:buSzPts val="12000"/>
              <a:buNone/>
              <a:defRPr sz="16001">
                <a:solidFill>
                  <a:schemeClr val="accent2"/>
                </a:solidFill>
              </a:defRPr>
            </a:lvl9pPr>
          </a:lstStyle>
          <a:p>
            <a:r>
              <a:t>xx%</a:t>
            </a:r>
          </a:p>
        </p:txBody>
      </p:sp>
      <p:sp>
        <p:nvSpPr>
          <p:cNvPr id="145" name="Google Shape;145;p18"/>
          <p:cNvSpPr txBox="1">
            <a:spLocks noGrp="1"/>
          </p:cNvSpPr>
          <p:nvPr>
            <p:ph type="subTitle" idx="3"/>
          </p:nvPr>
        </p:nvSpPr>
        <p:spPr>
          <a:xfrm>
            <a:off x="8053465" y="4741633"/>
            <a:ext cx="2778000" cy="932000"/>
          </a:xfrm>
          <a:prstGeom prst="rect">
            <a:avLst/>
          </a:prstGeom>
        </p:spPr>
        <p:txBody>
          <a:bodyPr spcFirstLastPara="1" wrap="square" lIns="91425" tIns="91425" rIns="91425" bIns="91425" anchor="t" anchorCtr="0">
            <a:noAutofit/>
          </a:bodyPr>
          <a:lstStyle>
            <a:lvl1pPr lvl="0"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1pPr>
            <a:lvl2pPr lvl="1"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2pPr>
            <a:lvl3pPr lvl="2"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3pPr>
            <a:lvl4pPr lvl="3"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4pPr>
            <a:lvl5pPr lvl="4"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5pPr>
            <a:lvl6pPr lvl="5"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6pPr>
            <a:lvl7pPr lvl="6"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7pPr>
            <a:lvl8pPr lvl="7"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8pPr>
            <a:lvl9pPr lvl="8"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9pPr>
          </a:lstStyle>
          <a:p>
            <a:endParaRPr/>
          </a:p>
        </p:txBody>
      </p:sp>
      <p:sp>
        <p:nvSpPr>
          <p:cNvPr id="146" name="Google Shape;146;p18"/>
          <p:cNvSpPr txBox="1">
            <a:spLocks noGrp="1"/>
          </p:cNvSpPr>
          <p:nvPr>
            <p:ph type="title" idx="4"/>
          </p:nvPr>
        </p:nvSpPr>
        <p:spPr>
          <a:xfrm>
            <a:off x="8432065" y="1754975"/>
            <a:ext cx="2020800" cy="535600"/>
          </a:xfrm>
          <a:prstGeom prst="rect">
            <a:avLst/>
          </a:prstGeom>
          <a:noFill/>
          <a:ln>
            <a:noFill/>
          </a:ln>
        </p:spPr>
        <p:txBody>
          <a:bodyPr spcFirstLastPara="1" wrap="square" lIns="0" tIns="0" rIns="0" bIns="0" anchor="b" anchorCtr="0">
            <a:noAutofit/>
          </a:bodyPr>
          <a:lstStyle>
            <a:lvl1pPr lvl="0" algn="ctr" rtl="0">
              <a:spcBef>
                <a:spcPct val="1000"/>
              </a:spcBef>
              <a:spcAft>
                <a:spcPts val="0"/>
              </a:spcAft>
              <a:buSzPts val="2200"/>
              <a:buNone/>
              <a:defRPr sz="2667" i="0"/>
            </a:lvl1pPr>
            <a:lvl2pPr lvl="1" algn="ctr" rtl="0">
              <a:spcBef>
                <a:spcPct val="1000"/>
              </a:spcBef>
              <a:spcAft>
                <a:spcPts val="0"/>
              </a:spcAft>
              <a:buSzPts val="2200"/>
              <a:buNone/>
              <a:defRPr sz="2933"/>
            </a:lvl2pPr>
            <a:lvl3pPr lvl="2" algn="ctr" rtl="0">
              <a:spcBef>
                <a:spcPct val="1000"/>
              </a:spcBef>
              <a:spcAft>
                <a:spcPts val="0"/>
              </a:spcAft>
              <a:buSzPts val="2200"/>
              <a:buNone/>
              <a:defRPr sz="2933"/>
            </a:lvl3pPr>
            <a:lvl4pPr lvl="3" algn="ctr" rtl="0">
              <a:spcBef>
                <a:spcPct val="1000"/>
              </a:spcBef>
              <a:spcAft>
                <a:spcPts val="0"/>
              </a:spcAft>
              <a:buSzPts val="2200"/>
              <a:buNone/>
              <a:defRPr sz="2933"/>
            </a:lvl4pPr>
            <a:lvl5pPr lvl="4" algn="ctr" rtl="0">
              <a:spcBef>
                <a:spcPct val="1000"/>
              </a:spcBef>
              <a:spcAft>
                <a:spcPts val="0"/>
              </a:spcAft>
              <a:buSzPts val="2200"/>
              <a:buNone/>
              <a:defRPr sz="2933"/>
            </a:lvl5pPr>
            <a:lvl6pPr lvl="5" algn="ctr" rtl="0">
              <a:spcBef>
                <a:spcPct val="1000"/>
              </a:spcBef>
              <a:spcAft>
                <a:spcPts val="0"/>
              </a:spcAft>
              <a:buSzPts val="2200"/>
              <a:buNone/>
              <a:defRPr sz="2933"/>
            </a:lvl6pPr>
            <a:lvl7pPr lvl="6" algn="ctr" rtl="0">
              <a:spcBef>
                <a:spcPct val="1000"/>
              </a:spcBef>
              <a:spcAft>
                <a:spcPts val="0"/>
              </a:spcAft>
              <a:buSzPts val="2200"/>
              <a:buNone/>
              <a:defRPr sz="2933"/>
            </a:lvl7pPr>
            <a:lvl8pPr lvl="7" algn="ctr" rtl="0">
              <a:spcBef>
                <a:spcPct val="1000"/>
              </a:spcBef>
              <a:spcAft>
                <a:spcPts val="0"/>
              </a:spcAft>
              <a:buSzPts val="2200"/>
              <a:buNone/>
              <a:defRPr sz="2933"/>
            </a:lvl8pPr>
            <a:lvl9pPr lvl="8" algn="ctr" rtl="0">
              <a:spcBef>
                <a:spcPct val="1000"/>
              </a:spcBef>
              <a:spcAft>
                <a:spcPts val="0"/>
              </a:spcAft>
              <a:buSzPts val="2200"/>
              <a:buNone/>
              <a:defRPr sz="2933"/>
            </a:lvl9pPr>
          </a:lstStyle>
          <a:p>
            <a:endParaRPr/>
          </a:p>
        </p:txBody>
      </p:sp>
      <p:sp>
        <p:nvSpPr>
          <p:cNvPr id="147" name="Google Shape;147;p18"/>
          <p:cNvSpPr txBox="1">
            <a:spLocks noGrp="1"/>
          </p:cNvSpPr>
          <p:nvPr>
            <p:ph type="title" idx="5" hasCustomPrompt="1"/>
          </p:nvPr>
        </p:nvSpPr>
        <p:spPr>
          <a:xfrm>
            <a:off x="8541665" y="3211175"/>
            <a:ext cx="1801600" cy="597200"/>
          </a:xfrm>
          <a:prstGeom prst="rect">
            <a:avLst/>
          </a:prstGeom>
        </p:spPr>
        <p:txBody>
          <a:bodyPr spcFirstLastPara="1" wrap="square" lIns="91425" tIns="91425" rIns="91425" bIns="91425" anchor="ctr" anchorCtr="0">
            <a:noAutofit/>
          </a:bodyPr>
          <a:lstStyle>
            <a:lvl1pPr lvl="0" algn="ctr" rtl="0">
              <a:spcBef>
                <a:spcPct val="1000"/>
              </a:spcBef>
              <a:spcAft>
                <a:spcPts val="0"/>
              </a:spcAft>
              <a:buClr>
                <a:schemeClr val="accent2"/>
              </a:buClr>
              <a:buSzPts val="3600"/>
              <a:buNone/>
              <a:defRPr sz="2667"/>
            </a:lvl1pPr>
            <a:lvl2pPr lvl="1" algn="ctr" rtl="0">
              <a:spcBef>
                <a:spcPct val="1000"/>
              </a:spcBef>
              <a:spcAft>
                <a:spcPts val="0"/>
              </a:spcAft>
              <a:buClr>
                <a:schemeClr val="accent2"/>
              </a:buClr>
              <a:buSzPts val="12000"/>
              <a:buNone/>
              <a:defRPr sz="16001">
                <a:solidFill>
                  <a:schemeClr val="accent2"/>
                </a:solidFill>
              </a:defRPr>
            </a:lvl2pPr>
            <a:lvl3pPr lvl="2" algn="ctr" rtl="0">
              <a:spcBef>
                <a:spcPct val="1000"/>
              </a:spcBef>
              <a:spcAft>
                <a:spcPts val="0"/>
              </a:spcAft>
              <a:buClr>
                <a:schemeClr val="accent2"/>
              </a:buClr>
              <a:buSzPts val="12000"/>
              <a:buNone/>
              <a:defRPr sz="16001">
                <a:solidFill>
                  <a:schemeClr val="accent2"/>
                </a:solidFill>
              </a:defRPr>
            </a:lvl3pPr>
            <a:lvl4pPr lvl="3" algn="ctr" rtl="0">
              <a:spcBef>
                <a:spcPct val="1000"/>
              </a:spcBef>
              <a:spcAft>
                <a:spcPts val="0"/>
              </a:spcAft>
              <a:buClr>
                <a:schemeClr val="accent2"/>
              </a:buClr>
              <a:buSzPts val="12000"/>
              <a:buNone/>
              <a:defRPr sz="16001">
                <a:solidFill>
                  <a:schemeClr val="accent2"/>
                </a:solidFill>
              </a:defRPr>
            </a:lvl4pPr>
            <a:lvl5pPr lvl="4" algn="ctr" rtl="0">
              <a:spcBef>
                <a:spcPct val="1000"/>
              </a:spcBef>
              <a:spcAft>
                <a:spcPts val="0"/>
              </a:spcAft>
              <a:buClr>
                <a:schemeClr val="accent2"/>
              </a:buClr>
              <a:buSzPts val="12000"/>
              <a:buNone/>
              <a:defRPr sz="16001">
                <a:solidFill>
                  <a:schemeClr val="accent2"/>
                </a:solidFill>
              </a:defRPr>
            </a:lvl5pPr>
            <a:lvl6pPr lvl="5" algn="ctr" rtl="0">
              <a:spcBef>
                <a:spcPct val="1000"/>
              </a:spcBef>
              <a:spcAft>
                <a:spcPts val="0"/>
              </a:spcAft>
              <a:buClr>
                <a:schemeClr val="accent2"/>
              </a:buClr>
              <a:buSzPts val="12000"/>
              <a:buNone/>
              <a:defRPr sz="16001">
                <a:solidFill>
                  <a:schemeClr val="accent2"/>
                </a:solidFill>
              </a:defRPr>
            </a:lvl6pPr>
            <a:lvl7pPr lvl="6" algn="ctr" rtl="0">
              <a:spcBef>
                <a:spcPct val="1000"/>
              </a:spcBef>
              <a:spcAft>
                <a:spcPts val="0"/>
              </a:spcAft>
              <a:buClr>
                <a:schemeClr val="accent2"/>
              </a:buClr>
              <a:buSzPts val="12000"/>
              <a:buNone/>
              <a:defRPr sz="16001">
                <a:solidFill>
                  <a:schemeClr val="accent2"/>
                </a:solidFill>
              </a:defRPr>
            </a:lvl7pPr>
            <a:lvl8pPr lvl="7" algn="ctr" rtl="0">
              <a:spcBef>
                <a:spcPct val="1000"/>
              </a:spcBef>
              <a:spcAft>
                <a:spcPts val="0"/>
              </a:spcAft>
              <a:buClr>
                <a:schemeClr val="accent2"/>
              </a:buClr>
              <a:buSzPts val="12000"/>
              <a:buNone/>
              <a:defRPr sz="16001">
                <a:solidFill>
                  <a:schemeClr val="accent2"/>
                </a:solidFill>
              </a:defRPr>
            </a:lvl8pPr>
            <a:lvl9pPr lvl="8" algn="ctr" rtl="0">
              <a:spcBef>
                <a:spcPct val="1000"/>
              </a:spcBef>
              <a:spcAft>
                <a:spcPts val="0"/>
              </a:spcAft>
              <a:buClr>
                <a:schemeClr val="accent2"/>
              </a:buClr>
              <a:buSzPts val="12000"/>
              <a:buNone/>
              <a:defRPr sz="16001">
                <a:solidFill>
                  <a:schemeClr val="accent2"/>
                </a:solidFill>
              </a:defRPr>
            </a:lvl9pPr>
          </a:lstStyle>
          <a:p>
            <a:r>
              <a:t>xx%</a:t>
            </a:r>
          </a:p>
        </p:txBody>
      </p:sp>
      <p:sp>
        <p:nvSpPr>
          <p:cNvPr id="148" name="Google Shape;148;p18"/>
          <p:cNvSpPr/>
          <p:nvPr/>
        </p:nvSpPr>
        <p:spPr>
          <a:xfrm>
            <a:off x="10138988" y="6048553"/>
            <a:ext cx="3321220" cy="2775907"/>
          </a:xfrm>
          <a:custGeom>
            <a:avLst/>
            <a:gdLst/>
            <a:ahLst/>
            <a:cxnLst/>
            <a:rect l="l" t="t" r="r" b="b"/>
            <a:pathLst>
              <a:path w="65503" h="54748" extrusionOk="0">
                <a:moveTo>
                  <a:pt x="25723" y="0"/>
                </a:moveTo>
                <a:cubicBezTo>
                  <a:pt x="24144" y="0"/>
                  <a:pt x="22575" y="187"/>
                  <a:pt x="21064" y="677"/>
                </a:cubicBezTo>
                <a:cubicBezTo>
                  <a:pt x="15259" y="2561"/>
                  <a:pt x="11702" y="8306"/>
                  <a:pt x="8784" y="13625"/>
                </a:cubicBezTo>
                <a:cubicBezTo>
                  <a:pt x="5563" y="19431"/>
                  <a:pt x="2401" y="25388"/>
                  <a:pt x="1186" y="31863"/>
                </a:cubicBezTo>
                <a:cubicBezTo>
                  <a:pt x="0" y="38337"/>
                  <a:pt x="1034" y="45450"/>
                  <a:pt x="5411" y="50222"/>
                </a:cubicBezTo>
                <a:cubicBezTo>
                  <a:pt x="8030" y="53078"/>
                  <a:pt x="12001" y="54747"/>
                  <a:pt x="15894" y="54747"/>
                </a:cubicBezTo>
                <a:cubicBezTo>
                  <a:pt x="18505" y="54747"/>
                  <a:pt x="21081" y="53997"/>
                  <a:pt x="23192" y="52349"/>
                </a:cubicBezTo>
                <a:cubicBezTo>
                  <a:pt x="28785" y="47972"/>
                  <a:pt x="29727" y="39158"/>
                  <a:pt x="35867" y="35601"/>
                </a:cubicBezTo>
                <a:cubicBezTo>
                  <a:pt x="38002" y="34383"/>
                  <a:pt x="40368" y="34028"/>
                  <a:pt x="42803" y="34028"/>
                </a:cubicBezTo>
                <a:cubicBezTo>
                  <a:pt x="45289" y="34028"/>
                  <a:pt x="47848" y="34399"/>
                  <a:pt x="50305" y="34598"/>
                </a:cubicBezTo>
                <a:cubicBezTo>
                  <a:pt x="51011" y="34660"/>
                  <a:pt x="51739" y="34694"/>
                  <a:pt x="52475" y="34694"/>
                </a:cubicBezTo>
                <a:cubicBezTo>
                  <a:pt x="56811" y="34694"/>
                  <a:pt x="61422" y="33507"/>
                  <a:pt x="63345" y="29765"/>
                </a:cubicBezTo>
                <a:cubicBezTo>
                  <a:pt x="65503" y="25571"/>
                  <a:pt x="63010" y="20677"/>
                  <a:pt x="60123" y="17151"/>
                </a:cubicBezTo>
                <a:cubicBezTo>
                  <a:pt x="52554" y="8002"/>
                  <a:pt x="42980" y="2713"/>
                  <a:pt x="31247" y="586"/>
                </a:cubicBezTo>
                <a:cubicBezTo>
                  <a:pt x="29442" y="258"/>
                  <a:pt x="27575" y="0"/>
                  <a:pt x="25723"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49" name="Google Shape;149;p18"/>
          <p:cNvSpPr/>
          <p:nvPr/>
        </p:nvSpPr>
        <p:spPr>
          <a:xfrm>
            <a:off x="10467534" y="-566179"/>
            <a:ext cx="2884053" cy="2697637"/>
          </a:xfrm>
          <a:custGeom>
            <a:avLst/>
            <a:gdLst/>
            <a:ahLst/>
            <a:cxnLst/>
            <a:rect l="l" t="t" r="r" b="b"/>
            <a:pathLst>
              <a:path w="46537" h="43529" extrusionOk="0">
                <a:moveTo>
                  <a:pt x="20184" y="0"/>
                </a:moveTo>
                <a:cubicBezTo>
                  <a:pt x="17386" y="0"/>
                  <a:pt x="14584" y="453"/>
                  <a:pt x="11885" y="1357"/>
                </a:cubicBezTo>
                <a:cubicBezTo>
                  <a:pt x="7265" y="2877"/>
                  <a:pt x="0" y="6372"/>
                  <a:pt x="1277" y="12664"/>
                </a:cubicBezTo>
                <a:cubicBezTo>
                  <a:pt x="1703" y="14792"/>
                  <a:pt x="3222" y="16524"/>
                  <a:pt x="5259" y="17223"/>
                </a:cubicBezTo>
                <a:cubicBezTo>
                  <a:pt x="6870" y="17771"/>
                  <a:pt x="8663" y="17558"/>
                  <a:pt x="10274" y="18166"/>
                </a:cubicBezTo>
                <a:cubicBezTo>
                  <a:pt x="12767" y="19108"/>
                  <a:pt x="14226" y="21813"/>
                  <a:pt x="14894" y="24458"/>
                </a:cubicBezTo>
                <a:cubicBezTo>
                  <a:pt x="15563" y="27102"/>
                  <a:pt x="15715" y="29898"/>
                  <a:pt x="16718" y="32452"/>
                </a:cubicBezTo>
                <a:cubicBezTo>
                  <a:pt x="18147" y="36160"/>
                  <a:pt x="21277" y="38926"/>
                  <a:pt x="24651" y="40871"/>
                </a:cubicBezTo>
                <a:cubicBezTo>
                  <a:pt x="27330" y="42426"/>
                  <a:pt x="30309" y="43529"/>
                  <a:pt x="33294" y="43529"/>
                </a:cubicBezTo>
                <a:cubicBezTo>
                  <a:pt x="34102" y="43529"/>
                  <a:pt x="34912" y="43447"/>
                  <a:pt x="35715" y="43272"/>
                </a:cubicBezTo>
                <a:cubicBezTo>
                  <a:pt x="39333" y="42482"/>
                  <a:pt x="42403" y="39807"/>
                  <a:pt x="44165" y="36494"/>
                </a:cubicBezTo>
                <a:cubicBezTo>
                  <a:pt x="45959" y="33151"/>
                  <a:pt x="46536" y="29260"/>
                  <a:pt x="46324" y="25461"/>
                </a:cubicBezTo>
                <a:cubicBezTo>
                  <a:pt x="45716" y="15278"/>
                  <a:pt x="39089" y="5734"/>
                  <a:pt x="29940" y="1904"/>
                </a:cubicBezTo>
                <a:cubicBezTo>
                  <a:pt x="26809" y="635"/>
                  <a:pt x="23498" y="0"/>
                  <a:pt x="20184"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50" name="Google Shape;150;p18"/>
          <p:cNvSpPr/>
          <p:nvPr/>
        </p:nvSpPr>
        <p:spPr>
          <a:xfrm>
            <a:off x="-782468" y="6194669"/>
            <a:ext cx="4393611" cy="1997631"/>
          </a:xfrm>
          <a:custGeom>
            <a:avLst/>
            <a:gdLst/>
            <a:ahLst/>
            <a:cxnLst/>
            <a:rect l="l" t="t" r="r" b="b"/>
            <a:pathLst>
              <a:path w="86659" h="39401" extrusionOk="0">
                <a:moveTo>
                  <a:pt x="25327" y="0"/>
                </a:moveTo>
                <a:cubicBezTo>
                  <a:pt x="18767" y="0"/>
                  <a:pt x="12189" y="2541"/>
                  <a:pt x="7477" y="7141"/>
                </a:cubicBezTo>
                <a:cubicBezTo>
                  <a:pt x="2644" y="11914"/>
                  <a:pt x="0" y="18692"/>
                  <a:pt x="61" y="25440"/>
                </a:cubicBezTo>
                <a:cubicBezTo>
                  <a:pt x="91" y="27567"/>
                  <a:pt x="0" y="31245"/>
                  <a:pt x="1611" y="32795"/>
                </a:cubicBezTo>
                <a:cubicBezTo>
                  <a:pt x="3465" y="34619"/>
                  <a:pt x="8602" y="35379"/>
                  <a:pt x="11064" y="36048"/>
                </a:cubicBezTo>
                <a:cubicBezTo>
                  <a:pt x="17721" y="37902"/>
                  <a:pt x="24560" y="38966"/>
                  <a:pt x="31460" y="39300"/>
                </a:cubicBezTo>
                <a:cubicBezTo>
                  <a:pt x="32963" y="39367"/>
                  <a:pt x="34466" y="39400"/>
                  <a:pt x="35969" y="39400"/>
                </a:cubicBezTo>
                <a:cubicBezTo>
                  <a:pt x="48104" y="39400"/>
                  <a:pt x="60168" y="37221"/>
                  <a:pt x="71582" y="32947"/>
                </a:cubicBezTo>
                <a:cubicBezTo>
                  <a:pt x="76567" y="31063"/>
                  <a:pt x="81734" y="28509"/>
                  <a:pt x="84287" y="23829"/>
                </a:cubicBezTo>
                <a:cubicBezTo>
                  <a:pt x="86658" y="19421"/>
                  <a:pt x="86050" y="13646"/>
                  <a:pt x="83011" y="9634"/>
                </a:cubicBezTo>
                <a:cubicBezTo>
                  <a:pt x="80243" y="5980"/>
                  <a:pt x="75659" y="3889"/>
                  <a:pt x="71098" y="3889"/>
                </a:cubicBezTo>
                <a:cubicBezTo>
                  <a:pt x="70651" y="3889"/>
                  <a:pt x="70203" y="3909"/>
                  <a:pt x="69758" y="3950"/>
                </a:cubicBezTo>
                <a:cubicBezTo>
                  <a:pt x="63922" y="4467"/>
                  <a:pt x="58664" y="8114"/>
                  <a:pt x="52828" y="8266"/>
                </a:cubicBezTo>
                <a:cubicBezTo>
                  <a:pt x="52723" y="8268"/>
                  <a:pt x="52618" y="8269"/>
                  <a:pt x="52513" y="8269"/>
                </a:cubicBezTo>
                <a:cubicBezTo>
                  <a:pt x="45415" y="8269"/>
                  <a:pt x="39354" y="3249"/>
                  <a:pt x="32584" y="1093"/>
                </a:cubicBezTo>
                <a:cubicBezTo>
                  <a:pt x="30234" y="356"/>
                  <a:pt x="27781" y="0"/>
                  <a:pt x="25327"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51" name="Google Shape;151;p18"/>
          <p:cNvSpPr/>
          <p:nvPr/>
        </p:nvSpPr>
        <p:spPr>
          <a:xfrm rot="-3863648">
            <a:off x="-2572000" y="175647"/>
            <a:ext cx="4400988" cy="2484564"/>
          </a:xfrm>
          <a:custGeom>
            <a:avLst/>
            <a:gdLst/>
            <a:ahLst/>
            <a:cxnLst/>
            <a:rect l="l" t="t" r="r" b="b"/>
            <a:pathLst>
              <a:path w="75109" h="48923" extrusionOk="0">
                <a:moveTo>
                  <a:pt x="31338" y="0"/>
                </a:moveTo>
                <a:cubicBezTo>
                  <a:pt x="26496" y="0"/>
                  <a:pt x="21711" y="664"/>
                  <a:pt x="17296" y="2585"/>
                </a:cubicBezTo>
                <a:cubicBezTo>
                  <a:pt x="2888" y="8847"/>
                  <a:pt x="1" y="29698"/>
                  <a:pt x="10852" y="40641"/>
                </a:cubicBezTo>
                <a:cubicBezTo>
                  <a:pt x="16050" y="45869"/>
                  <a:pt x="23496" y="48483"/>
                  <a:pt x="30883" y="48878"/>
                </a:cubicBezTo>
                <a:cubicBezTo>
                  <a:pt x="31465" y="48907"/>
                  <a:pt x="32050" y="48923"/>
                  <a:pt x="32637" y="48923"/>
                </a:cubicBezTo>
                <a:cubicBezTo>
                  <a:pt x="36893" y="48923"/>
                  <a:pt x="41217" y="48101"/>
                  <a:pt x="44743" y="45777"/>
                </a:cubicBezTo>
                <a:cubicBezTo>
                  <a:pt x="47691" y="43802"/>
                  <a:pt x="50062" y="40823"/>
                  <a:pt x="53375" y="39607"/>
                </a:cubicBezTo>
                <a:cubicBezTo>
                  <a:pt x="57570" y="38087"/>
                  <a:pt x="62494" y="39668"/>
                  <a:pt x="66598" y="37905"/>
                </a:cubicBezTo>
                <a:cubicBezTo>
                  <a:pt x="69516" y="36628"/>
                  <a:pt x="71552" y="33802"/>
                  <a:pt x="72555" y="30762"/>
                </a:cubicBezTo>
                <a:cubicBezTo>
                  <a:pt x="75108" y="22798"/>
                  <a:pt x="70853" y="13832"/>
                  <a:pt x="64196" y="8725"/>
                </a:cubicBezTo>
                <a:cubicBezTo>
                  <a:pt x="57540" y="3649"/>
                  <a:pt x="49029" y="1704"/>
                  <a:pt x="40700" y="670"/>
                </a:cubicBezTo>
                <a:cubicBezTo>
                  <a:pt x="37612" y="277"/>
                  <a:pt x="34463" y="0"/>
                  <a:pt x="31338"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52" name="Google Shape;152;p18"/>
          <p:cNvSpPr txBox="1">
            <a:spLocks noGrp="1"/>
          </p:cNvSpPr>
          <p:nvPr>
            <p:ph type="title" idx="6"/>
          </p:nvPr>
        </p:nvSpPr>
        <p:spPr>
          <a:xfrm>
            <a:off x="1297200" y="604100"/>
            <a:ext cx="9597600" cy="862000"/>
          </a:xfrm>
          <a:prstGeom prst="rect">
            <a:avLst/>
          </a:prstGeom>
        </p:spPr>
        <p:txBody>
          <a:bodyPr spcFirstLastPara="1" wrap="square" lIns="91425" tIns="91425" rIns="91425" bIns="91425" anchor="ctr" anchorCtr="0">
            <a:noAutofit/>
          </a:bodyPr>
          <a:lstStyle>
            <a:lvl1pPr lvl="0" rtl="0">
              <a:spcBef>
                <a:spcPct val="1000"/>
              </a:spcBef>
              <a:spcAft>
                <a:spcPts val="0"/>
              </a:spcAft>
              <a:buSzPts val="3000"/>
              <a:buNone/>
              <a:defRPr sz="4000" b="0"/>
            </a:lvl1pPr>
            <a:lvl2pPr lvl="1" rtl="0">
              <a:spcBef>
                <a:spcPct val="1000"/>
              </a:spcBef>
              <a:spcAft>
                <a:spcPts val="0"/>
              </a:spcAft>
              <a:buSzPts val="3000"/>
              <a:buNone/>
              <a:defRPr/>
            </a:lvl2pPr>
            <a:lvl3pPr lvl="2" rtl="0">
              <a:spcBef>
                <a:spcPct val="1000"/>
              </a:spcBef>
              <a:spcAft>
                <a:spcPts val="0"/>
              </a:spcAft>
              <a:buSzPts val="3000"/>
              <a:buNone/>
              <a:defRPr/>
            </a:lvl3pPr>
            <a:lvl4pPr lvl="3" rtl="0">
              <a:spcBef>
                <a:spcPct val="1000"/>
              </a:spcBef>
              <a:spcAft>
                <a:spcPts val="0"/>
              </a:spcAft>
              <a:buSzPts val="3000"/>
              <a:buNone/>
              <a:defRPr/>
            </a:lvl4pPr>
            <a:lvl5pPr lvl="4" rtl="0">
              <a:spcBef>
                <a:spcPct val="1000"/>
              </a:spcBef>
              <a:spcAft>
                <a:spcPts val="0"/>
              </a:spcAft>
              <a:buSzPts val="3000"/>
              <a:buNone/>
              <a:defRPr/>
            </a:lvl5pPr>
            <a:lvl6pPr lvl="5" rtl="0">
              <a:spcBef>
                <a:spcPct val="1000"/>
              </a:spcBef>
              <a:spcAft>
                <a:spcPts val="0"/>
              </a:spcAft>
              <a:buSzPts val="3000"/>
              <a:buNone/>
              <a:defRPr/>
            </a:lvl6pPr>
            <a:lvl7pPr lvl="6" rtl="0">
              <a:spcBef>
                <a:spcPct val="1000"/>
              </a:spcBef>
              <a:spcAft>
                <a:spcPts val="0"/>
              </a:spcAft>
              <a:buSzPts val="3000"/>
              <a:buNone/>
              <a:defRPr/>
            </a:lvl7pPr>
            <a:lvl8pPr lvl="7" rtl="0">
              <a:spcBef>
                <a:spcPct val="1000"/>
              </a:spcBef>
              <a:spcAft>
                <a:spcPts val="0"/>
              </a:spcAft>
              <a:buSzPts val="3000"/>
              <a:buNone/>
              <a:defRPr/>
            </a:lvl8pPr>
            <a:lvl9pPr lvl="8" rtl="0">
              <a:spcBef>
                <a:spcPct val="1000"/>
              </a:spcBef>
              <a:spcAft>
                <a:spcPts val="0"/>
              </a:spcAft>
              <a:buSzPts val="3000"/>
              <a:buNone/>
              <a:defRPr/>
            </a:lvl9pPr>
          </a:lstStyle>
          <a:p>
            <a:endParaRPr/>
          </a:p>
        </p:txBody>
      </p:sp>
    </p:spTree>
    <p:extLst>
      <p:ext uri="{BB962C8B-B14F-4D97-AF65-F5344CB8AC3E}">
        <p14:creationId xmlns:p14="http://schemas.microsoft.com/office/powerpoint/2010/main" val="8512140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FFFFD">
            <a:alpha val="71240"/>
          </a:srgbClr>
        </a:solidFill>
        <a:effectLst/>
      </p:bgPr>
    </p:bg>
    <p:spTree>
      <p:nvGrpSpPr>
        <p:cNvPr id="1" name="Shape 5"/>
        <p:cNvGrpSpPr/>
        <p:nvPr/>
      </p:nvGrpSpPr>
      <p:grpSpPr>
        <a:xfrm>
          <a:off x="0" y="0"/>
          <a:ext cx="0" cy="0"/>
          <a:chOff x="0" y="0"/>
          <a:chExt cx="0" cy="0"/>
        </a:xfrm>
      </p:grpSpPr>
    </p:spTree>
    <p:extLst>
      <p:ext uri="{BB962C8B-B14F-4D97-AF65-F5344CB8AC3E}">
        <p14:creationId xmlns:p14="http://schemas.microsoft.com/office/powerpoint/2010/main" val="118143837"/>
      </p:ext>
    </p:extLst>
  </p:cSld>
  <p:clrMap bg1="lt1" tx1="dk1" bg2="dk2" tx2="lt2" accent1="accent1" accent2="accent2" accent3="accent3" accent4="accent4" accent5="accent5" accent6="accent6" hlink="hlink" folHlink="folHlink"/>
  <p:sldLayoutIdLst>
    <p:sldLayoutId id="2147483663" r:id="rId1"/>
    <p:sldLayoutId id="2147483665" r:id="rId2"/>
    <p:sldLayoutId id="2147483666" r:id="rId3"/>
    <p:sldLayoutId id="2147483667" r:id="rId4"/>
    <p:sldLayoutId id="2147483668" r:id="rId5"/>
    <p:sldLayoutId id="2147483669" r:id="rId6"/>
    <p:sldLayoutId id="2147483672" r:id="rId7"/>
    <p:sldLayoutId id="2147483673" r:id="rId8"/>
    <p:sldLayoutId id="2147483674" r:id="rId9"/>
    <p:sldLayoutId id="2147483676" r:id="rId10"/>
    <p:sldLayoutId id="2147483678" r:id="rId11"/>
    <p:sldLayoutId id="2147483679" r:id="rId12"/>
    <p:sldLayoutId id="2147483682" r:id="rId13"/>
    <p:sldLayoutId id="2147483683" r:id="rId14"/>
    <p:sldLayoutId id="2147483684" r:id="rId15"/>
    <p:sldLayoutId id="2147483685" r:id="rId16"/>
    <p:sldLayoutId id="2147483686" r:id="rId17"/>
  </p:sldLayoutIdLst>
  <p:hf sldNum="0" hdr="0" ftr="0" dt="0"/>
  <p:txStyles>
    <p:titleStyle>
      <a:defPPr marR="0" lvl="0" algn="l" rtl="0">
        <a:lnSpc>
          <a:spcPct val="100000"/>
        </a:lnSpc>
        <a:spcBef>
          <a:spcPts val="0"/>
        </a:spcBef>
        <a:spcAft>
          <a:spcPts val="0"/>
        </a:spcAft>
      </a:defPPr>
      <a:lvl1pPr marR="0" lvl="0" algn="l" rtl="0">
        <a:lnSpc>
          <a:spcPct val="100000"/>
        </a:lnSpc>
        <a:spcBef>
          <a:spcPct val="100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933"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933"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933"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933"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933"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933"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933"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933"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ct val="100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ct val="100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ct val="100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ct val="100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ct val="100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ct val="100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ct val="100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ct val="100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ct val="100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ct val="100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ct val="100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ct val="100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ct val="100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ct val="100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ct val="100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ct val="100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ct val="100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ct val="100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BE2FF3C-A215-9713-6804-73D1D98F923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7270F61A-222B-868D-45F3-418553AE199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1214C3E4-1B67-7EC4-6738-CF988EAEF82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F062F8B-C29A-4F4A-A8DB-6E1C63C8248D}" type="datetimeFigureOut">
              <a:rPr lang="vi-VN" smtClean="0"/>
              <a:t>15/03/2025</a:t>
            </a:fld>
            <a:endParaRPr lang="vi-VN"/>
          </a:p>
        </p:txBody>
      </p:sp>
      <p:sp>
        <p:nvSpPr>
          <p:cNvPr id="5" name="Footer Placeholder 4">
            <a:extLst>
              <a:ext uri="{FF2B5EF4-FFF2-40B4-BE49-F238E27FC236}">
                <a16:creationId xmlns:a16="http://schemas.microsoft.com/office/drawing/2014/main" id="{BD5B5977-6AC2-76F3-83FD-4C3537F3771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vi-VN"/>
          </a:p>
        </p:txBody>
      </p:sp>
      <p:sp>
        <p:nvSpPr>
          <p:cNvPr id="6" name="Slide Number Placeholder 5">
            <a:extLst>
              <a:ext uri="{FF2B5EF4-FFF2-40B4-BE49-F238E27FC236}">
                <a16:creationId xmlns:a16="http://schemas.microsoft.com/office/drawing/2014/main" id="{8D92AA85-5C9B-BA8F-AD6D-918700D2537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D8E5AF5-9844-4B5F-877D-C7E57D294B62}" type="slidenum">
              <a:rPr lang="vi-VN" smtClean="0"/>
              <a:t>‹#›</a:t>
            </a:fld>
            <a:endParaRPr lang="vi-VN"/>
          </a:p>
        </p:txBody>
      </p:sp>
    </p:spTree>
    <p:extLst>
      <p:ext uri="{BB962C8B-B14F-4D97-AF65-F5344CB8AC3E}">
        <p14:creationId xmlns:p14="http://schemas.microsoft.com/office/powerpoint/2010/main" val="3196590938"/>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ransition spd="slow">
    <p:wip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9.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9.xml"/><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1.emf"/></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1.emf"/></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27.png"/><Relationship Id="rId5" Type="http://schemas.openxmlformats.org/officeDocument/2006/relationships/image" Target="../media/image28.png"/><Relationship Id="rId4" Type="http://schemas.openxmlformats.org/officeDocument/2006/relationships/image" Target="../media/image21.emf"/></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25.png"/><Relationship Id="rId5" Type="http://schemas.openxmlformats.org/officeDocument/2006/relationships/image" Target="../media/image29.png"/><Relationship Id="rId4" Type="http://schemas.openxmlformats.org/officeDocument/2006/relationships/image" Target="../media/image21.emf"/></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25.png"/><Relationship Id="rId5" Type="http://schemas.openxmlformats.org/officeDocument/2006/relationships/image" Target="../media/image30.png"/><Relationship Id="rId4" Type="http://schemas.openxmlformats.org/officeDocument/2006/relationships/image" Target="../media/image21.emf"/></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32.png"/><Relationship Id="rId4" Type="http://schemas.openxmlformats.org/officeDocument/2006/relationships/image" Target="../media/image21.emf"/></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8.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33.png"/><Relationship Id="rId4" Type="http://schemas.openxmlformats.org/officeDocument/2006/relationships/image" Target="../media/image21.emf"/></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34.png"/><Relationship Id="rId4" Type="http://schemas.openxmlformats.org/officeDocument/2006/relationships/image" Target="../media/image21.emf"/></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image" Target="../media/image35.png"/><Relationship Id="rId4" Type="http://schemas.openxmlformats.org/officeDocument/2006/relationships/image" Target="../media/image21.emf"/></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3.xml"/><Relationship Id="rId5" Type="http://schemas.openxmlformats.org/officeDocument/2006/relationships/image" Target="../media/image36.png"/><Relationship Id="rId4" Type="http://schemas.openxmlformats.org/officeDocument/2006/relationships/image" Target="../media/image21.emf"/></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0.xml"/><Relationship Id="rId1" Type="http://schemas.openxmlformats.org/officeDocument/2006/relationships/slideLayout" Target="../slideLayouts/slideLayout12.xml"/><Relationship Id="rId5" Type="http://schemas.openxmlformats.org/officeDocument/2006/relationships/image" Target="../media/image39.png"/><Relationship Id="rId4" Type="http://schemas.openxmlformats.org/officeDocument/2006/relationships/image" Target="../media/image38.sv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9.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16.xml"/><Relationship Id="rId5" Type="http://schemas.microsoft.com/office/2007/relationships/hdphoto" Target="../media/hdphoto1.wdp"/><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17.png"/><Relationship Id="rId4" Type="http://schemas.openxmlformats.org/officeDocument/2006/relationships/image" Target="../media/image21.emf"/></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18.png"/><Relationship Id="rId4" Type="http://schemas.openxmlformats.org/officeDocument/2006/relationships/image" Target="../media/image21.e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screen shot of a video game&#10;&#10;Description automatically generated">
            <a:extLst>
              <a:ext uri="{FF2B5EF4-FFF2-40B4-BE49-F238E27FC236}">
                <a16:creationId xmlns:a16="http://schemas.microsoft.com/office/drawing/2014/main" id="{C2A835E4-84DE-4350-2C98-D8877D3569C8}"/>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r="-2" b="53"/>
          <a:stretch/>
        </p:blipFill>
        <p:spPr>
          <a:xfrm>
            <a:off x="-6588" y="10"/>
            <a:ext cx="12198588" cy="6857990"/>
          </a:xfrm>
          <a:prstGeom prst="rect">
            <a:avLst/>
          </a:prstGeom>
        </p:spPr>
      </p:pic>
      <p:sp>
        <p:nvSpPr>
          <p:cNvPr id="6" name="Freeform 7">
            <a:extLst>
              <a:ext uri="{FF2B5EF4-FFF2-40B4-BE49-F238E27FC236}">
                <a16:creationId xmlns:a16="http://schemas.microsoft.com/office/drawing/2014/main" id="{BFA0908E-8721-3AE1-05B8-A6C1F20ED8AC}"/>
              </a:ext>
            </a:extLst>
          </p:cNvPr>
          <p:cNvSpPr/>
          <p:nvPr/>
        </p:nvSpPr>
        <p:spPr>
          <a:xfrm>
            <a:off x="7188484" y="2450592"/>
            <a:ext cx="5003516" cy="4407408"/>
          </a:xfrm>
          <a:custGeom>
            <a:avLst/>
            <a:gdLst/>
            <a:ahLst/>
            <a:cxnLst/>
            <a:rect l="l" t="t" r="r" b="b"/>
            <a:pathLst>
              <a:path w="3705034" h="3282043">
                <a:moveTo>
                  <a:pt x="0" y="0"/>
                </a:moveTo>
                <a:lnTo>
                  <a:pt x="3705035" y="0"/>
                </a:lnTo>
                <a:lnTo>
                  <a:pt x="3705035" y="3282043"/>
                </a:lnTo>
                <a:lnTo>
                  <a:pt x="0" y="3282043"/>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pic>
        <p:nvPicPr>
          <p:cNvPr id="7" name="Picture 6">
            <a:extLst>
              <a:ext uri="{FF2B5EF4-FFF2-40B4-BE49-F238E27FC236}">
                <a16:creationId xmlns:a16="http://schemas.microsoft.com/office/drawing/2014/main" id="{D215FAEE-1B21-536C-D38D-451A919DFA4F}"/>
              </a:ext>
            </a:extLst>
          </p:cNvPr>
          <p:cNvPicPr>
            <a:picLocks noChangeAspect="1"/>
          </p:cNvPicPr>
          <p:nvPr/>
        </p:nvPicPr>
        <p:blipFill>
          <a:blip r:embed="rId4"/>
          <a:stretch>
            <a:fillRect/>
          </a:stretch>
        </p:blipFill>
        <p:spPr>
          <a:xfrm>
            <a:off x="2140643" y="1282862"/>
            <a:ext cx="7736509" cy="2045554"/>
          </a:xfrm>
          <a:prstGeom prst="rect">
            <a:avLst/>
          </a:prstGeom>
        </p:spPr>
      </p:pic>
    </p:spTree>
    <p:extLst>
      <p:ext uri="{BB962C8B-B14F-4D97-AF65-F5344CB8AC3E}">
        <p14:creationId xmlns:p14="http://schemas.microsoft.com/office/powerpoint/2010/main" val="1200449355"/>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8" descr="A yellow wood floor with blue sky and clouds&#10;&#10;Description automatically generated">
            <a:extLst>
              <a:ext uri="{FF2B5EF4-FFF2-40B4-BE49-F238E27FC236}">
                <a16:creationId xmlns:a16="http://schemas.microsoft.com/office/drawing/2014/main" id="{D9F2F6B7-7A7A-1F8C-3EC0-7F8E76838408}"/>
              </a:ext>
            </a:extLst>
          </p:cNvPr>
          <p:cNvPicPr>
            <a:picLocks noChangeAspect="1"/>
          </p:cNvPicPr>
          <p:nvPr/>
        </p:nvPicPr>
        <p:blipFill>
          <a:blip r:embed="rId3">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2" name="Rectangle: Rounded Corners 1">
            <a:extLst>
              <a:ext uri="{FF2B5EF4-FFF2-40B4-BE49-F238E27FC236}">
                <a16:creationId xmlns:a16="http://schemas.microsoft.com/office/drawing/2014/main" id="{97728F7B-D49A-A03A-7871-EA5C3C093605}"/>
              </a:ext>
            </a:extLst>
          </p:cNvPr>
          <p:cNvSpPr/>
          <p:nvPr/>
        </p:nvSpPr>
        <p:spPr>
          <a:xfrm>
            <a:off x="447040" y="355600"/>
            <a:ext cx="11155680" cy="622808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12B55"/>
              </a:solidFill>
              <a:effectLst/>
              <a:uLnTx/>
              <a:uFillTx/>
              <a:latin typeface="Arial"/>
              <a:ea typeface="+mn-ea"/>
              <a:cs typeface="+mn-cs"/>
            </a:endParaRPr>
          </a:p>
        </p:txBody>
      </p:sp>
      <p:sp>
        <p:nvSpPr>
          <p:cNvPr id="5" name="Rectangle: Rounded Corners 9">
            <a:extLst>
              <a:ext uri="{FF2B5EF4-FFF2-40B4-BE49-F238E27FC236}">
                <a16:creationId xmlns:a16="http://schemas.microsoft.com/office/drawing/2014/main" id="{D12576F5-4507-418C-1EA9-498B6F91D147}"/>
              </a:ext>
            </a:extLst>
          </p:cNvPr>
          <p:cNvSpPr/>
          <p:nvPr/>
        </p:nvSpPr>
        <p:spPr>
          <a:xfrm>
            <a:off x="1181995" y="223521"/>
            <a:ext cx="9607925" cy="914400"/>
          </a:xfrm>
          <a:prstGeom prst="roundRect">
            <a:avLst/>
          </a:prstGeom>
          <a:ln w="57150">
            <a:solidFill>
              <a:srgbClr val="00B050"/>
            </a:solidFill>
            <a:extLst>
              <a:ext uri="{C807C97D-BFC1-408E-A445-0C87EB9F89A2}">
                <ask:lineSketchStyleProps xmlns:ask="http://schemas.microsoft.com/office/drawing/2018/sketchyshapes" sd="1640432895">
                  <a:custGeom>
                    <a:avLst/>
                    <a:gdLst>
                      <a:gd name="connsiteX0" fmla="*/ 0 w 9607925"/>
                      <a:gd name="connsiteY0" fmla="*/ 152403 h 914400"/>
                      <a:gd name="connsiteX1" fmla="*/ 152403 w 9607925"/>
                      <a:gd name="connsiteY1" fmla="*/ 0 h 914400"/>
                      <a:gd name="connsiteX2" fmla="*/ 9455522 w 9607925"/>
                      <a:gd name="connsiteY2" fmla="*/ 0 h 914400"/>
                      <a:gd name="connsiteX3" fmla="*/ 9607925 w 9607925"/>
                      <a:gd name="connsiteY3" fmla="*/ 152403 h 914400"/>
                      <a:gd name="connsiteX4" fmla="*/ 9607925 w 9607925"/>
                      <a:gd name="connsiteY4" fmla="*/ 761997 h 914400"/>
                      <a:gd name="connsiteX5" fmla="*/ 9455522 w 9607925"/>
                      <a:gd name="connsiteY5" fmla="*/ 914400 h 914400"/>
                      <a:gd name="connsiteX6" fmla="*/ 152403 w 9607925"/>
                      <a:gd name="connsiteY6" fmla="*/ 914400 h 914400"/>
                      <a:gd name="connsiteX7" fmla="*/ 0 w 9607925"/>
                      <a:gd name="connsiteY7" fmla="*/ 761997 h 914400"/>
                      <a:gd name="connsiteX8" fmla="*/ 0 w 9607925"/>
                      <a:gd name="connsiteY8" fmla="*/ 15240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07925" h="914400" fill="none" extrusionOk="0">
                        <a:moveTo>
                          <a:pt x="0" y="152403"/>
                        </a:moveTo>
                        <a:cubicBezTo>
                          <a:pt x="6319" y="78841"/>
                          <a:pt x="81934" y="-5314"/>
                          <a:pt x="152403" y="0"/>
                        </a:cubicBezTo>
                        <a:cubicBezTo>
                          <a:pt x="1196152" y="-80384"/>
                          <a:pt x="8312009" y="52863"/>
                          <a:pt x="9455522" y="0"/>
                        </a:cubicBezTo>
                        <a:cubicBezTo>
                          <a:pt x="9548066" y="10347"/>
                          <a:pt x="9607580" y="70122"/>
                          <a:pt x="9607925" y="152403"/>
                        </a:cubicBezTo>
                        <a:cubicBezTo>
                          <a:pt x="9580821" y="435891"/>
                          <a:pt x="9558428" y="659952"/>
                          <a:pt x="9607925" y="761997"/>
                        </a:cubicBezTo>
                        <a:cubicBezTo>
                          <a:pt x="9613956" y="857482"/>
                          <a:pt x="9537574" y="914647"/>
                          <a:pt x="9455522" y="914400"/>
                        </a:cubicBezTo>
                        <a:cubicBezTo>
                          <a:pt x="7557459" y="1000915"/>
                          <a:pt x="2789205" y="763222"/>
                          <a:pt x="152403" y="914400"/>
                        </a:cubicBezTo>
                        <a:cubicBezTo>
                          <a:pt x="75863" y="926321"/>
                          <a:pt x="4819" y="843775"/>
                          <a:pt x="0" y="761997"/>
                        </a:cubicBezTo>
                        <a:cubicBezTo>
                          <a:pt x="739" y="503007"/>
                          <a:pt x="-24836" y="309657"/>
                          <a:pt x="0" y="152403"/>
                        </a:cubicBezTo>
                        <a:close/>
                      </a:path>
                      <a:path w="9607925" h="914400" stroke="0" extrusionOk="0">
                        <a:moveTo>
                          <a:pt x="0" y="152403"/>
                        </a:moveTo>
                        <a:cubicBezTo>
                          <a:pt x="3172" y="80787"/>
                          <a:pt x="72788" y="5270"/>
                          <a:pt x="152403" y="0"/>
                        </a:cubicBezTo>
                        <a:cubicBezTo>
                          <a:pt x="2963305" y="120098"/>
                          <a:pt x="7143869" y="23653"/>
                          <a:pt x="9455522" y="0"/>
                        </a:cubicBezTo>
                        <a:cubicBezTo>
                          <a:pt x="9547691" y="3900"/>
                          <a:pt x="9605911" y="72735"/>
                          <a:pt x="9607925" y="152403"/>
                        </a:cubicBezTo>
                        <a:cubicBezTo>
                          <a:pt x="9565630" y="286442"/>
                          <a:pt x="9659629" y="646988"/>
                          <a:pt x="9607925" y="761997"/>
                        </a:cubicBezTo>
                        <a:cubicBezTo>
                          <a:pt x="9607784" y="851875"/>
                          <a:pt x="9541055" y="918418"/>
                          <a:pt x="9455522" y="914400"/>
                        </a:cubicBezTo>
                        <a:cubicBezTo>
                          <a:pt x="7127528" y="774278"/>
                          <a:pt x="2129977" y="777500"/>
                          <a:pt x="152403" y="914400"/>
                        </a:cubicBezTo>
                        <a:cubicBezTo>
                          <a:pt x="71044" y="918569"/>
                          <a:pt x="-3031" y="845913"/>
                          <a:pt x="0" y="761997"/>
                        </a:cubicBezTo>
                        <a:cubicBezTo>
                          <a:pt x="28168" y="607219"/>
                          <a:pt x="-50601" y="362085"/>
                          <a:pt x="0" y="152403"/>
                        </a:cubicBezTo>
                        <a:close/>
                      </a:path>
                    </a:pathLst>
                  </a:custGeom>
                  <ask:type>
                    <ask:lineSketchNone/>
                  </ask:type>
                </ask:lineSketchStyleProps>
              </a:ext>
            </a:extLst>
          </a:ln>
        </p:spPr>
        <p:style>
          <a:lnRef idx="2">
            <a:schemeClr val="accent3"/>
          </a:lnRef>
          <a:fillRef idx="1">
            <a:schemeClr val="lt1"/>
          </a:fillRef>
          <a:effectRef idx="0">
            <a:schemeClr val="accent3"/>
          </a:effectRef>
          <a:fontRef idx="minor">
            <a:schemeClr val="dk1"/>
          </a:fontRef>
        </p:style>
        <p:txBody>
          <a:bodyPr rtlCol="0" anchor="ctr"/>
          <a:lstStyle/>
          <a:p>
            <a:pPr lvl="0" algn="ctr" defTabSz="914217">
              <a:defRPr/>
            </a:pPr>
            <a:r>
              <a:rPr lang="vi-VN" sz="3600" i="1" dirty="0">
                <a:solidFill>
                  <a:srgbClr val="FF0000"/>
                </a:solidFill>
                <a:latin typeface="Calibri"/>
                <a:ea typeface="微软雅黑"/>
              </a:rPr>
              <a:t>Một số biểu hiện khác của xâm hại trẻ em như:</a:t>
            </a:r>
            <a:endParaRPr kumimoji="0" lang="en-US" sz="3600" b="0" i="1" u="none" strike="noStrike" kern="1200" cap="none" spc="0" normalizeH="0" baseline="0" noProof="0" dirty="0">
              <a:ln>
                <a:noFill/>
              </a:ln>
              <a:solidFill>
                <a:srgbClr val="FF0000"/>
              </a:solidFill>
              <a:effectLst/>
              <a:uLnTx/>
              <a:uFillTx/>
              <a:latin typeface="Calibri"/>
              <a:ea typeface="微软雅黑"/>
              <a:cs typeface="+mn-cs"/>
            </a:endParaRPr>
          </a:p>
        </p:txBody>
      </p:sp>
      <p:sp>
        <p:nvSpPr>
          <p:cNvPr id="6" name="TextBox 5">
            <a:extLst>
              <a:ext uri="{FF2B5EF4-FFF2-40B4-BE49-F238E27FC236}">
                <a16:creationId xmlns:a16="http://schemas.microsoft.com/office/drawing/2014/main" id="{602DD7CC-904E-39E6-B564-EDDD727A1CCA}"/>
              </a:ext>
            </a:extLst>
          </p:cNvPr>
          <p:cNvSpPr txBox="1"/>
          <p:nvPr/>
        </p:nvSpPr>
        <p:spPr>
          <a:xfrm>
            <a:off x="1066800" y="1493520"/>
            <a:ext cx="9987280" cy="4524315"/>
          </a:xfrm>
          <a:prstGeom prst="rect">
            <a:avLst/>
          </a:prstGeom>
          <a:noFill/>
        </p:spPr>
        <p:txBody>
          <a:bodyPr wrap="square" rtlCol="0">
            <a:spAutoFit/>
          </a:bodyPr>
          <a:lstStyle/>
          <a:p>
            <a:pPr algn="just"/>
            <a:r>
              <a:rPr lang="vi-VN" sz="3200" b="1" dirty="0">
                <a:latin typeface="Cambria" panose="02040503050406030204" pitchFamily="18" charset="0"/>
                <a:ea typeface="Cambria" panose="02040503050406030204" pitchFamily="18" charset="0"/>
              </a:rPr>
              <a:t>1. Xâm hại thể chất: </a:t>
            </a:r>
            <a:r>
              <a:rPr lang="vi-VN" sz="3200" dirty="0">
                <a:latin typeface="Cambria" panose="02040503050406030204" pitchFamily="18" charset="0"/>
                <a:ea typeface="Cambria" panose="02040503050406030204" pitchFamily="18" charset="0"/>
              </a:rPr>
              <a:t>Đánh đập, mua bán trẻ em, bóc lột sức lao động… </a:t>
            </a:r>
          </a:p>
          <a:p>
            <a:pPr algn="just"/>
            <a:r>
              <a:rPr lang="vi-VN" sz="3200" b="1" dirty="0">
                <a:latin typeface="Cambria" panose="02040503050406030204" pitchFamily="18" charset="0"/>
                <a:ea typeface="Cambria" panose="02040503050406030204" pitchFamily="18" charset="0"/>
              </a:rPr>
              <a:t>2. Xâm hại tinh thần: </a:t>
            </a:r>
            <a:r>
              <a:rPr lang="vi-VN" sz="3200" dirty="0">
                <a:latin typeface="Cambria" panose="02040503050406030204" pitchFamily="18" charset="0"/>
                <a:ea typeface="Cambria" panose="02040503050406030204" pitchFamily="18" charset="0"/>
              </a:rPr>
              <a:t>Chửi mắng, chì chiết, cấm ra khỏi nhà, buộc phải chứng kiến cảnh bạo lực,…</a:t>
            </a:r>
          </a:p>
          <a:p>
            <a:pPr algn="just"/>
            <a:r>
              <a:rPr lang="vi-VN" sz="3200" b="1" dirty="0">
                <a:latin typeface="Cambria" panose="02040503050406030204" pitchFamily="18" charset="0"/>
                <a:ea typeface="Cambria" panose="02040503050406030204" pitchFamily="18" charset="0"/>
              </a:rPr>
              <a:t>3. Bỏ mặc, xao nhãng: </a:t>
            </a:r>
            <a:r>
              <a:rPr lang="vi-VN" sz="3200" dirty="0">
                <a:latin typeface="Cambria" panose="02040503050406030204" pitchFamily="18" charset="0"/>
                <a:ea typeface="Cambria" panose="02040503050406030204" pitchFamily="18" charset="0"/>
              </a:rPr>
              <a:t>Bỏ rơi, bỏ mặc bắt nhịn ăn, nhịn uống, bắt chịu rét, mặc rách, không cho hoặc hạn chế vệ sinh cá nhân,…</a:t>
            </a:r>
          </a:p>
          <a:p>
            <a:pPr algn="just"/>
            <a:r>
              <a:rPr lang="vi-VN" sz="3200" b="1" dirty="0">
                <a:latin typeface="Cambria" panose="02040503050406030204" pitchFamily="18" charset="0"/>
                <a:ea typeface="Cambria" panose="02040503050406030204" pitchFamily="18" charset="0"/>
              </a:rPr>
              <a:t>4. Xâm hại tình dục: </a:t>
            </a:r>
            <a:r>
              <a:rPr lang="vi-VN" sz="3200" dirty="0">
                <a:latin typeface="Cambria" panose="02040503050406030204" pitchFamily="18" charset="0"/>
                <a:ea typeface="Cambria" panose="02040503050406030204" pitchFamily="18" charset="0"/>
              </a:rPr>
              <a:t>Dụ dỗ, xúi bẩy, lôi kéo, ép buộc thực hiện một số hành vi mang tính chất kích dục,…</a:t>
            </a:r>
          </a:p>
        </p:txBody>
      </p:sp>
    </p:spTree>
    <p:extLst>
      <p:ext uri="{BB962C8B-B14F-4D97-AF65-F5344CB8AC3E}">
        <p14:creationId xmlns:p14="http://schemas.microsoft.com/office/powerpoint/2010/main" val="110728437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
                                            <p:txEl>
                                              <p:pRg st="3" end="3"/>
                                            </p:txEl>
                                          </p:spTgt>
                                        </p:tgtEl>
                                        <p:attrNameLst>
                                          <p:attrName>style.visibility</p:attrName>
                                        </p:attrNameLst>
                                      </p:cBhvr>
                                      <p:to>
                                        <p:strVal val="visible"/>
                                      </p:to>
                                    </p:set>
                                    <p:animEffect transition="in" filter="fade">
                                      <p:cBhvr>
                                        <p:cTn id="12" dur="1000"/>
                                        <p:tgtEl>
                                          <p:spTgt spid="6">
                                            <p:txEl>
                                              <p:pRg st="3" end="3"/>
                                            </p:txEl>
                                          </p:spTgt>
                                        </p:tgtEl>
                                      </p:cBhvr>
                                    </p:animEffect>
                                    <p:anim calcmode="lin" valueType="num">
                                      <p:cBhvr>
                                        <p:cTn id="13"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screen shot of a video game&#10;&#10;Description automatically generated">
            <a:extLst>
              <a:ext uri="{FF2B5EF4-FFF2-40B4-BE49-F238E27FC236}">
                <a16:creationId xmlns:a16="http://schemas.microsoft.com/office/drawing/2014/main" id="{C2A835E4-84DE-4350-2C98-D8877D3569C8}"/>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r="-2" b="53"/>
          <a:stretch/>
        </p:blipFill>
        <p:spPr>
          <a:xfrm>
            <a:off x="-6588" y="10"/>
            <a:ext cx="12198588" cy="6857990"/>
          </a:xfrm>
          <a:prstGeom prst="rect">
            <a:avLst/>
          </a:prstGeom>
        </p:spPr>
      </p:pic>
      <p:sp>
        <p:nvSpPr>
          <p:cNvPr id="6" name="Freeform 7">
            <a:extLst>
              <a:ext uri="{FF2B5EF4-FFF2-40B4-BE49-F238E27FC236}">
                <a16:creationId xmlns:a16="http://schemas.microsoft.com/office/drawing/2014/main" id="{BFA0908E-8721-3AE1-05B8-A6C1F20ED8AC}"/>
              </a:ext>
            </a:extLst>
          </p:cNvPr>
          <p:cNvSpPr/>
          <p:nvPr/>
        </p:nvSpPr>
        <p:spPr>
          <a:xfrm>
            <a:off x="7188484" y="2450592"/>
            <a:ext cx="5003516" cy="4407408"/>
          </a:xfrm>
          <a:custGeom>
            <a:avLst/>
            <a:gdLst/>
            <a:ahLst/>
            <a:cxnLst/>
            <a:rect l="l" t="t" r="r" b="b"/>
            <a:pathLst>
              <a:path w="3705034" h="3282043">
                <a:moveTo>
                  <a:pt x="0" y="0"/>
                </a:moveTo>
                <a:lnTo>
                  <a:pt x="3705035" y="0"/>
                </a:lnTo>
                <a:lnTo>
                  <a:pt x="3705035" y="3282043"/>
                </a:lnTo>
                <a:lnTo>
                  <a:pt x="0" y="3282043"/>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pic>
        <p:nvPicPr>
          <p:cNvPr id="3" name="Picture 2">
            <a:extLst>
              <a:ext uri="{FF2B5EF4-FFF2-40B4-BE49-F238E27FC236}">
                <a16:creationId xmlns:a16="http://schemas.microsoft.com/office/drawing/2014/main" id="{5E35B22A-8977-AAD3-932C-E23C7FC7C6F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45538" y="1822631"/>
            <a:ext cx="6419644" cy="1688738"/>
          </a:xfrm>
          <a:prstGeom prst="rect">
            <a:avLst/>
          </a:prstGeom>
        </p:spPr>
      </p:pic>
    </p:spTree>
    <p:extLst>
      <p:ext uri="{BB962C8B-B14F-4D97-AF65-F5344CB8AC3E}">
        <p14:creationId xmlns:p14="http://schemas.microsoft.com/office/powerpoint/2010/main" val="271169715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8" descr="A yellow wood floor with blue sky and clouds&#10;&#10;Description automatically generated">
            <a:extLst>
              <a:ext uri="{FF2B5EF4-FFF2-40B4-BE49-F238E27FC236}">
                <a16:creationId xmlns:a16="http://schemas.microsoft.com/office/drawing/2014/main" id="{D9F2F6B7-7A7A-1F8C-3EC0-7F8E76838408}"/>
              </a:ext>
            </a:extLst>
          </p:cNvPr>
          <p:cNvPicPr>
            <a:picLocks noChangeAspect="1"/>
          </p:cNvPicPr>
          <p:nvPr/>
        </p:nvPicPr>
        <p:blipFill>
          <a:blip r:embed="rId3">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2" name="Rectangle: Rounded Corners 1">
            <a:extLst>
              <a:ext uri="{FF2B5EF4-FFF2-40B4-BE49-F238E27FC236}">
                <a16:creationId xmlns:a16="http://schemas.microsoft.com/office/drawing/2014/main" id="{97728F7B-D49A-A03A-7871-EA5C3C093605}"/>
              </a:ext>
            </a:extLst>
          </p:cNvPr>
          <p:cNvSpPr/>
          <p:nvPr/>
        </p:nvSpPr>
        <p:spPr>
          <a:xfrm>
            <a:off x="447040" y="355600"/>
            <a:ext cx="11155680" cy="622808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12B55"/>
              </a:solidFill>
              <a:effectLst/>
              <a:uLnTx/>
              <a:uFillTx/>
              <a:latin typeface="Arial"/>
              <a:ea typeface="+mn-ea"/>
              <a:cs typeface="+mn-cs"/>
            </a:endParaRPr>
          </a:p>
        </p:txBody>
      </p:sp>
      <p:sp>
        <p:nvSpPr>
          <p:cNvPr id="5" name="Rectangle: Rounded Corners 9">
            <a:extLst>
              <a:ext uri="{FF2B5EF4-FFF2-40B4-BE49-F238E27FC236}">
                <a16:creationId xmlns:a16="http://schemas.microsoft.com/office/drawing/2014/main" id="{D12576F5-4507-418C-1EA9-498B6F91D147}"/>
              </a:ext>
            </a:extLst>
          </p:cNvPr>
          <p:cNvSpPr/>
          <p:nvPr/>
        </p:nvSpPr>
        <p:spPr>
          <a:xfrm>
            <a:off x="314960" y="223521"/>
            <a:ext cx="11165841" cy="680720"/>
          </a:xfrm>
          <a:prstGeom prst="roundRect">
            <a:avLst/>
          </a:prstGeom>
          <a:ln w="57150">
            <a:solidFill>
              <a:srgbClr val="00B050"/>
            </a:solidFill>
            <a:extLst>
              <a:ext uri="{C807C97D-BFC1-408E-A445-0C87EB9F89A2}">
                <ask:lineSketchStyleProps xmlns:ask="http://schemas.microsoft.com/office/drawing/2018/sketchyshapes" sd="1640432895">
                  <a:custGeom>
                    <a:avLst/>
                    <a:gdLst>
                      <a:gd name="connsiteX0" fmla="*/ 0 w 9607925"/>
                      <a:gd name="connsiteY0" fmla="*/ 152403 h 914400"/>
                      <a:gd name="connsiteX1" fmla="*/ 152403 w 9607925"/>
                      <a:gd name="connsiteY1" fmla="*/ 0 h 914400"/>
                      <a:gd name="connsiteX2" fmla="*/ 9455522 w 9607925"/>
                      <a:gd name="connsiteY2" fmla="*/ 0 h 914400"/>
                      <a:gd name="connsiteX3" fmla="*/ 9607925 w 9607925"/>
                      <a:gd name="connsiteY3" fmla="*/ 152403 h 914400"/>
                      <a:gd name="connsiteX4" fmla="*/ 9607925 w 9607925"/>
                      <a:gd name="connsiteY4" fmla="*/ 761997 h 914400"/>
                      <a:gd name="connsiteX5" fmla="*/ 9455522 w 9607925"/>
                      <a:gd name="connsiteY5" fmla="*/ 914400 h 914400"/>
                      <a:gd name="connsiteX6" fmla="*/ 152403 w 9607925"/>
                      <a:gd name="connsiteY6" fmla="*/ 914400 h 914400"/>
                      <a:gd name="connsiteX7" fmla="*/ 0 w 9607925"/>
                      <a:gd name="connsiteY7" fmla="*/ 761997 h 914400"/>
                      <a:gd name="connsiteX8" fmla="*/ 0 w 9607925"/>
                      <a:gd name="connsiteY8" fmla="*/ 15240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07925" h="914400" fill="none" extrusionOk="0">
                        <a:moveTo>
                          <a:pt x="0" y="152403"/>
                        </a:moveTo>
                        <a:cubicBezTo>
                          <a:pt x="6319" y="78841"/>
                          <a:pt x="81934" y="-5314"/>
                          <a:pt x="152403" y="0"/>
                        </a:cubicBezTo>
                        <a:cubicBezTo>
                          <a:pt x="1196152" y="-80384"/>
                          <a:pt x="8312009" y="52863"/>
                          <a:pt x="9455522" y="0"/>
                        </a:cubicBezTo>
                        <a:cubicBezTo>
                          <a:pt x="9548066" y="10347"/>
                          <a:pt x="9607580" y="70122"/>
                          <a:pt x="9607925" y="152403"/>
                        </a:cubicBezTo>
                        <a:cubicBezTo>
                          <a:pt x="9580821" y="435891"/>
                          <a:pt x="9558428" y="659952"/>
                          <a:pt x="9607925" y="761997"/>
                        </a:cubicBezTo>
                        <a:cubicBezTo>
                          <a:pt x="9613956" y="857482"/>
                          <a:pt x="9537574" y="914647"/>
                          <a:pt x="9455522" y="914400"/>
                        </a:cubicBezTo>
                        <a:cubicBezTo>
                          <a:pt x="7557459" y="1000915"/>
                          <a:pt x="2789205" y="763222"/>
                          <a:pt x="152403" y="914400"/>
                        </a:cubicBezTo>
                        <a:cubicBezTo>
                          <a:pt x="75863" y="926321"/>
                          <a:pt x="4819" y="843775"/>
                          <a:pt x="0" y="761997"/>
                        </a:cubicBezTo>
                        <a:cubicBezTo>
                          <a:pt x="739" y="503007"/>
                          <a:pt x="-24836" y="309657"/>
                          <a:pt x="0" y="152403"/>
                        </a:cubicBezTo>
                        <a:close/>
                      </a:path>
                      <a:path w="9607925" h="914400" stroke="0" extrusionOk="0">
                        <a:moveTo>
                          <a:pt x="0" y="152403"/>
                        </a:moveTo>
                        <a:cubicBezTo>
                          <a:pt x="3172" y="80787"/>
                          <a:pt x="72788" y="5270"/>
                          <a:pt x="152403" y="0"/>
                        </a:cubicBezTo>
                        <a:cubicBezTo>
                          <a:pt x="2963305" y="120098"/>
                          <a:pt x="7143869" y="23653"/>
                          <a:pt x="9455522" y="0"/>
                        </a:cubicBezTo>
                        <a:cubicBezTo>
                          <a:pt x="9547691" y="3900"/>
                          <a:pt x="9605911" y="72735"/>
                          <a:pt x="9607925" y="152403"/>
                        </a:cubicBezTo>
                        <a:cubicBezTo>
                          <a:pt x="9565630" y="286442"/>
                          <a:pt x="9659629" y="646988"/>
                          <a:pt x="9607925" y="761997"/>
                        </a:cubicBezTo>
                        <a:cubicBezTo>
                          <a:pt x="9607784" y="851875"/>
                          <a:pt x="9541055" y="918418"/>
                          <a:pt x="9455522" y="914400"/>
                        </a:cubicBezTo>
                        <a:cubicBezTo>
                          <a:pt x="7127528" y="774278"/>
                          <a:pt x="2129977" y="777500"/>
                          <a:pt x="152403" y="914400"/>
                        </a:cubicBezTo>
                        <a:cubicBezTo>
                          <a:pt x="71044" y="918569"/>
                          <a:pt x="-3031" y="845913"/>
                          <a:pt x="0" y="761997"/>
                        </a:cubicBezTo>
                        <a:cubicBezTo>
                          <a:pt x="28168" y="607219"/>
                          <a:pt x="-50601" y="362085"/>
                          <a:pt x="0" y="152403"/>
                        </a:cubicBezTo>
                        <a:close/>
                      </a:path>
                    </a:pathLst>
                  </a:custGeom>
                  <ask:type>
                    <ask:lineSketchNone/>
                  </ask:type>
                </ask:lineSketchStyleProps>
              </a:ext>
            </a:extLst>
          </a:ln>
        </p:spPr>
        <p:style>
          <a:lnRef idx="2">
            <a:schemeClr val="accent3"/>
          </a:lnRef>
          <a:fillRef idx="1">
            <a:schemeClr val="lt1"/>
          </a:fillRef>
          <a:effectRef idx="0">
            <a:schemeClr val="accent3"/>
          </a:effectRef>
          <a:fontRef idx="minor">
            <a:schemeClr val="dk1"/>
          </a:fontRef>
        </p:style>
        <p:txBody>
          <a:bodyPr rtlCol="0" anchor="ctr"/>
          <a:lstStyle/>
          <a:p>
            <a:pPr lvl="0" algn="ctr" defTabSz="914217">
              <a:defRPr/>
            </a:pPr>
            <a:r>
              <a:rPr lang="en-US" sz="3000" i="1" dirty="0">
                <a:solidFill>
                  <a:srgbClr val="FF0000"/>
                </a:solidFill>
                <a:latin typeface="Calibri"/>
                <a:ea typeface="微软雅黑"/>
              </a:rPr>
              <a:t>1. </a:t>
            </a:r>
            <a:r>
              <a:rPr lang="vi-VN" sz="3000" i="1" dirty="0">
                <a:solidFill>
                  <a:srgbClr val="FF0000"/>
                </a:solidFill>
                <a:latin typeface="Calibri"/>
                <a:ea typeface="微软雅黑"/>
              </a:rPr>
              <a:t>Em đồng tình hay không đồng tình với ý kiến nào dưới dây? Vì sao?</a:t>
            </a:r>
            <a:endParaRPr kumimoji="0" lang="en-US" sz="3000" b="0" i="1" u="none" strike="noStrike" kern="1200" cap="none" spc="0" normalizeH="0" baseline="0" noProof="0" dirty="0">
              <a:ln>
                <a:noFill/>
              </a:ln>
              <a:solidFill>
                <a:srgbClr val="FF0000"/>
              </a:solidFill>
              <a:effectLst/>
              <a:uLnTx/>
              <a:uFillTx/>
              <a:latin typeface="Calibri"/>
              <a:ea typeface="微软雅黑"/>
            </a:endParaRPr>
          </a:p>
        </p:txBody>
      </p:sp>
      <p:pic>
        <p:nvPicPr>
          <p:cNvPr id="10" name="Picture 9">
            <a:extLst>
              <a:ext uri="{FF2B5EF4-FFF2-40B4-BE49-F238E27FC236}">
                <a16:creationId xmlns:a16="http://schemas.microsoft.com/office/drawing/2014/main" id="{56780912-B794-98CE-3B44-538861C2802C}"/>
              </a:ext>
            </a:extLst>
          </p:cNvPr>
          <p:cNvPicPr>
            <a:picLocks noChangeAspect="1"/>
          </p:cNvPicPr>
          <p:nvPr/>
        </p:nvPicPr>
        <p:blipFill>
          <a:blip r:embed="rId4"/>
          <a:stretch>
            <a:fillRect/>
          </a:stretch>
        </p:blipFill>
        <p:spPr>
          <a:xfrm>
            <a:off x="1282382" y="1487804"/>
            <a:ext cx="9327881" cy="4526915"/>
          </a:xfrm>
          <a:prstGeom prst="rect">
            <a:avLst/>
          </a:prstGeom>
        </p:spPr>
      </p:pic>
    </p:spTree>
    <p:extLst>
      <p:ext uri="{BB962C8B-B14F-4D97-AF65-F5344CB8AC3E}">
        <p14:creationId xmlns:p14="http://schemas.microsoft.com/office/powerpoint/2010/main" val="356271654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8" descr="A yellow wood floor with blue sky and clouds&#10;&#10;Description automatically generated">
            <a:extLst>
              <a:ext uri="{FF2B5EF4-FFF2-40B4-BE49-F238E27FC236}">
                <a16:creationId xmlns:a16="http://schemas.microsoft.com/office/drawing/2014/main" id="{D9F2F6B7-7A7A-1F8C-3EC0-7F8E76838408}"/>
              </a:ext>
            </a:extLst>
          </p:cNvPr>
          <p:cNvPicPr>
            <a:picLocks noChangeAspect="1"/>
          </p:cNvPicPr>
          <p:nvPr/>
        </p:nvPicPr>
        <p:blipFill>
          <a:blip r:embed="rId3">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2" name="Rectangle: Rounded Corners 1">
            <a:extLst>
              <a:ext uri="{FF2B5EF4-FFF2-40B4-BE49-F238E27FC236}">
                <a16:creationId xmlns:a16="http://schemas.microsoft.com/office/drawing/2014/main" id="{97728F7B-D49A-A03A-7871-EA5C3C093605}"/>
              </a:ext>
            </a:extLst>
          </p:cNvPr>
          <p:cNvSpPr/>
          <p:nvPr/>
        </p:nvSpPr>
        <p:spPr>
          <a:xfrm>
            <a:off x="447040" y="355600"/>
            <a:ext cx="11155680" cy="622808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12B55"/>
              </a:solidFill>
              <a:effectLst/>
              <a:uLnTx/>
              <a:uFillTx/>
              <a:latin typeface="Arial"/>
              <a:ea typeface="+mn-ea"/>
              <a:cs typeface="+mn-cs"/>
            </a:endParaRPr>
          </a:p>
        </p:txBody>
      </p:sp>
      <p:pic>
        <p:nvPicPr>
          <p:cNvPr id="7" name="Picture 6">
            <a:extLst>
              <a:ext uri="{FF2B5EF4-FFF2-40B4-BE49-F238E27FC236}">
                <a16:creationId xmlns:a16="http://schemas.microsoft.com/office/drawing/2014/main" id="{2DFEE4A8-2F61-3DC5-3C4D-B53793AB4118}"/>
              </a:ext>
            </a:extLst>
          </p:cNvPr>
          <p:cNvPicPr>
            <a:picLocks noChangeAspect="1"/>
          </p:cNvPicPr>
          <p:nvPr/>
        </p:nvPicPr>
        <p:blipFill>
          <a:blip r:embed="rId4"/>
          <a:stretch>
            <a:fillRect/>
          </a:stretch>
        </p:blipFill>
        <p:spPr>
          <a:xfrm>
            <a:off x="3210560" y="454949"/>
            <a:ext cx="6390640" cy="860275"/>
          </a:xfrm>
          <a:prstGeom prst="rect">
            <a:avLst/>
          </a:prstGeom>
        </p:spPr>
      </p:pic>
      <p:pic>
        <p:nvPicPr>
          <p:cNvPr id="5" name="Picture 4">
            <a:extLst>
              <a:ext uri="{FF2B5EF4-FFF2-40B4-BE49-F238E27FC236}">
                <a16:creationId xmlns:a16="http://schemas.microsoft.com/office/drawing/2014/main" id="{D1EDD51D-4175-1216-FF19-8577A5BF71F4}"/>
              </a:ext>
            </a:extLst>
          </p:cNvPr>
          <p:cNvPicPr>
            <a:picLocks noChangeAspect="1"/>
          </p:cNvPicPr>
          <p:nvPr/>
        </p:nvPicPr>
        <p:blipFill>
          <a:blip r:embed="rId5"/>
          <a:stretch>
            <a:fillRect/>
          </a:stretch>
        </p:blipFill>
        <p:spPr>
          <a:xfrm>
            <a:off x="756920" y="2533332"/>
            <a:ext cx="4099560" cy="2306003"/>
          </a:xfrm>
          <a:prstGeom prst="rect">
            <a:avLst/>
          </a:prstGeom>
        </p:spPr>
      </p:pic>
      <p:pic>
        <p:nvPicPr>
          <p:cNvPr id="13" name="Picture 12">
            <a:extLst>
              <a:ext uri="{FF2B5EF4-FFF2-40B4-BE49-F238E27FC236}">
                <a16:creationId xmlns:a16="http://schemas.microsoft.com/office/drawing/2014/main" id="{257ABFB8-EE6E-7875-AB0A-D241EF6EC47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64702" y="1940560"/>
            <a:ext cx="1391979" cy="1178560"/>
          </a:xfrm>
          <a:prstGeom prst="rect">
            <a:avLst/>
          </a:prstGeom>
        </p:spPr>
      </p:pic>
      <p:sp>
        <p:nvSpPr>
          <p:cNvPr id="14" name="Flowchart: Alternate Process 4">
            <a:extLst>
              <a:ext uri="{FF2B5EF4-FFF2-40B4-BE49-F238E27FC236}">
                <a16:creationId xmlns:a16="http://schemas.microsoft.com/office/drawing/2014/main" id="{40C46CA4-9E24-1456-0043-E012F1F97AD9}"/>
              </a:ext>
            </a:extLst>
          </p:cNvPr>
          <p:cNvSpPr/>
          <p:nvPr/>
        </p:nvSpPr>
        <p:spPr>
          <a:xfrm>
            <a:off x="5364480" y="2032000"/>
            <a:ext cx="5842000" cy="3149599"/>
          </a:xfrm>
          <a:prstGeom prst="roundRect">
            <a:avLst/>
          </a:prstGeom>
          <a:solidFill>
            <a:sysClr val="window" lastClr="FFFFFF"/>
          </a:solidFill>
          <a:ln w="76200" cap="flat" cmpd="sng" algn="ctr">
            <a:solidFill>
              <a:srgbClr val="FFC000"/>
            </a:solidFill>
            <a:prstDash val="sysDot"/>
            <a:miter lim="800000"/>
            <a:extLst>
              <a:ext uri="{C807C97D-BFC1-408E-A445-0C87EB9F89A2}">
                <ask:lineSketchStyleProps xmlns:ask="http://schemas.microsoft.com/office/drawing/2018/sketchyshapes" sd="1487734217">
                  <a:custGeom>
                    <a:avLst/>
                    <a:gdLst>
                      <a:gd name="connsiteX0" fmla="*/ 0 w 5190892"/>
                      <a:gd name="connsiteY0" fmla="*/ 441034 h 2646205"/>
                      <a:gd name="connsiteX1" fmla="*/ 196778 w 5190892"/>
                      <a:gd name="connsiteY1" fmla="*/ 0 h 2646205"/>
                      <a:gd name="connsiteX2" fmla="*/ 596556 w 5190892"/>
                      <a:gd name="connsiteY2" fmla="*/ 0 h 2646205"/>
                      <a:gd name="connsiteX3" fmla="*/ 996334 w 5190892"/>
                      <a:gd name="connsiteY3" fmla="*/ 0 h 2646205"/>
                      <a:gd name="connsiteX4" fmla="*/ 1300165 w 5190892"/>
                      <a:gd name="connsiteY4" fmla="*/ 0 h 2646205"/>
                      <a:gd name="connsiteX5" fmla="*/ 1699943 w 5190892"/>
                      <a:gd name="connsiteY5" fmla="*/ 0 h 2646205"/>
                      <a:gd name="connsiteX6" fmla="*/ 1955801 w 5190892"/>
                      <a:gd name="connsiteY6" fmla="*/ 0 h 2646205"/>
                      <a:gd name="connsiteX7" fmla="*/ 2355579 w 5190892"/>
                      <a:gd name="connsiteY7" fmla="*/ 0 h 2646205"/>
                      <a:gd name="connsiteX8" fmla="*/ 2755357 w 5190892"/>
                      <a:gd name="connsiteY8" fmla="*/ 0 h 2646205"/>
                      <a:gd name="connsiteX9" fmla="*/ 3011215 w 5190892"/>
                      <a:gd name="connsiteY9" fmla="*/ 0 h 2646205"/>
                      <a:gd name="connsiteX10" fmla="*/ 3267073 w 5190892"/>
                      <a:gd name="connsiteY10" fmla="*/ 0 h 2646205"/>
                      <a:gd name="connsiteX11" fmla="*/ 3570904 w 5190892"/>
                      <a:gd name="connsiteY11" fmla="*/ 0 h 2646205"/>
                      <a:gd name="connsiteX12" fmla="*/ 3922709 w 5190892"/>
                      <a:gd name="connsiteY12" fmla="*/ 0 h 2646205"/>
                      <a:gd name="connsiteX13" fmla="*/ 4418434 w 5190892"/>
                      <a:gd name="connsiteY13" fmla="*/ 0 h 2646205"/>
                      <a:gd name="connsiteX14" fmla="*/ 4994114 w 5190892"/>
                      <a:gd name="connsiteY14" fmla="*/ 0 h 2646205"/>
                      <a:gd name="connsiteX15" fmla="*/ 5190892 w 5190892"/>
                      <a:gd name="connsiteY15" fmla="*/ 441034 h 2646205"/>
                      <a:gd name="connsiteX16" fmla="*/ 5190892 w 5190892"/>
                      <a:gd name="connsiteY16" fmla="*/ 2205171 h 2646205"/>
                      <a:gd name="connsiteX17" fmla="*/ 4994113 w 5190892"/>
                      <a:gd name="connsiteY17" fmla="*/ 2646206 h 2646205"/>
                      <a:gd name="connsiteX18" fmla="*/ 4498389 w 5190892"/>
                      <a:gd name="connsiteY18" fmla="*/ 2646206 h 2646205"/>
                      <a:gd name="connsiteX19" fmla="*/ 4098611 w 5190892"/>
                      <a:gd name="connsiteY19" fmla="*/ 2646206 h 2646205"/>
                      <a:gd name="connsiteX20" fmla="*/ 3794779 w 5190892"/>
                      <a:gd name="connsiteY20" fmla="*/ 2646206 h 2646205"/>
                      <a:gd name="connsiteX21" fmla="*/ 3395001 w 5190892"/>
                      <a:gd name="connsiteY21" fmla="*/ 2646206 h 2646205"/>
                      <a:gd name="connsiteX22" fmla="*/ 2947250 w 5190892"/>
                      <a:gd name="connsiteY22" fmla="*/ 2646206 h 2646205"/>
                      <a:gd name="connsiteX23" fmla="*/ 2691392 w 5190892"/>
                      <a:gd name="connsiteY23" fmla="*/ 2646206 h 2646205"/>
                      <a:gd name="connsiteX24" fmla="*/ 2195668 w 5190892"/>
                      <a:gd name="connsiteY24" fmla="*/ 2646205 h 2646205"/>
                      <a:gd name="connsiteX25" fmla="*/ 1843863 w 5190892"/>
                      <a:gd name="connsiteY25" fmla="*/ 2646205 h 2646205"/>
                      <a:gd name="connsiteX26" fmla="*/ 1348138 w 5190892"/>
                      <a:gd name="connsiteY26" fmla="*/ 2646205 h 2646205"/>
                      <a:gd name="connsiteX27" fmla="*/ 948360 w 5190892"/>
                      <a:gd name="connsiteY27" fmla="*/ 2646205 h 2646205"/>
                      <a:gd name="connsiteX28" fmla="*/ 548582 w 5190892"/>
                      <a:gd name="connsiteY28" fmla="*/ 2646205 h 2646205"/>
                      <a:gd name="connsiteX29" fmla="*/ 196778 w 5190892"/>
                      <a:gd name="connsiteY29" fmla="*/ 2646205 h 2646205"/>
                      <a:gd name="connsiteX30" fmla="*/ 0 w 5190892"/>
                      <a:gd name="connsiteY30" fmla="*/ 2205170 h 2646205"/>
                      <a:gd name="connsiteX31" fmla="*/ 0 w 5190892"/>
                      <a:gd name="connsiteY31" fmla="*/ 1376025 h 2646205"/>
                      <a:gd name="connsiteX32" fmla="*/ 0 w 5190892"/>
                      <a:gd name="connsiteY32" fmla="*/ 441034 h 2646205"/>
                      <a:gd name="connsiteX0" fmla="*/ 0 w 5190892"/>
                      <a:gd name="connsiteY0" fmla="*/ 441034 h 2646205"/>
                      <a:gd name="connsiteX1" fmla="*/ 196778 w 5190892"/>
                      <a:gd name="connsiteY1" fmla="*/ 0 h 2646205"/>
                      <a:gd name="connsiteX2" fmla="*/ 644529 w 5190892"/>
                      <a:gd name="connsiteY2" fmla="*/ 0 h 2646205"/>
                      <a:gd name="connsiteX3" fmla="*/ 900387 w 5190892"/>
                      <a:gd name="connsiteY3" fmla="*/ 0 h 2646205"/>
                      <a:gd name="connsiteX4" fmla="*/ 1396112 w 5190892"/>
                      <a:gd name="connsiteY4" fmla="*/ 0 h 2646205"/>
                      <a:gd name="connsiteX5" fmla="*/ 1843863 w 5190892"/>
                      <a:gd name="connsiteY5" fmla="*/ 0 h 2646205"/>
                      <a:gd name="connsiteX6" fmla="*/ 2339588 w 5190892"/>
                      <a:gd name="connsiteY6" fmla="*/ 0 h 2646205"/>
                      <a:gd name="connsiteX7" fmla="*/ 2691392 w 5190892"/>
                      <a:gd name="connsiteY7" fmla="*/ 0 h 2646205"/>
                      <a:gd name="connsiteX8" fmla="*/ 3043197 w 5190892"/>
                      <a:gd name="connsiteY8" fmla="*/ 0 h 2646205"/>
                      <a:gd name="connsiteX9" fmla="*/ 3347028 w 5190892"/>
                      <a:gd name="connsiteY9" fmla="*/ 0 h 2646205"/>
                      <a:gd name="connsiteX10" fmla="*/ 3650860 w 5190892"/>
                      <a:gd name="connsiteY10" fmla="*/ 0 h 2646205"/>
                      <a:gd name="connsiteX11" fmla="*/ 4002665 w 5190892"/>
                      <a:gd name="connsiteY11" fmla="*/ 0 h 2646205"/>
                      <a:gd name="connsiteX12" fmla="*/ 4498389 w 5190892"/>
                      <a:gd name="connsiteY12" fmla="*/ 0 h 2646205"/>
                      <a:gd name="connsiteX13" fmla="*/ 4994114 w 5190892"/>
                      <a:gd name="connsiteY13" fmla="*/ 0 h 2646205"/>
                      <a:gd name="connsiteX14" fmla="*/ 5190892 w 5190892"/>
                      <a:gd name="connsiteY14" fmla="*/ 441034 h 2646205"/>
                      <a:gd name="connsiteX15" fmla="*/ 5190892 w 5190892"/>
                      <a:gd name="connsiteY15" fmla="*/ 2205171 h 2646205"/>
                      <a:gd name="connsiteX16" fmla="*/ 4994113 w 5190892"/>
                      <a:gd name="connsiteY16" fmla="*/ 2646206 h 2646205"/>
                      <a:gd name="connsiteX17" fmla="*/ 4642309 w 5190892"/>
                      <a:gd name="connsiteY17" fmla="*/ 2646206 h 2646205"/>
                      <a:gd name="connsiteX18" fmla="*/ 4242531 w 5190892"/>
                      <a:gd name="connsiteY18" fmla="*/ 2646206 h 2646205"/>
                      <a:gd name="connsiteX19" fmla="*/ 3938699 w 5190892"/>
                      <a:gd name="connsiteY19" fmla="*/ 2646206 h 2646205"/>
                      <a:gd name="connsiteX20" fmla="*/ 3490948 w 5190892"/>
                      <a:gd name="connsiteY20" fmla="*/ 2646206 h 2646205"/>
                      <a:gd name="connsiteX21" fmla="*/ 3187117 w 5190892"/>
                      <a:gd name="connsiteY21" fmla="*/ 2646206 h 2646205"/>
                      <a:gd name="connsiteX22" fmla="*/ 2739365 w 5190892"/>
                      <a:gd name="connsiteY22" fmla="*/ 2646206 h 2646205"/>
                      <a:gd name="connsiteX23" fmla="*/ 2339587 w 5190892"/>
                      <a:gd name="connsiteY23" fmla="*/ 2646205 h 2646205"/>
                      <a:gd name="connsiteX24" fmla="*/ 2035756 w 5190892"/>
                      <a:gd name="connsiteY24" fmla="*/ 2646205 h 2646205"/>
                      <a:gd name="connsiteX25" fmla="*/ 1635978 w 5190892"/>
                      <a:gd name="connsiteY25" fmla="*/ 2646205 h 2646205"/>
                      <a:gd name="connsiteX26" fmla="*/ 1236200 w 5190892"/>
                      <a:gd name="connsiteY26" fmla="*/ 2646205 h 2646205"/>
                      <a:gd name="connsiteX27" fmla="*/ 740475 w 5190892"/>
                      <a:gd name="connsiteY27" fmla="*/ 2646205 h 2646205"/>
                      <a:gd name="connsiteX28" fmla="*/ 196778 w 5190892"/>
                      <a:gd name="connsiteY28" fmla="*/ 2646205 h 2646205"/>
                      <a:gd name="connsiteX29" fmla="*/ 0 w 5190892"/>
                      <a:gd name="connsiteY29" fmla="*/ 2205170 h 2646205"/>
                      <a:gd name="connsiteX30" fmla="*/ 0 w 5190892"/>
                      <a:gd name="connsiteY30" fmla="*/ 1340744 h 2646205"/>
                      <a:gd name="connsiteX31" fmla="*/ 0 w 5190892"/>
                      <a:gd name="connsiteY31" fmla="*/ 441034 h 2646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190892" h="2646205" fill="none" extrusionOk="0">
                        <a:moveTo>
                          <a:pt x="0" y="441034"/>
                        </a:moveTo>
                        <a:cubicBezTo>
                          <a:pt x="4693" y="245763"/>
                          <a:pt x="46031" y="56921"/>
                          <a:pt x="196778" y="0"/>
                        </a:cubicBezTo>
                        <a:cubicBezTo>
                          <a:pt x="354275" y="-23152"/>
                          <a:pt x="478482" y="73543"/>
                          <a:pt x="596556" y="0"/>
                        </a:cubicBezTo>
                        <a:cubicBezTo>
                          <a:pt x="729545" y="-69980"/>
                          <a:pt x="817027" y="6136"/>
                          <a:pt x="996334" y="0"/>
                        </a:cubicBezTo>
                        <a:cubicBezTo>
                          <a:pt x="1144333" y="-25139"/>
                          <a:pt x="1190208" y="36351"/>
                          <a:pt x="1300165" y="0"/>
                        </a:cubicBezTo>
                        <a:cubicBezTo>
                          <a:pt x="1411364" y="-44985"/>
                          <a:pt x="1620317" y="93938"/>
                          <a:pt x="1699943" y="0"/>
                        </a:cubicBezTo>
                        <a:cubicBezTo>
                          <a:pt x="1786736" y="-91105"/>
                          <a:pt x="1827772" y="29469"/>
                          <a:pt x="1955801" y="0"/>
                        </a:cubicBezTo>
                        <a:cubicBezTo>
                          <a:pt x="2086545" y="-44927"/>
                          <a:pt x="2238884" y="67353"/>
                          <a:pt x="2355579" y="0"/>
                        </a:cubicBezTo>
                        <a:cubicBezTo>
                          <a:pt x="2463703" y="-73977"/>
                          <a:pt x="2641360" y="30172"/>
                          <a:pt x="2755357" y="0"/>
                        </a:cubicBezTo>
                        <a:cubicBezTo>
                          <a:pt x="2868903" y="-28454"/>
                          <a:pt x="2957433" y="-10789"/>
                          <a:pt x="3011215" y="0"/>
                        </a:cubicBezTo>
                        <a:cubicBezTo>
                          <a:pt x="3053904" y="-6931"/>
                          <a:pt x="3211135" y="43975"/>
                          <a:pt x="3267073" y="0"/>
                        </a:cubicBezTo>
                        <a:cubicBezTo>
                          <a:pt x="3317124" y="-37666"/>
                          <a:pt x="3412476" y="69578"/>
                          <a:pt x="3570904" y="0"/>
                        </a:cubicBezTo>
                        <a:cubicBezTo>
                          <a:pt x="3687811" y="-77697"/>
                          <a:pt x="3767746" y="22637"/>
                          <a:pt x="3922709" y="0"/>
                        </a:cubicBezTo>
                        <a:cubicBezTo>
                          <a:pt x="4081155" y="-73983"/>
                          <a:pt x="4265801" y="112184"/>
                          <a:pt x="4418434" y="0"/>
                        </a:cubicBezTo>
                        <a:cubicBezTo>
                          <a:pt x="4582596" y="-153354"/>
                          <a:pt x="4818207" y="158695"/>
                          <a:pt x="4994114" y="0"/>
                        </a:cubicBezTo>
                        <a:cubicBezTo>
                          <a:pt x="5068881" y="-52655"/>
                          <a:pt x="5167775" y="106555"/>
                          <a:pt x="5190892" y="441034"/>
                        </a:cubicBezTo>
                        <a:cubicBezTo>
                          <a:pt x="5135090" y="1184710"/>
                          <a:pt x="5192787" y="1617405"/>
                          <a:pt x="5190892" y="2205171"/>
                        </a:cubicBezTo>
                        <a:cubicBezTo>
                          <a:pt x="5184803" y="2435894"/>
                          <a:pt x="5100504" y="2658367"/>
                          <a:pt x="4994113" y="2646206"/>
                        </a:cubicBezTo>
                        <a:cubicBezTo>
                          <a:pt x="4763102" y="2789597"/>
                          <a:pt x="4627280" y="2610835"/>
                          <a:pt x="4498389" y="2646206"/>
                        </a:cubicBezTo>
                        <a:cubicBezTo>
                          <a:pt x="4336578" y="2662128"/>
                          <a:pt x="4310055" y="2637721"/>
                          <a:pt x="4098611" y="2646206"/>
                        </a:cubicBezTo>
                        <a:cubicBezTo>
                          <a:pt x="3906732" y="2669586"/>
                          <a:pt x="3905701" y="2633906"/>
                          <a:pt x="3794779" y="2646206"/>
                        </a:cubicBezTo>
                        <a:cubicBezTo>
                          <a:pt x="3685378" y="2669544"/>
                          <a:pt x="3506618" y="2600575"/>
                          <a:pt x="3395001" y="2646206"/>
                        </a:cubicBezTo>
                        <a:cubicBezTo>
                          <a:pt x="3290587" y="2658553"/>
                          <a:pt x="3095020" y="2647289"/>
                          <a:pt x="2947250" y="2646206"/>
                        </a:cubicBezTo>
                        <a:cubicBezTo>
                          <a:pt x="2820494" y="2649357"/>
                          <a:pt x="2784293" y="2578885"/>
                          <a:pt x="2691392" y="2646206"/>
                        </a:cubicBezTo>
                        <a:cubicBezTo>
                          <a:pt x="2617587" y="2690191"/>
                          <a:pt x="2407266" y="2617704"/>
                          <a:pt x="2195668" y="2646205"/>
                        </a:cubicBezTo>
                        <a:cubicBezTo>
                          <a:pt x="1988773" y="2641280"/>
                          <a:pt x="1924807" y="2590355"/>
                          <a:pt x="1843863" y="2646205"/>
                        </a:cubicBezTo>
                        <a:cubicBezTo>
                          <a:pt x="1767193" y="2697653"/>
                          <a:pt x="1463754" y="2608210"/>
                          <a:pt x="1348138" y="2646205"/>
                        </a:cubicBezTo>
                        <a:cubicBezTo>
                          <a:pt x="1208445" y="2688937"/>
                          <a:pt x="1081965" y="2606490"/>
                          <a:pt x="948360" y="2646205"/>
                        </a:cubicBezTo>
                        <a:cubicBezTo>
                          <a:pt x="783608" y="2719206"/>
                          <a:pt x="662054" y="2615034"/>
                          <a:pt x="548582" y="2646205"/>
                        </a:cubicBezTo>
                        <a:cubicBezTo>
                          <a:pt x="435911" y="2713632"/>
                          <a:pt x="278354" y="2601514"/>
                          <a:pt x="196778" y="2646205"/>
                        </a:cubicBezTo>
                        <a:cubicBezTo>
                          <a:pt x="100664" y="2585370"/>
                          <a:pt x="-29665" y="2453385"/>
                          <a:pt x="0" y="2205170"/>
                        </a:cubicBezTo>
                        <a:cubicBezTo>
                          <a:pt x="-14824" y="1811900"/>
                          <a:pt x="34861" y="1740117"/>
                          <a:pt x="0" y="1376025"/>
                        </a:cubicBezTo>
                        <a:cubicBezTo>
                          <a:pt x="-49976" y="987563"/>
                          <a:pt x="-1900" y="911766"/>
                          <a:pt x="0" y="441034"/>
                        </a:cubicBezTo>
                        <a:close/>
                      </a:path>
                      <a:path w="5190892" h="2646205" stroke="0" extrusionOk="0">
                        <a:moveTo>
                          <a:pt x="0" y="441034"/>
                        </a:moveTo>
                        <a:cubicBezTo>
                          <a:pt x="26414" y="190768"/>
                          <a:pt x="111347" y="-20126"/>
                          <a:pt x="196778" y="0"/>
                        </a:cubicBezTo>
                        <a:cubicBezTo>
                          <a:pt x="282005" y="-34616"/>
                          <a:pt x="501365" y="59363"/>
                          <a:pt x="644529" y="0"/>
                        </a:cubicBezTo>
                        <a:cubicBezTo>
                          <a:pt x="809484" y="-71565"/>
                          <a:pt x="813835" y="19668"/>
                          <a:pt x="900387" y="0"/>
                        </a:cubicBezTo>
                        <a:cubicBezTo>
                          <a:pt x="974002" y="-19304"/>
                          <a:pt x="1274180" y="67516"/>
                          <a:pt x="1396112" y="0"/>
                        </a:cubicBezTo>
                        <a:cubicBezTo>
                          <a:pt x="1534886" y="-25243"/>
                          <a:pt x="1727227" y="98518"/>
                          <a:pt x="1843863" y="0"/>
                        </a:cubicBezTo>
                        <a:cubicBezTo>
                          <a:pt x="1913247" y="-80634"/>
                          <a:pt x="2183679" y="96384"/>
                          <a:pt x="2339588" y="0"/>
                        </a:cubicBezTo>
                        <a:cubicBezTo>
                          <a:pt x="2502467" y="-113841"/>
                          <a:pt x="2524808" y="86141"/>
                          <a:pt x="2691392" y="0"/>
                        </a:cubicBezTo>
                        <a:cubicBezTo>
                          <a:pt x="2819037" y="-83915"/>
                          <a:pt x="2972402" y="9415"/>
                          <a:pt x="3043197" y="0"/>
                        </a:cubicBezTo>
                        <a:cubicBezTo>
                          <a:pt x="3091473" y="-9516"/>
                          <a:pt x="3229135" y="21534"/>
                          <a:pt x="3347028" y="0"/>
                        </a:cubicBezTo>
                        <a:cubicBezTo>
                          <a:pt x="3452185" y="-45211"/>
                          <a:pt x="3549814" y="59490"/>
                          <a:pt x="3650860" y="0"/>
                        </a:cubicBezTo>
                        <a:cubicBezTo>
                          <a:pt x="3773738" y="-53053"/>
                          <a:pt x="3898600" y="38414"/>
                          <a:pt x="4002665" y="0"/>
                        </a:cubicBezTo>
                        <a:cubicBezTo>
                          <a:pt x="4155976" y="4345"/>
                          <a:pt x="4287192" y="12138"/>
                          <a:pt x="4498389" y="0"/>
                        </a:cubicBezTo>
                        <a:cubicBezTo>
                          <a:pt x="4710775" y="1706"/>
                          <a:pt x="4756962" y="7639"/>
                          <a:pt x="4994114" y="0"/>
                        </a:cubicBezTo>
                        <a:cubicBezTo>
                          <a:pt x="5087661" y="-30418"/>
                          <a:pt x="5194844" y="171004"/>
                          <a:pt x="5190892" y="441034"/>
                        </a:cubicBezTo>
                        <a:cubicBezTo>
                          <a:pt x="5112610" y="902304"/>
                          <a:pt x="5072009" y="1627528"/>
                          <a:pt x="5190892" y="2205171"/>
                        </a:cubicBezTo>
                        <a:cubicBezTo>
                          <a:pt x="5167909" y="2415110"/>
                          <a:pt x="5069032" y="2621027"/>
                          <a:pt x="4994113" y="2646206"/>
                        </a:cubicBezTo>
                        <a:cubicBezTo>
                          <a:pt x="4877962" y="2740631"/>
                          <a:pt x="4719880" y="2530447"/>
                          <a:pt x="4642309" y="2646206"/>
                        </a:cubicBezTo>
                        <a:cubicBezTo>
                          <a:pt x="4610163" y="2761475"/>
                          <a:pt x="4423096" y="2538838"/>
                          <a:pt x="4242531" y="2646206"/>
                        </a:cubicBezTo>
                        <a:cubicBezTo>
                          <a:pt x="4093225" y="2746135"/>
                          <a:pt x="4049059" y="2577677"/>
                          <a:pt x="3938699" y="2646206"/>
                        </a:cubicBezTo>
                        <a:cubicBezTo>
                          <a:pt x="3841017" y="2732220"/>
                          <a:pt x="3652103" y="2495683"/>
                          <a:pt x="3490948" y="2646206"/>
                        </a:cubicBezTo>
                        <a:cubicBezTo>
                          <a:pt x="3324586" y="2762699"/>
                          <a:pt x="3272896" y="2628078"/>
                          <a:pt x="3187117" y="2646206"/>
                        </a:cubicBezTo>
                        <a:cubicBezTo>
                          <a:pt x="3085556" y="2715239"/>
                          <a:pt x="2852376" y="2612377"/>
                          <a:pt x="2739365" y="2646206"/>
                        </a:cubicBezTo>
                        <a:cubicBezTo>
                          <a:pt x="2562018" y="2712179"/>
                          <a:pt x="2512657" y="2643817"/>
                          <a:pt x="2339587" y="2646205"/>
                        </a:cubicBezTo>
                        <a:cubicBezTo>
                          <a:pt x="2172047" y="2657327"/>
                          <a:pt x="2149100" y="2589825"/>
                          <a:pt x="2035756" y="2646205"/>
                        </a:cubicBezTo>
                        <a:cubicBezTo>
                          <a:pt x="1961398" y="2700634"/>
                          <a:pt x="1713992" y="2571761"/>
                          <a:pt x="1635978" y="2646205"/>
                        </a:cubicBezTo>
                        <a:cubicBezTo>
                          <a:pt x="1498827" y="2734339"/>
                          <a:pt x="1412892" y="2589276"/>
                          <a:pt x="1236200" y="2646205"/>
                        </a:cubicBezTo>
                        <a:cubicBezTo>
                          <a:pt x="1058920" y="2684726"/>
                          <a:pt x="876928" y="2574493"/>
                          <a:pt x="740475" y="2646205"/>
                        </a:cubicBezTo>
                        <a:cubicBezTo>
                          <a:pt x="606409" y="2715731"/>
                          <a:pt x="388757" y="2509372"/>
                          <a:pt x="196778" y="2646205"/>
                        </a:cubicBezTo>
                        <a:cubicBezTo>
                          <a:pt x="99733" y="2567075"/>
                          <a:pt x="9484" y="2462252"/>
                          <a:pt x="0" y="2205170"/>
                        </a:cubicBezTo>
                        <a:cubicBezTo>
                          <a:pt x="-33455" y="1889750"/>
                          <a:pt x="21253" y="1725485"/>
                          <a:pt x="0" y="1340744"/>
                        </a:cubicBezTo>
                        <a:cubicBezTo>
                          <a:pt x="-43854" y="921646"/>
                          <a:pt x="-33753" y="821748"/>
                          <a:pt x="0" y="441034"/>
                        </a:cubicBezTo>
                        <a:close/>
                      </a:path>
                      <a:path w="5190892" h="2646205" fill="none" stroke="0" extrusionOk="0">
                        <a:moveTo>
                          <a:pt x="0" y="441034"/>
                        </a:moveTo>
                        <a:cubicBezTo>
                          <a:pt x="12154" y="225744"/>
                          <a:pt x="110529" y="43281"/>
                          <a:pt x="196778" y="0"/>
                        </a:cubicBezTo>
                        <a:cubicBezTo>
                          <a:pt x="350757" y="-747"/>
                          <a:pt x="463735" y="75656"/>
                          <a:pt x="596556" y="0"/>
                        </a:cubicBezTo>
                        <a:cubicBezTo>
                          <a:pt x="727173" y="-110385"/>
                          <a:pt x="803255" y="14760"/>
                          <a:pt x="996334" y="0"/>
                        </a:cubicBezTo>
                        <a:cubicBezTo>
                          <a:pt x="1150001" y="-16188"/>
                          <a:pt x="1196729" y="32110"/>
                          <a:pt x="1300165" y="0"/>
                        </a:cubicBezTo>
                        <a:cubicBezTo>
                          <a:pt x="1411824" y="-33813"/>
                          <a:pt x="1597905" y="61824"/>
                          <a:pt x="1699943" y="0"/>
                        </a:cubicBezTo>
                        <a:cubicBezTo>
                          <a:pt x="1779033" y="-71837"/>
                          <a:pt x="1812510" y="10675"/>
                          <a:pt x="1955801" y="0"/>
                        </a:cubicBezTo>
                        <a:cubicBezTo>
                          <a:pt x="2048889" y="-24841"/>
                          <a:pt x="2277478" y="89926"/>
                          <a:pt x="2355579" y="0"/>
                        </a:cubicBezTo>
                        <a:cubicBezTo>
                          <a:pt x="2466421" y="-70511"/>
                          <a:pt x="2629690" y="44243"/>
                          <a:pt x="2755357" y="0"/>
                        </a:cubicBezTo>
                        <a:cubicBezTo>
                          <a:pt x="2860837" y="-32081"/>
                          <a:pt x="2969214" y="1488"/>
                          <a:pt x="3011215" y="0"/>
                        </a:cubicBezTo>
                        <a:cubicBezTo>
                          <a:pt x="3055761" y="3023"/>
                          <a:pt x="3213037" y="53434"/>
                          <a:pt x="3267073" y="0"/>
                        </a:cubicBezTo>
                        <a:cubicBezTo>
                          <a:pt x="3335044" y="-74102"/>
                          <a:pt x="3450988" y="100305"/>
                          <a:pt x="3570904" y="0"/>
                        </a:cubicBezTo>
                        <a:cubicBezTo>
                          <a:pt x="3716302" y="-62917"/>
                          <a:pt x="3763864" y="48053"/>
                          <a:pt x="3922709" y="0"/>
                        </a:cubicBezTo>
                        <a:cubicBezTo>
                          <a:pt x="4050005" y="-29654"/>
                          <a:pt x="4289237" y="115650"/>
                          <a:pt x="4418434" y="0"/>
                        </a:cubicBezTo>
                        <a:cubicBezTo>
                          <a:pt x="4503951" y="-163559"/>
                          <a:pt x="4727101" y="160450"/>
                          <a:pt x="4994114" y="0"/>
                        </a:cubicBezTo>
                        <a:cubicBezTo>
                          <a:pt x="5057831" y="-119940"/>
                          <a:pt x="5179680" y="167609"/>
                          <a:pt x="5190892" y="441034"/>
                        </a:cubicBezTo>
                        <a:cubicBezTo>
                          <a:pt x="5217172" y="1190672"/>
                          <a:pt x="5091141" y="1686405"/>
                          <a:pt x="5190892" y="2205171"/>
                        </a:cubicBezTo>
                        <a:cubicBezTo>
                          <a:pt x="5193427" y="2430052"/>
                          <a:pt x="5113001" y="2644226"/>
                          <a:pt x="4994113" y="2646206"/>
                        </a:cubicBezTo>
                        <a:cubicBezTo>
                          <a:pt x="4788632" y="2776351"/>
                          <a:pt x="4637722" y="2666252"/>
                          <a:pt x="4498389" y="2646206"/>
                        </a:cubicBezTo>
                        <a:cubicBezTo>
                          <a:pt x="4365390" y="2653246"/>
                          <a:pt x="4287860" y="2616302"/>
                          <a:pt x="4098611" y="2646206"/>
                        </a:cubicBezTo>
                        <a:cubicBezTo>
                          <a:pt x="3894691" y="2661152"/>
                          <a:pt x="3898523" y="2633321"/>
                          <a:pt x="3794779" y="2646206"/>
                        </a:cubicBezTo>
                        <a:cubicBezTo>
                          <a:pt x="3683722" y="2672088"/>
                          <a:pt x="3504570" y="2582369"/>
                          <a:pt x="3395001" y="2646206"/>
                        </a:cubicBezTo>
                        <a:cubicBezTo>
                          <a:pt x="3292668" y="2657705"/>
                          <a:pt x="3090072" y="2668000"/>
                          <a:pt x="2947250" y="2646206"/>
                        </a:cubicBezTo>
                        <a:cubicBezTo>
                          <a:pt x="2828895" y="2660740"/>
                          <a:pt x="2767701" y="2595254"/>
                          <a:pt x="2691392" y="2646206"/>
                        </a:cubicBezTo>
                        <a:cubicBezTo>
                          <a:pt x="2604760" y="2687876"/>
                          <a:pt x="2395272" y="2627627"/>
                          <a:pt x="2195668" y="2646205"/>
                        </a:cubicBezTo>
                        <a:cubicBezTo>
                          <a:pt x="2001059" y="2641122"/>
                          <a:pt x="1908161" y="2601168"/>
                          <a:pt x="1843863" y="2646205"/>
                        </a:cubicBezTo>
                        <a:cubicBezTo>
                          <a:pt x="1731711" y="2687625"/>
                          <a:pt x="1472089" y="2583732"/>
                          <a:pt x="1348138" y="2646205"/>
                        </a:cubicBezTo>
                        <a:cubicBezTo>
                          <a:pt x="1222587" y="2738858"/>
                          <a:pt x="1100139" y="2614379"/>
                          <a:pt x="948360" y="2646205"/>
                        </a:cubicBezTo>
                        <a:cubicBezTo>
                          <a:pt x="803215" y="2694073"/>
                          <a:pt x="660028" y="2595804"/>
                          <a:pt x="548582" y="2646205"/>
                        </a:cubicBezTo>
                        <a:cubicBezTo>
                          <a:pt x="434553" y="2713799"/>
                          <a:pt x="273141" y="2583173"/>
                          <a:pt x="196778" y="2646205"/>
                        </a:cubicBezTo>
                        <a:cubicBezTo>
                          <a:pt x="62804" y="2572738"/>
                          <a:pt x="31096" y="2443888"/>
                          <a:pt x="0" y="2205170"/>
                        </a:cubicBezTo>
                        <a:cubicBezTo>
                          <a:pt x="-9249" y="1798553"/>
                          <a:pt x="48830" y="1729891"/>
                          <a:pt x="0" y="1376025"/>
                        </a:cubicBezTo>
                        <a:cubicBezTo>
                          <a:pt x="-62795" y="1014046"/>
                          <a:pt x="-5307" y="882497"/>
                          <a:pt x="0" y="441034"/>
                        </a:cubicBezTo>
                        <a:close/>
                      </a:path>
                    </a:pathLst>
                  </a:custGeom>
                  <ask:type>
                    <ask:lineSketchNone/>
                  </ask:type>
                </ask:lineSketchStyleProps>
              </a:ext>
            </a:extLst>
          </a:ln>
          <a:effectLst/>
        </p:spPr>
        <p:txBody>
          <a:bodyPr rtlCol="0" anchor="ctr"/>
          <a:lstStyle/>
          <a:p>
            <a:pPr lvl="0" algn="just">
              <a:defRPr/>
            </a:pPr>
            <a:r>
              <a:rPr lang="vi-VN" sz="3200" b="1" kern="0">
                <a:solidFill>
                  <a:srgbClr val="FF0000"/>
                </a:solidFill>
                <a:latin typeface="Calibri" panose="020F0502020204030204" pitchFamily="34" charset="0"/>
                <a:ea typeface="微软雅黑"/>
                <a:cs typeface="Calibri" panose="020F0502020204030204" pitchFamily="34" charset="0"/>
              </a:rPr>
              <a:t>Vì trẻ em cũng như các cá nhân cần được bảo vệ về tính mạng, sức khoẻ, danh dự, nhân phẩm, do vậy mọi trẻ em đều có quyền được bảo vệ khỏi các hình thức xâm hại.</a:t>
            </a:r>
            <a:endParaRPr kumimoji="0" lang="en-US" sz="3200" b="1" i="0" u="none" strike="noStrike" kern="0" cap="none" spc="0" normalizeH="0" baseline="0" noProof="0" dirty="0">
              <a:ln>
                <a:noFill/>
              </a:ln>
              <a:solidFill>
                <a:srgbClr val="FF0000"/>
              </a:solidFill>
              <a:effectLst/>
              <a:uLnTx/>
              <a:uFillTx/>
              <a:latin typeface="Calibri" panose="020F0502020204030204" pitchFamily="34" charset="0"/>
              <a:ea typeface="微软雅黑"/>
              <a:cs typeface="Calibri" panose="020F0502020204030204" pitchFamily="34" charset="0"/>
            </a:endParaRPr>
          </a:p>
        </p:txBody>
      </p:sp>
    </p:spTree>
    <p:extLst>
      <p:ext uri="{BB962C8B-B14F-4D97-AF65-F5344CB8AC3E}">
        <p14:creationId xmlns:p14="http://schemas.microsoft.com/office/powerpoint/2010/main" val="70294980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8" descr="A yellow wood floor with blue sky and clouds&#10;&#10;Description automatically generated">
            <a:extLst>
              <a:ext uri="{FF2B5EF4-FFF2-40B4-BE49-F238E27FC236}">
                <a16:creationId xmlns:a16="http://schemas.microsoft.com/office/drawing/2014/main" id="{D9F2F6B7-7A7A-1F8C-3EC0-7F8E76838408}"/>
              </a:ext>
            </a:extLst>
          </p:cNvPr>
          <p:cNvPicPr>
            <a:picLocks noChangeAspect="1"/>
          </p:cNvPicPr>
          <p:nvPr/>
        </p:nvPicPr>
        <p:blipFill>
          <a:blip r:embed="rId3">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2" name="Rectangle: Rounded Corners 1">
            <a:extLst>
              <a:ext uri="{FF2B5EF4-FFF2-40B4-BE49-F238E27FC236}">
                <a16:creationId xmlns:a16="http://schemas.microsoft.com/office/drawing/2014/main" id="{97728F7B-D49A-A03A-7871-EA5C3C093605}"/>
              </a:ext>
            </a:extLst>
          </p:cNvPr>
          <p:cNvSpPr/>
          <p:nvPr/>
        </p:nvSpPr>
        <p:spPr>
          <a:xfrm>
            <a:off x="447040" y="355600"/>
            <a:ext cx="11155680" cy="622808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12B55"/>
              </a:solidFill>
              <a:effectLst/>
              <a:uLnTx/>
              <a:uFillTx/>
              <a:latin typeface="Arial"/>
              <a:ea typeface="+mn-ea"/>
              <a:cs typeface="+mn-cs"/>
            </a:endParaRPr>
          </a:p>
        </p:txBody>
      </p:sp>
      <p:pic>
        <p:nvPicPr>
          <p:cNvPr id="7" name="Picture 6">
            <a:extLst>
              <a:ext uri="{FF2B5EF4-FFF2-40B4-BE49-F238E27FC236}">
                <a16:creationId xmlns:a16="http://schemas.microsoft.com/office/drawing/2014/main" id="{2DFEE4A8-2F61-3DC5-3C4D-B53793AB4118}"/>
              </a:ext>
            </a:extLst>
          </p:cNvPr>
          <p:cNvPicPr>
            <a:picLocks noChangeAspect="1"/>
          </p:cNvPicPr>
          <p:nvPr/>
        </p:nvPicPr>
        <p:blipFill>
          <a:blip r:embed="rId4"/>
          <a:stretch>
            <a:fillRect/>
          </a:stretch>
        </p:blipFill>
        <p:spPr>
          <a:xfrm>
            <a:off x="3210560" y="454949"/>
            <a:ext cx="6390640" cy="860275"/>
          </a:xfrm>
          <a:prstGeom prst="rect">
            <a:avLst/>
          </a:prstGeom>
        </p:spPr>
      </p:pic>
      <p:pic>
        <p:nvPicPr>
          <p:cNvPr id="6" name="Picture 5">
            <a:extLst>
              <a:ext uri="{FF2B5EF4-FFF2-40B4-BE49-F238E27FC236}">
                <a16:creationId xmlns:a16="http://schemas.microsoft.com/office/drawing/2014/main" id="{F2D815CF-D00B-BC3D-9275-9B856C373E3A}"/>
              </a:ext>
            </a:extLst>
          </p:cNvPr>
          <p:cNvPicPr>
            <a:picLocks noChangeAspect="1"/>
          </p:cNvPicPr>
          <p:nvPr/>
        </p:nvPicPr>
        <p:blipFill>
          <a:blip r:embed="rId5"/>
          <a:stretch>
            <a:fillRect/>
          </a:stretch>
        </p:blipFill>
        <p:spPr>
          <a:xfrm>
            <a:off x="708342" y="2418080"/>
            <a:ext cx="4133627" cy="2111057"/>
          </a:xfrm>
          <a:prstGeom prst="rect">
            <a:avLst/>
          </a:prstGeom>
        </p:spPr>
      </p:pic>
      <p:pic>
        <p:nvPicPr>
          <p:cNvPr id="10" name="Picture 9">
            <a:extLst>
              <a:ext uri="{FF2B5EF4-FFF2-40B4-BE49-F238E27FC236}">
                <a16:creationId xmlns:a16="http://schemas.microsoft.com/office/drawing/2014/main" id="{CDF1F2D2-0AF7-EF54-5AD4-BF883B2087F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28159" y="2145641"/>
            <a:ext cx="995681" cy="1014120"/>
          </a:xfrm>
          <a:prstGeom prst="rect">
            <a:avLst/>
          </a:prstGeom>
        </p:spPr>
      </p:pic>
      <p:sp>
        <p:nvSpPr>
          <p:cNvPr id="11" name="Flowchart: Alternate Process 4">
            <a:extLst>
              <a:ext uri="{FF2B5EF4-FFF2-40B4-BE49-F238E27FC236}">
                <a16:creationId xmlns:a16="http://schemas.microsoft.com/office/drawing/2014/main" id="{40C46CA4-9E24-1456-0043-E012F1F97AD9}"/>
              </a:ext>
            </a:extLst>
          </p:cNvPr>
          <p:cNvSpPr/>
          <p:nvPr/>
        </p:nvSpPr>
        <p:spPr>
          <a:xfrm>
            <a:off x="5384800" y="2326640"/>
            <a:ext cx="6004560" cy="2387600"/>
          </a:xfrm>
          <a:prstGeom prst="roundRect">
            <a:avLst/>
          </a:prstGeom>
          <a:solidFill>
            <a:sysClr val="window" lastClr="FFFFFF"/>
          </a:solidFill>
          <a:ln w="76200" cap="flat" cmpd="sng" algn="ctr">
            <a:solidFill>
              <a:srgbClr val="FFC000"/>
            </a:solidFill>
            <a:prstDash val="sysDot"/>
            <a:miter lim="800000"/>
            <a:extLst>
              <a:ext uri="{C807C97D-BFC1-408E-A445-0C87EB9F89A2}">
                <ask:lineSketchStyleProps xmlns:ask="http://schemas.microsoft.com/office/drawing/2018/sketchyshapes" sd="1487734217">
                  <a:custGeom>
                    <a:avLst/>
                    <a:gdLst>
                      <a:gd name="connsiteX0" fmla="*/ 0 w 5190892"/>
                      <a:gd name="connsiteY0" fmla="*/ 441034 h 2646205"/>
                      <a:gd name="connsiteX1" fmla="*/ 196778 w 5190892"/>
                      <a:gd name="connsiteY1" fmla="*/ 0 h 2646205"/>
                      <a:gd name="connsiteX2" fmla="*/ 596556 w 5190892"/>
                      <a:gd name="connsiteY2" fmla="*/ 0 h 2646205"/>
                      <a:gd name="connsiteX3" fmla="*/ 996334 w 5190892"/>
                      <a:gd name="connsiteY3" fmla="*/ 0 h 2646205"/>
                      <a:gd name="connsiteX4" fmla="*/ 1300165 w 5190892"/>
                      <a:gd name="connsiteY4" fmla="*/ 0 h 2646205"/>
                      <a:gd name="connsiteX5" fmla="*/ 1699943 w 5190892"/>
                      <a:gd name="connsiteY5" fmla="*/ 0 h 2646205"/>
                      <a:gd name="connsiteX6" fmla="*/ 1955801 w 5190892"/>
                      <a:gd name="connsiteY6" fmla="*/ 0 h 2646205"/>
                      <a:gd name="connsiteX7" fmla="*/ 2355579 w 5190892"/>
                      <a:gd name="connsiteY7" fmla="*/ 0 h 2646205"/>
                      <a:gd name="connsiteX8" fmla="*/ 2755357 w 5190892"/>
                      <a:gd name="connsiteY8" fmla="*/ 0 h 2646205"/>
                      <a:gd name="connsiteX9" fmla="*/ 3011215 w 5190892"/>
                      <a:gd name="connsiteY9" fmla="*/ 0 h 2646205"/>
                      <a:gd name="connsiteX10" fmla="*/ 3267073 w 5190892"/>
                      <a:gd name="connsiteY10" fmla="*/ 0 h 2646205"/>
                      <a:gd name="connsiteX11" fmla="*/ 3570904 w 5190892"/>
                      <a:gd name="connsiteY11" fmla="*/ 0 h 2646205"/>
                      <a:gd name="connsiteX12" fmla="*/ 3922709 w 5190892"/>
                      <a:gd name="connsiteY12" fmla="*/ 0 h 2646205"/>
                      <a:gd name="connsiteX13" fmla="*/ 4418434 w 5190892"/>
                      <a:gd name="connsiteY13" fmla="*/ 0 h 2646205"/>
                      <a:gd name="connsiteX14" fmla="*/ 4994114 w 5190892"/>
                      <a:gd name="connsiteY14" fmla="*/ 0 h 2646205"/>
                      <a:gd name="connsiteX15" fmla="*/ 5190892 w 5190892"/>
                      <a:gd name="connsiteY15" fmla="*/ 441034 h 2646205"/>
                      <a:gd name="connsiteX16" fmla="*/ 5190892 w 5190892"/>
                      <a:gd name="connsiteY16" fmla="*/ 2205171 h 2646205"/>
                      <a:gd name="connsiteX17" fmla="*/ 4994113 w 5190892"/>
                      <a:gd name="connsiteY17" fmla="*/ 2646206 h 2646205"/>
                      <a:gd name="connsiteX18" fmla="*/ 4498389 w 5190892"/>
                      <a:gd name="connsiteY18" fmla="*/ 2646206 h 2646205"/>
                      <a:gd name="connsiteX19" fmla="*/ 4098611 w 5190892"/>
                      <a:gd name="connsiteY19" fmla="*/ 2646206 h 2646205"/>
                      <a:gd name="connsiteX20" fmla="*/ 3794779 w 5190892"/>
                      <a:gd name="connsiteY20" fmla="*/ 2646206 h 2646205"/>
                      <a:gd name="connsiteX21" fmla="*/ 3395001 w 5190892"/>
                      <a:gd name="connsiteY21" fmla="*/ 2646206 h 2646205"/>
                      <a:gd name="connsiteX22" fmla="*/ 2947250 w 5190892"/>
                      <a:gd name="connsiteY22" fmla="*/ 2646206 h 2646205"/>
                      <a:gd name="connsiteX23" fmla="*/ 2691392 w 5190892"/>
                      <a:gd name="connsiteY23" fmla="*/ 2646206 h 2646205"/>
                      <a:gd name="connsiteX24" fmla="*/ 2195668 w 5190892"/>
                      <a:gd name="connsiteY24" fmla="*/ 2646205 h 2646205"/>
                      <a:gd name="connsiteX25" fmla="*/ 1843863 w 5190892"/>
                      <a:gd name="connsiteY25" fmla="*/ 2646205 h 2646205"/>
                      <a:gd name="connsiteX26" fmla="*/ 1348138 w 5190892"/>
                      <a:gd name="connsiteY26" fmla="*/ 2646205 h 2646205"/>
                      <a:gd name="connsiteX27" fmla="*/ 948360 w 5190892"/>
                      <a:gd name="connsiteY27" fmla="*/ 2646205 h 2646205"/>
                      <a:gd name="connsiteX28" fmla="*/ 548582 w 5190892"/>
                      <a:gd name="connsiteY28" fmla="*/ 2646205 h 2646205"/>
                      <a:gd name="connsiteX29" fmla="*/ 196778 w 5190892"/>
                      <a:gd name="connsiteY29" fmla="*/ 2646205 h 2646205"/>
                      <a:gd name="connsiteX30" fmla="*/ 0 w 5190892"/>
                      <a:gd name="connsiteY30" fmla="*/ 2205170 h 2646205"/>
                      <a:gd name="connsiteX31" fmla="*/ 0 w 5190892"/>
                      <a:gd name="connsiteY31" fmla="*/ 1376025 h 2646205"/>
                      <a:gd name="connsiteX32" fmla="*/ 0 w 5190892"/>
                      <a:gd name="connsiteY32" fmla="*/ 441034 h 2646205"/>
                      <a:gd name="connsiteX0" fmla="*/ 0 w 5190892"/>
                      <a:gd name="connsiteY0" fmla="*/ 441034 h 2646205"/>
                      <a:gd name="connsiteX1" fmla="*/ 196778 w 5190892"/>
                      <a:gd name="connsiteY1" fmla="*/ 0 h 2646205"/>
                      <a:gd name="connsiteX2" fmla="*/ 644529 w 5190892"/>
                      <a:gd name="connsiteY2" fmla="*/ 0 h 2646205"/>
                      <a:gd name="connsiteX3" fmla="*/ 900387 w 5190892"/>
                      <a:gd name="connsiteY3" fmla="*/ 0 h 2646205"/>
                      <a:gd name="connsiteX4" fmla="*/ 1396112 w 5190892"/>
                      <a:gd name="connsiteY4" fmla="*/ 0 h 2646205"/>
                      <a:gd name="connsiteX5" fmla="*/ 1843863 w 5190892"/>
                      <a:gd name="connsiteY5" fmla="*/ 0 h 2646205"/>
                      <a:gd name="connsiteX6" fmla="*/ 2339588 w 5190892"/>
                      <a:gd name="connsiteY6" fmla="*/ 0 h 2646205"/>
                      <a:gd name="connsiteX7" fmla="*/ 2691392 w 5190892"/>
                      <a:gd name="connsiteY7" fmla="*/ 0 h 2646205"/>
                      <a:gd name="connsiteX8" fmla="*/ 3043197 w 5190892"/>
                      <a:gd name="connsiteY8" fmla="*/ 0 h 2646205"/>
                      <a:gd name="connsiteX9" fmla="*/ 3347028 w 5190892"/>
                      <a:gd name="connsiteY9" fmla="*/ 0 h 2646205"/>
                      <a:gd name="connsiteX10" fmla="*/ 3650860 w 5190892"/>
                      <a:gd name="connsiteY10" fmla="*/ 0 h 2646205"/>
                      <a:gd name="connsiteX11" fmla="*/ 4002665 w 5190892"/>
                      <a:gd name="connsiteY11" fmla="*/ 0 h 2646205"/>
                      <a:gd name="connsiteX12" fmla="*/ 4498389 w 5190892"/>
                      <a:gd name="connsiteY12" fmla="*/ 0 h 2646205"/>
                      <a:gd name="connsiteX13" fmla="*/ 4994114 w 5190892"/>
                      <a:gd name="connsiteY13" fmla="*/ 0 h 2646205"/>
                      <a:gd name="connsiteX14" fmla="*/ 5190892 w 5190892"/>
                      <a:gd name="connsiteY14" fmla="*/ 441034 h 2646205"/>
                      <a:gd name="connsiteX15" fmla="*/ 5190892 w 5190892"/>
                      <a:gd name="connsiteY15" fmla="*/ 2205171 h 2646205"/>
                      <a:gd name="connsiteX16" fmla="*/ 4994113 w 5190892"/>
                      <a:gd name="connsiteY16" fmla="*/ 2646206 h 2646205"/>
                      <a:gd name="connsiteX17" fmla="*/ 4642309 w 5190892"/>
                      <a:gd name="connsiteY17" fmla="*/ 2646206 h 2646205"/>
                      <a:gd name="connsiteX18" fmla="*/ 4242531 w 5190892"/>
                      <a:gd name="connsiteY18" fmla="*/ 2646206 h 2646205"/>
                      <a:gd name="connsiteX19" fmla="*/ 3938699 w 5190892"/>
                      <a:gd name="connsiteY19" fmla="*/ 2646206 h 2646205"/>
                      <a:gd name="connsiteX20" fmla="*/ 3490948 w 5190892"/>
                      <a:gd name="connsiteY20" fmla="*/ 2646206 h 2646205"/>
                      <a:gd name="connsiteX21" fmla="*/ 3187117 w 5190892"/>
                      <a:gd name="connsiteY21" fmla="*/ 2646206 h 2646205"/>
                      <a:gd name="connsiteX22" fmla="*/ 2739365 w 5190892"/>
                      <a:gd name="connsiteY22" fmla="*/ 2646206 h 2646205"/>
                      <a:gd name="connsiteX23" fmla="*/ 2339587 w 5190892"/>
                      <a:gd name="connsiteY23" fmla="*/ 2646205 h 2646205"/>
                      <a:gd name="connsiteX24" fmla="*/ 2035756 w 5190892"/>
                      <a:gd name="connsiteY24" fmla="*/ 2646205 h 2646205"/>
                      <a:gd name="connsiteX25" fmla="*/ 1635978 w 5190892"/>
                      <a:gd name="connsiteY25" fmla="*/ 2646205 h 2646205"/>
                      <a:gd name="connsiteX26" fmla="*/ 1236200 w 5190892"/>
                      <a:gd name="connsiteY26" fmla="*/ 2646205 h 2646205"/>
                      <a:gd name="connsiteX27" fmla="*/ 740475 w 5190892"/>
                      <a:gd name="connsiteY27" fmla="*/ 2646205 h 2646205"/>
                      <a:gd name="connsiteX28" fmla="*/ 196778 w 5190892"/>
                      <a:gd name="connsiteY28" fmla="*/ 2646205 h 2646205"/>
                      <a:gd name="connsiteX29" fmla="*/ 0 w 5190892"/>
                      <a:gd name="connsiteY29" fmla="*/ 2205170 h 2646205"/>
                      <a:gd name="connsiteX30" fmla="*/ 0 w 5190892"/>
                      <a:gd name="connsiteY30" fmla="*/ 1340744 h 2646205"/>
                      <a:gd name="connsiteX31" fmla="*/ 0 w 5190892"/>
                      <a:gd name="connsiteY31" fmla="*/ 441034 h 2646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190892" h="2646205" fill="none" extrusionOk="0">
                        <a:moveTo>
                          <a:pt x="0" y="441034"/>
                        </a:moveTo>
                        <a:cubicBezTo>
                          <a:pt x="4693" y="245763"/>
                          <a:pt x="46031" y="56921"/>
                          <a:pt x="196778" y="0"/>
                        </a:cubicBezTo>
                        <a:cubicBezTo>
                          <a:pt x="354275" y="-23152"/>
                          <a:pt x="478482" y="73543"/>
                          <a:pt x="596556" y="0"/>
                        </a:cubicBezTo>
                        <a:cubicBezTo>
                          <a:pt x="729545" y="-69980"/>
                          <a:pt x="817027" y="6136"/>
                          <a:pt x="996334" y="0"/>
                        </a:cubicBezTo>
                        <a:cubicBezTo>
                          <a:pt x="1144333" y="-25139"/>
                          <a:pt x="1190208" y="36351"/>
                          <a:pt x="1300165" y="0"/>
                        </a:cubicBezTo>
                        <a:cubicBezTo>
                          <a:pt x="1411364" y="-44985"/>
                          <a:pt x="1620317" y="93938"/>
                          <a:pt x="1699943" y="0"/>
                        </a:cubicBezTo>
                        <a:cubicBezTo>
                          <a:pt x="1786736" y="-91105"/>
                          <a:pt x="1827772" y="29469"/>
                          <a:pt x="1955801" y="0"/>
                        </a:cubicBezTo>
                        <a:cubicBezTo>
                          <a:pt x="2086545" y="-44927"/>
                          <a:pt x="2238884" y="67353"/>
                          <a:pt x="2355579" y="0"/>
                        </a:cubicBezTo>
                        <a:cubicBezTo>
                          <a:pt x="2463703" y="-73977"/>
                          <a:pt x="2641360" y="30172"/>
                          <a:pt x="2755357" y="0"/>
                        </a:cubicBezTo>
                        <a:cubicBezTo>
                          <a:pt x="2868903" y="-28454"/>
                          <a:pt x="2957433" y="-10789"/>
                          <a:pt x="3011215" y="0"/>
                        </a:cubicBezTo>
                        <a:cubicBezTo>
                          <a:pt x="3053904" y="-6931"/>
                          <a:pt x="3211135" y="43975"/>
                          <a:pt x="3267073" y="0"/>
                        </a:cubicBezTo>
                        <a:cubicBezTo>
                          <a:pt x="3317124" y="-37666"/>
                          <a:pt x="3412476" y="69578"/>
                          <a:pt x="3570904" y="0"/>
                        </a:cubicBezTo>
                        <a:cubicBezTo>
                          <a:pt x="3687811" y="-77697"/>
                          <a:pt x="3767746" y="22637"/>
                          <a:pt x="3922709" y="0"/>
                        </a:cubicBezTo>
                        <a:cubicBezTo>
                          <a:pt x="4081155" y="-73983"/>
                          <a:pt x="4265801" y="112184"/>
                          <a:pt x="4418434" y="0"/>
                        </a:cubicBezTo>
                        <a:cubicBezTo>
                          <a:pt x="4582596" y="-153354"/>
                          <a:pt x="4818207" y="158695"/>
                          <a:pt x="4994114" y="0"/>
                        </a:cubicBezTo>
                        <a:cubicBezTo>
                          <a:pt x="5068881" y="-52655"/>
                          <a:pt x="5167775" y="106555"/>
                          <a:pt x="5190892" y="441034"/>
                        </a:cubicBezTo>
                        <a:cubicBezTo>
                          <a:pt x="5135090" y="1184710"/>
                          <a:pt x="5192787" y="1617405"/>
                          <a:pt x="5190892" y="2205171"/>
                        </a:cubicBezTo>
                        <a:cubicBezTo>
                          <a:pt x="5184803" y="2435894"/>
                          <a:pt x="5100504" y="2658367"/>
                          <a:pt x="4994113" y="2646206"/>
                        </a:cubicBezTo>
                        <a:cubicBezTo>
                          <a:pt x="4763102" y="2789597"/>
                          <a:pt x="4627280" y="2610835"/>
                          <a:pt x="4498389" y="2646206"/>
                        </a:cubicBezTo>
                        <a:cubicBezTo>
                          <a:pt x="4336578" y="2662128"/>
                          <a:pt x="4310055" y="2637721"/>
                          <a:pt x="4098611" y="2646206"/>
                        </a:cubicBezTo>
                        <a:cubicBezTo>
                          <a:pt x="3906732" y="2669586"/>
                          <a:pt x="3905701" y="2633906"/>
                          <a:pt x="3794779" y="2646206"/>
                        </a:cubicBezTo>
                        <a:cubicBezTo>
                          <a:pt x="3685378" y="2669544"/>
                          <a:pt x="3506618" y="2600575"/>
                          <a:pt x="3395001" y="2646206"/>
                        </a:cubicBezTo>
                        <a:cubicBezTo>
                          <a:pt x="3290587" y="2658553"/>
                          <a:pt x="3095020" y="2647289"/>
                          <a:pt x="2947250" y="2646206"/>
                        </a:cubicBezTo>
                        <a:cubicBezTo>
                          <a:pt x="2820494" y="2649357"/>
                          <a:pt x="2784293" y="2578885"/>
                          <a:pt x="2691392" y="2646206"/>
                        </a:cubicBezTo>
                        <a:cubicBezTo>
                          <a:pt x="2617587" y="2690191"/>
                          <a:pt x="2407266" y="2617704"/>
                          <a:pt x="2195668" y="2646205"/>
                        </a:cubicBezTo>
                        <a:cubicBezTo>
                          <a:pt x="1988773" y="2641280"/>
                          <a:pt x="1924807" y="2590355"/>
                          <a:pt x="1843863" y="2646205"/>
                        </a:cubicBezTo>
                        <a:cubicBezTo>
                          <a:pt x="1767193" y="2697653"/>
                          <a:pt x="1463754" y="2608210"/>
                          <a:pt x="1348138" y="2646205"/>
                        </a:cubicBezTo>
                        <a:cubicBezTo>
                          <a:pt x="1208445" y="2688937"/>
                          <a:pt x="1081965" y="2606490"/>
                          <a:pt x="948360" y="2646205"/>
                        </a:cubicBezTo>
                        <a:cubicBezTo>
                          <a:pt x="783608" y="2719206"/>
                          <a:pt x="662054" y="2615034"/>
                          <a:pt x="548582" y="2646205"/>
                        </a:cubicBezTo>
                        <a:cubicBezTo>
                          <a:pt x="435911" y="2713632"/>
                          <a:pt x="278354" y="2601514"/>
                          <a:pt x="196778" y="2646205"/>
                        </a:cubicBezTo>
                        <a:cubicBezTo>
                          <a:pt x="100664" y="2585370"/>
                          <a:pt x="-29665" y="2453385"/>
                          <a:pt x="0" y="2205170"/>
                        </a:cubicBezTo>
                        <a:cubicBezTo>
                          <a:pt x="-14824" y="1811900"/>
                          <a:pt x="34861" y="1740117"/>
                          <a:pt x="0" y="1376025"/>
                        </a:cubicBezTo>
                        <a:cubicBezTo>
                          <a:pt x="-49976" y="987563"/>
                          <a:pt x="-1900" y="911766"/>
                          <a:pt x="0" y="441034"/>
                        </a:cubicBezTo>
                        <a:close/>
                      </a:path>
                      <a:path w="5190892" h="2646205" stroke="0" extrusionOk="0">
                        <a:moveTo>
                          <a:pt x="0" y="441034"/>
                        </a:moveTo>
                        <a:cubicBezTo>
                          <a:pt x="26414" y="190768"/>
                          <a:pt x="111347" y="-20126"/>
                          <a:pt x="196778" y="0"/>
                        </a:cubicBezTo>
                        <a:cubicBezTo>
                          <a:pt x="282005" y="-34616"/>
                          <a:pt x="501365" y="59363"/>
                          <a:pt x="644529" y="0"/>
                        </a:cubicBezTo>
                        <a:cubicBezTo>
                          <a:pt x="809484" y="-71565"/>
                          <a:pt x="813835" y="19668"/>
                          <a:pt x="900387" y="0"/>
                        </a:cubicBezTo>
                        <a:cubicBezTo>
                          <a:pt x="974002" y="-19304"/>
                          <a:pt x="1274180" y="67516"/>
                          <a:pt x="1396112" y="0"/>
                        </a:cubicBezTo>
                        <a:cubicBezTo>
                          <a:pt x="1534886" y="-25243"/>
                          <a:pt x="1727227" y="98518"/>
                          <a:pt x="1843863" y="0"/>
                        </a:cubicBezTo>
                        <a:cubicBezTo>
                          <a:pt x="1913247" y="-80634"/>
                          <a:pt x="2183679" y="96384"/>
                          <a:pt x="2339588" y="0"/>
                        </a:cubicBezTo>
                        <a:cubicBezTo>
                          <a:pt x="2502467" y="-113841"/>
                          <a:pt x="2524808" y="86141"/>
                          <a:pt x="2691392" y="0"/>
                        </a:cubicBezTo>
                        <a:cubicBezTo>
                          <a:pt x="2819037" y="-83915"/>
                          <a:pt x="2972402" y="9415"/>
                          <a:pt x="3043197" y="0"/>
                        </a:cubicBezTo>
                        <a:cubicBezTo>
                          <a:pt x="3091473" y="-9516"/>
                          <a:pt x="3229135" y="21534"/>
                          <a:pt x="3347028" y="0"/>
                        </a:cubicBezTo>
                        <a:cubicBezTo>
                          <a:pt x="3452185" y="-45211"/>
                          <a:pt x="3549814" y="59490"/>
                          <a:pt x="3650860" y="0"/>
                        </a:cubicBezTo>
                        <a:cubicBezTo>
                          <a:pt x="3773738" y="-53053"/>
                          <a:pt x="3898600" y="38414"/>
                          <a:pt x="4002665" y="0"/>
                        </a:cubicBezTo>
                        <a:cubicBezTo>
                          <a:pt x="4155976" y="4345"/>
                          <a:pt x="4287192" y="12138"/>
                          <a:pt x="4498389" y="0"/>
                        </a:cubicBezTo>
                        <a:cubicBezTo>
                          <a:pt x="4710775" y="1706"/>
                          <a:pt x="4756962" y="7639"/>
                          <a:pt x="4994114" y="0"/>
                        </a:cubicBezTo>
                        <a:cubicBezTo>
                          <a:pt x="5087661" y="-30418"/>
                          <a:pt x="5194844" y="171004"/>
                          <a:pt x="5190892" y="441034"/>
                        </a:cubicBezTo>
                        <a:cubicBezTo>
                          <a:pt x="5112610" y="902304"/>
                          <a:pt x="5072009" y="1627528"/>
                          <a:pt x="5190892" y="2205171"/>
                        </a:cubicBezTo>
                        <a:cubicBezTo>
                          <a:pt x="5167909" y="2415110"/>
                          <a:pt x="5069032" y="2621027"/>
                          <a:pt x="4994113" y="2646206"/>
                        </a:cubicBezTo>
                        <a:cubicBezTo>
                          <a:pt x="4877962" y="2740631"/>
                          <a:pt x="4719880" y="2530447"/>
                          <a:pt x="4642309" y="2646206"/>
                        </a:cubicBezTo>
                        <a:cubicBezTo>
                          <a:pt x="4610163" y="2761475"/>
                          <a:pt x="4423096" y="2538838"/>
                          <a:pt x="4242531" y="2646206"/>
                        </a:cubicBezTo>
                        <a:cubicBezTo>
                          <a:pt x="4093225" y="2746135"/>
                          <a:pt x="4049059" y="2577677"/>
                          <a:pt x="3938699" y="2646206"/>
                        </a:cubicBezTo>
                        <a:cubicBezTo>
                          <a:pt x="3841017" y="2732220"/>
                          <a:pt x="3652103" y="2495683"/>
                          <a:pt x="3490948" y="2646206"/>
                        </a:cubicBezTo>
                        <a:cubicBezTo>
                          <a:pt x="3324586" y="2762699"/>
                          <a:pt x="3272896" y="2628078"/>
                          <a:pt x="3187117" y="2646206"/>
                        </a:cubicBezTo>
                        <a:cubicBezTo>
                          <a:pt x="3085556" y="2715239"/>
                          <a:pt x="2852376" y="2612377"/>
                          <a:pt x="2739365" y="2646206"/>
                        </a:cubicBezTo>
                        <a:cubicBezTo>
                          <a:pt x="2562018" y="2712179"/>
                          <a:pt x="2512657" y="2643817"/>
                          <a:pt x="2339587" y="2646205"/>
                        </a:cubicBezTo>
                        <a:cubicBezTo>
                          <a:pt x="2172047" y="2657327"/>
                          <a:pt x="2149100" y="2589825"/>
                          <a:pt x="2035756" y="2646205"/>
                        </a:cubicBezTo>
                        <a:cubicBezTo>
                          <a:pt x="1961398" y="2700634"/>
                          <a:pt x="1713992" y="2571761"/>
                          <a:pt x="1635978" y="2646205"/>
                        </a:cubicBezTo>
                        <a:cubicBezTo>
                          <a:pt x="1498827" y="2734339"/>
                          <a:pt x="1412892" y="2589276"/>
                          <a:pt x="1236200" y="2646205"/>
                        </a:cubicBezTo>
                        <a:cubicBezTo>
                          <a:pt x="1058920" y="2684726"/>
                          <a:pt x="876928" y="2574493"/>
                          <a:pt x="740475" y="2646205"/>
                        </a:cubicBezTo>
                        <a:cubicBezTo>
                          <a:pt x="606409" y="2715731"/>
                          <a:pt x="388757" y="2509372"/>
                          <a:pt x="196778" y="2646205"/>
                        </a:cubicBezTo>
                        <a:cubicBezTo>
                          <a:pt x="99733" y="2567075"/>
                          <a:pt x="9484" y="2462252"/>
                          <a:pt x="0" y="2205170"/>
                        </a:cubicBezTo>
                        <a:cubicBezTo>
                          <a:pt x="-33455" y="1889750"/>
                          <a:pt x="21253" y="1725485"/>
                          <a:pt x="0" y="1340744"/>
                        </a:cubicBezTo>
                        <a:cubicBezTo>
                          <a:pt x="-43854" y="921646"/>
                          <a:pt x="-33753" y="821748"/>
                          <a:pt x="0" y="441034"/>
                        </a:cubicBezTo>
                        <a:close/>
                      </a:path>
                      <a:path w="5190892" h="2646205" fill="none" stroke="0" extrusionOk="0">
                        <a:moveTo>
                          <a:pt x="0" y="441034"/>
                        </a:moveTo>
                        <a:cubicBezTo>
                          <a:pt x="12154" y="225744"/>
                          <a:pt x="110529" y="43281"/>
                          <a:pt x="196778" y="0"/>
                        </a:cubicBezTo>
                        <a:cubicBezTo>
                          <a:pt x="350757" y="-747"/>
                          <a:pt x="463735" y="75656"/>
                          <a:pt x="596556" y="0"/>
                        </a:cubicBezTo>
                        <a:cubicBezTo>
                          <a:pt x="727173" y="-110385"/>
                          <a:pt x="803255" y="14760"/>
                          <a:pt x="996334" y="0"/>
                        </a:cubicBezTo>
                        <a:cubicBezTo>
                          <a:pt x="1150001" y="-16188"/>
                          <a:pt x="1196729" y="32110"/>
                          <a:pt x="1300165" y="0"/>
                        </a:cubicBezTo>
                        <a:cubicBezTo>
                          <a:pt x="1411824" y="-33813"/>
                          <a:pt x="1597905" y="61824"/>
                          <a:pt x="1699943" y="0"/>
                        </a:cubicBezTo>
                        <a:cubicBezTo>
                          <a:pt x="1779033" y="-71837"/>
                          <a:pt x="1812510" y="10675"/>
                          <a:pt x="1955801" y="0"/>
                        </a:cubicBezTo>
                        <a:cubicBezTo>
                          <a:pt x="2048889" y="-24841"/>
                          <a:pt x="2277478" y="89926"/>
                          <a:pt x="2355579" y="0"/>
                        </a:cubicBezTo>
                        <a:cubicBezTo>
                          <a:pt x="2466421" y="-70511"/>
                          <a:pt x="2629690" y="44243"/>
                          <a:pt x="2755357" y="0"/>
                        </a:cubicBezTo>
                        <a:cubicBezTo>
                          <a:pt x="2860837" y="-32081"/>
                          <a:pt x="2969214" y="1488"/>
                          <a:pt x="3011215" y="0"/>
                        </a:cubicBezTo>
                        <a:cubicBezTo>
                          <a:pt x="3055761" y="3023"/>
                          <a:pt x="3213037" y="53434"/>
                          <a:pt x="3267073" y="0"/>
                        </a:cubicBezTo>
                        <a:cubicBezTo>
                          <a:pt x="3335044" y="-74102"/>
                          <a:pt x="3450988" y="100305"/>
                          <a:pt x="3570904" y="0"/>
                        </a:cubicBezTo>
                        <a:cubicBezTo>
                          <a:pt x="3716302" y="-62917"/>
                          <a:pt x="3763864" y="48053"/>
                          <a:pt x="3922709" y="0"/>
                        </a:cubicBezTo>
                        <a:cubicBezTo>
                          <a:pt x="4050005" y="-29654"/>
                          <a:pt x="4289237" y="115650"/>
                          <a:pt x="4418434" y="0"/>
                        </a:cubicBezTo>
                        <a:cubicBezTo>
                          <a:pt x="4503951" y="-163559"/>
                          <a:pt x="4727101" y="160450"/>
                          <a:pt x="4994114" y="0"/>
                        </a:cubicBezTo>
                        <a:cubicBezTo>
                          <a:pt x="5057831" y="-119940"/>
                          <a:pt x="5179680" y="167609"/>
                          <a:pt x="5190892" y="441034"/>
                        </a:cubicBezTo>
                        <a:cubicBezTo>
                          <a:pt x="5217172" y="1190672"/>
                          <a:pt x="5091141" y="1686405"/>
                          <a:pt x="5190892" y="2205171"/>
                        </a:cubicBezTo>
                        <a:cubicBezTo>
                          <a:pt x="5193427" y="2430052"/>
                          <a:pt x="5113001" y="2644226"/>
                          <a:pt x="4994113" y="2646206"/>
                        </a:cubicBezTo>
                        <a:cubicBezTo>
                          <a:pt x="4788632" y="2776351"/>
                          <a:pt x="4637722" y="2666252"/>
                          <a:pt x="4498389" y="2646206"/>
                        </a:cubicBezTo>
                        <a:cubicBezTo>
                          <a:pt x="4365390" y="2653246"/>
                          <a:pt x="4287860" y="2616302"/>
                          <a:pt x="4098611" y="2646206"/>
                        </a:cubicBezTo>
                        <a:cubicBezTo>
                          <a:pt x="3894691" y="2661152"/>
                          <a:pt x="3898523" y="2633321"/>
                          <a:pt x="3794779" y="2646206"/>
                        </a:cubicBezTo>
                        <a:cubicBezTo>
                          <a:pt x="3683722" y="2672088"/>
                          <a:pt x="3504570" y="2582369"/>
                          <a:pt x="3395001" y="2646206"/>
                        </a:cubicBezTo>
                        <a:cubicBezTo>
                          <a:pt x="3292668" y="2657705"/>
                          <a:pt x="3090072" y="2668000"/>
                          <a:pt x="2947250" y="2646206"/>
                        </a:cubicBezTo>
                        <a:cubicBezTo>
                          <a:pt x="2828895" y="2660740"/>
                          <a:pt x="2767701" y="2595254"/>
                          <a:pt x="2691392" y="2646206"/>
                        </a:cubicBezTo>
                        <a:cubicBezTo>
                          <a:pt x="2604760" y="2687876"/>
                          <a:pt x="2395272" y="2627627"/>
                          <a:pt x="2195668" y="2646205"/>
                        </a:cubicBezTo>
                        <a:cubicBezTo>
                          <a:pt x="2001059" y="2641122"/>
                          <a:pt x="1908161" y="2601168"/>
                          <a:pt x="1843863" y="2646205"/>
                        </a:cubicBezTo>
                        <a:cubicBezTo>
                          <a:pt x="1731711" y="2687625"/>
                          <a:pt x="1472089" y="2583732"/>
                          <a:pt x="1348138" y="2646205"/>
                        </a:cubicBezTo>
                        <a:cubicBezTo>
                          <a:pt x="1222587" y="2738858"/>
                          <a:pt x="1100139" y="2614379"/>
                          <a:pt x="948360" y="2646205"/>
                        </a:cubicBezTo>
                        <a:cubicBezTo>
                          <a:pt x="803215" y="2694073"/>
                          <a:pt x="660028" y="2595804"/>
                          <a:pt x="548582" y="2646205"/>
                        </a:cubicBezTo>
                        <a:cubicBezTo>
                          <a:pt x="434553" y="2713799"/>
                          <a:pt x="273141" y="2583173"/>
                          <a:pt x="196778" y="2646205"/>
                        </a:cubicBezTo>
                        <a:cubicBezTo>
                          <a:pt x="62804" y="2572738"/>
                          <a:pt x="31096" y="2443888"/>
                          <a:pt x="0" y="2205170"/>
                        </a:cubicBezTo>
                        <a:cubicBezTo>
                          <a:pt x="-9249" y="1798553"/>
                          <a:pt x="48830" y="1729891"/>
                          <a:pt x="0" y="1376025"/>
                        </a:cubicBezTo>
                        <a:cubicBezTo>
                          <a:pt x="-62795" y="1014046"/>
                          <a:pt x="-5307" y="882497"/>
                          <a:pt x="0" y="441034"/>
                        </a:cubicBezTo>
                        <a:close/>
                      </a:path>
                    </a:pathLst>
                  </a:custGeom>
                  <ask:type>
                    <ask:lineSketchNone/>
                  </ask:type>
                </ask:lineSketchStyleProps>
              </a:ext>
            </a:extLst>
          </a:ln>
          <a:effectLst/>
        </p:spPr>
        <p:txBody>
          <a:bodyPr rtlCol="0" anchor="ctr"/>
          <a:lstStyle/>
          <a:p>
            <a:pPr lvl="0" algn="just">
              <a:defRPr/>
            </a:pPr>
            <a:r>
              <a:rPr lang="vi-VN" sz="3200" b="1" kern="0" dirty="0">
                <a:solidFill>
                  <a:srgbClr val="FF0000"/>
                </a:solidFill>
                <a:latin typeface="Calibri" panose="020F0502020204030204" pitchFamily="34" charset="0"/>
                <a:ea typeface="微软雅黑"/>
                <a:cs typeface="Calibri" panose="020F0502020204030204" pitchFamily="34" charset="0"/>
              </a:rPr>
              <a:t>Vì thủ phạm xâm hại trẻ em vừa có thể là người mà trẻ quen biết, vừa có thể là những người lạ mà trẻ không</a:t>
            </a:r>
            <a:r>
              <a:rPr lang="en-US" sz="3200" b="1" kern="0" dirty="0">
                <a:solidFill>
                  <a:srgbClr val="FF0000"/>
                </a:solidFill>
                <a:latin typeface="Calibri" panose="020F0502020204030204" pitchFamily="34" charset="0"/>
                <a:ea typeface="微软雅黑"/>
                <a:cs typeface="Calibri" panose="020F0502020204030204" pitchFamily="34" charset="0"/>
              </a:rPr>
              <a:t> </a:t>
            </a:r>
            <a:r>
              <a:rPr lang="vi-VN" sz="3200" b="1" kern="0" dirty="0">
                <a:solidFill>
                  <a:srgbClr val="FF0000"/>
                </a:solidFill>
                <a:latin typeface="Calibri" panose="020F0502020204030204" pitchFamily="34" charset="0"/>
                <a:ea typeface="微软雅黑"/>
                <a:cs typeface="Calibri" panose="020F0502020204030204" pitchFamily="34" charset="0"/>
              </a:rPr>
              <a:t>quen biết.</a:t>
            </a:r>
          </a:p>
        </p:txBody>
      </p:sp>
    </p:spTree>
    <p:extLst>
      <p:ext uri="{BB962C8B-B14F-4D97-AF65-F5344CB8AC3E}">
        <p14:creationId xmlns:p14="http://schemas.microsoft.com/office/powerpoint/2010/main" val="5799867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8" descr="A yellow wood floor with blue sky and clouds&#10;&#10;Description automatically generated">
            <a:extLst>
              <a:ext uri="{FF2B5EF4-FFF2-40B4-BE49-F238E27FC236}">
                <a16:creationId xmlns:a16="http://schemas.microsoft.com/office/drawing/2014/main" id="{D9F2F6B7-7A7A-1F8C-3EC0-7F8E76838408}"/>
              </a:ext>
            </a:extLst>
          </p:cNvPr>
          <p:cNvPicPr>
            <a:picLocks noChangeAspect="1"/>
          </p:cNvPicPr>
          <p:nvPr/>
        </p:nvPicPr>
        <p:blipFill>
          <a:blip r:embed="rId3">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2" name="Rectangle: Rounded Corners 1">
            <a:extLst>
              <a:ext uri="{FF2B5EF4-FFF2-40B4-BE49-F238E27FC236}">
                <a16:creationId xmlns:a16="http://schemas.microsoft.com/office/drawing/2014/main" id="{97728F7B-D49A-A03A-7871-EA5C3C093605}"/>
              </a:ext>
            </a:extLst>
          </p:cNvPr>
          <p:cNvSpPr/>
          <p:nvPr/>
        </p:nvSpPr>
        <p:spPr>
          <a:xfrm>
            <a:off x="447040" y="355600"/>
            <a:ext cx="11155680" cy="622808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12B55"/>
              </a:solidFill>
              <a:effectLst/>
              <a:uLnTx/>
              <a:uFillTx/>
              <a:latin typeface="Arial"/>
              <a:ea typeface="+mn-ea"/>
              <a:cs typeface="+mn-cs"/>
            </a:endParaRPr>
          </a:p>
        </p:txBody>
      </p:sp>
      <p:pic>
        <p:nvPicPr>
          <p:cNvPr id="7" name="Picture 6">
            <a:extLst>
              <a:ext uri="{FF2B5EF4-FFF2-40B4-BE49-F238E27FC236}">
                <a16:creationId xmlns:a16="http://schemas.microsoft.com/office/drawing/2014/main" id="{2DFEE4A8-2F61-3DC5-3C4D-B53793AB4118}"/>
              </a:ext>
            </a:extLst>
          </p:cNvPr>
          <p:cNvPicPr>
            <a:picLocks noChangeAspect="1"/>
          </p:cNvPicPr>
          <p:nvPr/>
        </p:nvPicPr>
        <p:blipFill>
          <a:blip r:embed="rId4"/>
          <a:stretch>
            <a:fillRect/>
          </a:stretch>
        </p:blipFill>
        <p:spPr>
          <a:xfrm>
            <a:off x="3210560" y="454949"/>
            <a:ext cx="6390640" cy="860275"/>
          </a:xfrm>
          <a:prstGeom prst="rect">
            <a:avLst/>
          </a:prstGeom>
        </p:spPr>
      </p:pic>
      <p:pic>
        <p:nvPicPr>
          <p:cNvPr id="6" name="Picture 5">
            <a:extLst>
              <a:ext uri="{FF2B5EF4-FFF2-40B4-BE49-F238E27FC236}">
                <a16:creationId xmlns:a16="http://schemas.microsoft.com/office/drawing/2014/main" id="{4ED95832-A6E3-1588-1F34-406CA6284A98}"/>
              </a:ext>
            </a:extLst>
          </p:cNvPr>
          <p:cNvPicPr>
            <a:picLocks noChangeAspect="1"/>
          </p:cNvPicPr>
          <p:nvPr/>
        </p:nvPicPr>
        <p:blipFill>
          <a:blip r:embed="rId5"/>
          <a:stretch>
            <a:fillRect/>
          </a:stretch>
        </p:blipFill>
        <p:spPr>
          <a:xfrm>
            <a:off x="839152" y="2225041"/>
            <a:ext cx="3483446" cy="2272982"/>
          </a:xfrm>
          <a:prstGeom prst="rect">
            <a:avLst/>
          </a:prstGeom>
        </p:spPr>
      </p:pic>
      <p:pic>
        <p:nvPicPr>
          <p:cNvPr id="9" name="Picture 8">
            <a:extLst>
              <a:ext uri="{FF2B5EF4-FFF2-40B4-BE49-F238E27FC236}">
                <a16:creationId xmlns:a16="http://schemas.microsoft.com/office/drawing/2014/main" id="{4E857D73-8900-B586-D528-253A57F8F0C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91839" y="2044041"/>
            <a:ext cx="995681" cy="1014120"/>
          </a:xfrm>
          <a:prstGeom prst="rect">
            <a:avLst/>
          </a:prstGeom>
        </p:spPr>
      </p:pic>
      <p:sp>
        <p:nvSpPr>
          <p:cNvPr id="10" name="Flowchart: Alternate Process 4">
            <a:extLst>
              <a:ext uri="{FF2B5EF4-FFF2-40B4-BE49-F238E27FC236}">
                <a16:creationId xmlns:a16="http://schemas.microsoft.com/office/drawing/2014/main" id="{40C46CA4-9E24-1456-0043-E012F1F97AD9}"/>
              </a:ext>
            </a:extLst>
          </p:cNvPr>
          <p:cNvSpPr/>
          <p:nvPr/>
        </p:nvSpPr>
        <p:spPr>
          <a:xfrm>
            <a:off x="5029200" y="2103121"/>
            <a:ext cx="5842000" cy="2316480"/>
          </a:xfrm>
          <a:prstGeom prst="roundRect">
            <a:avLst/>
          </a:prstGeom>
          <a:solidFill>
            <a:sysClr val="window" lastClr="FFFFFF"/>
          </a:solidFill>
          <a:ln w="76200" cap="flat" cmpd="sng" algn="ctr">
            <a:solidFill>
              <a:srgbClr val="FFC000"/>
            </a:solidFill>
            <a:prstDash val="sysDot"/>
            <a:miter lim="800000"/>
            <a:extLst>
              <a:ext uri="{C807C97D-BFC1-408E-A445-0C87EB9F89A2}">
                <ask:lineSketchStyleProps xmlns:ask="http://schemas.microsoft.com/office/drawing/2018/sketchyshapes" sd="1487734217">
                  <a:custGeom>
                    <a:avLst/>
                    <a:gdLst>
                      <a:gd name="connsiteX0" fmla="*/ 0 w 5190892"/>
                      <a:gd name="connsiteY0" fmla="*/ 441034 h 2646205"/>
                      <a:gd name="connsiteX1" fmla="*/ 196778 w 5190892"/>
                      <a:gd name="connsiteY1" fmla="*/ 0 h 2646205"/>
                      <a:gd name="connsiteX2" fmla="*/ 596556 w 5190892"/>
                      <a:gd name="connsiteY2" fmla="*/ 0 h 2646205"/>
                      <a:gd name="connsiteX3" fmla="*/ 996334 w 5190892"/>
                      <a:gd name="connsiteY3" fmla="*/ 0 h 2646205"/>
                      <a:gd name="connsiteX4" fmla="*/ 1300165 w 5190892"/>
                      <a:gd name="connsiteY4" fmla="*/ 0 h 2646205"/>
                      <a:gd name="connsiteX5" fmla="*/ 1699943 w 5190892"/>
                      <a:gd name="connsiteY5" fmla="*/ 0 h 2646205"/>
                      <a:gd name="connsiteX6" fmla="*/ 1955801 w 5190892"/>
                      <a:gd name="connsiteY6" fmla="*/ 0 h 2646205"/>
                      <a:gd name="connsiteX7" fmla="*/ 2355579 w 5190892"/>
                      <a:gd name="connsiteY7" fmla="*/ 0 h 2646205"/>
                      <a:gd name="connsiteX8" fmla="*/ 2755357 w 5190892"/>
                      <a:gd name="connsiteY8" fmla="*/ 0 h 2646205"/>
                      <a:gd name="connsiteX9" fmla="*/ 3011215 w 5190892"/>
                      <a:gd name="connsiteY9" fmla="*/ 0 h 2646205"/>
                      <a:gd name="connsiteX10" fmla="*/ 3267073 w 5190892"/>
                      <a:gd name="connsiteY10" fmla="*/ 0 h 2646205"/>
                      <a:gd name="connsiteX11" fmla="*/ 3570904 w 5190892"/>
                      <a:gd name="connsiteY11" fmla="*/ 0 h 2646205"/>
                      <a:gd name="connsiteX12" fmla="*/ 3922709 w 5190892"/>
                      <a:gd name="connsiteY12" fmla="*/ 0 h 2646205"/>
                      <a:gd name="connsiteX13" fmla="*/ 4418434 w 5190892"/>
                      <a:gd name="connsiteY13" fmla="*/ 0 h 2646205"/>
                      <a:gd name="connsiteX14" fmla="*/ 4994114 w 5190892"/>
                      <a:gd name="connsiteY14" fmla="*/ 0 h 2646205"/>
                      <a:gd name="connsiteX15" fmla="*/ 5190892 w 5190892"/>
                      <a:gd name="connsiteY15" fmla="*/ 441034 h 2646205"/>
                      <a:gd name="connsiteX16" fmla="*/ 5190892 w 5190892"/>
                      <a:gd name="connsiteY16" fmla="*/ 2205171 h 2646205"/>
                      <a:gd name="connsiteX17" fmla="*/ 4994113 w 5190892"/>
                      <a:gd name="connsiteY17" fmla="*/ 2646206 h 2646205"/>
                      <a:gd name="connsiteX18" fmla="*/ 4498389 w 5190892"/>
                      <a:gd name="connsiteY18" fmla="*/ 2646206 h 2646205"/>
                      <a:gd name="connsiteX19" fmla="*/ 4098611 w 5190892"/>
                      <a:gd name="connsiteY19" fmla="*/ 2646206 h 2646205"/>
                      <a:gd name="connsiteX20" fmla="*/ 3794779 w 5190892"/>
                      <a:gd name="connsiteY20" fmla="*/ 2646206 h 2646205"/>
                      <a:gd name="connsiteX21" fmla="*/ 3395001 w 5190892"/>
                      <a:gd name="connsiteY21" fmla="*/ 2646206 h 2646205"/>
                      <a:gd name="connsiteX22" fmla="*/ 2947250 w 5190892"/>
                      <a:gd name="connsiteY22" fmla="*/ 2646206 h 2646205"/>
                      <a:gd name="connsiteX23" fmla="*/ 2691392 w 5190892"/>
                      <a:gd name="connsiteY23" fmla="*/ 2646206 h 2646205"/>
                      <a:gd name="connsiteX24" fmla="*/ 2195668 w 5190892"/>
                      <a:gd name="connsiteY24" fmla="*/ 2646205 h 2646205"/>
                      <a:gd name="connsiteX25" fmla="*/ 1843863 w 5190892"/>
                      <a:gd name="connsiteY25" fmla="*/ 2646205 h 2646205"/>
                      <a:gd name="connsiteX26" fmla="*/ 1348138 w 5190892"/>
                      <a:gd name="connsiteY26" fmla="*/ 2646205 h 2646205"/>
                      <a:gd name="connsiteX27" fmla="*/ 948360 w 5190892"/>
                      <a:gd name="connsiteY27" fmla="*/ 2646205 h 2646205"/>
                      <a:gd name="connsiteX28" fmla="*/ 548582 w 5190892"/>
                      <a:gd name="connsiteY28" fmla="*/ 2646205 h 2646205"/>
                      <a:gd name="connsiteX29" fmla="*/ 196778 w 5190892"/>
                      <a:gd name="connsiteY29" fmla="*/ 2646205 h 2646205"/>
                      <a:gd name="connsiteX30" fmla="*/ 0 w 5190892"/>
                      <a:gd name="connsiteY30" fmla="*/ 2205170 h 2646205"/>
                      <a:gd name="connsiteX31" fmla="*/ 0 w 5190892"/>
                      <a:gd name="connsiteY31" fmla="*/ 1376025 h 2646205"/>
                      <a:gd name="connsiteX32" fmla="*/ 0 w 5190892"/>
                      <a:gd name="connsiteY32" fmla="*/ 441034 h 2646205"/>
                      <a:gd name="connsiteX0" fmla="*/ 0 w 5190892"/>
                      <a:gd name="connsiteY0" fmla="*/ 441034 h 2646205"/>
                      <a:gd name="connsiteX1" fmla="*/ 196778 w 5190892"/>
                      <a:gd name="connsiteY1" fmla="*/ 0 h 2646205"/>
                      <a:gd name="connsiteX2" fmla="*/ 644529 w 5190892"/>
                      <a:gd name="connsiteY2" fmla="*/ 0 h 2646205"/>
                      <a:gd name="connsiteX3" fmla="*/ 900387 w 5190892"/>
                      <a:gd name="connsiteY3" fmla="*/ 0 h 2646205"/>
                      <a:gd name="connsiteX4" fmla="*/ 1396112 w 5190892"/>
                      <a:gd name="connsiteY4" fmla="*/ 0 h 2646205"/>
                      <a:gd name="connsiteX5" fmla="*/ 1843863 w 5190892"/>
                      <a:gd name="connsiteY5" fmla="*/ 0 h 2646205"/>
                      <a:gd name="connsiteX6" fmla="*/ 2339588 w 5190892"/>
                      <a:gd name="connsiteY6" fmla="*/ 0 h 2646205"/>
                      <a:gd name="connsiteX7" fmla="*/ 2691392 w 5190892"/>
                      <a:gd name="connsiteY7" fmla="*/ 0 h 2646205"/>
                      <a:gd name="connsiteX8" fmla="*/ 3043197 w 5190892"/>
                      <a:gd name="connsiteY8" fmla="*/ 0 h 2646205"/>
                      <a:gd name="connsiteX9" fmla="*/ 3347028 w 5190892"/>
                      <a:gd name="connsiteY9" fmla="*/ 0 h 2646205"/>
                      <a:gd name="connsiteX10" fmla="*/ 3650860 w 5190892"/>
                      <a:gd name="connsiteY10" fmla="*/ 0 h 2646205"/>
                      <a:gd name="connsiteX11" fmla="*/ 4002665 w 5190892"/>
                      <a:gd name="connsiteY11" fmla="*/ 0 h 2646205"/>
                      <a:gd name="connsiteX12" fmla="*/ 4498389 w 5190892"/>
                      <a:gd name="connsiteY12" fmla="*/ 0 h 2646205"/>
                      <a:gd name="connsiteX13" fmla="*/ 4994114 w 5190892"/>
                      <a:gd name="connsiteY13" fmla="*/ 0 h 2646205"/>
                      <a:gd name="connsiteX14" fmla="*/ 5190892 w 5190892"/>
                      <a:gd name="connsiteY14" fmla="*/ 441034 h 2646205"/>
                      <a:gd name="connsiteX15" fmla="*/ 5190892 w 5190892"/>
                      <a:gd name="connsiteY15" fmla="*/ 2205171 h 2646205"/>
                      <a:gd name="connsiteX16" fmla="*/ 4994113 w 5190892"/>
                      <a:gd name="connsiteY16" fmla="*/ 2646206 h 2646205"/>
                      <a:gd name="connsiteX17" fmla="*/ 4642309 w 5190892"/>
                      <a:gd name="connsiteY17" fmla="*/ 2646206 h 2646205"/>
                      <a:gd name="connsiteX18" fmla="*/ 4242531 w 5190892"/>
                      <a:gd name="connsiteY18" fmla="*/ 2646206 h 2646205"/>
                      <a:gd name="connsiteX19" fmla="*/ 3938699 w 5190892"/>
                      <a:gd name="connsiteY19" fmla="*/ 2646206 h 2646205"/>
                      <a:gd name="connsiteX20" fmla="*/ 3490948 w 5190892"/>
                      <a:gd name="connsiteY20" fmla="*/ 2646206 h 2646205"/>
                      <a:gd name="connsiteX21" fmla="*/ 3187117 w 5190892"/>
                      <a:gd name="connsiteY21" fmla="*/ 2646206 h 2646205"/>
                      <a:gd name="connsiteX22" fmla="*/ 2739365 w 5190892"/>
                      <a:gd name="connsiteY22" fmla="*/ 2646206 h 2646205"/>
                      <a:gd name="connsiteX23" fmla="*/ 2339587 w 5190892"/>
                      <a:gd name="connsiteY23" fmla="*/ 2646205 h 2646205"/>
                      <a:gd name="connsiteX24" fmla="*/ 2035756 w 5190892"/>
                      <a:gd name="connsiteY24" fmla="*/ 2646205 h 2646205"/>
                      <a:gd name="connsiteX25" fmla="*/ 1635978 w 5190892"/>
                      <a:gd name="connsiteY25" fmla="*/ 2646205 h 2646205"/>
                      <a:gd name="connsiteX26" fmla="*/ 1236200 w 5190892"/>
                      <a:gd name="connsiteY26" fmla="*/ 2646205 h 2646205"/>
                      <a:gd name="connsiteX27" fmla="*/ 740475 w 5190892"/>
                      <a:gd name="connsiteY27" fmla="*/ 2646205 h 2646205"/>
                      <a:gd name="connsiteX28" fmla="*/ 196778 w 5190892"/>
                      <a:gd name="connsiteY28" fmla="*/ 2646205 h 2646205"/>
                      <a:gd name="connsiteX29" fmla="*/ 0 w 5190892"/>
                      <a:gd name="connsiteY29" fmla="*/ 2205170 h 2646205"/>
                      <a:gd name="connsiteX30" fmla="*/ 0 w 5190892"/>
                      <a:gd name="connsiteY30" fmla="*/ 1340744 h 2646205"/>
                      <a:gd name="connsiteX31" fmla="*/ 0 w 5190892"/>
                      <a:gd name="connsiteY31" fmla="*/ 441034 h 2646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190892" h="2646205" fill="none" extrusionOk="0">
                        <a:moveTo>
                          <a:pt x="0" y="441034"/>
                        </a:moveTo>
                        <a:cubicBezTo>
                          <a:pt x="4693" y="245763"/>
                          <a:pt x="46031" y="56921"/>
                          <a:pt x="196778" y="0"/>
                        </a:cubicBezTo>
                        <a:cubicBezTo>
                          <a:pt x="354275" y="-23152"/>
                          <a:pt x="478482" y="73543"/>
                          <a:pt x="596556" y="0"/>
                        </a:cubicBezTo>
                        <a:cubicBezTo>
                          <a:pt x="729545" y="-69980"/>
                          <a:pt x="817027" y="6136"/>
                          <a:pt x="996334" y="0"/>
                        </a:cubicBezTo>
                        <a:cubicBezTo>
                          <a:pt x="1144333" y="-25139"/>
                          <a:pt x="1190208" y="36351"/>
                          <a:pt x="1300165" y="0"/>
                        </a:cubicBezTo>
                        <a:cubicBezTo>
                          <a:pt x="1411364" y="-44985"/>
                          <a:pt x="1620317" y="93938"/>
                          <a:pt x="1699943" y="0"/>
                        </a:cubicBezTo>
                        <a:cubicBezTo>
                          <a:pt x="1786736" y="-91105"/>
                          <a:pt x="1827772" y="29469"/>
                          <a:pt x="1955801" y="0"/>
                        </a:cubicBezTo>
                        <a:cubicBezTo>
                          <a:pt x="2086545" y="-44927"/>
                          <a:pt x="2238884" y="67353"/>
                          <a:pt x="2355579" y="0"/>
                        </a:cubicBezTo>
                        <a:cubicBezTo>
                          <a:pt x="2463703" y="-73977"/>
                          <a:pt x="2641360" y="30172"/>
                          <a:pt x="2755357" y="0"/>
                        </a:cubicBezTo>
                        <a:cubicBezTo>
                          <a:pt x="2868903" y="-28454"/>
                          <a:pt x="2957433" y="-10789"/>
                          <a:pt x="3011215" y="0"/>
                        </a:cubicBezTo>
                        <a:cubicBezTo>
                          <a:pt x="3053904" y="-6931"/>
                          <a:pt x="3211135" y="43975"/>
                          <a:pt x="3267073" y="0"/>
                        </a:cubicBezTo>
                        <a:cubicBezTo>
                          <a:pt x="3317124" y="-37666"/>
                          <a:pt x="3412476" y="69578"/>
                          <a:pt x="3570904" y="0"/>
                        </a:cubicBezTo>
                        <a:cubicBezTo>
                          <a:pt x="3687811" y="-77697"/>
                          <a:pt x="3767746" y="22637"/>
                          <a:pt x="3922709" y="0"/>
                        </a:cubicBezTo>
                        <a:cubicBezTo>
                          <a:pt x="4081155" y="-73983"/>
                          <a:pt x="4265801" y="112184"/>
                          <a:pt x="4418434" y="0"/>
                        </a:cubicBezTo>
                        <a:cubicBezTo>
                          <a:pt x="4582596" y="-153354"/>
                          <a:pt x="4818207" y="158695"/>
                          <a:pt x="4994114" y="0"/>
                        </a:cubicBezTo>
                        <a:cubicBezTo>
                          <a:pt x="5068881" y="-52655"/>
                          <a:pt x="5167775" y="106555"/>
                          <a:pt x="5190892" y="441034"/>
                        </a:cubicBezTo>
                        <a:cubicBezTo>
                          <a:pt x="5135090" y="1184710"/>
                          <a:pt x="5192787" y="1617405"/>
                          <a:pt x="5190892" y="2205171"/>
                        </a:cubicBezTo>
                        <a:cubicBezTo>
                          <a:pt x="5184803" y="2435894"/>
                          <a:pt x="5100504" y="2658367"/>
                          <a:pt x="4994113" y="2646206"/>
                        </a:cubicBezTo>
                        <a:cubicBezTo>
                          <a:pt x="4763102" y="2789597"/>
                          <a:pt x="4627280" y="2610835"/>
                          <a:pt x="4498389" y="2646206"/>
                        </a:cubicBezTo>
                        <a:cubicBezTo>
                          <a:pt x="4336578" y="2662128"/>
                          <a:pt x="4310055" y="2637721"/>
                          <a:pt x="4098611" y="2646206"/>
                        </a:cubicBezTo>
                        <a:cubicBezTo>
                          <a:pt x="3906732" y="2669586"/>
                          <a:pt x="3905701" y="2633906"/>
                          <a:pt x="3794779" y="2646206"/>
                        </a:cubicBezTo>
                        <a:cubicBezTo>
                          <a:pt x="3685378" y="2669544"/>
                          <a:pt x="3506618" y="2600575"/>
                          <a:pt x="3395001" y="2646206"/>
                        </a:cubicBezTo>
                        <a:cubicBezTo>
                          <a:pt x="3290587" y="2658553"/>
                          <a:pt x="3095020" y="2647289"/>
                          <a:pt x="2947250" y="2646206"/>
                        </a:cubicBezTo>
                        <a:cubicBezTo>
                          <a:pt x="2820494" y="2649357"/>
                          <a:pt x="2784293" y="2578885"/>
                          <a:pt x="2691392" y="2646206"/>
                        </a:cubicBezTo>
                        <a:cubicBezTo>
                          <a:pt x="2617587" y="2690191"/>
                          <a:pt x="2407266" y="2617704"/>
                          <a:pt x="2195668" y="2646205"/>
                        </a:cubicBezTo>
                        <a:cubicBezTo>
                          <a:pt x="1988773" y="2641280"/>
                          <a:pt x="1924807" y="2590355"/>
                          <a:pt x="1843863" y="2646205"/>
                        </a:cubicBezTo>
                        <a:cubicBezTo>
                          <a:pt x="1767193" y="2697653"/>
                          <a:pt x="1463754" y="2608210"/>
                          <a:pt x="1348138" y="2646205"/>
                        </a:cubicBezTo>
                        <a:cubicBezTo>
                          <a:pt x="1208445" y="2688937"/>
                          <a:pt x="1081965" y="2606490"/>
                          <a:pt x="948360" y="2646205"/>
                        </a:cubicBezTo>
                        <a:cubicBezTo>
                          <a:pt x="783608" y="2719206"/>
                          <a:pt x="662054" y="2615034"/>
                          <a:pt x="548582" y="2646205"/>
                        </a:cubicBezTo>
                        <a:cubicBezTo>
                          <a:pt x="435911" y="2713632"/>
                          <a:pt x="278354" y="2601514"/>
                          <a:pt x="196778" y="2646205"/>
                        </a:cubicBezTo>
                        <a:cubicBezTo>
                          <a:pt x="100664" y="2585370"/>
                          <a:pt x="-29665" y="2453385"/>
                          <a:pt x="0" y="2205170"/>
                        </a:cubicBezTo>
                        <a:cubicBezTo>
                          <a:pt x="-14824" y="1811900"/>
                          <a:pt x="34861" y="1740117"/>
                          <a:pt x="0" y="1376025"/>
                        </a:cubicBezTo>
                        <a:cubicBezTo>
                          <a:pt x="-49976" y="987563"/>
                          <a:pt x="-1900" y="911766"/>
                          <a:pt x="0" y="441034"/>
                        </a:cubicBezTo>
                        <a:close/>
                      </a:path>
                      <a:path w="5190892" h="2646205" stroke="0" extrusionOk="0">
                        <a:moveTo>
                          <a:pt x="0" y="441034"/>
                        </a:moveTo>
                        <a:cubicBezTo>
                          <a:pt x="26414" y="190768"/>
                          <a:pt x="111347" y="-20126"/>
                          <a:pt x="196778" y="0"/>
                        </a:cubicBezTo>
                        <a:cubicBezTo>
                          <a:pt x="282005" y="-34616"/>
                          <a:pt x="501365" y="59363"/>
                          <a:pt x="644529" y="0"/>
                        </a:cubicBezTo>
                        <a:cubicBezTo>
                          <a:pt x="809484" y="-71565"/>
                          <a:pt x="813835" y="19668"/>
                          <a:pt x="900387" y="0"/>
                        </a:cubicBezTo>
                        <a:cubicBezTo>
                          <a:pt x="974002" y="-19304"/>
                          <a:pt x="1274180" y="67516"/>
                          <a:pt x="1396112" y="0"/>
                        </a:cubicBezTo>
                        <a:cubicBezTo>
                          <a:pt x="1534886" y="-25243"/>
                          <a:pt x="1727227" y="98518"/>
                          <a:pt x="1843863" y="0"/>
                        </a:cubicBezTo>
                        <a:cubicBezTo>
                          <a:pt x="1913247" y="-80634"/>
                          <a:pt x="2183679" y="96384"/>
                          <a:pt x="2339588" y="0"/>
                        </a:cubicBezTo>
                        <a:cubicBezTo>
                          <a:pt x="2502467" y="-113841"/>
                          <a:pt x="2524808" y="86141"/>
                          <a:pt x="2691392" y="0"/>
                        </a:cubicBezTo>
                        <a:cubicBezTo>
                          <a:pt x="2819037" y="-83915"/>
                          <a:pt x="2972402" y="9415"/>
                          <a:pt x="3043197" y="0"/>
                        </a:cubicBezTo>
                        <a:cubicBezTo>
                          <a:pt x="3091473" y="-9516"/>
                          <a:pt x="3229135" y="21534"/>
                          <a:pt x="3347028" y="0"/>
                        </a:cubicBezTo>
                        <a:cubicBezTo>
                          <a:pt x="3452185" y="-45211"/>
                          <a:pt x="3549814" y="59490"/>
                          <a:pt x="3650860" y="0"/>
                        </a:cubicBezTo>
                        <a:cubicBezTo>
                          <a:pt x="3773738" y="-53053"/>
                          <a:pt x="3898600" y="38414"/>
                          <a:pt x="4002665" y="0"/>
                        </a:cubicBezTo>
                        <a:cubicBezTo>
                          <a:pt x="4155976" y="4345"/>
                          <a:pt x="4287192" y="12138"/>
                          <a:pt x="4498389" y="0"/>
                        </a:cubicBezTo>
                        <a:cubicBezTo>
                          <a:pt x="4710775" y="1706"/>
                          <a:pt x="4756962" y="7639"/>
                          <a:pt x="4994114" y="0"/>
                        </a:cubicBezTo>
                        <a:cubicBezTo>
                          <a:pt x="5087661" y="-30418"/>
                          <a:pt x="5194844" y="171004"/>
                          <a:pt x="5190892" y="441034"/>
                        </a:cubicBezTo>
                        <a:cubicBezTo>
                          <a:pt x="5112610" y="902304"/>
                          <a:pt x="5072009" y="1627528"/>
                          <a:pt x="5190892" y="2205171"/>
                        </a:cubicBezTo>
                        <a:cubicBezTo>
                          <a:pt x="5167909" y="2415110"/>
                          <a:pt x="5069032" y="2621027"/>
                          <a:pt x="4994113" y="2646206"/>
                        </a:cubicBezTo>
                        <a:cubicBezTo>
                          <a:pt x="4877962" y="2740631"/>
                          <a:pt x="4719880" y="2530447"/>
                          <a:pt x="4642309" y="2646206"/>
                        </a:cubicBezTo>
                        <a:cubicBezTo>
                          <a:pt x="4610163" y="2761475"/>
                          <a:pt x="4423096" y="2538838"/>
                          <a:pt x="4242531" y="2646206"/>
                        </a:cubicBezTo>
                        <a:cubicBezTo>
                          <a:pt x="4093225" y="2746135"/>
                          <a:pt x="4049059" y="2577677"/>
                          <a:pt x="3938699" y="2646206"/>
                        </a:cubicBezTo>
                        <a:cubicBezTo>
                          <a:pt x="3841017" y="2732220"/>
                          <a:pt x="3652103" y="2495683"/>
                          <a:pt x="3490948" y="2646206"/>
                        </a:cubicBezTo>
                        <a:cubicBezTo>
                          <a:pt x="3324586" y="2762699"/>
                          <a:pt x="3272896" y="2628078"/>
                          <a:pt x="3187117" y="2646206"/>
                        </a:cubicBezTo>
                        <a:cubicBezTo>
                          <a:pt x="3085556" y="2715239"/>
                          <a:pt x="2852376" y="2612377"/>
                          <a:pt x="2739365" y="2646206"/>
                        </a:cubicBezTo>
                        <a:cubicBezTo>
                          <a:pt x="2562018" y="2712179"/>
                          <a:pt x="2512657" y="2643817"/>
                          <a:pt x="2339587" y="2646205"/>
                        </a:cubicBezTo>
                        <a:cubicBezTo>
                          <a:pt x="2172047" y="2657327"/>
                          <a:pt x="2149100" y="2589825"/>
                          <a:pt x="2035756" y="2646205"/>
                        </a:cubicBezTo>
                        <a:cubicBezTo>
                          <a:pt x="1961398" y="2700634"/>
                          <a:pt x="1713992" y="2571761"/>
                          <a:pt x="1635978" y="2646205"/>
                        </a:cubicBezTo>
                        <a:cubicBezTo>
                          <a:pt x="1498827" y="2734339"/>
                          <a:pt x="1412892" y="2589276"/>
                          <a:pt x="1236200" y="2646205"/>
                        </a:cubicBezTo>
                        <a:cubicBezTo>
                          <a:pt x="1058920" y="2684726"/>
                          <a:pt x="876928" y="2574493"/>
                          <a:pt x="740475" y="2646205"/>
                        </a:cubicBezTo>
                        <a:cubicBezTo>
                          <a:pt x="606409" y="2715731"/>
                          <a:pt x="388757" y="2509372"/>
                          <a:pt x="196778" y="2646205"/>
                        </a:cubicBezTo>
                        <a:cubicBezTo>
                          <a:pt x="99733" y="2567075"/>
                          <a:pt x="9484" y="2462252"/>
                          <a:pt x="0" y="2205170"/>
                        </a:cubicBezTo>
                        <a:cubicBezTo>
                          <a:pt x="-33455" y="1889750"/>
                          <a:pt x="21253" y="1725485"/>
                          <a:pt x="0" y="1340744"/>
                        </a:cubicBezTo>
                        <a:cubicBezTo>
                          <a:pt x="-43854" y="921646"/>
                          <a:pt x="-33753" y="821748"/>
                          <a:pt x="0" y="441034"/>
                        </a:cubicBezTo>
                        <a:close/>
                      </a:path>
                      <a:path w="5190892" h="2646205" fill="none" stroke="0" extrusionOk="0">
                        <a:moveTo>
                          <a:pt x="0" y="441034"/>
                        </a:moveTo>
                        <a:cubicBezTo>
                          <a:pt x="12154" y="225744"/>
                          <a:pt x="110529" y="43281"/>
                          <a:pt x="196778" y="0"/>
                        </a:cubicBezTo>
                        <a:cubicBezTo>
                          <a:pt x="350757" y="-747"/>
                          <a:pt x="463735" y="75656"/>
                          <a:pt x="596556" y="0"/>
                        </a:cubicBezTo>
                        <a:cubicBezTo>
                          <a:pt x="727173" y="-110385"/>
                          <a:pt x="803255" y="14760"/>
                          <a:pt x="996334" y="0"/>
                        </a:cubicBezTo>
                        <a:cubicBezTo>
                          <a:pt x="1150001" y="-16188"/>
                          <a:pt x="1196729" y="32110"/>
                          <a:pt x="1300165" y="0"/>
                        </a:cubicBezTo>
                        <a:cubicBezTo>
                          <a:pt x="1411824" y="-33813"/>
                          <a:pt x="1597905" y="61824"/>
                          <a:pt x="1699943" y="0"/>
                        </a:cubicBezTo>
                        <a:cubicBezTo>
                          <a:pt x="1779033" y="-71837"/>
                          <a:pt x="1812510" y="10675"/>
                          <a:pt x="1955801" y="0"/>
                        </a:cubicBezTo>
                        <a:cubicBezTo>
                          <a:pt x="2048889" y="-24841"/>
                          <a:pt x="2277478" y="89926"/>
                          <a:pt x="2355579" y="0"/>
                        </a:cubicBezTo>
                        <a:cubicBezTo>
                          <a:pt x="2466421" y="-70511"/>
                          <a:pt x="2629690" y="44243"/>
                          <a:pt x="2755357" y="0"/>
                        </a:cubicBezTo>
                        <a:cubicBezTo>
                          <a:pt x="2860837" y="-32081"/>
                          <a:pt x="2969214" y="1488"/>
                          <a:pt x="3011215" y="0"/>
                        </a:cubicBezTo>
                        <a:cubicBezTo>
                          <a:pt x="3055761" y="3023"/>
                          <a:pt x="3213037" y="53434"/>
                          <a:pt x="3267073" y="0"/>
                        </a:cubicBezTo>
                        <a:cubicBezTo>
                          <a:pt x="3335044" y="-74102"/>
                          <a:pt x="3450988" y="100305"/>
                          <a:pt x="3570904" y="0"/>
                        </a:cubicBezTo>
                        <a:cubicBezTo>
                          <a:pt x="3716302" y="-62917"/>
                          <a:pt x="3763864" y="48053"/>
                          <a:pt x="3922709" y="0"/>
                        </a:cubicBezTo>
                        <a:cubicBezTo>
                          <a:pt x="4050005" y="-29654"/>
                          <a:pt x="4289237" y="115650"/>
                          <a:pt x="4418434" y="0"/>
                        </a:cubicBezTo>
                        <a:cubicBezTo>
                          <a:pt x="4503951" y="-163559"/>
                          <a:pt x="4727101" y="160450"/>
                          <a:pt x="4994114" y="0"/>
                        </a:cubicBezTo>
                        <a:cubicBezTo>
                          <a:pt x="5057831" y="-119940"/>
                          <a:pt x="5179680" y="167609"/>
                          <a:pt x="5190892" y="441034"/>
                        </a:cubicBezTo>
                        <a:cubicBezTo>
                          <a:pt x="5217172" y="1190672"/>
                          <a:pt x="5091141" y="1686405"/>
                          <a:pt x="5190892" y="2205171"/>
                        </a:cubicBezTo>
                        <a:cubicBezTo>
                          <a:pt x="5193427" y="2430052"/>
                          <a:pt x="5113001" y="2644226"/>
                          <a:pt x="4994113" y="2646206"/>
                        </a:cubicBezTo>
                        <a:cubicBezTo>
                          <a:pt x="4788632" y="2776351"/>
                          <a:pt x="4637722" y="2666252"/>
                          <a:pt x="4498389" y="2646206"/>
                        </a:cubicBezTo>
                        <a:cubicBezTo>
                          <a:pt x="4365390" y="2653246"/>
                          <a:pt x="4287860" y="2616302"/>
                          <a:pt x="4098611" y="2646206"/>
                        </a:cubicBezTo>
                        <a:cubicBezTo>
                          <a:pt x="3894691" y="2661152"/>
                          <a:pt x="3898523" y="2633321"/>
                          <a:pt x="3794779" y="2646206"/>
                        </a:cubicBezTo>
                        <a:cubicBezTo>
                          <a:pt x="3683722" y="2672088"/>
                          <a:pt x="3504570" y="2582369"/>
                          <a:pt x="3395001" y="2646206"/>
                        </a:cubicBezTo>
                        <a:cubicBezTo>
                          <a:pt x="3292668" y="2657705"/>
                          <a:pt x="3090072" y="2668000"/>
                          <a:pt x="2947250" y="2646206"/>
                        </a:cubicBezTo>
                        <a:cubicBezTo>
                          <a:pt x="2828895" y="2660740"/>
                          <a:pt x="2767701" y="2595254"/>
                          <a:pt x="2691392" y="2646206"/>
                        </a:cubicBezTo>
                        <a:cubicBezTo>
                          <a:pt x="2604760" y="2687876"/>
                          <a:pt x="2395272" y="2627627"/>
                          <a:pt x="2195668" y="2646205"/>
                        </a:cubicBezTo>
                        <a:cubicBezTo>
                          <a:pt x="2001059" y="2641122"/>
                          <a:pt x="1908161" y="2601168"/>
                          <a:pt x="1843863" y="2646205"/>
                        </a:cubicBezTo>
                        <a:cubicBezTo>
                          <a:pt x="1731711" y="2687625"/>
                          <a:pt x="1472089" y="2583732"/>
                          <a:pt x="1348138" y="2646205"/>
                        </a:cubicBezTo>
                        <a:cubicBezTo>
                          <a:pt x="1222587" y="2738858"/>
                          <a:pt x="1100139" y="2614379"/>
                          <a:pt x="948360" y="2646205"/>
                        </a:cubicBezTo>
                        <a:cubicBezTo>
                          <a:pt x="803215" y="2694073"/>
                          <a:pt x="660028" y="2595804"/>
                          <a:pt x="548582" y="2646205"/>
                        </a:cubicBezTo>
                        <a:cubicBezTo>
                          <a:pt x="434553" y="2713799"/>
                          <a:pt x="273141" y="2583173"/>
                          <a:pt x="196778" y="2646205"/>
                        </a:cubicBezTo>
                        <a:cubicBezTo>
                          <a:pt x="62804" y="2572738"/>
                          <a:pt x="31096" y="2443888"/>
                          <a:pt x="0" y="2205170"/>
                        </a:cubicBezTo>
                        <a:cubicBezTo>
                          <a:pt x="-9249" y="1798553"/>
                          <a:pt x="48830" y="1729891"/>
                          <a:pt x="0" y="1376025"/>
                        </a:cubicBezTo>
                        <a:cubicBezTo>
                          <a:pt x="-62795" y="1014046"/>
                          <a:pt x="-5307" y="882497"/>
                          <a:pt x="0" y="441034"/>
                        </a:cubicBezTo>
                        <a:close/>
                      </a:path>
                    </a:pathLst>
                  </a:custGeom>
                  <ask:type>
                    <ask:lineSketchNone/>
                  </ask:type>
                </ask:lineSketchStyleProps>
              </a:ext>
            </a:extLst>
          </a:ln>
          <a:effectLst/>
        </p:spPr>
        <p:txBody>
          <a:bodyPr rtlCol="0" anchor="ctr"/>
          <a:lstStyle/>
          <a:p>
            <a:pPr lvl="0" algn="just">
              <a:defRPr/>
            </a:pPr>
            <a:r>
              <a:rPr lang="vi-VN" sz="4000" b="1" kern="0" dirty="0">
                <a:solidFill>
                  <a:srgbClr val="FF0000"/>
                </a:solidFill>
                <a:latin typeface="Calibri" panose="020F0502020204030204" pitchFamily="34" charset="0"/>
                <a:ea typeface="微软雅黑"/>
                <a:cs typeface="Calibri" panose="020F0502020204030204" pitchFamily="34" charset="0"/>
              </a:rPr>
              <a:t>Vì nhiều trẻ em bị xâm hại bởi chính người quen, thân của trẻ.</a:t>
            </a:r>
            <a:endParaRPr kumimoji="0" lang="en-US" sz="4000" b="1" i="0" u="none" strike="noStrike" kern="0" cap="none" spc="0" normalizeH="0" baseline="0" noProof="0" dirty="0">
              <a:ln>
                <a:noFill/>
              </a:ln>
              <a:solidFill>
                <a:srgbClr val="FF0000"/>
              </a:solidFill>
              <a:effectLst/>
              <a:uLnTx/>
              <a:uFillTx/>
              <a:latin typeface="Calibri" panose="020F0502020204030204" pitchFamily="34" charset="0"/>
              <a:ea typeface="微软雅黑"/>
              <a:cs typeface="Calibri" panose="020F0502020204030204" pitchFamily="34" charset="0"/>
            </a:endParaRPr>
          </a:p>
        </p:txBody>
      </p:sp>
    </p:spTree>
    <p:extLst>
      <p:ext uri="{BB962C8B-B14F-4D97-AF65-F5344CB8AC3E}">
        <p14:creationId xmlns:p14="http://schemas.microsoft.com/office/powerpoint/2010/main" val="111042812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8" descr="A yellow wood floor with blue sky and clouds&#10;&#10;Description automatically generated">
            <a:extLst>
              <a:ext uri="{FF2B5EF4-FFF2-40B4-BE49-F238E27FC236}">
                <a16:creationId xmlns:a16="http://schemas.microsoft.com/office/drawing/2014/main" id="{D9F2F6B7-7A7A-1F8C-3EC0-7F8E76838408}"/>
              </a:ext>
            </a:extLst>
          </p:cNvPr>
          <p:cNvPicPr>
            <a:picLocks noChangeAspect="1"/>
          </p:cNvPicPr>
          <p:nvPr/>
        </p:nvPicPr>
        <p:blipFill>
          <a:blip r:embed="rId3">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2" name="Rectangle: Rounded Corners 1">
            <a:extLst>
              <a:ext uri="{FF2B5EF4-FFF2-40B4-BE49-F238E27FC236}">
                <a16:creationId xmlns:a16="http://schemas.microsoft.com/office/drawing/2014/main" id="{97728F7B-D49A-A03A-7871-EA5C3C093605}"/>
              </a:ext>
            </a:extLst>
          </p:cNvPr>
          <p:cNvSpPr/>
          <p:nvPr/>
        </p:nvSpPr>
        <p:spPr>
          <a:xfrm>
            <a:off x="447040" y="355600"/>
            <a:ext cx="11155680" cy="622808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12B55"/>
              </a:solidFill>
              <a:effectLst/>
              <a:uLnTx/>
              <a:uFillTx/>
              <a:latin typeface="Arial"/>
              <a:ea typeface="+mn-ea"/>
              <a:cs typeface="+mn-cs"/>
            </a:endParaRPr>
          </a:p>
        </p:txBody>
      </p:sp>
      <p:pic>
        <p:nvPicPr>
          <p:cNvPr id="7" name="Picture 6">
            <a:extLst>
              <a:ext uri="{FF2B5EF4-FFF2-40B4-BE49-F238E27FC236}">
                <a16:creationId xmlns:a16="http://schemas.microsoft.com/office/drawing/2014/main" id="{2DFEE4A8-2F61-3DC5-3C4D-B53793AB4118}"/>
              </a:ext>
            </a:extLst>
          </p:cNvPr>
          <p:cNvPicPr>
            <a:picLocks noChangeAspect="1"/>
          </p:cNvPicPr>
          <p:nvPr/>
        </p:nvPicPr>
        <p:blipFill>
          <a:blip r:embed="rId4"/>
          <a:stretch>
            <a:fillRect/>
          </a:stretch>
        </p:blipFill>
        <p:spPr>
          <a:xfrm>
            <a:off x="3210560" y="454949"/>
            <a:ext cx="6390640" cy="860275"/>
          </a:xfrm>
          <a:prstGeom prst="rect">
            <a:avLst/>
          </a:prstGeom>
        </p:spPr>
      </p:pic>
      <p:pic>
        <p:nvPicPr>
          <p:cNvPr id="5" name="Picture 4">
            <a:extLst>
              <a:ext uri="{FF2B5EF4-FFF2-40B4-BE49-F238E27FC236}">
                <a16:creationId xmlns:a16="http://schemas.microsoft.com/office/drawing/2014/main" id="{9CFB2394-037C-5327-4400-71B25DC22565}"/>
              </a:ext>
            </a:extLst>
          </p:cNvPr>
          <p:cNvPicPr>
            <a:picLocks noChangeAspect="1"/>
          </p:cNvPicPr>
          <p:nvPr/>
        </p:nvPicPr>
        <p:blipFill>
          <a:blip r:embed="rId5"/>
          <a:stretch>
            <a:fillRect/>
          </a:stretch>
        </p:blipFill>
        <p:spPr>
          <a:xfrm>
            <a:off x="750887" y="2557462"/>
            <a:ext cx="3781425" cy="2657475"/>
          </a:xfrm>
          <a:prstGeom prst="rect">
            <a:avLst/>
          </a:prstGeom>
        </p:spPr>
      </p:pic>
      <p:pic>
        <p:nvPicPr>
          <p:cNvPr id="10" name="Picture 9">
            <a:extLst>
              <a:ext uri="{FF2B5EF4-FFF2-40B4-BE49-F238E27FC236}">
                <a16:creationId xmlns:a16="http://schemas.microsoft.com/office/drawing/2014/main" id="{257ABFB8-EE6E-7875-AB0A-D241EF6EC47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59902" y="2194560"/>
            <a:ext cx="1391979" cy="1178560"/>
          </a:xfrm>
          <a:prstGeom prst="rect">
            <a:avLst/>
          </a:prstGeom>
        </p:spPr>
      </p:pic>
      <p:sp>
        <p:nvSpPr>
          <p:cNvPr id="11" name="Flowchart: Alternate Process 4">
            <a:extLst>
              <a:ext uri="{FF2B5EF4-FFF2-40B4-BE49-F238E27FC236}">
                <a16:creationId xmlns:a16="http://schemas.microsoft.com/office/drawing/2014/main" id="{40C46CA4-9E24-1456-0043-E012F1F97AD9}"/>
              </a:ext>
            </a:extLst>
          </p:cNvPr>
          <p:cNvSpPr/>
          <p:nvPr/>
        </p:nvSpPr>
        <p:spPr>
          <a:xfrm>
            <a:off x="5303520" y="2702560"/>
            <a:ext cx="5842000" cy="2123439"/>
          </a:xfrm>
          <a:prstGeom prst="roundRect">
            <a:avLst/>
          </a:prstGeom>
          <a:solidFill>
            <a:sysClr val="window" lastClr="FFFFFF"/>
          </a:solidFill>
          <a:ln w="76200" cap="flat" cmpd="sng" algn="ctr">
            <a:solidFill>
              <a:srgbClr val="FFC000"/>
            </a:solidFill>
            <a:prstDash val="sysDot"/>
            <a:miter lim="800000"/>
            <a:extLst>
              <a:ext uri="{C807C97D-BFC1-408E-A445-0C87EB9F89A2}">
                <ask:lineSketchStyleProps xmlns:ask="http://schemas.microsoft.com/office/drawing/2018/sketchyshapes" sd="1487734217">
                  <a:custGeom>
                    <a:avLst/>
                    <a:gdLst>
                      <a:gd name="connsiteX0" fmla="*/ 0 w 5190892"/>
                      <a:gd name="connsiteY0" fmla="*/ 441034 h 2646205"/>
                      <a:gd name="connsiteX1" fmla="*/ 196778 w 5190892"/>
                      <a:gd name="connsiteY1" fmla="*/ 0 h 2646205"/>
                      <a:gd name="connsiteX2" fmla="*/ 596556 w 5190892"/>
                      <a:gd name="connsiteY2" fmla="*/ 0 h 2646205"/>
                      <a:gd name="connsiteX3" fmla="*/ 996334 w 5190892"/>
                      <a:gd name="connsiteY3" fmla="*/ 0 h 2646205"/>
                      <a:gd name="connsiteX4" fmla="*/ 1300165 w 5190892"/>
                      <a:gd name="connsiteY4" fmla="*/ 0 h 2646205"/>
                      <a:gd name="connsiteX5" fmla="*/ 1699943 w 5190892"/>
                      <a:gd name="connsiteY5" fmla="*/ 0 h 2646205"/>
                      <a:gd name="connsiteX6" fmla="*/ 1955801 w 5190892"/>
                      <a:gd name="connsiteY6" fmla="*/ 0 h 2646205"/>
                      <a:gd name="connsiteX7" fmla="*/ 2355579 w 5190892"/>
                      <a:gd name="connsiteY7" fmla="*/ 0 h 2646205"/>
                      <a:gd name="connsiteX8" fmla="*/ 2755357 w 5190892"/>
                      <a:gd name="connsiteY8" fmla="*/ 0 h 2646205"/>
                      <a:gd name="connsiteX9" fmla="*/ 3011215 w 5190892"/>
                      <a:gd name="connsiteY9" fmla="*/ 0 h 2646205"/>
                      <a:gd name="connsiteX10" fmla="*/ 3267073 w 5190892"/>
                      <a:gd name="connsiteY10" fmla="*/ 0 h 2646205"/>
                      <a:gd name="connsiteX11" fmla="*/ 3570904 w 5190892"/>
                      <a:gd name="connsiteY11" fmla="*/ 0 h 2646205"/>
                      <a:gd name="connsiteX12" fmla="*/ 3922709 w 5190892"/>
                      <a:gd name="connsiteY12" fmla="*/ 0 h 2646205"/>
                      <a:gd name="connsiteX13" fmla="*/ 4418434 w 5190892"/>
                      <a:gd name="connsiteY13" fmla="*/ 0 h 2646205"/>
                      <a:gd name="connsiteX14" fmla="*/ 4994114 w 5190892"/>
                      <a:gd name="connsiteY14" fmla="*/ 0 h 2646205"/>
                      <a:gd name="connsiteX15" fmla="*/ 5190892 w 5190892"/>
                      <a:gd name="connsiteY15" fmla="*/ 441034 h 2646205"/>
                      <a:gd name="connsiteX16" fmla="*/ 5190892 w 5190892"/>
                      <a:gd name="connsiteY16" fmla="*/ 2205171 h 2646205"/>
                      <a:gd name="connsiteX17" fmla="*/ 4994113 w 5190892"/>
                      <a:gd name="connsiteY17" fmla="*/ 2646206 h 2646205"/>
                      <a:gd name="connsiteX18" fmla="*/ 4498389 w 5190892"/>
                      <a:gd name="connsiteY18" fmla="*/ 2646206 h 2646205"/>
                      <a:gd name="connsiteX19" fmla="*/ 4098611 w 5190892"/>
                      <a:gd name="connsiteY19" fmla="*/ 2646206 h 2646205"/>
                      <a:gd name="connsiteX20" fmla="*/ 3794779 w 5190892"/>
                      <a:gd name="connsiteY20" fmla="*/ 2646206 h 2646205"/>
                      <a:gd name="connsiteX21" fmla="*/ 3395001 w 5190892"/>
                      <a:gd name="connsiteY21" fmla="*/ 2646206 h 2646205"/>
                      <a:gd name="connsiteX22" fmla="*/ 2947250 w 5190892"/>
                      <a:gd name="connsiteY22" fmla="*/ 2646206 h 2646205"/>
                      <a:gd name="connsiteX23" fmla="*/ 2691392 w 5190892"/>
                      <a:gd name="connsiteY23" fmla="*/ 2646206 h 2646205"/>
                      <a:gd name="connsiteX24" fmla="*/ 2195668 w 5190892"/>
                      <a:gd name="connsiteY24" fmla="*/ 2646205 h 2646205"/>
                      <a:gd name="connsiteX25" fmla="*/ 1843863 w 5190892"/>
                      <a:gd name="connsiteY25" fmla="*/ 2646205 h 2646205"/>
                      <a:gd name="connsiteX26" fmla="*/ 1348138 w 5190892"/>
                      <a:gd name="connsiteY26" fmla="*/ 2646205 h 2646205"/>
                      <a:gd name="connsiteX27" fmla="*/ 948360 w 5190892"/>
                      <a:gd name="connsiteY27" fmla="*/ 2646205 h 2646205"/>
                      <a:gd name="connsiteX28" fmla="*/ 548582 w 5190892"/>
                      <a:gd name="connsiteY28" fmla="*/ 2646205 h 2646205"/>
                      <a:gd name="connsiteX29" fmla="*/ 196778 w 5190892"/>
                      <a:gd name="connsiteY29" fmla="*/ 2646205 h 2646205"/>
                      <a:gd name="connsiteX30" fmla="*/ 0 w 5190892"/>
                      <a:gd name="connsiteY30" fmla="*/ 2205170 h 2646205"/>
                      <a:gd name="connsiteX31" fmla="*/ 0 w 5190892"/>
                      <a:gd name="connsiteY31" fmla="*/ 1376025 h 2646205"/>
                      <a:gd name="connsiteX32" fmla="*/ 0 w 5190892"/>
                      <a:gd name="connsiteY32" fmla="*/ 441034 h 2646205"/>
                      <a:gd name="connsiteX0" fmla="*/ 0 w 5190892"/>
                      <a:gd name="connsiteY0" fmla="*/ 441034 h 2646205"/>
                      <a:gd name="connsiteX1" fmla="*/ 196778 w 5190892"/>
                      <a:gd name="connsiteY1" fmla="*/ 0 h 2646205"/>
                      <a:gd name="connsiteX2" fmla="*/ 644529 w 5190892"/>
                      <a:gd name="connsiteY2" fmla="*/ 0 h 2646205"/>
                      <a:gd name="connsiteX3" fmla="*/ 900387 w 5190892"/>
                      <a:gd name="connsiteY3" fmla="*/ 0 h 2646205"/>
                      <a:gd name="connsiteX4" fmla="*/ 1396112 w 5190892"/>
                      <a:gd name="connsiteY4" fmla="*/ 0 h 2646205"/>
                      <a:gd name="connsiteX5" fmla="*/ 1843863 w 5190892"/>
                      <a:gd name="connsiteY5" fmla="*/ 0 h 2646205"/>
                      <a:gd name="connsiteX6" fmla="*/ 2339588 w 5190892"/>
                      <a:gd name="connsiteY6" fmla="*/ 0 h 2646205"/>
                      <a:gd name="connsiteX7" fmla="*/ 2691392 w 5190892"/>
                      <a:gd name="connsiteY7" fmla="*/ 0 h 2646205"/>
                      <a:gd name="connsiteX8" fmla="*/ 3043197 w 5190892"/>
                      <a:gd name="connsiteY8" fmla="*/ 0 h 2646205"/>
                      <a:gd name="connsiteX9" fmla="*/ 3347028 w 5190892"/>
                      <a:gd name="connsiteY9" fmla="*/ 0 h 2646205"/>
                      <a:gd name="connsiteX10" fmla="*/ 3650860 w 5190892"/>
                      <a:gd name="connsiteY10" fmla="*/ 0 h 2646205"/>
                      <a:gd name="connsiteX11" fmla="*/ 4002665 w 5190892"/>
                      <a:gd name="connsiteY11" fmla="*/ 0 h 2646205"/>
                      <a:gd name="connsiteX12" fmla="*/ 4498389 w 5190892"/>
                      <a:gd name="connsiteY12" fmla="*/ 0 h 2646205"/>
                      <a:gd name="connsiteX13" fmla="*/ 4994114 w 5190892"/>
                      <a:gd name="connsiteY13" fmla="*/ 0 h 2646205"/>
                      <a:gd name="connsiteX14" fmla="*/ 5190892 w 5190892"/>
                      <a:gd name="connsiteY14" fmla="*/ 441034 h 2646205"/>
                      <a:gd name="connsiteX15" fmla="*/ 5190892 w 5190892"/>
                      <a:gd name="connsiteY15" fmla="*/ 2205171 h 2646205"/>
                      <a:gd name="connsiteX16" fmla="*/ 4994113 w 5190892"/>
                      <a:gd name="connsiteY16" fmla="*/ 2646206 h 2646205"/>
                      <a:gd name="connsiteX17" fmla="*/ 4642309 w 5190892"/>
                      <a:gd name="connsiteY17" fmla="*/ 2646206 h 2646205"/>
                      <a:gd name="connsiteX18" fmla="*/ 4242531 w 5190892"/>
                      <a:gd name="connsiteY18" fmla="*/ 2646206 h 2646205"/>
                      <a:gd name="connsiteX19" fmla="*/ 3938699 w 5190892"/>
                      <a:gd name="connsiteY19" fmla="*/ 2646206 h 2646205"/>
                      <a:gd name="connsiteX20" fmla="*/ 3490948 w 5190892"/>
                      <a:gd name="connsiteY20" fmla="*/ 2646206 h 2646205"/>
                      <a:gd name="connsiteX21" fmla="*/ 3187117 w 5190892"/>
                      <a:gd name="connsiteY21" fmla="*/ 2646206 h 2646205"/>
                      <a:gd name="connsiteX22" fmla="*/ 2739365 w 5190892"/>
                      <a:gd name="connsiteY22" fmla="*/ 2646206 h 2646205"/>
                      <a:gd name="connsiteX23" fmla="*/ 2339587 w 5190892"/>
                      <a:gd name="connsiteY23" fmla="*/ 2646205 h 2646205"/>
                      <a:gd name="connsiteX24" fmla="*/ 2035756 w 5190892"/>
                      <a:gd name="connsiteY24" fmla="*/ 2646205 h 2646205"/>
                      <a:gd name="connsiteX25" fmla="*/ 1635978 w 5190892"/>
                      <a:gd name="connsiteY25" fmla="*/ 2646205 h 2646205"/>
                      <a:gd name="connsiteX26" fmla="*/ 1236200 w 5190892"/>
                      <a:gd name="connsiteY26" fmla="*/ 2646205 h 2646205"/>
                      <a:gd name="connsiteX27" fmla="*/ 740475 w 5190892"/>
                      <a:gd name="connsiteY27" fmla="*/ 2646205 h 2646205"/>
                      <a:gd name="connsiteX28" fmla="*/ 196778 w 5190892"/>
                      <a:gd name="connsiteY28" fmla="*/ 2646205 h 2646205"/>
                      <a:gd name="connsiteX29" fmla="*/ 0 w 5190892"/>
                      <a:gd name="connsiteY29" fmla="*/ 2205170 h 2646205"/>
                      <a:gd name="connsiteX30" fmla="*/ 0 w 5190892"/>
                      <a:gd name="connsiteY30" fmla="*/ 1340744 h 2646205"/>
                      <a:gd name="connsiteX31" fmla="*/ 0 w 5190892"/>
                      <a:gd name="connsiteY31" fmla="*/ 441034 h 2646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190892" h="2646205" fill="none" extrusionOk="0">
                        <a:moveTo>
                          <a:pt x="0" y="441034"/>
                        </a:moveTo>
                        <a:cubicBezTo>
                          <a:pt x="4693" y="245763"/>
                          <a:pt x="46031" y="56921"/>
                          <a:pt x="196778" y="0"/>
                        </a:cubicBezTo>
                        <a:cubicBezTo>
                          <a:pt x="354275" y="-23152"/>
                          <a:pt x="478482" y="73543"/>
                          <a:pt x="596556" y="0"/>
                        </a:cubicBezTo>
                        <a:cubicBezTo>
                          <a:pt x="729545" y="-69980"/>
                          <a:pt x="817027" y="6136"/>
                          <a:pt x="996334" y="0"/>
                        </a:cubicBezTo>
                        <a:cubicBezTo>
                          <a:pt x="1144333" y="-25139"/>
                          <a:pt x="1190208" y="36351"/>
                          <a:pt x="1300165" y="0"/>
                        </a:cubicBezTo>
                        <a:cubicBezTo>
                          <a:pt x="1411364" y="-44985"/>
                          <a:pt x="1620317" y="93938"/>
                          <a:pt x="1699943" y="0"/>
                        </a:cubicBezTo>
                        <a:cubicBezTo>
                          <a:pt x="1786736" y="-91105"/>
                          <a:pt x="1827772" y="29469"/>
                          <a:pt x="1955801" y="0"/>
                        </a:cubicBezTo>
                        <a:cubicBezTo>
                          <a:pt x="2086545" y="-44927"/>
                          <a:pt x="2238884" y="67353"/>
                          <a:pt x="2355579" y="0"/>
                        </a:cubicBezTo>
                        <a:cubicBezTo>
                          <a:pt x="2463703" y="-73977"/>
                          <a:pt x="2641360" y="30172"/>
                          <a:pt x="2755357" y="0"/>
                        </a:cubicBezTo>
                        <a:cubicBezTo>
                          <a:pt x="2868903" y="-28454"/>
                          <a:pt x="2957433" y="-10789"/>
                          <a:pt x="3011215" y="0"/>
                        </a:cubicBezTo>
                        <a:cubicBezTo>
                          <a:pt x="3053904" y="-6931"/>
                          <a:pt x="3211135" y="43975"/>
                          <a:pt x="3267073" y="0"/>
                        </a:cubicBezTo>
                        <a:cubicBezTo>
                          <a:pt x="3317124" y="-37666"/>
                          <a:pt x="3412476" y="69578"/>
                          <a:pt x="3570904" y="0"/>
                        </a:cubicBezTo>
                        <a:cubicBezTo>
                          <a:pt x="3687811" y="-77697"/>
                          <a:pt x="3767746" y="22637"/>
                          <a:pt x="3922709" y="0"/>
                        </a:cubicBezTo>
                        <a:cubicBezTo>
                          <a:pt x="4081155" y="-73983"/>
                          <a:pt x="4265801" y="112184"/>
                          <a:pt x="4418434" y="0"/>
                        </a:cubicBezTo>
                        <a:cubicBezTo>
                          <a:pt x="4582596" y="-153354"/>
                          <a:pt x="4818207" y="158695"/>
                          <a:pt x="4994114" y="0"/>
                        </a:cubicBezTo>
                        <a:cubicBezTo>
                          <a:pt x="5068881" y="-52655"/>
                          <a:pt x="5167775" y="106555"/>
                          <a:pt x="5190892" y="441034"/>
                        </a:cubicBezTo>
                        <a:cubicBezTo>
                          <a:pt x="5135090" y="1184710"/>
                          <a:pt x="5192787" y="1617405"/>
                          <a:pt x="5190892" y="2205171"/>
                        </a:cubicBezTo>
                        <a:cubicBezTo>
                          <a:pt x="5184803" y="2435894"/>
                          <a:pt x="5100504" y="2658367"/>
                          <a:pt x="4994113" y="2646206"/>
                        </a:cubicBezTo>
                        <a:cubicBezTo>
                          <a:pt x="4763102" y="2789597"/>
                          <a:pt x="4627280" y="2610835"/>
                          <a:pt x="4498389" y="2646206"/>
                        </a:cubicBezTo>
                        <a:cubicBezTo>
                          <a:pt x="4336578" y="2662128"/>
                          <a:pt x="4310055" y="2637721"/>
                          <a:pt x="4098611" y="2646206"/>
                        </a:cubicBezTo>
                        <a:cubicBezTo>
                          <a:pt x="3906732" y="2669586"/>
                          <a:pt x="3905701" y="2633906"/>
                          <a:pt x="3794779" y="2646206"/>
                        </a:cubicBezTo>
                        <a:cubicBezTo>
                          <a:pt x="3685378" y="2669544"/>
                          <a:pt x="3506618" y="2600575"/>
                          <a:pt x="3395001" y="2646206"/>
                        </a:cubicBezTo>
                        <a:cubicBezTo>
                          <a:pt x="3290587" y="2658553"/>
                          <a:pt x="3095020" y="2647289"/>
                          <a:pt x="2947250" y="2646206"/>
                        </a:cubicBezTo>
                        <a:cubicBezTo>
                          <a:pt x="2820494" y="2649357"/>
                          <a:pt x="2784293" y="2578885"/>
                          <a:pt x="2691392" y="2646206"/>
                        </a:cubicBezTo>
                        <a:cubicBezTo>
                          <a:pt x="2617587" y="2690191"/>
                          <a:pt x="2407266" y="2617704"/>
                          <a:pt x="2195668" y="2646205"/>
                        </a:cubicBezTo>
                        <a:cubicBezTo>
                          <a:pt x="1988773" y="2641280"/>
                          <a:pt x="1924807" y="2590355"/>
                          <a:pt x="1843863" y="2646205"/>
                        </a:cubicBezTo>
                        <a:cubicBezTo>
                          <a:pt x="1767193" y="2697653"/>
                          <a:pt x="1463754" y="2608210"/>
                          <a:pt x="1348138" y="2646205"/>
                        </a:cubicBezTo>
                        <a:cubicBezTo>
                          <a:pt x="1208445" y="2688937"/>
                          <a:pt x="1081965" y="2606490"/>
                          <a:pt x="948360" y="2646205"/>
                        </a:cubicBezTo>
                        <a:cubicBezTo>
                          <a:pt x="783608" y="2719206"/>
                          <a:pt x="662054" y="2615034"/>
                          <a:pt x="548582" y="2646205"/>
                        </a:cubicBezTo>
                        <a:cubicBezTo>
                          <a:pt x="435911" y="2713632"/>
                          <a:pt x="278354" y="2601514"/>
                          <a:pt x="196778" y="2646205"/>
                        </a:cubicBezTo>
                        <a:cubicBezTo>
                          <a:pt x="100664" y="2585370"/>
                          <a:pt x="-29665" y="2453385"/>
                          <a:pt x="0" y="2205170"/>
                        </a:cubicBezTo>
                        <a:cubicBezTo>
                          <a:pt x="-14824" y="1811900"/>
                          <a:pt x="34861" y="1740117"/>
                          <a:pt x="0" y="1376025"/>
                        </a:cubicBezTo>
                        <a:cubicBezTo>
                          <a:pt x="-49976" y="987563"/>
                          <a:pt x="-1900" y="911766"/>
                          <a:pt x="0" y="441034"/>
                        </a:cubicBezTo>
                        <a:close/>
                      </a:path>
                      <a:path w="5190892" h="2646205" stroke="0" extrusionOk="0">
                        <a:moveTo>
                          <a:pt x="0" y="441034"/>
                        </a:moveTo>
                        <a:cubicBezTo>
                          <a:pt x="26414" y="190768"/>
                          <a:pt x="111347" y="-20126"/>
                          <a:pt x="196778" y="0"/>
                        </a:cubicBezTo>
                        <a:cubicBezTo>
                          <a:pt x="282005" y="-34616"/>
                          <a:pt x="501365" y="59363"/>
                          <a:pt x="644529" y="0"/>
                        </a:cubicBezTo>
                        <a:cubicBezTo>
                          <a:pt x="809484" y="-71565"/>
                          <a:pt x="813835" y="19668"/>
                          <a:pt x="900387" y="0"/>
                        </a:cubicBezTo>
                        <a:cubicBezTo>
                          <a:pt x="974002" y="-19304"/>
                          <a:pt x="1274180" y="67516"/>
                          <a:pt x="1396112" y="0"/>
                        </a:cubicBezTo>
                        <a:cubicBezTo>
                          <a:pt x="1534886" y="-25243"/>
                          <a:pt x="1727227" y="98518"/>
                          <a:pt x="1843863" y="0"/>
                        </a:cubicBezTo>
                        <a:cubicBezTo>
                          <a:pt x="1913247" y="-80634"/>
                          <a:pt x="2183679" y="96384"/>
                          <a:pt x="2339588" y="0"/>
                        </a:cubicBezTo>
                        <a:cubicBezTo>
                          <a:pt x="2502467" y="-113841"/>
                          <a:pt x="2524808" y="86141"/>
                          <a:pt x="2691392" y="0"/>
                        </a:cubicBezTo>
                        <a:cubicBezTo>
                          <a:pt x="2819037" y="-83915"/>
                          <a:pt x="2972402" y="9415"/>
                          <a:pt x="3043197" y="0"/>
                        </a:cubicBezTo>
                        <a:cubicBezTo>
                          <a:pt x="3091473" y="-9516"/>
                          <a:pt x="3229135" y="21534"/>
                          <a:pt x="3347028" y="0"/>
                        </a:cubicBezTo>
                        <a:cubicBezTo>
                          <a:pt x="3452185" y="-45211"/>
                          <a:pt x="3549814" y="59490"/>
                          <a:pt x="3650860" y="0"/>
                        </a:cubicBezTo>
                        <a:cubicBezTo>
                          <a:pt x="3773738" y="-53053"/>
                          <a:pt x="3898600" y="38414"/>
                          <a:pt x="4002665" y="0"/>
                        </a:cubicBezTo>
                        <a:cubicBezTo>
                          <a:pt x="4155976" y="4345"/>
                          <a:pt x="4287192" y="12138"/>
                          <a:pt x="4498389" y="0"/>
                        </a:cubicBezTo>
                        <a:cubicBezTo>
                          <a:pt x="4710775" y="1706"/>
                          <a:pt x="4756962" y="7639"/>
                          <a:pt x="4994114" y="0"/>
                        </a:cubicBezTo>
                        <a:cubicBezTo>
                          <a:pt x="5087661" y="-30418"/>
                          <a:pt x="5194844" y="171004"/>
                          <a:pt x="5190892" y="441034"/>
                        </a:cubicBezTo>
                        <a:cubicBezTo>
                          <a:pt x="5112610" y="902304"/>
                          <a:pt x="5072009" y="1627528"/>
                          <a:pt x="5190892" y="2205171"/>
                        </a:cubicBezTo>
                        <a:cubicBezTo>
                          <a:pt x="5167909" y="2415110"/>
                          <a:pt x="5069032" y="2621027"/>
                          <a:pt x="4994113" y="2646206"/>
                        </a:cubicBezTo>
                        <a:cubicBezTo>
                          <a:pt x="4877962" y="2740631"/>
                          <a:pt x="4719880" y="2530447"/>
                          <a:pt x="4642309" y="2646206"/>
                        </a:cubicBezTo>
                        <a:cubicBezTo>
                          <a:pt x="4610163" y="2761475"/>
                          <a:pt x="4423096" y="2538838"/>
                          <a:pt x="4242531" y="2646206"/>
                        </a:cubicBezTo>
                        <a:cubicBezTo>
                          <a:pt x="4093225" y="2746135"/>
                          <a:pt x="4049059" y="2577677"/>
                          <a:pt x="3938699" y="2646206"/>
                        </a:cubicBezTo>
                        <a:cubicBezTo>
                          <a:pt x="3841017" y="2732220"/>
                          <a:pt x="3652103" y="2495683"/>
                          <a:pt x="3490948" y="2646206"/>
                        </a:cubicBezTo>
                        <a:cubicBezTo>
                          <a:pt x="3324586" y="2762699"/>
                          <a:pt x="3272896" y="2628078"/>
                          <a:pt x="3187117" y="2646206"/>
                        </a:cubicBezTo>
                        <a:cubicBezTo>
                          <a:pt x="3085556" y="2715239"/>
                          <a:pt x="2852376" y="2612377"/>
                          <a:pt x="2739365" y="2646206"/>
                        </a:cubicBezTo>
                        <a:cubicBezTo>
                          <a:pt x="2562018" y="2712179"/>
                          <a:pt x="2512657" y="2643817"/>
                          <a:pt x="2339587" y="2646205"/>
                        </a:cubicBezTo>
                        <a:cubicBezTo>
                          <a:pt x="2172047" y="2657327"/>
                          <a:pt x="2149100" y="2589825"/>
                          <a:pt x="2035756" y="2646205"/>
                        </a:cubicBezTo>
                        <a:cubicBezTo>
                          <a:pt x="1961398" y="2700634"/>
                          <a:pt x="1713992" y="2571761"/>
                          <a:pt x="1635978" y="2646205"/>
                        </a:cubicBezTo>
                        <a:cubicBezTo>
                          <a:pt x="1498827" y="2734339"/>
                          <a:pt x="1412892" y="2589276"/>
                          <a:pt x="1236200" y="2646205"/>
                        </a:cubicBezTo>
                        <a:cubicBezTo>
                          <a:pt x="1058920" y="2684726"/>
                          <a:pt x="876928" y="2574493"/>
                          <a:pt x="740475" y="2646205"/>
                        </a:cubicBezTo>
                        <a:cubicBezTo>
                          <a:pt x="606409" y="2715731"/>
                          <a:pt x="388757" y="2509372"/>
                          <a:pt x="196778" y="2646205"/>
                        </a:cubicBezTo>
                        <a:cubicBezTo>
                          <a:pt x="99733" y="2567075"/>
                          <a:pt x="9484" y="2462252"/>
                          <a:pt x="0" y="2205170"/>
                        </a:cubicBezTo>
                        <a:cubicBezTo>
                          <a:pt x="-33455" y="1889750"/>
                          <a:pt x="21253" y="1725485"/>
                          <a:pt x="0" y="1340744"/>
                        </a:cubicBezTo>
                        <a:cubicBezTo>
                          <a:pt x="-43854" y="921646"/>
                          <a:pt x="-33753" y="821748"/>
                          <a:pt x="0" y="441034"/>
                        </a:cubicBezTo>
                        <a:close/>
                      </a:path>
                      <a:path w="5190892" h="2646205" fill="none" stroke="0" extrusionOk="0">
                        <a:moveTo>
                          <a:pt x="0" y="441034"/>
                        </a:moveTo>
                        <a:cubicBezTo>
                          <a:pt x="12154" y="225744"/>
                          <a:pt x="110529" y="43281"/>
                          <a:pt x="196778" y="0"/>
                        </a:cubicBezTo>
                        <a:cubicBezTo>
                          <a:pt x="350757" y="-747"/>
                          <a:pt x="463735" y="75656"/>
                          <a:pt x="596556" y="0"/>
                        </a:cubicBezTo>
                        <a:cubicBezTo>
                          <a:pt x="727173" y="-110385"/>
                          <a:pt x="803255" y="14760"/>
                          <a:pt x="996334" y="0"/>
                        </a:cubicBezTo>
                        <a:cubicBezTo>
                          <a:pt x="1150001" y="-16188"/>
                          <a:pt x="1196729" y="32110"/>
                          <a:pt x="1300165" y="0"/>
                        </a:cubicBezTo>
                        <a:cubicBezTo>
                          <a:pt x="1411824" y="-33813"/>
                          <a:pt x="1597905" y="61824"/>
                          <a:pt x="1699943" y="0"/>
                        </a:cubicBezTo>
                        <a:cubicBezTo>
                          <a:pt x="1779033" y="-71837"/>
                          <a:pt x="1812510" y="10675"/>
                          <a:pt x="1955801" y="0"/>
                        </a:cubicBezTo>
                        <a:cubicBezTo>
                          <a:pt x="2048889" y="-24841"/>
                          <a:pt x="2277478" y="89926"/>
                          <a:pt x="2355579" y="0"/>
                        </a:cubicBezTo>
                        <a:cubicBezTo>
                          <a:pt x="2466421" y="-70511"/>
                          <a:pt x="2629690" y="44243"/>
                          <a:pt x="2755357" y="0"/>
                        </a:cubicBezTo>
                        <a:cubicBezTo>
                          <a:pt x="2860837" y="-32081"/>
                          <a:pt x="2969214" y="1488"/>
                          <a:pt x="3011215" y="0"/>
                        </a:cubicBezTo>
                        <a:cubicBezTo>
                          <a:pt x="3055761" y="3023"/>
                          <a:pt x="3213037" y="53434"/>
                          <a:pt x="3267073" y="0"/>
                        </a:cubicBezTo>
                        <a:cubicBezTo>
                          <a:pt x="3335044" y="-74102"/>
                          <a:pt x="3450988" y="100305"/>
                          <a:pt x="3570904" y="0"/>
                        </a:cubicBezTo>
                        <a:cubicBezTo>
                          <a:pt x="3716302" y="-62917"/>
                          <a:pt x="3763864" y="48053"/>
                          <a:pt x="3922709" y="0"/>
                        </a:cubicBezTo>
                        <a:cubicBezTo>
                          <a:pt x="4050005" y="-29654"/>
                          <a:pt x="4289237" y="115650"/>
                          <a:pt x="4418434" y="0"/>
                        </a:cubicBezTo>
                        <a:cubicBezTo>
                          <a:pt x="4503951" y="-163559"/>
                          <a:pt x="4727101" y="160450"/>
                          <a:pt x="4994114" y="0"/>
                        </a:cubicBezTo>
                        <a:cubicBezTo>
                          <a:pt x="5057831" y="-119940"/>
                          <a:pt x="5179680" y="167609"/>
                          <a:pt x="5190892" y="441034"/>
                        </a:cubicBezTo>
                        <a:cubicBezTo>
                          <a:pt x="5217172" y="1190672"/>
                          <a:pt x="5091141" y="1686405"/>
                          <a:pt x="5190892" y="2205171"/>
                        </a:cubicBezTo>
                        <a:cubicBezTo>
                          <a:pt x="5193427" y="2430052"/>
                          <a:pt x="5113001" y="2644226"/>
                          <a:pt x="4994113" y="2646206"/>
                        </a:cubicBezTo>
                        <a:cubicBezTo>
                          <a:pt x="4788632" y="2776351"/>
                          <a:pt x="4637722" y="2666252"/>
                          <a:pt x="4498389" y="2646206"/>
                        </a:cubicBezTo>
                        <a:cubicBezTo>
                          <a:pt x="4365390" y="2653246"/>
                          <a:pt x="4287860" y="2616302"/>
                          <a:pt x="4098611" y="2646206"/>
                        </a:cubicBezTo>
                        <a:cubicBezTo>
                          <a:pt x="3894691" y="2661152"/>
                          <a:pt x="3898523" y="2633321"/>
                          <a:pt x="3794779" y="2646206"/>
                        </a:cubicBezTo>
                        <a:cubicBezTo>
                          <a:pt x="3683722" y="2672088"/>
                          <a:pt x="3504570" y="2582369"/>
                          <a:pt x="3395001" y="2646206"/>
                        </a:cubicBezTo>
                        <a:cubicBezTo>
                          <a:pt x="3292668" y="2657705"/>
                          <a:pt x="3090072" y="2668000"/>
                          <a:pt x="2947250" y="2646206"/>
                        </a:cubicBezTo>
                        <a:cubicBezTo>
                          <a:pt x="2828895" y="2660740"/>
                          <a:pt x="2767701" y="2595254"/>
                          <a:pt x="2691392" y="2646206"/>
                        </a:cubicBezTo>
                        <a:cubicBezTo>
                          <a:pt x="2604760" y="2687876"/>
                          <a:pt x="2395272" y="2627627"/>
                          <a:pt x="2195668" y="2646205"/>
                        </a:cubicBezTo>
                        <a:cubicBezTo>
                          <a:pt x="2001059" y="2641122"/>
                          <a:pt x="1908161" y="2601168"/>
                          <a:pt x="1843863" y="2646205"/>
                        </a:cubicBezTo>
                        <a:cubicBezTo>
                          <a:pt x="1731711" y="2687625"/>
                          <a:pt x="1472089" y="2583732"/>
                          <a:pt x="1348138" y="2646205"/>
                        </a:cubicBezTo>
                        <a:cubicBezTo>
                          <a:pt x="1222587" y="2738858"/>
                          <a:pt x="1100139" y="2614379"/>
                          <a:pt x="948360" y="2646205"/>
                        </a:cubicBezTo>
                        <a:cubicBezTo>
                          <a:pt x="803215" y="2694073"/>
                          <a:pt x="660028" y="2595804"/>
                          <a:pt x="548582" y="2646205"/>
                        </a:cubicBezTo>
                        <a:cubicBezTo>
                          <a:pt x="434553" y="2713799"/>
                          <a:pt x="273141" y="2583173"/>
                          <a:pt x="196778" y="2646205"/>
                        </a:cubicBezTo>
                        <a:cubicBezTo>
                          <a:pt x="62804" y="2572738"/>
                          <a:pt x="31096" y="2443888"/>
                          <a:pt x="0" y="2205170"/>
                        </a:cubicBezTo>
                        <a:cubicBezTo>
                          <a:pt x="-9249" y="1798553"/>
                          <a:pt x="48830" y="1729891"/>
                          <a:pt x="0" y="1376025"/>
                        </a:cubicBezTo>
                        <a:cubicBezTo>
                          <a:pt x="-62795" y="1014046"/>
                          <a:pt x="-5307" y="882497"/>
                          <a:pt x="0" y="441034"/>
                        </a:cubicBezTo>
                        <a:close/>
                      </a:path>
                    </a:pathLst>
                  </a:custGeom>
                  <ask:type>
                    <ask:lineSketchNone/>
                  </ask:type>
                </ask:lineSketchStyleProps>
              </a:ext>
            </a:extLst>
          </a:ln>
          <a:effectLst/>
        </p:spPr>
        <p:txBody>
          <a:bodyPr rtlCol="0" anchor="ctr"/>
          <a:lstStyle/>
          <a:p>
            <a:pPr lvl="0" algn="just">
              <a:defRPr/>
            </a:pPr>
            <a:r>
              <a:rPr lang="vi-VN" sz="3600" b="1" kern="0" dirty="0">
                <a:solidFill>
                  <a:srgbClr val="FF0000"/>
                </a:solidFill>
                <a:latin typeface="Calibri" panose="020F0502020204030204" pitchFamily="34" charset="0"/>
                <a:ea typeface="微软雅黑"/>
                <a:cs typeface="Calibri" panose="020F0502020204030204" pitchFamily="34" charset="0"/>
              </a:rPr>
              <a:t>Vì thủ phạm xâm hại trẻ em có thể là bất kì ai, ngay cả bạn bè cùng tuổi.</a:t>
            </a:r>
            <a:endParaRPr kumimoji="0" lang="en-US" sz="3600" b="1" i="0" u="none" strike="noStrike" kern="0" cap="none" spc="0" normalizeH="0" baseline="0" noProof="0" dirty="0">
              <a:ln>
                <a:noFill/>
              </a:ln>
              <a:solidFill>
                <a:srgbClr val="FF0000"/>
              </a:solidFill>
              <a:effectLst/>
              <a:uLnTx/>
              <a:uFillTx/>
              <a:latin typeface="Calibri" panose="020F0502020204030204" pitchFamily="34" charset="0"/>
              <a:ea typeface="微软雅黑"/>
              <a:cs typeface="Calibri" panose="020F0502020204030204" pitchFamily="34" charset="0"/>
            </a:endParaRPr>
          </a:p>
        </p:txBody>
      </p:sp>
    </p:spTree>
    <p:extLst>
      <p:ext uri="{BB962C8B-B14F-4D97-AF65-F5344CB8AC3E}">
        <p14:creationId xmlns:p14="http://schemas.microsoft.com/office/powerpoint/2010/main" val="46544552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8" descr="A yellow wood floor with blue sky and clouds&#10;&#10;Description automatically generated">
            <a:extLst>
              <a:ext uri="{FF2B5EF4-FFF2-40B4-BE49-F238E27FC236}">
                <a16:creationId xmlns:a16="http://schemas.microsoft.com/office/drawing/2014/main" id="{D9F2F6B7-7A7A-1F8C-3EC0-7F8E76838408}"/>
              </a:ext>
            </a:extLst>
          </p:cNvPr>
          <p:cNvPicPr>
            <a:picLocks noChangeAspect="1"/>
          </p:cNvPicPr>
          <p:nvPr/>
        </p:nvPicPr>
        <p:blipFill>
          <a:blip r:embed="rId3">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2" name="Rectangle: Rounded Corners 1">
            <a:extLst>
              <a:ext uri="{FF2B5EF4-FFF2-40B4-BE49-F238E27FC236}">
                <a16:creationId xmlns:a16="http://schemas.microsoft.com/office/drawing/2014/main" id="{97728F7B-D49A-A03A-7871-EA5C3C093605}"/>
              </a:ext>
            </a:extLst>
          </p:cNvPr>
          <p:cNvSpPr/>
          <p:nvPr/>
        </p:nvSpPr>
        <p:spPr>
          <a:xfrm>
            <a:off x="447040" y="355600"/>
            <a:ext cx="11155680" cy="622808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12B55"/>
              </a:solidFill>
              <a:effectLst/>
              <a:uLnTx/>
              <a:uFillTx/>
              <a:latin typeface="Arial"/>
              <a:ea typeface="+mn-ea"/>
              <a:cs typeface="+mn-cs"/>
            </a:endParaRPr>
          </a:p>
        </p:txBody>
      </p:sp>
      <p:pic>
        <p:nvPicPr>
          <p:cNvPr id="7" name="Picture 6">
            <a:extLst>
              <a:ext uri="{FF2B5EF4-FFF2-40B4-BE49-F238E27FC236}">
                <a16:creationId xmlns:a16="http://schemas.microsoft.com/office/drawing/2014/main" id="{2DFEE4A8-2F61-3DC5-3C4D-B53793AB4118}"/>
              </a:ext>
            </a:extLst>
          </p:cNvPr>
          <p:cNvPicPr>
            <a:picLocks noChangeAspect="1"/>
          </p:cNvPicPr>
          <p:nvPr/>
        </p:nvPicPr>
        <p:blipFill>
          <a:blip r:embed="rId4"/>
          <a:stretch>
            <a:fillRect/>
          </a:stretch>
        </p:blipFill>
        <p:spPr>
          <a:xfrm>
            <a:off x="3210560" y="454949"/>
            <a:ext cx="6390640" cy="860275"/>
          </a:xfrm>
          <a:prstGeom prst="rect">
            <a:avLst/>
          </a:prstGeom>
        </p:spPr>
      </p:pic>
      <p:pic>
        <p:nvPicPr>
          <p:cNvPr id="6" name="Picture 5">
            <a:extLst>
              <a:ext uri="{FF2B5EF4-FFF2-40B4-BE49-F238E27FC236}">
                <a16:creationId xmlns:a16="http://schemas.microsoft.com/office/drawing/2014/main" id="{F0BD43BD-9CDD-2ABC-0726-70C04F18785E}"/>
              </a:ext>
            </a:extLst>
          </p:cNvPr>
          <p:cNvPicPr>
            <a:picLocks noChangeAspect="1"/>
          </p:cNvPicPr>
          <p:nvPr/>
        </p:nvPicPr>
        <p:blipFill>
          <a:blip r:embed="rId5"/>
          <a:stretch>
            <a:fillRect/>
          </a:stretch>
        </p:blipFill>
        <p:spPr>
          <a:xfrm>
            <a:off x="776922" y="3029902"/>
            <a:ext cx="4562475" cy="1895475"/>
          </a:xfrm>
          <a:prstGeom prst="rect">
            <a:avLst/>
          </a:prstGeom>
        </p:spPr>
      </p:pic>
      <p:pic>
        <p:nvPicPr>
          <p:cNvPr id="8" name="Picture 7">
            <a:extLst>
              <a:ext uri="{FF2B5EF4-FFF2-40B4-BE49-F238E27FC236}">
                <a16:creationId xmlns:a16="http://schemas.microsoft.com/office/drawing/2014/main" id="{257ABFB8-EE6E-7875-AB0A-D241EF6EC47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03742" y="2387600"/>
            <a:ext cx="1391979" cy="1178560"/>
          </a:xfrm>
          <a:prstGeom prst="rect">
            <a:avLst/>
          </a:prstGeom>
        </p:spPr>
      </p:pic>
      <p:sp>
        <p:nvSpPr>
          <p:cNvPr id="9" name="Flowchart: Alternate Process 4">
            <a:extLst>
              <a:ext uri="{FF2B5EF4-FFF2-40B4-BE49-F238E27FC236}">
                <a16:creationId xmlns:a16="http://schemas.microsoft.com/office/drawing/2014/main" id="{40C46CA4-9E24-1456-0043-E012F1F97AD9}"/>
              </a:ext>
            </a:extLst>
          </p:cNvPr>
          <p:cNvSpPr/>
          <p:nvPr/>
        </p:nvSpPr>
        <p:spPr>
          <a:xfrm>
            <a:off x="5537200" y="2702560"/>
            <a:ext cx="5608320" cy="2123439"/>
          </a:xfrm>
          <a:prstGeom prst="roundRect">
            <a:avLst/>
          </a:prstGeom>
          <a:solidFill>
            <a:sysClr val="window" lastClr="FFFFFF"/>
          </a:solidFill>
          <a:ln w="76200" cap="flat" cmpd="sng" algn="ctr">
            <a:solidFill>
              <a:srgbClr val="FFC000"/>
            </a:solidFill>
            <a:prstDash val="sysDot"/>
            <a:miter lim="800000"/>
            <a:extLst>
              <a:ext uri="{C807C97D-BFC1-408E-A445-0C87EB9F89A2}">
                <ask:lineSketchStyleProps xmlns:ask="http://schemas.microsoft.com/office/drawing/2018/sketchyshapes" sd="1487734217">
                  <a:custGeom>
                    <a:avLst/>
                    <a:gdLst>
                      <a:gd name="connsiteX0" fmla="*/ 0 w 5190892"/>
                      <a:gd name="connsiteY0" fmla="*/ 441034 h 2646205"/>
                      <a:gd name="connsiteX1" fmla="*/ 196778 w 5190892"/>
                      <a:gd name="connsiteY1" fmla="*/ 0 h 2646205"/>
                      <a:gd name="connsiteX2" fmla="*/ 596556 w 5190892"/>
                      <a:gd name="connsiteY2" fmla="*/ 0 h 2646205"/>
                      <a:gd name="connsiteX3" fmla="*/ 996334 w 5190892"/>
                      <a:gd name="connsiteY3" fmla="*/ 0 h 2646205"/>
                      <a:gd name="connsiteX4" fmla="*/ 1300165 w 5190892"/>
                      <a:gd name="connsiteY4" fmla="*/ 0 h 2646205"/>
                      <a:gd name="connsiteX5" fmla="*/ 1699943 w 5190892"/>
                      <a:gd name="connsiteY5" fmla="*/ 0 h 2646205"/>
                      <a:gd name="connsiteX6" fmla="*/ 1955801 w 5190892"/>
                      <a:gd name="connsiteY6" fmla="*/ 0 h 2646205"/>
                      <a:gd name="connsiteX7" fmla="*/ 2355579 w 5190892"/>
                      <a:gd name="connsiteY7" fmla="*/ 0 h 2646205"/>
                      <a:gd name="connsiteX8" fmla="*/ 2755357 w 5190892"/>
                      <a:gd name="connsiteY8" fmla="*/ 0 h 2646205"/>
                      <a:gd name="connsiteX9" fmla="*/ 3011215 w 5190892"/>
                      <a:gd name="connsiteY9" fmla="*/ 0 h 2646205"/>
                      <a:gd name="connsiteX10" fmla="*/ 3267073 w 5190892"/>
                      <a:gd name="connsiteY10" fmla="*/ 0 h 2646205"/>
                      <a:gd name="connsiteX11" fmla="*/ 3570904 w 5190892"/>
                      <a:gd name="connsiteY11" fmla="*/ 0 h 2646205"/>
                      <a:gd name="connsiteX12" fmla="*/ 3922709 w 5190892"/>
                      <a:gd name="connsiteY12" fmla="*/ 0 h 2646205"/>
                      <a:gd name="connsiteX13" fmla="*/ 4418434 w 5190892"/>
                      <a:gd name="connsiteY13" fmla="*/ 0 h 2646205"/>
                      <a:gd name="connsiteX14" fmla="*/ 4994114 w 5190892"/>
                      <a:gd name="connsiteY14" fmla="*/ 0 h 2646205"/>
                      <a:gd name="connsiteX15" fmla="*/ 5190892 w 5190892"/>
                      <a:gd name="connsiteY15" fmla="*/ 441034 h 2646205"/>
                      <a:gd name="connsiteX16" fmla="*/ 5190892 w 5190892"/>
                      <a:gd name="connsiteY16" fmla="*/ 2205171 h 2646205"/>
                      <a:gd name="connsiteX17" fmla="*/ 4994113 w 5190892"/>
                      <a:gd name="connsiteY17" fmla="*/ 2646206 h 2646205"/>
                      <a:gd name="connsiteX18" fmla="*/ 4498389 w 5190892"/>
                      <a:gd name="connsiteY18" fmla="*/ 2646206 h 2646205"/>
                      <a:gd name="connsiteX19" fmla="*/ 4098611 w 5190892"/>
                      <a:gd name="connsiteY19" fmla="*/ 2646206 h 2646205"/>
                      <a:gd name="connsiteX20" fmla="*/ 3794779 w 5190892"/>
                      <a:gd name="connsiteY20" fmla="*/ 2646206 h 2646205"/>
                      <a:gd name="connsiteX21" fmla="*/ 3395001 w 5190892"/>
                      <a:gd name="connsiteY21" fmla="*/ 2646206 h 2646205"/>
                      <a:gd name="connsiteX22" fmla="*/ 2947250 w 5190892"/>
                      <a:gd name="connsiteY22" fmla="*/ 2646206 h 2646205"/>
                      <a:gd name="connsiteX23" fmla="*/ 2691392 w 5190892"/>
                      <a:gd name="connsiteY23" fmla="*/ 2646206 h 2646205"/>
                      <a:gd name="connsiteX24" fmla="*/ 2195668 w 5190892"/>
                      <a:gd name="connsiteY24" fmla="*/ 2646205 h 2646205"/>
                      <a:gd name="connsiteX25" fmla="*/ 1843863 w 5190892"/>
                      <a:gd name="connsiteY25" fmla="*/ 2646205 h 2646205"/>
                      <a:gd name="connsiteX26" fmla="*/ 1348138 w 5190892"/>
                      <a:gd name="connsiteY26" fmla="*/ 2646205 h 2646205"/>
                      <a:gd name="connsiteX27" fmla="*/ 948360 w 5190892"/>
                      <a:gd name="connsiteY27" fmla="*/ 2646205 h 2646205"/>
                      <a:gd name="connsiteX28" fmla="*/ 548582 w 5190892"/>
                      <a:gd name="connsiteY28" fmla="*/ 2646205 h 2646205"/>
                      <a:gd name="connsiteX29" fmla="*/ 196778 w 5190892"/>
                      <a:gd name="connsiteY29" fmla="*/ 2646205 h 2646205"/>
                      <a:gd name="connsiteX30" fmla="*/ 0 w 5190892"/>
                      <a:gd name="connsiteY30" fmla="*/ 2205170 h 2646205"/>
                      <a:gd name="connsiteX31" fmla="*/ 0 w 5190892"/>
                      <a:gd name="connsiteY31" fmla="*/ 1376025 h 2646205"/>
                      <a:gd name="connsiteX32" fmla="*/ 0 w 5190892"/>
                      <a:gd name="connsiteY32" fmla="*/ 441034 h 2646205"/>
                      <a:gd name="connsiteX0" fmla="*/ 0 w 5190892"/>
                      <a:gd name="connsiteY0" fmla="*/ 441034 h 2646205"/>
                      <a:gd name="connsiteX1" fmla="*/ 196778 w 5190892"/>
                      <a:gd name="connsiteY1" fmla="*/ 0 h 2646205"/>
                      <a:gd name="connsiteX2" fmla="*/ 644529 w 5190892"/>
                      <a:gd name="connsiteY2" fmla="*/ 0 h 2646205"/>
                      <a:gd name="connsiteX3" fmla="*/ 900387 w 5190892"/>
                      <a:gd name="connsiteY3" fmla="*/ 0 h 2646205"/>
                      <a:gd name="connsiteX4" fmla="*/ 1396112 w 5190892"/>
                      <a:gd name="connsiteY4" fmla="*/ 0 h 2646205"/>
                      <a:gd name="connsiteX5" fmla="*/ 1843863 w 5190892"/>
                      <a:gd name="connsiteY5" fmla="*/ 0 h 2646205"/>
                      <a:gd name="connsiteX6" fmla="*/ 2339588 w 5190892"/>
                      <a:gd name="connsiteY6" fmla="*/ 0 h 2646205"/>
                      <a:gd name="connsiteX7" fmla="*/ 2691392 w 5190892"/>
                      <a:gd name="connsiteY7" fmla="*/ 0 h 2646205"/>
                      <a:gd name="connsiteX8" fmla="*/ 3043197 w 5190892"/>
                      <a:gd name="connsiteY8" fmla="*/ 0 h 2646205"/>
                      <a:gd name="connsiteX9" fmla="*/ 3347028 w 5190892"/>
                      <a:gd name="connsiteY9" fmla="*/ 0 h 2646205"/>
                      <a:gd name="connsiteX10" fmla="*/ 3650860 w 5190892"/>
                      <a:gd name="connsiteY10" fmla="*/ 0 h 2646205"/>
                      <a:gd name="connsiteX11" fmla="*/ 4002665 w 5190892"/>
                      <a:gd name="connsiteY11" fmla="*/ 0 h 2646205"/>
                      <a:gd name="connsiteX12" fmla="*/ 4498389 w 5190892"/>
                      <a:gd name="connsiteY12" fmla="*/ 0 h 2646205"/>
                      <a:gd name="connsiteX13" fmla="*/ 4994114 w 5190892"/>
                      <a:gd name="connsiteY13" fmla="*/ 0 h 2646205"/>
                      <a:gd name="connsiteX14" fmla="*/ 5190892 w 5190892"/>
                      <a:gd name="connsiteY14" fmla="*/ 441034 h 2646205"/>
                      <a:gd name="connsiteX15" fmla="*/ 5190892 w 5190892"/>
                      <a:gd name="connsiteY15" fmla="*/ 2205171 h 2646205"/>
                      <a:gd name="connsiteX16" fmla="*/ 4994113 w 5190892"/>
                      <a:gd name="connsiteY16" fmla="*/ 2646206 h 2646205"/>
                      <a:gd name="connsiteX17" fmla="*/ 4642309 w 5190892"/>
                      <a:gd name="connsiteY17" fmla="*/ 2646206 h 2646205"/>
                      <a:gd name="connsiteX18" fmla="*/ 4242531 w 5190892"/>
                      <a:gd name="connsiteY18" fmla="*/ 2646206 h 2646205"/>
                      <a:gd name="connsiteX19" fmla="*/ 3938699 w 5190892"/>
                      <a:gd name="connsiteY19" fmla="*/ 2646206 h 2646205"/>
                      <a:gd name="connsiteX20" fmla="*/ 3490948 w 5190892"/>
                      <a:gd name="connsiteY20" fmla="*/ 2646206 h 2646205"/>
                      <a:gd name="connsiteX21" fmla="*/ 3187117 w 5190892"/>
                      <a:gd name="connsiteY21" fmla="*/ 2646206 h 2646205"/>
                      <a:gd name="connsiteX22" fmla="*/ 2739365 w 5190892"/>
                      <a:gd name="connsiteY22" fmla="*/ 2646206 h 2646205"/>
                      <a:gd name="connsiteX23" fmla="*/ 2339587 w 5190892"/>
                      <a:gd name="connsiteY23" fmla="*/ 2646205 h 2646205"/>
                      <a:gd name="connsiteX24" fmla="*/ 2035756 w 5190892"/>
                      <a:gd name="connsiteY24" fmla="*/ 2646205 h 2646205"/>
                      <a:gd name="connsiteX25" fmla="*/ 1635978 w 5190892"/>
                      <a:gd name="connsiteY25" fmla="*/ 2646205 h 2646205"/>
                      <a:gd name="connsiteX26" fmla="*/ 1236200 w 5190892"/>
                      <a:gd name="connsiteY26" fmla="*/ 2646205 h 2646205"/>
                      <a:gd name="connsiteX27" fmla="*/ 740475 w 5190892"/>
                      <a:gd name="connsiteY27" fmla="*/ 2646205 h 2646205"/>
                      <a:gd name="connsiteX28" fmla="*/ 196778 w 5190892"/>
                      <a:gd name="connsiteY28" fmla="*/ 2646205 h 2646205"/>
                      <a:gd name="connsiteX29" fmla="*/ 0 w 5190892"/>
                      <a:gd name="connsiteY29" fmla="*/ 2205170 h 2646205"/>
                      <a:gd name="connsiteX30" fmla="*/ 0 w 5190892"/>
                      <a:gd name="connsiteY30" fmla="*/ 1340744 h 2646205"/>
                      <a:gd name="connsiteX31" fmla="*/ 0 w 5190892"/>
                      <a:gd name="connsiteY31" fmla="*/ 441034 h 2646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190892" h="2646205" fill="none" extrusionOk="0">
                        <a:moveTo>
                          <a:pt x="0" y="441034"/>
                        </a:moveTo>
                        <a:cubicBezTo>
                          <a:pt x="4693" y="245763"/>
                          <a:pt x="46031" y="56921"/>
                          <a:pt x="196778" y="0"/>
                        </a:cubicBezTo>
                        <a:cubicBezTo>
                          <a:pt x="354275" y="-23152"/>
                          <a:pt x="478482" y="73543"/>
                          <a:pt x="596556" y="0"/>
                        </a:cubicBezTo>
                        <a:cubicBezTo>
                          <a:pt x="729545" y="-69980"/>
                          <a:pt x="817027" y="6136"/>
                          <a:pt x="996334" y="0"/>
                        </a:cubicBezTo>
                        <a:cubicBezTo>
                          <a:pt x="1144333" y="-25139"/>
                          <a:pt x="1190208" y="36351"/>
                          <a:pt x="1300165" y="0"/>
                        </a:cubicBezTo>
                        <a:cubicBezTo>
                          <a:pt x="1411364" y="-44985"/>
                          <a:pt x="1620317" y="93938"/>
                          <a:pt x="1699943" y="0"/>
                        </a:cubicBezTo>
                        <a:cubicBezTo>
                          <a:pt x="1786736" y="-91105"/>
                          <a:pt x="1827772" y="29469"/>
                          <a:pt x="1955801" y="0"/>
                        </a:cubicBezTo>
                        <a:cubicBezTo>
                          <a:pt x="2086545" y="-44927"/>
                          <a:pt x="2238884" y="67353"/>
                          <a:pt x="2355579" y="0"/>
                        </a:cubicBezTo>
                        <a:cubicBezTo>
                          <a:pt x="2463703" y="-73977"/>
                          <a:pt x="2641360" y="30172"/>
                          <a:pt x="2755357" y="0"/>
                        </a:cubicBezTo>
                        <a:cubicBezTo>
                          <a:pt x="2868903" y="-28454"/>
                          <a:pt x="2957433" y="-10789"/>
                          <a:pt x="3011215" y="0"/>
                        </a:cubicBezTo>
                        <a:cubicBezTo>
                          <a:pt x="3053904" y="-6931"/>
                          <a:pt x="3211135" y="43975"/>
                          <a:pt x="3267073" y="0"/>
                        </a:cubicBezTo>
                        <a:cubicBezTo>
                          <a:pt x="3317124" y="-37666"/>
                          <a:pt x="3412476" y="69578"/>
                          <a:pt x="3570904" y="0"/>
                        </a:cubicBezTo>
                        <a:cubicBezTo>
                          <a:pt x="3687811" y="-77697"/>
                          <a:pt x="3767746" y="22637"/>
                          <a:pt x="3922709" y="0"/>
                        </a:cubicBezTo>
                        <a:cubicBezTo>
                          <a:pt x="4081155" y="-73983"/>
                          <a:pt x="4265801" y="112184"/>
                          <a:pt x="4418434" y="0"/>
                        </a:cubicBezTo>
                        <a:cubicBezTo>
                          <a:pt x="4582596" y="-153354"/>
                          <a:pt x="4818207" y="158695"/>
                          <a:pt x="4994114" y="0"/>
                        </a:cubicBezTo>
                        <a:cubicBezTo>
                          <a:pt x="5068881" y="-52655"/>
                          <a:pt x="5167775" y="106555"/>
                          <a:pt x="5190892" y="441034"/>
                        </a:cubicBezTo>
                        <a:cubicBezTo>
                          <a:pt x="5135090" y="1184710"/>
                          <a:pt x="5192787" y="1617405"/>
                          <a:pt x="5190892" y="2205171"/>
                        </a:cubicBezTo>
                        <a:cubicBezTo>
                          <a:pt x="5184803" y="2435894"/>
                          <a:pt x="5100504" y="2658367"/>
                          <a:pt x="4994113" y="2646206"/>
                        </a:cubicBezTo>
                        <a:cubicBezTo>
                          <a:pt x="4763102" y="2789597"/>
                          <a:pt x="4627280" y="2610835"/>
                          <a:pt x="4498389" y="2646206"/>
                        </a:cubicBezTo>
                        <a:cubicBezTo>
                          <a:pt x="4336578" y="2662128"/>
                          <a:pt x="4310055" y="2637721"/>
                          <a:pt x="4098611" y="2646206"/>
                        </a:cubicBezTo>
                        <a:cubicBezTo>
                          <a:pt x="3906732" y="2669586"/>
                          <a:pt x="3905701" y="2633906"/>
                          <a:pt x="3794779" y="2646206"/>
                        </a:cubicBezTo>
                        <a:cubicBezTo>
                          <a:pt x="3685378" y="2669544"/>
                          <a:pt x="3506618" y="2600575"/>
                          <a:pt x="3395001" y="2646206"/>
                        </a:cubicBezTo>
                        <a:cubicBezTo>
                          <a:pt x="3290587" y="2658553"/>
                          <a:pt x="3095020" y="2647289"/>
                          <a:pt x="2947250" y="2646206"/>
                        </a:cubicBezTo>
                        <a:cubicBezTo>
                          <a:pt x="2820494" y="2649357"/>
                          <a:pt x="2784293" y="2578885"/>
                          <a:pt x="2691392" y="2646206"/>
                        </a:cubicBezTo>
                        <a:cubicBezTo>
                          <a:pt x="2617587" y="2690191"/>
                          <a:pt x="2407266" y="2617704"/>
                          <a:pt x="2195668" y="2646205"/>
                        </a:cubicBezTo>
                        <a:cubicBezTo>
                          <a:pt x="1988773" y="2641280"/>
                          <a:pt x="1924807" y="2590355"/>
                          <a:pt x="1843863" y="2646205"/>
                        </a:cubicBezTo>
                        <a:cubicBezTo>
                          <a:pt x="1767193" y="2697653"/>
                          <a:pt x="1463754" y="2608210"/>
                          <a:pt x="1348138" y="2646205"/>
                        </a:cubicBezTo>
                        <a:cubicBezTo>
                          <a:pt x="1208445" y="2688937"/>
                          <a:pt x="1081965" y="2606490"/>
                          <a:pt x="948360" y="2646205"/>
                        </a:cubicBezTo>
                        <a:cubicBezTo>
                          <a:pt x="783608" y="2719206"/>
                          <a:pt x="662054" y="2615034"/>
                          <a:pt x="548582" y="2646205"/>
                        </a:cubicBezTo>
                        <a:cubicBezTo>
                          <a:pt x="435911" y="2713632"/>
                          <a:pt x="278354" y="2601514"/>
                          <a:pt x="196778" y="2646205"/>
                        </a:cubicBezTo>
                        <a:cubicBezTo>
                          <a:pt x="100664" y="2585370"/>
                          <a:pt x="-29665" y="2453385"/>
                          <a:pt x="0" y="2205170"/>
                        </a:cubicBezTo>
                        <a:cubicBezTo>
                          <a:pt x="-14824" y="1811900"/>
                          <a:pt x="34861" y="1740117"/>
                          <a:pt x="0" y="1376025"/>
                        </a:cubicBezTo>
                        <a:cubicBezTo>
                          <a:pt x="-49976" y="987563"/>
                          <a:pt x="-1900" y="911766"/>
                          <a:pt x="0" y="441034"/>
                        </a:cubicBezTo>
                        <a:close/>
                      </a:path>
                      <a:path w="5190892" h="2646205" stroke="0" extrusionOk="0">
                        <a:moveTo>
                          <a:pt x="0" y="441034"/>
                        </a:moveTo>
                        <a:cubicBezTo>
                          <a:pt x="26414" y="190768"/>
                          <a:pt x="111347" y="-20126"/>
                          <a:pt x="196778" y="0"/>
                        </a:cubicBezTo>
                        <a:cubicBezTo>
                          <a:pt x="282005" y="-34616"/>
                          <a:pt x="501365" y="59363"/>
                          <a:pt x="644529" y="0"/>
                        </a:cubicBezTo>
                        <a:cubicBezTo>
                          <a:pt x="809484" y="-71565"/>
                          <a:pt x="813835" y="19668"/>
                          <a:pt x="900387" y="0"/>
                        </a:cubicBezTo>
                        <a:cubicBezTo>
                          <a:pt x="974002" y="-19304"/>
                          <a:pt x="1274180" y="67516"/>
                          <a:pt x="1396112" y="0"/>
                        </a:cubicBezTo>
                        <a:cubicBezTo>
                          <a:pt x="1534886" y="-25243"/>
                          <a:pt x="1727227" y="98518"/>
                          <a:pt x="1843863" y="0"/>
                        </a:cubicBezTo>
                        <a:cubicBezTo>
                          <a:pt x="1913247" y="-80634"/>
                          <a:pt x="2183679" y="96384"/>
                          <a:pt x="2339588" y="0"/>
                        </a:cubicBezTo>
                        <a:cubicBezTo>
                          <a:pt x="2502467" y="-113841"/>
                          <a:pt x="2524808" y="86141"/>
                          <a:pt x="2691392" y="0"/>
                        </a:cubicBezTo>
                        <a:cubicBezTo>
                          <a:pt x="2819037" y="-83915"/>
                          <a:pt x="2972402" y="9415"/>
                          <a:pt x="3043197" y="0"/>
                        </a:cubicBezTo>
                        <a:cubicBezTo>
                          <a:pt x="3091473" y="-9516"/>
                          <a:pt x="3229135" y="21534"/>
                          <a:pt x="3347028" y="0"/>
                        </a:cubicBezTo>
                        <a:cubicBezTo>
                          <a:pt x="3452185" y="-45211"/>
                          <a:pt x="3549814" y="59490"/>
                          <a:pt x="3650860" y="0"/>
                        </a:cubicBezTo>
                        <a:cubicBezTo>
                          <a:pt x="3773738" y="-53053"/>
                          <a:pt x="3898600" y="38414"/>
                          <a:pt x="4002665" y="0"/>
                        </a:cubicBezTo>
                        <a:cubicBezTo>
                          <a:pt x="4155976" y="4345"/>
                          <a:pt x="4287192" y="12138"/>
                          <a:pt x="4498389" y="0"/>
                        </a:cubicBezTo>
                        <a:cubicBezTo>
                          <a:pt x="4710775" y="1706"/>
                          <a:pt x="4756962" y="7639"/>
                          <a:pt x="4994114" y="0"/>
                        </a:cubicBezTo>
                        <a:cubicBezTo>
                          <a:pt x="5087661" y="-30418"/>
                          <a:pt x="5194844" y="171004"/>
                          <a:pt x="5190892" y="441034"/>
                        </a:cubicBezTo>
                        <a:cubicBezTo>
                          <a:pt x="5112610" y="902304"/>
                          <a:pt x="5072009" y="1627528"/>
                          <a:pt x="5190892" y="2205171"/>
                        </a:cubicBezTo>
                        <a:cubicBezTo>
                          <a:pt x="5167909" y="2415110"/>
                          <a:pt x="5069032" y="2621027"/>
                          <a:pt x="4994113" y="2646206"/>
                        </a:cubicBezTo>
                        <a:cubicBezTo>
                          <a:pt x="4877962" y="2740631"/>
                          <a:pt x="4719880" y="2530447"/>
                          <a:pt x="4642309" y="2646206"/>
                        </a:cubicBezTo>
                        <a:cubicBezTo>
                          <a:pt x="4610163" y="2761475"/>
                          <a:pt x="4423096" y="2538838"/>
                          <a:pt x="4242531" y="2646206"/>
                        </a:cubicBezTo>
                        <a:cubicBezTo>
                          <a:pt x="4093225" y="2746135"/>
                          <a:pt x="4049059" y="2577677"/>
                          <a:pt x="3938699" y="2646206"/>
                        </a:cubicBezTo>
                        <a:cubicBezTo>
                          <a:pt x="3841017" y="2732220"/>
                          <a:pt x="3652103" y="2495683"/>
                          <a:pt x="3490948" y="2646206"/>
                        </a:cubicBezTo>
                        <a:cubicBezTo>
                          <a:pt x="3324586" y="2762699"/>
                          <a:pt x="3272896" y="2628078"/>
                          <a:pt x="3187117" y="2646206"/>
                        </a:cubicBezTo>
                        <a:cubicBezTo>
                          <a:pt x="3085556" y="2715239"/>
                          <a:pt x="2852376" y="2612377"/>
                          <a:pt x="2739365" y="2646206"/>
                        </a:cubicBezTo>
                        <a:cubicBezTo>
                          <a:pt x="2562018" y="2712179"/>
                          <a:pt x="2512657" y="2643817"/>
                          <a:pt x="2339587" y="2646205"/>
                        </a:cubicBezTo>
                        <a:cubicBezTo>
                          <a:pt x="2172047" y="2657327"/>
                          <a:pt x="2149100" y="2589825"/>
                          <a:pt x="2035756" y="2646205"/>
                        </a:cubicBezTo>
                        <a:cubicBezTo>
                          <a:pt x="1961398" y="2700634"/>
                          <a:pt x="1713992" y="2571761"/>
                          <a:pt x="1635978" y="2646205"/>
                        </a:cubicBezTo>
                        <a:cubicBezTo>
                          <a:pt x="1498827" y="2734339"/>
                          <a:pt x="1412892" y="2589276"/>
                          <a:pt x="1236200" y="2646205"/>
                        </a:cubicBezTo>
                        <a:cubicBezTo>
                          <a:pt x="1058920" y="2684726"/>
                          <a:pt x="876928" y="2574493"/>
                          <a:pt x="740475" y="2646205"/>
                        </a:cubicBezTo>
                        <a:cubicBezTo>
                          <a:pt x="606409" y="2715731"/>
                          <a:pt x="388757" y="2509372"/>
                          <a:pt x="196778" y="2646205"/>
                        </a:cubicBezTo>
                        <a:cubicBezTo>
                          <a:pt x="99733" y="2567075"/>
                          <a:pt x="9484" y="2462252"/>
                          <a:pt x="0" y="2205170"/>
                        </a:cubicBezTo>
                        <a:cubicBezTo>
                          <a:pt x="-33455" y="1889750"/>
                          <a:pt x="21253" y="1725485"/>
                          <a:pt x="0" y="1340744"/>
                        </a:cubicBezTo>
                        <a:cubicBezTo>
                          <a:pt x="-43854" y="921646"/>
                          <a:pt x="-33753" y="821748"/>
                          <a:pt x="0" y="441034"/>
                        </a:cubicBezTo>
                        <a:close/>
                      </a:path>
                      <a:path w="5190892" h="2646205" fill="none" stroke="0" extrusionOk="0">
                        <a:moveTo>
                          <a:pt x="0" y="441034"/>
                        </a:moveTo>
                        <a:cubicBezTo>
                          <a:pt x="12154" y="225744"/>
                          <a:pt x="110529" y="43281"/>
                          <a:pt x="196778" y="0"/>
                        </a:cubicBezTo>
                        <a:cubicBezTo>
                          <a:pt x="350757" y="-747"/>
                          <a:pt x="463735" y="75656"/>
                          <a:pt x="596556" y="0"/>
                        </a:cubicBezTo>
                        <a:cubicBezTo>
                          <a:pt x="727173" y="-110385"/>
                          <a:pt x="803255" y="14760"/>
                          <a:pt x="996334" y="0"/>
                        </a:cubicBezTo>
                        <a:cubicBezTo>
                          <a:pt x="1150001" y="-16188"/>
                          <a:pt x="1196729" y="32110"/>
                          <a:pt x="1300165" y="0"/>
                        </a:cubicBezTo>
                        <a:cubicBezTo>
                          <a:pt x="1411824" y="-33813"/>
                          <a:pt x="1597905" y="61824"/>
                          <a:pt x="1699943" y="0"/>
                        </a:cubicBezTo>
                        <a:cubicBezTo>
                          <a:pt x="1779033" y="-71837"/>
                          <a:pt x="1812510" y="10675"/>
                          <a:pt x="1955801" y="0"/>
                        </a:cubicBezTo>
                        <a:cubicBezTo>
                          <a:pt x="2048889" y="-24841"/>
                          <a:pt x="2277478" y="89926"/>
                          <a:pt x="2355579" y="0"/>
                        </a:cubicBezTo>
                        <a:cubicBezTo>
                          <a:pt x="2466421" y="-70511"/>
                          <a:pt x="2629690" y="44243"/>
                          <a:pt x="2755357" y="0"/>
                        </a:cubicBezTo>
                        <a:cubicBezTo>
                          <a:pt x="2860837" y="-32081"/>
                          <a:pt x="2969214" y="1488"/>
                          <a:pt x="3011215" y="0"/>
                        </a:cubicBezTo>
                        <a:cubicBezTo>
                          <a:pt x="3055761" y="3023"/>
                          <a:pt x="3213037" y="53434"/>
                          <a:pt x="3267073" y="0"/>
                        </a:cubicBezTo>
                        <a:cubicBezTo>
                          <a:pt x="3335044" y="-74102"/>
                          <a:pt x="3450988" y="100305"/>
                          <a:pt x="3570904" y="0"/>
                        </a:cubicBezTo>
                        <a:cubicBezTo>
                          <a:pt x="3716302" y="-62917"/>
                          <a:pt x="3763864" y="48053"/>
                          <a:pt x="3922709" y="0"/>
                        </a:cubicBezTo>
                        <a:cubicBezTo>
                          <a:pt x="4050005" y="-29654"/>
                          <a:pt x="4289237" y="115650"/>
                          <a:pt x="4418434" y="0"/>
                        </a:cubicBezTo>
                        <a:cubicBezTo>
                          <a:pt x="4503951" y="-163559"/>
                          <a:pt x="4727101" y="160450"/>
                          <a:pt x="4994114" y="0"/>
                        </a:cubicBezTo>
                        <a:cubicBezTo>
                          <a:pt x="5057831" y="-119940"/>
                          <a:pt x="5179680" y="167609"/>
                          <a:pt x="5190892" y="441034"/>
                        </a:cubicBezTo>
                        <a:cubicBezTo>
                          <a:pt x="5217172" y="1190672"/>
                          <a:pt x="5091141" y="1686405"/>
                          <a:pt x="5190892" y="2205171"/>
                        </a:cubicBezTo>
                        <a:cubicBezTo>
                          <a:pt x="5193427" y="2430052"/>
                          <a:pt x="5113001" y="2644226"/>
                          <a:pt x="4994113" y="2646206"/>
                        </a:cubicBezTo>
                        <a:cubicBezTo>
                          <a:pt x="4788632" y="2776351"/>
                          <a:pt x="4637722" y="2666252"/>
                          <a:pt x="4498389" y="2646206"/>
                        </a:cubicBezTo>
                        <a:cubicBezTo>
                          <a:pt x="4365390" y="2653246"/>
                          <a:pt x="4287860" y="2616302"/>
                          <a:pt x="4098611" y="2646206"/>
                        </a:cubicBezTo>
                        <a:cubicBezTo>
                          <a:pt x="3894691" y="2661152"/>
                          <a:pt x="3898523" y="2633321"/>
                          <a:pt x="3794779" y="2646206"/>
                        </a:cubicBezTo>
                        <a:cubicBezTo>
                          <a:pt x="3683722" y="2672088"/>
                          <a:pt x="3504570" y="2582369"/>
                          <a:pt x="3395001" y="2646206"/>
                        </a:cubicBezTo>
                        <a:cubicBezTo>
                          <a:pt x="3292668" y="2657705"/>
                          <a:pt x="3090072" y="2668000"/>
                          <a:pt x="2947250" y="2646206"/>
                        </a:cubicBezTo>
                        <a:cubicBezTo>
                          <a:pt x="2828895" y="2660740"/>
                          <a:pt x="2767701" y="2595254"/>
                          <a:pt x="2691392" y="2646206"/>
                        </a:cubicBezTo>
                        <a:cubicBezTo>
                          <a:pt x="2604760" y="2687876"/>
                          <a:pt x="2395272" y="2627627"/>
                          <a:pt x="2195668" y="2646205"/>
                        </a:cubicBezTo>
                        <a:cubicBezTo>
                          <a:pt x="2001059" y="2641122"/>
                          <a:pt x="1908161" y="2601168"/>
                          <a:pt x="1843863" y="2646205"/>
                        </a:cubicBezTo>
                        <a:cubicBezTo>
                          <a:pt x="1731711" y="2687625"/>
                          <a:pt x="1472089" y="2583732"/>
                          <a:pt x="1348138" y="2646205"/>
                        </a:cubicBezTo>
                        <a:cubicBezTo>
                          <a:pt x="1222587" y="2738858"/>
                          <a:pt x="1100139" y="2614379"/>
                          <a:pt x="948360" y="2646205"/>
                        </a:cubicBezTo>
                        <a:cubicBezTo>
                          <a:pt x="803215" y="2694073"/>
                          <a:pt x="660028" y="2595804"/>
                          <a:pt x="548582" y="2646205"/>
                        </a:cubicBezTo>
                        <a:cubicBezTo>
                          <a:pt x="434553" y="2713799"/>
                          <a:pt x="273141" y="2583173"/>
                          <a:pt x="196778" y="2646205"/>
                        </a:cubicBezTo>
                        <a:cubicBezTo>
                          <a:pt x="62804" y="2572738"/>
                          <a:pt x="31096" y="2443888"/>
                          <a:pt x="0" y="2205170"/>
                        </a:cubicBezTo>
                        <a:cubicBezTo>
                          <a:pt x="-9249" y="1798553"/>
                          <a:pt x="48830" y="1729891"/>
                          <a:pt x="0" y="1376025"/>
                        </a:cubicBezTo>
                        <a:cubicBezTo>
                          <a:pt x="-62795" y="1014046"/>
                          <a:pt x="-5307" y="882497"/>
                          <a:pt x="0" y="441034"/>
                        </a:cubicBezTo>
                        <a:close/>
                      </a:path>
                    </a:pathLst>
                  </a:custGeom>
                  <ask:type>
                    <ask:lineSketchNone/>
                  </ask:type>
                </ask:lineSketchStyleProps>
              </a:ext>
            </a:extLst>
          </a:ln>
          <a:effectLst/>
        </p:spPr>
        <p:txBody>
          <a:bodyPr rtlCol="0" anchor="ctr"/>
          <a:lstStyle/>
          <a:p>
            <a:pPr lvl="0" algn="just">
              <a:defRPr/>
            </a:pPr>
            <a:r>
              <a:rPr lang="vi-VN" sz="4000" b="1" kern="0" dirty="0">
                <a:solidFill>
                  <a:srgbClr val="FF0000"/>
                </a:solidFill>
                <a:latin typeface="Calibri" panose="020F0502020204030204" pitchFamily="34" charset="0"/>
                <a:ea typeface="微软雅黑"/>
                <a:cs typeface="Calibri" panose="020F0502020204030204" pitchFamily="34" charset="0"/>
              </a:rPr>
              <a:t>Vì bất kì ai cũng có thể là nạn nhân của xâm hại tình dục.</a:t>
            </a:r>
            <a:endParaRPr kumimoji="0" lang="en-US" sz="4000" b="1" i="0" u="none" strike="noStrike" kern="0" cap="none" spc="0" normalizeH="0" baseline="0" noProof="0" dirty="0">
              <a:ln>
                <a:noFill/>
              </a:ln>
              <a:solidFill>
                <a:srgbClr val="FF0000"/>
              </a:solidFill>
              <a:effectLst/>
              <a:uLnTx/>
              <a:uFillTx/>
              <a:latin typeface="Calibri" panose="020F0502020204030204" pitchFamily="34" charset="0"/>
              <a:ea typeface="微软雅黑"/>
              <a:cs typeface="Calibri" panose="020F0502020204030204" pitchFamily="34" charset="0"/>
            </a:endParaRPr>
          </a:p>
        </p:txBody>
      </p:sp>
    </p:spTree>
    <p:extLst>
      <p:ext uri="{BB962C8B-B14F-4D97-AF65-F5344CB8AC3E}">
        <p14:creationId xmlns:p14="http://schemas.microsoft.com/office/powerpoint/2010/main" val="422293606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8" descr="A yellow wood floor with blue sky and clouds&#10;&#10;Description automatically generated">
            <a:extLst>
              <a:ext uri="{FF2B5EF4-FFF2-40B4-BE49-F238E27FC236}">
                <a16:creationId xmlns:a16="http://schemas.microsoft.com/office/drawing/2014/main" id="{D9F2F6B7-7A7A-1F8C-3EC0-7F8E76838408}"/>
              </a:ext>
            </a:extLst>
          </p:cNvPr>
          <p:cNvPicPr>
            <a:picLocks noChangeAspect="1"/>
          </p:cNvPicPr>
          <p:nvPr/>
        </p:nvPicPr>
        <p:blipFill>
          <a:blip r:embed="rId3">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2" name="Rectangle: Rounded Corners 1">
            <a:extLst>
              <a:ext uri="{FF2B5EF4-FFF2-40B4-BE49-F238E27FC236}">
                <a16:creationId xmlns:a16="http://schemas.microsoft.com/office/drawing/2014/main" id="{97728F7B-D49A-A03A-7871-EA5C3C093605}"/>
              </a:ext>
            </a:extLst>
          </p:cNvPr>
          <p:cNvSpPr/>
          <p:nvPr/>
        </p:nvSpPr>
        <p:spPr>
          <a:xfrm>
            <a:off x="447040" y="355600"/>
            <a:ext cx="11155680" cy="622808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12B55"/>
              </a:solidFill>
              <a:effectLst/>
              <a:uLnTx/>
              <a:uFillTx/>
              <a:latin typeface="Arial"/>
              <a:ea typeface="+mn-ea"/>
              <a:cs typeface="+mn-cs"/>
            </a:endParaRPr>
          </a:p>
        </p:txBody>
      </p:sp>
      <p:sp>
        <p:nvSpPr>
          <p:cNvPr id="5" name="Rectangle: Rounded Corners 9">
            <a:extLst>
              <a:ext uri="{FF2B5EF4-FFF2-40B4-BE49-F238E27FC236}">
                <a16:creationId xmlns:a16="http://schemas.microsoft.com/office/drawing/2014/main" id="{D12576F5-4507-418C-1EA9-498B6F91D147}"/>
              </a:ext>
            </a:extLst>
          </p:cNvPr>
          <p:cNvSpPr/>
          <p:nvPr/>
        </p:nvSpPr>
        <p:spPr>
          <a:xfrm>
            <a:off x="314960" y="223521"/>
            <a:ext cx="11165841" cy="680720"/>
          </a:xfrm>
          <a:prstGeom prst="roundRect">
            <a:avLst/>
          </a:prstGeom>
          <a:ln w="57150">
            <a:solidFill>
              <a:srgbClr val="00B050"/>
            </a:solidFill>
            <a:extLst>
              <a:ext uri="{C807C97D-BFC1-408E-A445-0C87EB9F89A2}">
                <ask:lineSketchStyleProps xmlns:ask="http://schemas.microsoft.com/office/drawing/2018/sketchyshapes" sd="1640432895">
                  <a:custGeom>
                    <a:avLst/>
                    <a:gdLst>
                      <a:gd name="connsiteX0" fmla="*/ 0 w 9607925"/>
                      <a:gd name="connsiteY0" fmla="*/ 152403 h 914400"/>
                      <a:gd name="connsiteX1" fmla="*/ 152403 w 9607925"/>
                      <a:gd name="connsiteY1" fmla="*/ 0 h 914400"/>
                      <a:gd name="connsiteX2" fmla="*/ 9455522 w 9607925"/>
                      <a:gd name="connsiteY2" fmla="*/ 0 h 914400"/>
                      <a:gd name="connsiteX3" fmla="*/ 9607925 w 9607925"/>
                      <a:gd name="connsiteY3" fmla="*/ 152403 h 914400"/>
                      <a:gd name="connsiteX4" fmla="*/ 9607925 w 9607925"/>
                      <a:gd name="connsiteY4" fmla="*/ 761997 h 914400"/>
                      <a:gd name="connsiteX5" fmla="*/ 9455522 w 9607925"/>
                      <a:gd name="connsiteY5" fmla="*/ 914400 h 914400"/>
                      <a:gd name="connsiteX6" fmla="*/ 152403 w 9607925"/>
                      <a:gd name="connsiteY6" fmla="*/ 914400 h 914400"/>
                      <a:gd name="connsiteX7" fmla="*/ 0 w 9607925"/>
                      <a:gd name="connsiteY7" fmla="*/ 761997 h 914400"/>
                      <a:gd name="connsiteX8" fmla="*/ 0 w 9607925"/>
                      <a:gd name="connsiteY8" fmla="*/ 15240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07925" h="914400" fill="none" extrusionOk="0">
                        <a:moveTo>
                          <a:pt x="0" y="152403"/>
                        </a:moveTo>
                        <a:cubicBezTo>
                          <a:pt x="6319" y="78841"/>
                          <a:pt x="81934" y="-5314"/>
                          <a:pt x="152403" y="0"/>
                        </a:cubicBezTo>
                        <a:cubicBezTo>
                          <a:pt x="1196152" y="-80384"/>
                          <a:pt x="8312009" y="52863"/>
                          <a:pt x="9455522" y="0"/>
                        </a:cubicBezTo>
                        <a:cubicBezTo>
                          <a:pt x="9548066" y="10347"/>
                          <a:pt x="9607580" y="70122"/>
                          <a:pt x="9607925" y="152403"/>
                        </a:cubicBezTo>
                        <a:cubicBezTo>
                          <a:pt x="9580821" y="435891"/>
                          <a:pt x="9558428" y="659952"/>
                          <a:pt x="9607925" y="761997"/>
                        </a:cubicBezTo>
                        <a:cubicBezTo>
                          <a:pt x="9613956" y="857482"/>
                          <a:pt x="9537574" y="914647"/>
                          <a:pt x="9455522" y="914400"/>
                        </a:cubicBezTo>
                        <a:cubicBezTo>
                          <a:pt x="7557459" y="1000915"/>
                          <a:pt x="2789205" y="763222"/>
                          <a:pt x="152403" y="914400"/>
                        </a:cubicBezTo>
                        <a:cubicBezTo>
                          <a:pt x="75863" y="926321"/>
                          <a:pt x="4819" y="843775"/>
                          <a:pt x="0" y="761997"/>
                        </a:cubicBezTo>
                        <a:cubicBezTo>
                          <a:pt x="739" y="503007"/>
                          <a:pt x="-24836" y="309657"/>
                          <a:pt x="0" y="152403"/>
                        </a:cubicBezTo>
                        <a:close/>
                      </a:path>
                      <a:path w="9607925" h="914400" stroke="0" extrusionOk="0">
                        <a:moveTo>
                          <a:pt x="0" y="152403"/>
                        </a:moveTo>
                        <a:cubicBezTo>
                          <a:pt x="3172" y="80787"/>
                          <a:pt x="72788" y="5270"/>
                          <a:pt x="152403" y="0"/>
                        </a:cubicBezTo>
                        <a:cubicBezTo>
                          <a:pt x="2963305" y="120098"/>
                          <a:pt x="7143869" y="23653"/>
                          <a:pt x="9455522" y="0"/>
                        </a:cubicBezTo>
                        <a:cubicBezTo>
                          <a:pt x="9547691" y="3900"/>
                          <a:pt x="9605911" y="72735"/>
                          <a:pt x="9607925" y="152403"/>
                        </a:cubicBezTo>
                        <a:cubicBezTo>
                          <a:pt x="9565630" y="286442"/>
                          <a:pt x="9659629" y="646988"/>
                          <a:pt x="9607925" y="761997"/>
                        </a:cubicBezTo>
                        <a:cubicBezTo>
                          <a:pt x="9607784" y="851875"/>
                          <a:pt x="9541055" y="918418"/>
                          <a:pt x="9455522" y="914400"/>
                        </a:cubicBezTo>
                        <a:cubicBezTo>
                          <a:pt x="7127528" y="774278"/>
                          <a:pt x="2129977" y="777500"/>
                          <a:pt x="152403" y="914400"/>
                        </a:cubicBezTo>
                        <a:cubicBezTo>
                          <a:pt x="71044" y="918569"/>
                          <a:pt x="-3031" y="845913"/>
                          <a:pt x="0" y="761997"/>
                        </a:cubicBezTo>
                        <a:cubicBezTo>
                          <a:pt x="28168" y="607219"/>
                          <a:pt x="-50601" y="362085"/>
                          <a:pt x="0" y="152403"/>
                        </a:cubicBezTo>
                        <a:close/>
                      </a:path>
                    </a:pathLst>
                  </a:custGeom>
                  <ask:type>
                    <ask:lineSketchNone/>
                  </ask:type>
                </ask:lineSketchStyleProps>
              </a:ext>
            </a:extLst>
          </a:ln>
        </p:spPr>
        <p:style>
          <a:lnRef idx="2">
            <a:schemeClr val="accent3"/>
          </a:lnRef>
          <a:fillRef idx="1">
            <a:schemeClr val="lt1"/>
          </a:fillRef>
          <a:effectRef idx="0">
            <a:schemeClr val="accent3"/>
          </a:effectRef>
          <a:fontRef idx="minor">
            <a:schemeClr val="dk1"/>
          </a:fontRef>
        </p:style>
        <p:txBody>
          <a:bodyPr rtlCol="0" anchor="ctr"/>
          <a:lstStyle/>
          <a:p>
            <a:pPr lvl="0" algn="ctr" defTabSz="914217">
              <a:defRPr/>
            </a:pPr>
            <a:r>
              <a:rPr lang="en-US" sz="3000" i="1" dirty="0">
                <a:solidFill>
                  <a:srgbClr val="FF0000"/>
                </a:solidFill>
                <a:latin typeface="Calibri"/>
                <a:ea typeface="微软雅黑"/>
              </a:rPr>
              <a:t>2. </a:t>
            </a:r>
            <a:r>
              <a:rPr lang="vi-VN" sz="3000" i="1" dirty="0">
                <a:solidFill>
                  <a:srgbClr val="FF0000"/>
                </a:solidFill>
                <a:latin typeface="Calibri"/>
                <a:ea typeface="微软雅黑"/>
              </a:rPr>
              <a:t>Những hành vi nào dưới đây là biểu hiện của xâm hại? Vì sao?</a:t>
            </a:r>
            <a:endParaRPr kumimoji="0" lang="en-US" sz="3000" b="0" i="1" u="none" strike="noStrike" kern="1200" cap="none" spc="0" normalizeH="0" baseline="0" noProof="0" dirty="0">
              <a:ln>
                <a:noFill/>
              </a:ln>
              <a:solidFill>
                <a:srgbClr val="FF0000"/>
              </a:solidFill>
              <a:effectLst/>
              <a:uLnTx/>
              <a:uFillTx/>
              <a:latin typeface="Calibri"/>
              <a:ea typeface="微软雅黑"/>
              <a:cs typeface="+mn-cs"/>
            </a:endParaRPr>
          </a:p>
        </p:txBody>
      </p:sp>
      <p:pic>
        <p:nvPicPr>
          <p:cNvPr id="6" name="Picture 5">
            <a:extLst>
              <a:ext uri="{FF2B5EF4-FFF2-40B4-BE49-F238E27FC236}">
                <a16:creationId xmlns:a16="http://schemas.microsoft.com/office/drawing/2014/main" id="{0665CBA5-103F-4C85-F9FB-968123FC79D1}"/>
              </a:ext>
            </a:extLst>
          </p:cNvPr>
          <p:cNvPicPr>
            <a:picLocks noChangeAspect="1"/>
          </p:cNvPicPr>
          <p:nvPr/>
        </p:nvPicPr>
        <p:blipFill>
          <a:blip r:embed="rId4"/>
          <a:stretch>
            <a:fillRect/>
          </a:stretch>
        </p:blipFill>
        <p:spPr>
          <a:xfrm>
            <a:off x="1961515" y="1212850"/>
            <a:ext cx="8248650" cy="5143500"/>
          </a:xfrm>
          <a:prstGeom prst="rect">
            <a:avLst/>
          </a:prstGeom>
        </p:spPr>
      </p:pic>
    </p:spTree>
    <p:extLst>
      <p:ext uri="{BB962C8B-B14F-4D97-AF65-F5344CB8AC3E}">
        <p14:creationId xmlns:p14="http://schemas.microsoft.com/office/powerpoint/2010/main" val="157939514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8" descr="A yellow wood floor with blue sky and clouds&#10;&#10;Description automatically generated">
            <a:extLst>
              <a:ext uri="{FF2B5EF4-FFF2-40B4-BE49-F238E27FC236}">
                <a16:creationId xmlns:a16="http://schemas.microsoft.com/office/drawing/2014/main" id="{D9F2F6B7-7A7A-1F8C-3EC0-7F8E76838408}"/>
              </a:ext>
            </a:extLst>
          </p:cNvPr>
          <p:cNvPicPr>
            <a:picLocks noChangeAspect="1"/>
          </p:cNvPicPr>
          <p:nvPr/>
        </p:nvPicPr>
        <p:blipFill>
          <a:blip r:embed="rId3">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2" name="Rectangle: Rounded Corners 1">
            <a:extLst>
              <a:ext uri="{FF2B5EF4-FFF2-40B4-BE49-F238E27FC236}">
                <a16:creationId xmlns:a16="http://schemas.microsoft.com/office/drawing/2014/main" id="{97728F7B-D49A-A03A-7871-EA5C3C093605}"/>
              </a:ext>
            </a:extLst>
          </p:cNvPr>
          <p:cNvSpPr/>
          <p:nvPr/>
        </p:nvSpPr>
        <p:spPr>
          <a:xfrm>
            <a:off x="447040" y="355600"/>
            <a:ext cx="11155680" cy="622808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12B55"/>
              </a:solidFill>
              <a:effectLst/>
              <a:uLnTx/>
              <a:uFillTx/>
              <a:latin typeface="Arial"/>
              <a:ea typeface="+mn-ea"/>
              <a:cs typeface="+mn-cs"/>
            </a:endParaRPr>
          </a:p>
        </p:txBody>
      </p:sp>
      <p:pic>
        <p:nvPicPr>
          <p:cNvPr id="7" name="Picture 6">
            <a:extLst>
              <a:ext uri="{FF2B5EF4-FFF2-40B4-BE49-F238E27FC236}">
                <a16:creationId xmlns:a16="http://schemas.microsoft.com/office/drawing/2014/main" id="{2DFEE4A8-2F61-3DC5-3C4D-B53793AB4118}"/>
              </a:ext>
            </a:extLst>
          </p:cNvPr>
          <p:cNvPicPr>
            <a:picLocks noChangeAspect="1"/>
          </p:cNvPicPr>
          <p:nvPr/>
        </p:nvPicPr>
        <p:blipFill>
          <a:blip r:embed="rId4"/>
          <a:stretch>
            <a:fillRect/>
          </a:stretch>
        </p:blipFill>
        <p:spPr>
          <a:xfrm>
            <a:off x="3210560" y="454949"/>
            <a:ext cx="6390640" cy="860275"/>
          </a:xfrm>
          <a:prstGeom prst="rect">
            <a:avLst/>
          </a:prstGeom>
        </p:spPr>
      </p:pic>
      <p:sp>
        <p:nvSpPr>
          <p:cNvPr id="10" name="Flowchart: Alternate Process 4">
            <a:extLst>
              <a:ext uri="{FF2B5EF4-FFF2-40B4-BE49-F238E27FC236}">
                <a16:creationId xmlns:a16="http://schemas.microsoft.com/office/drawing/2014/main" id="{40C46CA4-9E24-1456-0043-E012F1F97AD9}"/>
              </a:ext>
            </a:extLst>
          </p:cNvPr>
          <p:cNvSpPr/>
          <p:nvPr/>
        </p:nvSpPr>
        <p:spPr>
          <a:xfrm>
            <a:off x="5029200" y="1950720"/>
            <a:ext cx="5842000" cy="2560319"/>
          </a:xfrm>
          <a:prstGeom prst="roundRect">
            <a:avLst/>
          </a:prstGeom>
          <a:solidFill>
            <a:sysClr val="window" lastClr="FFFFFF"/>
          </a:solidFill>
          <a:ln w="76200" cap="flat" cmpd="sng" algn="ctr">
            <a:solidFill>
              <a:srgbClr val="FFC000"/>
            </a:solidFill>
            <a:prstDash val="sysDot"/>
            <a:miter lim="800000"/>
            <a:extLst>
              <a:ext uri="{C807C97D-BFC1-408E-A445-0C87EB9F89A2}">
                <ask:lineSketchStyleProps xmlns:ask="http://schemas.microsoft.com/office/drawing/2018/sketchyshapes" sd="1487734217">
                  <a:custGeom>
                    <a:avLst/>
                    <a:gdLst>
                      <a:gd name="connsiteX0" fmla="*/ 0 w 5190892"/>
                      <a:gd name="connsiteY0" fmla="*/ 441034 h 2646205"/>
                      <a:gd name="connsiteX1" fmla="*/ 196778 w 5190892"/>
                      <a:gd name="connsiteY1" fmla="*/ 0 h 2646205"/>
                      <a:gd name="connsiteX2" fmla="*/ 596556 w 5190892"/>
                      <a:gd name="connsiteY2" fmla="*/ 0 h 2646205"/>
                      <a:gd name="connsiteX3" fmla="*/ 996334 w 5190892"/>
                      <a:gd name="connsiteY3" fmla="*/ 0 h 2646205"/>
                      <a:gd name="connsiteX4" fmla="*/ 1300165 w 5190892"/>
                      <a:gd name="connsiteY4" fmla="*/ 0 h 2646205"/>
                      <a:gd name="connsiteX5" fmla="*/ 1699943 w 5190892"/>
                      <a:gd name="connsiteY5" fmla="*/ 0 h 2646205"/>
                      <a:gd name="connsiteX6" fmla="*/ 1955801 w 5190892"/>
                      <a:gd name="connsiteY6" fmla="*/ 0 h 2646205"/>
                      <a:gd name="connsiteX7" fmla="*/ 2355579 w 5190892"/>
                      <a:gd name="connsiteY7" fmla="*/ 0 h 2646205"/>
                      <a:gd name="connsiteX8" fmla="*/ 2755357 w 5190892"/>
                      <a:gd name="connsiteY8" fmla="*/ 0 h 2646205"/>
                      <a:gd name="connsiteX9" fmla="*/ 3011215 w 5190892"/>
                      <a:gd name="connsiteY9" fmla="*/ 0 h 2646205"/>
                      <a:gd name="connsiteX10" fmla="*/ 3267073 w 5190892"/>
                      <a:gd name="connsiteY10" fmla="*/ 0 h 2646205"/>
                      <a:gd name="connsiteX11" fmla="*/ 3570904 w 5190892"/>
                      <a:gd name="connsiteY11" fmla="*/ 0 h 2646205"/>
                      <a:gd name="connsiteX12" fmla="*/ 3922709 w 5190892"/>
                      <a:gd name="connsiteY12" fmla="*/ 0 h 2646205"/>
                      <a:gd name="connsiteX13" fmla="*/ 4418434 w 5190892"/>
                      <a:gd name="connsiteY13" fmla="*/ 0 h 2646205"/>
                      <a:gd name="connsiteX14" fmla="*/ 4994114 w 5190892"/>
                      <a:gd name="connsiteY14" fmla="*/ 0 h 2646205"/>
                      <a:gd name="connsiteX15" fmla="*/ 5190892 w 5190892"/>
                      <a:gd name="connsiteY15" fmla="*/ 441034 h 2646205"/>
                      <a:gd name="connsiteX16" fmla="*/ 5190892 w 5190892"/>
                      <a:gd name="connsiteY16" fmla="*/ 2205171 h 2646205"/>
                      <a:gd name="connsiteX17" fmla="*/ 4994113 w 5190892"/>
                      <a:gd name="connsiteY17" fmla="*/ 2646206 h 2646205"/>
                      <a:gd name="connsiteX18" fmla="*/ 4498389 w 5190892"/>
                      <a:gd name="connsiteY18" fmla="*/ 2646206 h 2646205"/>
                      <a:gd name="connsiteX19" fmla="*/ 4098611 w 5190892"/>
                      <a:gd name="connsiteY19" fmla="*/ 2646206 h 2646205"/>
                      <a:gd name="connsiteX20" fmla="*/ 3794779 w 5190892"/>
                      <a:gd name="connsiteY20" fmla="*/ 2646206 h 2646205"/>
                      <a:gd name="connsiteX21" fmla="*/ 3395001 w 5190892"/>
                      <a:gd name="connsiteY21" fmla="*/ 2646206 h 2646205"/>
                      <a:gd name="connsiteX22" fmla="*/ 2947250 w 5190892"/>
                      <a:gd name="connsiteY22" fmla="*/ 2646206 h 2646205"/>
                      <a:gd name="connsiteX23" fmla="*/ 2691392 w 5190892"/>
                      <a:gd name="connsiteY23" fmla="*/ 2646206 h 2646205"/>
                      <a:gd name="connsiteX24" fmla="*/ 2195668 w 5190892"/>
                      <a:gd name="connsiteY24" fmla="*/ 2646205 h 2646205"/>
                      <a:gd name="connsiteX25" fmla="*/ 1843863 w 5190892"/>
                      <a:gd name="connsiteY25" fmla="*/ 2646205 h 2646205"/>
                      <a:gd name="connsiteX26" fmla="*/ 1348138 w 5190892"/>
                      <a:gd name="connsiteY26" fmla="*/ 2646205 h 2646205"/>
                      <a:gd name="connsiteX27" fmla="*/ 948360 w 5190892"/>
                      <a:gd name="connsiteY27" fmla="*/ 2646205 h 2646205"/>
                      <a:gd name="connsiteX28" fmla="*/ 548582 w 5190892"/>
                      <a:gd name="connsiteY28" fmla="*/ 2646205 h 2646205"/>
                      <a:gd name="connsiteX29" fmla="*/ 196778 w 5190892"/>
                      <a:gd name="connsiteY29" fmla="*/ 2646205 h 2646205"/>
                      <a:gd name="connsiteX30" fmla="*/ 0 w 5190892"/>
                      <a:gd name="connsiteY30" fmla="*/ 2205170 h 2646205"/>
                      <a:gd name="connsiteX31" fmla="*/ 0 w 5190892"/>
                      <a:gd name="connsiteY31" fmla="*/ 1376025 h 2646205"/>
                      <a:gd name="connsiteX32" fmla="*/ 0 w 5190892"/>
                      <a:gd name="connsiteY32" fmla="*/ 441034 h 2646205"/>
                      <a:gd name="connsiteX0" fmla="*/ 0 w 5190892"/>
                      <a:gd name="connsiteY0" fmla="*/ 441034 h 2646205"/>
                      <a:gd name="connsiteX1" fmla="*/ 196778 w 5190892"/>
                      <a:gd name="connsiteY1" fmla="*/ 0 h 2646205"/>
                      <a:gd name="connsiteX2" fmla="*/ 644529 w 5190892"/>
                      <a:gd name="connsiteY2" fmla="*/ 0 h 2646205"/>
                      <a:gd name="connsiteX3" fmla="*/ 900387 w 5190892"/>
                      <a:gd name="connsiteY3" fmla="*/ 0 h 2646205"/>
                      <a:gd name="connsiteX4" fmla="*/ 1396112 w 5190892"/>
                      <a:gd name="connsiteY4" fmla="*/ 0 h 2646205"/>
                      <a:gd name="connsiteX5" fmla="*/ 1843863 w 5190892"/>
                      <a:gd name="connsiteY5" fmla="*/ 0 h 2646205"/>
                      <a:gd name="connsiteX6" fmla="*/ 2339588 w 5190892"/>
                      <a:gd name="connsiteY6" fmla="*/ 0 h 2646205"/>
                      <a:gd name="connsiteX7" fmla="*/ 2691392 w 5190892"/>
                      <a:gd name="connsiteY7" fmla="*/ 0 h 2646205"/>
                      <a:gd name="connsiteX8" fmla="*/ 3043197 w 5190892"/>
                      <a:gd name="connsiteY8" fmla="*/ 0 h 2646205"/>
                      <a:gd name="connsiteX9" fmla="*/ 3347028 w 5190892"/>
                      <a:gd name="connsiteY9" fmla="*/ 0 h 2646205"/>
                      <a:gd name="connsiteX10" fmla="*/ 3650860 w 5190892"/>
                      <a:gd name="connsiteY10" fmla="*/ 0 h 2646205"/>
                      <a:gd name="connsiteX11" fmla="*/ 4002665 w 5190892"/>
                      <a:gd name="connsiteY11" fmla="*/ 0 h 2646205"/>
                      <a:gd name="connsiteX12" fmla="*/ 4498389 w 5190892"/>
                      <a:gd name="connsiteY12" fmla="*/ 0 h 2646205"/>
                      <a:gd name="connsiteX13" fmla="*/ 4994114 w 5190892"/>
                      <a:gd name="connsiteY13" fmla="*/ 0 h 2646205"/>
                      <a:gd name="connsiteX14" fmla="*/ 5190892 w 5190892"/>
                      <a:gd name="connsiteY14" fmla="*/ 441034 h 2646205"/>
                      <a:gd name="connsiteX15" fmla="*/ 5190892 w 5190892"/>
                      <a:gd name="connsiteY15" fmla="*/ 2205171 h 2646205"/>
                      <a:gd name="connsiteX16" fmla="*/ 4994113 w 5190892"/>
                      <a:gd name="connsiteY16" fmla="*/ 2646206 h 2646205"/>
                      <a:gd name="connsiteX17" fmla="*/ 4642309 w 5190892"/>
                      <a:gd name="connsiteY17" fmla="*/ 2646206 h 2646205"/>
                      <a:gd name="connsiteX18" fmla="*/ 4242531 w 5190892"/>
                      <a:gd name="connsiteY18" fmla="*/ 2646206 h 2646205"/>
                      <a:gd name="connsiteX19" fmla="*/ 3938699 w 5190892"/>
                      <a:gd name="connsiteY19" fmla="*/ 2646206 h 2646205"/>
                      <a:gd name="connsiteX20" fmla="*/ 3490948 w 5190892"/>
                      <a:gd name="connsiteY20" fmla="*/ 2646206 h 2646205"/>
                      <a:gd name="connsiteX21" fmla="*/ 3187117 w 5190892"/>
                      <a:gd name="connsiteY21" fmla="*/ 2646206 h 2646205"/>
                      <a:gd name="connsiteX22" fmla="*/ 2739365 w 5190892"/>
                      <a:gd name="connsiteY22" fmla="*/ 2646206 h 2646205"/>
                      <a:gd name="connsiteX23" fmla="*/ 2339587 w 5190892"/>
                      <a:gd name="connsiteY23" fmla="*/ 2646205 h 2646205"/>
                      <a:gd name="connsiteX24" fmla="*/ 2035756 w 5190892"/>
                      <a:gd name="connsiteY24" fmla="*/ 2646205 h 2646205"/>
                      <a:gd name="connsiteX25" fmla="*/ 1635978 w 5190892"/>
                      <a:gd name="connsiteY25" fmla="*/ 2646205 h 2646205"/>
                      <a:gd name="connsiteX26" fmla="*/ 1236200 w 5190892"/>
                      <a:gd name="connsiteY26" fmla="*/ 2646205 h 2646205"/>
                      <a:gd name="connsiteX27" fmla="*/ 740475 w 5190892"/>
                      <a:gd name="connsiteY27" fmla="*/ 2646205 h 2646205"/>
                      <a:gd name="connsiteX28" fmla="*/ 196778 w 5190892"/>
                      <a:gd name="connsiteY28" fmla="*/ 2646205 h 2646205"/>
                      <a:gd name="connsiteX29" fmla="*/ 0 w 5190892"/>
                      <a:gd name="connsiteY29" fmla="*/ 2205170 h 2646205"/>
                      <a:gd name="connsiteX30" fmla="*/ 0 w 5190892"/>
                      <a:gd name="connsiteY30" fmla="*/ 1340744 h 2646205"/>
                      <a:gd name="connsiteX31" fmla="*/ 0 w 5190892"/>
                      <a:gd name="connsiteY31" fmla="*/ 441034 h 2646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190892" h="2646205" fill="none" extrusionOk="0">
                        <a:moveTo>
                          <a:pt x="0" y="441034"/>
                        </a:moveTo>
                        <a:cubicBezTo>
                          <a:pt x="4693" y="245763"/>
                          <a:pt x="46031" y="56921"/>
                          <a:pt x="196778" y="0"/>
                        </a:cubicBezTo>
                        <a:cubicBezTo>
                          <a:pt x="354275" y="-23152"/>
                          <a:pt x="478482" y="73543"/>
                          <a:pt x="596556" y="0"/>
                        </a:cubicBezTo>
                        <a:cubicBezTo>
                          <a:pt x="729545" y="-69980"/>
                          <a:pt x="817027" y="6136"/>
                          <a:pt x="996334" y="0"/>
                        </a:cubicBezTo>
                        <a:cubicBezTo>
                          <a:pt x="1144333" y="-25139"/>
                          <a:pt x="1190208" y="36351"/>
                          <a:pt x="1300165" y="0"/>
                        </a:cubicBezTo>
                        <a:cubicBezTo>
                          <a:pt x="1411364" y="-44985"/>
                          <a:pt x="1620317" y="93938"/>
                          <a:pt x="1699943" y="0"/>
                        </a:cubicBezTo>
                        <a:cubicBezTo>
                          <a:pt x="1786736" y="-91105"/>
                          <a:pt x="1827772" y="29469"/>
                          <a:pt x="1955801" y="0"/>
                        </a:cubicBezTo>
                        <a:cubicBezTo>
                          <a:pt x="2086545" y="-44927"/>
                          <a:pt x="2238884" y="67353"/>
                          <a:pt x="2355579" y="0"/>
                        </a:cubicBezTo>
                        <a:cubicBezTo>
                          <a:pt x="2463703" y="-73977"/>
                          <a:pt x="2641360" y="30172"/>
                          <a:pt x="2755357" y="0"/>
                        </a:cubicBezTo>
                        <a:cubicBezTo>
                          <a:pt x="2868903" y="-28454"/>
                          <a:pt x="2957433" y="-10789"/>
                          <a:pt x="3011215" y="0"/>
                        </a:cubicBezTo>
                        <a:cubicBezTo>
                          <a:pt x="3053904" y="-6931"/>
                          <a:pt x="3211135" y="43975"/>
                          <a:pt x="3267073" y="0"/>
                        </a:cubicBezTo>
                        <a:cubicBezTo>
                          <a:pt x="3317124" y="-37666"/>
                          <a:pt x="3412476" y="69578"/>
                          <a:pt x="3570904" y="0"/>
                        </a:cubicBezTo>
                        <a:cubicBezTo>
                          <a:pt x="3687811" y="-77697"/>
                          <a:pt x="3767746" y="22637"/>
                          <a:pt x="3922709" y="0"/>
                        </a:cubicBezTo>
                        <a:cubicBezTo>
                          <a:pt x="4081155" y="-73983"/>
                          <a:pt x="4265801" y="112184"/>
                          <a:pt x="4418434" y="0"/>
                        </a:cubicBezTo>
                        <a:cubicBezTo>
                          <a:pt x="4582596" y="-153354"/>
                          <a:pt x="4818207" y="158695"/>
                          <a:pt x="4994114" y="0"/>
                        </a:cubicBezTo>
                        <a:cubicBezTo>
                          <a:pt x="5068881" y="-52655"/>
                          <a:pt x="5167775" y="106555"/>
                          <a:pt x="5190892" y="441034"/>
                        </a:cubicBezTo>
                        <a:cubicBezTo>
                          <a:pt x="5135090" y="1184710"/>
                          <a:pt x="5192787" y="1617405"/>
                          <a:pt x="5190892" y="2205171"/>
                        </a:cubicBezTo>
                        <a:cubicBezTo>
                          <a:pt x="5184803" y="2435894"/>
                          <a:pt x="5100504" y="2658367"/>
                          <a:pt x="4994113" y="2646206"/>
                        </a:cubicBezTo>
                        <a:cubicBezTo>
                          <a:pt x="4763102" y="2789597"/>
                          <a:pt x="4627280" y="2610835"/>
                          <a:pt x="4498389" y="2646206"/>
                        </a:cubicBezTo>
                        <a:cubicBezTo>
                          <a:pt x="4336578" y="2662128"/>
                          <a:pt x="4310055" y="2637721"/>
                          <a:pt x="4098611" y="2646206"/>
                        </a:cubicBezTo>
                        <a:cubicBezTo>
                          <a:pt x="3906732" y="2669586"/>
                          <a:pt x="3905701" y="2633906"/>
                          <a:pt x="3794779" y="2646206"/>
                        </a:cubicBezTo>
                        <a:cubicBezTo>
                          <a:pt x="3685378" y="2669544"/>
                          <a:pt x="3506618" y="2600575"/>
                          <a:pt x="3395001" y="2646206"/>
                        </a:cubicBezTo>
                        <a:cubicBezTo>
                          <a:pt x="3290587" y="2658553"/>
                          <a:pt x="3095020" y="2647289"/>
                          <a:pt x="2947250" y="2646206"/>
                        </a:cubicBezTo>
                        <a:cubicBezTo>
                          <a:pt x="2820494" y="2649357"/>
                          <a:pt x="2784293" y="2578885"/>
                          <a:pt x="2691392" y="2646206"/>
                        </a:cubicBezTo>
                        <a:cubicBezTo>
                          <a:pt x="2617587" y="2690191"/>
                          <a:pt x="2407266" y="2617704"/>
                          <a:pt x="2195668" y="2646205"/>
                        </a:cubicBezTo>
                        <a:cubicBezTo>
                          <a:pt x="1988773" y="2641280"/>
                          <a:pt x="1924807" y="2590355"/>
                          <a:pt x="1843863" y="2646205"/>
                        </a:cubicBezTo>
                        <a:cubicBezTo>
                          <a:pt x="1767193" y="2697653"/>
                          <a:pt x="1463754" y="2608210"/>
                          <a:pt x="1348138" y="2646205"/>
                        </a:cubicBezTo>
                        <a:cubicBezTo>
                          <a:pt x="1208445" y="2688937"/>
                          <a:pt x="1081965" y="2606490"/>
                          <a:pt x="948360" y="2646205"/>
                        </a:cubicBezTo>
                        <a:cubicBezTo>
                          <a:pt x="783608" y="2719206"/>
                          <a:pt x="662054" y="2615034"/>
                          <a:pt x="548582" y="2646205"/>
                        </a:cubicBezTo>
                        <a:cubicBezTo>
                          <a:pt x="435911" y="2713632"/>
                          <a:pt x="278354" y="2601514"/>
                          <a:pt x="196778" y="2646205"/>
                        </a:cubicBezTo>
                        <a:cubicBezTo>
                          <a:pt x="100664" y="2585370"/>
                          <a:pt x="-29665" y="2453385"/>
                          <a:pt x="0" y="2205170"/>
                        </a:cubicBezTo>
                        <a:cubicBezTo>
                          <a:pt x="-14824" y="1811900"/>
                          <a:pt x="34861" y="1740117"/>
                          <a:pt x="0" y="1376025"/>
                        </a:cubicBezTo>
                        <a:cubicBezTo>
                          <a:pt x="-49976" y="987563"/>
                          <a:pt x="-1900" y="911766"/>
                          <a:pt x="0" y="441034"/>
                        </a:cubicBezTo>
                        <a:close/>
                      </a:path>
                      <a:path w="5190892" h="2646205" stroke="0" extrusionOk="0">
                        <a:moveTo>
                          <a:pt x="0" y="441034"/>
                        </a:moveTo>
                        <a:cubicBezTo>
                          <a:pt x="26414" y="190768"/>
                          <a:pt x="111347" y="-20126"/>
                          <a:pt x="196778" y="0"/>
                        </a:cubicBezTo>
                        <a:cubicBezTo>
                          <a:pt x="282005" y="-34616"/>
                          <a:pt x="501365" y="59363"/>
                          <a:pt x="644529" y="0"/>
                        </a:cubicBezTo>
                        <a:cubicBezTo>
                          <a:pt x="809484" y="-71565"/>
                          <a:pt x="813835" y="19668"/>
                          <a:pt x="900387" y="0"/>
                        </a:cubicBezTo>
                        <a:cubicBezTo>
                          <a:pt x="974002" y="-19304"/>
                          <a:pt x="1274180" y="67516"/>
                          <a:pt x="1396112" y="0"/>
                        </a:cubicBezTo>
                        <a:cubicBezTo>
                          <a:pt x="1534886" y="-25243"/>
                          <a:pt x="1727227" y="98518"/>
                          <a:pt x="1843863" y="0"/>
                        </a:cubicBezTo>
                        <a:cubicBezTo>
                          <a:pt x="1913247" y="-80634"/>
                          <a:pt x="2183679" y="96384"/>
                          <a:pt x="2339588" y="0"/>
                        </a:cubicBezTo>
                        <a:cubicBezTo>
                          <a:pt x="2502467" y="-113841"/>
                          <a:pt x="2524808" y="86141"/>
                          <a:pt x="2691392" y="0"/>
                        </a:cubicBezTo>
                        <a:cubicBezTo>
                          <a:pt x="2819037" y="-83915"/>
                          <a:pt x="2972402" y="9415"/>
                          <a:pt x="3043197" y="0"/>
                        </a:cubicBezTo>
                        <a:cubicBezTo>
                          <a:pt x="3091473" y="-9516"/>
                          <a:pt x="3229135" y="21534"/>
                          <a:pt x="3347028" y="0"/>
                        </a:cubicBezTo>
                        <a:cubicBezTo>
                          <a:pt x="3452185" y="-45211"/>
                          <a:pt x="3549814" y="59490"/>
                          <a:pt x="3650860" y="0"/>
                        </a:cubicBezTo>
                        <a:cubicBezTo>
                          <a:pt x="3773738" y="-53053"/>
                          <a:pt x="3898600" y="38414"/>
                          <a:pt x="4002665" y="0"/>
                        </a:cubicBezTo>
                        <a:cubicBezTo>
                          <a:pt x="4155976" y="4345"/>
                          <a:pt x="4287192" y="12138"/>
                          <a:pt x="4498389" y="0"/>
                        </a:cubicBezTo>
                        <a:cubicBezTo>
                          <a:pt x="4710775" y="1706"/>
                          <a:pt x="4756962" y="7639"/>
                          <a:pt x="4994114" y="0"/>
                        </a:cubicBezTo>
                        <a:cubicBezTo>
                          <a:pt x="5087661" y="-30418"/>
                          <a:pt x="5194844" y="171004"/>
                          <a:pt x="5190892" y="441034"/>
                        </a:cubicBezTo>
                        <a:cubicBezTo>
                          <a:pt x="5112610" y="902304"/>
                          <a:pt x="5072009" y="1627528"/>
                          <a:pt x="5190892" y="2205171"/>
                        </a:cubicBezTo>
                        <a:cubicBezTo>
                          <a:pt x="5167909" y="2415110"/>
                          <a:pt x="5069032" y="2621027"/>
                          <a:pt x="4994113" y="2646206"/>
                        </a:cubicBezTo>
                        <a:cubicBezTo>
                          <a:pt x="4877962" y="2740631"/>
                          <a:pt x="4719880" y="2530447"/>
                          <a:pt x="4642309" y="2646206"/>
                        </a:cubicBezTo>
                        <a:cubicBezTo>
                          <a:pt x="4610163" y="2761475"/>
                          <a:pt x="4423096" y="2538838"/>
                          <a:pt x="4242531" y="2646206"/>
                        </a:cubicBezTo>
                        <a:cubicBezTo>
                          <a:pt x="4093225" y="2746135"/>
                          <a:pt x="4049059" y="2577677"/>
                          <a:pt x="3938699" y="2646206"/>
                        </a:cubicBezTo>
                        <a:cubicBezTo>
                          <a:pt x="3841017" y="2732220"/>
                          <a:pt x="3652103" y="2495683"/>
                          <a:pt x="3490948" y="2646206"/>
                        </a:cubicBezTo>
                        <a:cubicBezTo>
                          <a:pt x="3324586" y="2762699"/>
                          <a:pt x="3272896" y="2628078"/>
                          <a:pt x="3187117" y="2646206"/>
                        </a:cubicBezTo>
                        <a:cubicBezTo>
                          <a:pt x="3085556" y="2715239"/>
                          <a:pt x="2852376" y="2612377"/>
                          <a:pt x="2739365" y="2646206"/>
                        </a:cubicBezTo>
                        <a:cubicBezTo>
                          <a:pt x="2562018" y="2712179"/>
                          <a:pt x="2512657" y="2643817"/>
                          <a:pt x="2339587" y="2646205"/>
                        </a:cubicBezTo>
                        <a:cubicBezTo>
                          <a:pt x="2172047" y="2657327"/>
                          <a:pt x="2149100" y="2589825"/>
                          <a:pt x="2035756" y="2646205"/>
                        </a:cubicBezTo>
                        <a:cubicBezTo>
                          <a:pt x="1961398" y="2700634"/>
                          <a:pt x="1713992" y="2571761"/>
                          <a:pt x="1635978" y="2646205"/>
                        </a:cubicBezTo>
                        <a:cubicBezTo>
                          <a:pt x="1498827" y="2734339"/>
                          <a:pt x="1412892" y="2589276"/>
                          <a:pt x="1236200" y="2646205"/>
                        </a:cubicBezTo>
                        <a:cubicBezTo>
                          <a:pt x="1058920" y="2684726"/>
                          <a:pt x="876928" y="2574493"/>
                          <a:pt x="740475" y="2646205"/>
                        </a:cubicBezTo>
                        <a:cubicBezTo>
                          <a:pt x="606409" y="2715731"/>
                          <a:pt x="388757" y="2509372"/>
                          <a:pt x="196778" y="2646205"/>
                        </a:cubicBezTo>
                        <a:cubicBezTo>
                          <a:pt x="99733" y="2567075"/>
                          <a:pt x="9484" y="2462252"/>
                          <a:pt x="0" y="2205170"/>
                        </a:cubicBezTo>
                        <a:cubicBezTo>
                          <a:pt x="-33455" y="1889750"/>
                          <a:pt x="21253" y="1725485"/>
                          <a:pt x="0" y="1340744"/>
                        </a:cubicBezTo>
                        <a:cubicBezTo>
                          <a:pt x="-43854" y="921646"/>
                          <a:pt x="-33753" y="821748"/>
                          <a:pt x="0" y="441034"/>
                        </a:cubicBezTo>
                        <a:close/>
                      </a:path>
                      <a:path w="5190892" h="2646205" fill="none" stroke="0" extrusionOk="0">
                        <a:moveTo>
                          <a:pt x="0" y="441034"/>
                        </a:moveTo>
                        <a:cubicBezTo>
                          <a:pt x="12154" y="225744"/>
                          <a:pt x="110529" y="43281"/>
                          <a:pt x="196778" y="0"/>
                        </a:cubicBezTo>
                        <a:cubicBezTo>
                          <a:pt x="350757" y="-747"/>
                          <a:pt x="463735" y="75656"/>
                          <a:pt x="596556" y="0"/>
                        </a:cubicBezTo>
                        <a:cubicBezTo>
                          <a:pt x="727173" y="-110385"/>
                          <a:pt x="803255" y="14760"/>
                          <a:pt x="996334" y="0"/>
                        </a:cubicBezTo>
                        <a:cubicBezTo>
                          <a:pt x="1150001" y="-16188"/>
                          <a:pt x="1196729" y="32110"/>
                          <a:pt x="1300165" y="0"/>
                        </a:cubicBezTo>
                        <a:cubicBezTo>
                          <a:pt x="1411824" y="-33813"/>
                          <a:pt x="1597905" y="61824"/>
                          <a:pt x="1699943" y="0"/>
                        </a:cubicBezTo>
                        <a:cubicBezTo>
                          <a:pt x="1779033" y="-71837"/>
                          <a:pt x="1812510" y="10675"/>
                          <a:pt x="1955801" y="0"/>
                        </a:cubicBezTo>
                        <a:cubicBezTo>
                          <a:pt x="2048889" y="-24841"/>
                          <a:pt x="2277478" y="89926"/>
                          <a:pt x="2355579" y="0"/>
                        </a:cubicBezTo>
                        <a:cubicBezTo>
                          <a:pt x="2466421" y="-70511"/>
                          <a:pt x="2629690" y="44243"/>
                          <a:pt x="2755357" y="0"/>
                        </a:cubicBezTo>
                        <a:cubicBezTo>
                          <a:pt x="2860837" y="-32081"/>
                          <a:pt x="2969214" y="1488"/>
                          <a:pt x="3011215" y="0"/>
                        </a:cubicBezTo>
                        <a:cubicBezTo>
                          <a:pt x="3055761" y="3023"/>
                          <a:pt x="3213037" y="53434"/>
                          <a:pt x="3267073" y="0"/>
                        </a:cubicBezTo>
                        <a:cubicBezTo>
                          <a:pt x="3335044" y="-74102"/>
                          <a:pt x="3450988" y="100305"/>
                          <a:pt x="3570904" y="0"/>
                        </a:cubicBezTo>
                        <a:cubicBezTo>
                          <a:pt x="3716302" y="-62917"/>
                          <a:pt x="3763864" y="48053"/>
                          <a:pt x="3922709" y="0"/>
                        </a:cubicBezTo>
                        <a:cubicBezTo>
                          <a:pt x="4050005" y="-29654"/>
                          <a:pt x="4289237" y="115650"/>
                          <a:pt x="4418434" y="0"/>
                        </a:cubicBezTo>
                        <a:cubicBezTo>
                          <a:pt x="4503951" y="-163559"/>
                          <a:pt x="4727101" y="160450"/>
                          <a:pt x="4994114" y="0"/>
                        </a:cubicBezTo>
                        <a:cubicBezTo>
                          <a:pt x="5057831" y="-119940"/>
                          <a:pt x="5179680" y="167609"/>
                          <a:pt x="5190892" y="441034"/>
                        </a:cubicBezTo>
                        <a:cubicBezTo>
                          <a:pt x="5217172" y="1190672"/>
                          <a:pt x="5091141" y="1686405"/>
                          <a:pt x="5190892" y="2205171"/>
                        </a:cubicBezTo>
                        <a:cubicBezTo>
                          <a:pt x="5193427" y="2430052"/>
                          <a:pt x="5113001" y="2644226"/>
                          <a:pt x="4994113" y="2646206"/>
                        </a:cubicBezTo>
                        <a:cubicBezTo>
                          <a:pt x="4788632" y="2776351"/>
                          <a:pt x="4637722" y="2666252"/>
                          <a:pt x="4498389" y="2646206"/>
                        </a:cubicBezTo>
                        <a:cubicBezTo>
                          <a:pt x="4365390" y="2653246"/>
                          <a:pt x="4287860" y="2616302"/>
                          <a:pt x="4098611" y="2646206"/>
                        </a:cubicBezTo>
                        <a:cubicBezTo>
                          <a:pt x="3894691" y="2661152"/>
                          <a:pt x="3898523" y="2633321"/>
                          <a:pt x="3794779" y="2646206"/>
                        </a:cubicBezTo>
                        <a:cubicBezTo>
                          <a:pt x="3683722" y="2672088"/>
                          <a:pt x="3504570" y="2582369"/>
                          <a:pt x="3395001" y="2646206"/>
                        </a:cubicBezTo>
                        <a:cubicBezTo>
                          <a:pt x="3292668" y="2657705"/>
                          <a:pt x="3090072" y="2668000"/>
                          <a:pt x="2947250" y="2646206"/>
                        </a:cubicBezTo>
                        <a:cubicBezTo>
                          <a:pt x="2828895" y="2660740"/>
                          <a:pt x="2767701" y="2595254"/>
                          <a:pt x="2691392" y="2646206"/>
                        </a:cubicBezTo>
                        <a:cubicBezTo>
                          <a:pt x="2604760" y="2687876"/>
                          <a:pt x="2395272" y="2627627"/>
                          <a:pt x="2195668" y="2646205"/>
                        </a:cubicBezTo>
                        <a:cubicBezTo>
                          <a:pt x="2001059" y="2641122"/>
                          <a:pt x="1908161" y="2601168"/>
                          <a:pt x="1843863" y="2646205"/>
                        </a:cubicBezTo>
                        <a:cubicBezTo>
                          <a:pt x="1731711" y="2687625"/>
                          <a:pt x="1472089" y="2583732"/>
                          <a:pt x="1348138" y="2646205"/>
                        </a:cubicBezTo>
                        <a:cubicBezTo>
                          <a:pt x="1222587" y="2738858"/>
                          <a:pt x="1100139" y="2614379"/>
                          <a:pt x="948360" y="2646205"/>
                        </a:cubicBezTo>
                        <a:cubicBezTo>
                          <a:pt x="803215" y="2694073"/>
                          <a:pt x="660028" y="2595804"/>
                          <a:pt x="548582" y="2646205"/>
                        </a:cubicBezTo>
                        <a:cubicBezTo>
                          <a:pt x="434553" y="2713799"/>
                          <a:pt x="273141" y="2583173"/>
                          <a:pt x="196778" y="2646205"/>
                        </a:cubicBezTo>
                        <a:cubicBezTo>
                          <a:pt x="62804" y="2572738"/>
                          <a:pt x="31096" y="2443888"/>
                          <a:pt x="0" y="2205170"/>
                        </a:cubicBezTo>
                        <a:cubicBezTo>
                          <a:pt x="-9249" y="1798553"/>
                          <a:pt x="48830" y="1729891"/>
                          <a:pt x="0" y="1376025"/>
                        </a:cubicBezTo>
                        <a:cubicBezTo>
                          <a:pt x="-62795" y="1014046"/>
                          <a:pt x="-5307" y="882497"/>
                          <a:pt x="0" y="441034"/>
                        </a:cubicBezTo>
                        <a:close/>
                      </a:path>
                    </a:pathLst>
                  </a:custGeom>
                  <ask:type>
                    <ask:lineSketchNone/>
                  </ask:type>
                </ask:lineSketchStyleProps>
              </a:ext>
            </a:extLst>
          </a:ln>
          <a:effectLst/>
        </p:spPr>
        <p:txBody>
          <a:bodyPr rtlCol="0" anchor="ctr"/>
          <a:lstStyle/>
          <a:p>
            <a:pPr lvl="0" algn="just">
              <a:defRPr/>
            </a:pPr>
            <a:r>
              <a:rPr lang="vi-VN" sz="3600" b="1" kern="0" dirty="0">
                <a:solidFill>
                  <a:srgbClr val="FF0000"/>
                </a:solidFill>
                <a:latin typeface="Calibri" panose="020F0502020204030204" pitchFamily="34" charset="0"/>
                <a:ea typeface="微软雅黑"/>
                <a:cs typeface="Calibri" panose="020F0502020204030204" pitchFamily="34" charset="0"/>
              </a:rPr>
              <a:t>Đây là biểu hiện của việc xâm hại về tinh thần đối với Cường vì khiến bạn trở nên buồn bã, thiếu tự tin.</a:t>
            </a:r>
            <a:endParaRPr kumimoji="0" lang="en-US" sz="3600" b="1" i="0" u="none" strike="noStrike" kern="0" cap="none" spc="0" normalizeH="0" baseline="0" noProof="0" dirty="0">
              <a:ln>
                <a:noFill/>
              </a:ln>
              <a:solidFill>
                <a:srgbClr val="FF0000"/>
              </a:solidFill>
              <a:effectLst/>
              <a:uLnTx/>
              <a:uFillTx/>
              <a:latin typeface="Calibri" panose="020F0502020204030204" pitchFamily="34" charset="0"/>
              <a:ea typeface="微软雅黑"/>
              <a:cs typeface="Calibri" panose="020F0502020204030204" pitchFamily="34" charset="0"/>
            </a:endParaRPr>
          </a:p>
        </p:txBody>
      </p:sp>
      <p:pic>
        <p:nvPicPr>
          <p:cNvPr id="5" name="Picture 4">
            <a:extLst>
              <a:ext uri="{FF2B5EF4-FFF2-40B4-BE49-F238E27FC236}">
                <a16:creationId xmlns:a16="http://schemas.microsoft.com/office/drawing/2014/main" id="{4DE6FAB9-F0F4-039C-D0F6-1F2E339E9D54}"/>
              </a:ext>
            </a:extLst>
          </p:cNvPr>
          <p:cNvPicPr>
            <a:picLocks noChangeAspect="1"/>
          </p:cNvPicPr>
          <p:nvPr/>
        </p:nvPicPr>
        <p:blipFill>
          <a:blip r:embed="rId5"/>
          <a:stretch>
            <a:fillRect/>
          </a:stretch>
        </p:blipFill>
        <p:spPr>
          <a:xfrm>
            <a:off x="813117" y="2586672"/>
            <a:ext cx="3819525" cy="1400175"/>
          </a:xfrm>
          <a:prstGeom prst="rect">
            <a:avLst/>
          </a:prstGeom>
        </p:spPr>
      </p:pic>
    </p:spTree>
    <p:extLst>
      <p:ext uri="{BB962C8B-B14F-4D97-AF65-F5344CB8AC3E}">
        <p14:creationId xmlns:p14="http://schemas.microsoft.com/office/powerpoint/2010/main" val="410081013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FB5092-2ECA-6C28-40CE-959FEE1D38E5}"/>
              </a:ext>
            </a:extLst>
          </p:cNvPr>
          <p:cNvSpPr>
            <a:spLocks noGrp="1"/>
          </p:cNvSpPr>
          <p:nvPr>
            <p:ph type="ctrTitle"/>
          </p:nvPr>
        </p:nvSpPr>
        <p:spPr/>
        <p:txBody>
          <a:bodyPr/>
          <a:lstStyle/>
          <a:p>
            <a:endParaRPr lang="vi-VN"/>
          </a:p>
        </p:txBody>
      </p:sp>
      <p:sp>
        <p:nvSpPr>
          <p:cNvPr id="3" name="Subtitle 2">
            <a:extLst>
              <a:ext uri="{FF2B5EF4-FFF2-40B4-BE49-F238E27FC236}">
                <a16:creationId xmlns:a16="http://schemas.microsoft.com/office/drawing/2014/main" id="{4AE3EB16-7182-B9AB-8A7D-FC23391404CA}"/>
              </a:ext>
            </a:extLst>
          </p:cNvPr>
          <p:cNvSpPr>
            <a:spLocks noGrp="1"/>
          </p:cNvSpPr>
          <p:nvPr>
            <p:ph type="subTitle" idx="1"/>
          </p:nvPr>
        </p:nvSpPr>
        <p:spPr/>
        <p:txBody>
          <a:bodyPr/>
          <a:lstStyle/>
          <a:p>
            <a:endParaRPr lang="vi-VN"/>
          </a:p>
        </p:txBody>
      </p:sp>
      <p:pic>
        <p:nvPicPr>
          <p:cNvPr id="5" name="Picture 4" descr="A screen shot of a video game&#10;&#10;Description automatically generated">
            <a:extLst>
              <a:ext uri="{FF2B5EF4-FFF2-40B4-BE49-F238E27FC236}">
                <a16:creationId xmlns:a16="http://schemas.microsoft.com/office/drawing/2014/main" id="{0CA49C2A-E4CD-6B33-8601-B949B5CB59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Freeform 6">
            <a:extLst>
              <a:ext uri="{FF2B5EF4-FFF2-40B4-BE49-F238E27FC236}">
                <a16:creationId xmlns:a16="http://schemas.microsoft.com/office/drawing/2014/main" id="{6242484D-FA09-5978-C548-1A95FCE90073}"/>
              </a:ext>
            </a:extLst>
          </p:cNvPr>
          <p:cNvSpPr/>
          <p:nvPr/>
        </p:nvSpPr>
        <p:spPr>
          <a:xfrm>
            <a:off x="-168775" y="2827782"/>
            <a:ext cx="4722487" cy="4076255"/>
          </a:xfrm>
          <a:custGeom>
            <a:avLst/>
            <a:gdLst/>
            <a:ahLst/>
            <a:cxnLst/>
            <a:rect l="l" t="t" r="r" b="b"/>
            <a:pathLst>
              <a:path w="3255843" h="2863785">
                <a:moveTo>
                  <a:pt x="0" y="0"/>
                </a:moveTo>
                <a:lnTo>
                  <a:pt x="3255843" y="0"/>
                </a:lnTo>
                <a:lnTo>
                  <a:pt x="3255843" y="2863785"/>
                </a:lnTo>
                <a:lnTo>
                  <a:pt x="0" y="2863785"/>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pic>
        <p:nvPicPr>
          <p:cNvPr id="8" name="Picture 7">
            <a:extLst>
              <a:ext uri="{FF2B5EF4-FFF2-40B4-BE49-F238E27FC236}">
                <a16:creationId xmlns:a16="http://schemas.microsoft.com/office/drawing/2014/main" id="{A8E01CF2-8A22-4B18-6C5F-8ECDF8834363}"/>
              </a:ext>
            </a:extLst>
          </p:cNvPr>
          <p:cNvPicPr>
            <a:picLocks noChangeAspect="1"/>
          </p:cNvPicPr>
          <p:nvPr/>
        </p:nvPicPr>
        <p:blipFill>
          <a:blip r:embed="rId4"/>
          <a:stretch>
            <a:fillRect/>
          </a:stretch>
        </p:blipFill>
        <p:spPr>
          <a:xfrm rot="2057928">
            <a:off x="10163512" y="465878"/>
            <a:ext cx="1008975" cy="908382"/>
          </a:xfrm>
          <a:prstGeom prst="rect">
            <a:avLst/>
          </a:prstGeom>
        </p:spPr>
      </p:pic>
      <p:grpSp>
        <p:nvGrpSpPr>
          <p:cNvPr id="4" name="Group 3">
            <a:extLst>
              <a:ext uri="{FF2B5EF4-FFF2-40B4-BE49-F238E27FC236}">
                <a16:creationId xmlns:a16="http://schemas.microsoft.com/office/drawing/2014/main" id="{2590305A-0BB0-9729-75FE-86F9772A153B}"/>
              </a:ext>
            </a:extLst>
          </p:cNvPr>
          <p:cNvGrpSpPr/>
          <p:nvPr/>
        </p:nvGrpSpPr>
        <p:grpSpPr>
          <a:xfrm flipH="1">
            <a:off x="10650924" y="4277361"/>
            <a:ext cx="1033075" cy="2282504"/>
            <a:chOff x="21867" y="5379"/>
            <a:chExt cx="3905" cy="8159"/>
          </a:xfrm>
        </p:grpSpPr>
        <p:sp>
          <p:nvSpPr>
            <p:cNvPr id="6" name="Google Shape;342;p35">
              <a:extLst>
                <a:ext uri="{FF2B5EF4-FFF2-40B4-BE49-F238E27FC236}">
                  <a16:creationId xmlns:a16="http://schemas.microsoft.com/office/drawing/2014/main" id="{D96A509C-4EBB-0352-F0A5-692CF715D1C7}"/>
                </a:ext>
              </a:extLst>
            </p:cNvPr>
            <p:cNvSpPr/>
            <p:nvPr/>
          </p:nvSpPr>
          <p:spPr>
            <a:xfrm>
              <a:off x="21867" y="11929"/>
              <a:ext cx="1411" cy="1608"/>
            </a:xfrm>
            <a:custGeom>
              <a:avLst/>
              <a:gdLst/>
              <a:ahLst/>
              <a:cxnLst/>
              <a:rect l="l" t="t" r="r" b="b"/>
              <a:pathLst>
                <a:path w="5882" h="6702" extrusionOk="0">
                  <a:moveTo>
                    <a:pt x="2934" y="1"/>
                  </a:moveTo>
                  <a:cubicBezTo>
                    <a:pt x="2360" y="1656"/>
                    <a:pt x="1641" y="3297"/>
                    <a:pt x="458" y="4582"/>
                  </a:cubicBezTo>
                  <a:lnTo>
                    <a:pt x="436" y="4582"/>
                  </a:lnTo>
                  <a:cubicBezTo>
                    <a:pt x="226" y="4669"/>
                    <a:pt x="1" y="4966"/>
                    <a:pt x="15" y="5199"/>
                  </a:cubicBezTo>
                  <a:cubicBezTo>
                    <a:pt x="37" y="5431"/>
                    <a:pt x="240" y="5627"/>
                    <a:pt x="415" y="5772"/>
                  </a:cubicBezTo>
                  <a:cubicBezTo>
                    <a:pt x="821" y="6121"/>
                    <a:pt x="1474" y="6556"/>
                    <a:pt x="2041" y="6665"/>
                  </a:cubicBezTo>
                  <a:cubicBezTo>
                    <a:pt x="2138" y="6685"/>
                    <a:pt x="2210" y="6702"/>
                    <a:pt x="2270" y="6702"/>
                  </a:cubicBezTo>
                  <a:cubicBezTo>
                    <a:pt x="2363" y="6702"/>
                    <a:pt x="2426" y="6662"/>
                    <a:pt x="2505" y="6534"/>
                  </a:cubicBezTo>
                  <a:cubicBezTo>
                    <a:pt x="2614" y="6353"/>
                    <a:pt x="2440" y="6019"/>
                    <a:pt x="2353" y="5830"/>
                  </a:cubicBezTo>
                  <a:cubicBezTo>
                    <a:pt x="2244" y="5605"/>
                    <a:pt x="2113" y="5431"/>
                    <a:pt x="1961" y="5279"/>
                  </a:cubicBezTo>
                  <a:cubicBezTo>
                    <a:pt x="3594" y="4313"/>
                    <a:pt x="4923" y="2759"/>
                    <a:pt x="5881" y="1286"/>
                  </a:cubicBezTo>
                  <a:cubicBezTo>
                    <a:pt x="4886" y="886"/>
                    <a:pt x="3899" y="465"/>
                    <a:pt x="2934" y="1"/>
                  </a:cubicBezTo>
                  <a:close/>
                </a:path>
              </a:pathLst>
            </a:custGeom>
            <a:solidFill>
              <a:srgbClr val="BC7164"/>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14" name="Google Shape;343;p35">
              <a:extLst>
                <a:ext uri="{FF2B5EF4-FFF2-40B4-BE49-F238E27FC236}">
                  <a16:creationId xmlns:a16="http://schemas.microsoft.com/office/drawing/2014/main" id="{E34C4D05-DEEB-A88B-8EBF-707269B78925}"/>
                </a:ext>
              </a:extLst>
            </p:cNvPr>
            <p:cNvSpPr/>
            <p:nvPr/>
          </p:nvSpPr>
          <p:spPr>
            <a:xfrm>
              <a:off x="21867" y="13002"/>
              <a:ext cx="628" cy="536"/>
            </a:xfrm>
            <a:custGeom>
              <a:avLst/>
              <a:gdLst/>
              <a:ahLst/>
              <a:cxnLst/>
              <a:rect l="l" t="t" r="r" b="b"/>
              <a:pathLst>
                <a:path w="2615" h="2232" extrusionOk="0">
                  <a:moveTo>
                    <a:pt x="552" y="1"/>
                  </a:moveTo>
                  <a:cubicBezTo>
                    <a:pt x="523" y="37"/>
                    <a:pt x="487" y="73"/>
                    <a:pt x="458" y="110"/>
                  </a:cubicBezTo>
                  <a:lnTo>
                    <a:pt x="436" y="110"/>
                  </a:lnTo>
                  <a:cubicBezTo>
                    <a:pt x="226" y="197"/>
                    <a:pt x="1" y="494"/>
                    <a:pt x="15" y="727"/>
                  </a:cubicBezTo>
                  <a:cubicBezTo>
                    <a:pt x="37" y="959"/>
                    <a:pt x="240" y="1155"/>
                    <a:pt x="415" y="1300"/>
                  </a:cubicBezTo>
                  <a:cubicBezTo>
                    <a:pt x="821" y="1656"/>
                    <a:pt x="1474" y="2084"/>
                    <a:pt x="2041" y="2200"/>
                  </a:cubicBezTo>
                  <a:cubicBezTo>
                    <a:pt x="2135" y="2217"/>
                    <a:pt x="2205" y="2231"/>
                    <a:pt x="2264" y="2231"/>
                  </a:cubicBezTo>
                  <a:cubicBezTo>
                    <a:pt x="2360" y="2231"/>
                    <a:pt x="2424" y="2193"/>
                    <a:pt x="2505" y="2062"/>
                  </a:cubicBezTo>
                  <a:cubicBezTo>
                    <a:pt x="2614" y="1881"/>
                    <a:pt x="2440" y="1540"/>
                    <a:pt x="2346" y="1358"/>
                  </a:cubicBezTo>
                  <a:cubicBezTo>
                    <a:pt x="2244" y="1133"/>
                    <a:pt x="2113" y="959"/>
                    <a:pt x="1961" y="807"/>
                  </a:cubicBezTo>
                  <a:cubicBezTo>
                    <a:pt x="2062" y="748"/>
                    <a:pt x="2164" y="683"/>
                    <a:pt x="2266" y="618"/>
                  </a:cubicBezTo>
                  <a:cubicBezTo>
                    <a:pt x="1678" y="523"/>
                    <a:pt x="1104" y="284"/>
                    <a:pt x="552" y="1"/>
                  </a:cubicBezTo>
                  <a:close/>
                </a:path>
              </a:pathLst>
            </a:custGeom>
            <a:solidFill>
              <a:schemeClr val="dk1"/>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18" name="Google Shape;344;p35">
              <a:extLst>
                <a:ext uri="{FF2B5EF4-FFF2-40B4-BE49-F238E27FC236}">
                  <a16:creationId xmlns:a16="http://schemas.microsoft.com/office/drawing/2014/main" id="{4EF8B230-BDFB-C63F-3F4E-91DC824C5753}"/>
                </a:ext>
              </a:extLst>
            </p:cNvPr>
            <p:cNvSpPr/>
            <p:nvPr/>
          </p:nvSpPr>
          <p:spPr>
            <a:xfrm>
              <a:off x="22508" y="10534"/>
              <a:ext cx="1481" cy="1718"/>
            </a:xfrm>
            <a:custGeom>
              <a:avLst/>
              <a:gdLst/>
              <a:ahLst/>
              <a:cxnLst/>
              <a:rect l="l" t="t" r="r" b="b"/>
              <a:pathLst>
                <a:path w="6171" h="7159" extrusionOk="0">
                  <a:moveTo>
                    <a:pt x="2563" y="1"/>
                  </a:moveTo>
                  <a:cubicBezTo>
                    <a:pt x="1576" y="1678"/>
                    <a:pt x="915" y="3195"/>
                    <a:pt x="298" y="5046"/>
                  </a:cubicBezTo>
                  <a:cubicBezTo>
                    <a:pt x="254" y="5191"/>
                    <a:pt x="51" y="5649"/>
                    <a:pt x="0" y="5794"/>
                  </a:cubicBezTo>
                  <a:cubicBezTo>
                    <a:pt x="973" y="6259"/>
                    <a:pt x="2244" y="6760"/>
                    <a:pt x="3238" y="7159"/>
                  </a:cubicBezTo>
                  <a:cubicBezTo>
                    <a:pt x="4443" y="5496"/>
                    <a:pt x="5438" y="3681"/>
                    <a:pt x="6171" y="1758"/>
                  </a:cubicBezTo>
                  <a:cubicBezTo>
                    <a:pt x="4915" y="1293"/>
                    <a:pt x="3703" y="705"/>
                    <a:pt x="2563" y="1"/>
                  </a:cubicBezTo>
                  <a:close/>
                </a:path>
              </a:pathLst>
            </a:custGeom>
            <a:solidFill>
              <a:schemeClr val="dk1"/>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19" name="Google Shape;345;p35">
              <a:extLst>
                <a:ext uri="{FF2B5EF4-FFF2-40B4-BE49-F238E27FC236}">
                  <a16:creationId xmlns:a16="http://schemas.microsoft.com/office/drawing/2014/main" id="{79486B05-EF44-9545-4B35-7945974A093C}"/>
                </a:ext>
              </a:extLst>
            </p:cNvPr>
            <p:cNvSpPr/>
            <p:nvPr/>
          </p:nvSpPr>
          <p:spPr>
            <a:xfrm>
              <a:off x="22675" y="11168"/>
              <a:ext cx="357" cy="803"/>
            </a:xfrm>
            <a:custGeom>
              <a:avLst/>
              <a:gdLst/>
              <a:ahLst/>
              <a:cxnLst/>
              <a:rect l="l" t="t" r="r" b="b"/>
              <a:pathLst>
                <a:path w="1489" h="3345" extrusionOk="0">
                  <a:moveTo>
                    <a:pt x="1407" y="1"/>
                  </a:moveTo>
                  <a:cubicBezTo>
                    <a:pt x="1379" y="1"/>
                    <a:pt x="1355" y="19"/>
                    <a:pt x="1343" y="42"/>
                  </a:cubicBezTo>
                  <a:lnTo>
                    <a:pt x="15" y="3251"/>
                  </a:lnTo>
                  <a:cubicBezTo>
                    <a:pt x="0" y="3287"/>
                    <a:pt x="15" y="3323"/>
                    <a:pt x="51" y="3338"/>
                  </a:cubicBezTo>
                  <a:cubicBezTo>
                    <a:pt x="58" y="3345"/>
                    <a:pt x="66" y="3345"/>
                    <a:pt x="80" y="3345"/>
                  </a:cubicBezTo>
                  <a:cubicBezTo>
                    <a:pt x="102" y="3345"/>
                    <a:pt x="131" y="3330"/>
                    <a:pt x="138" y="3301"/>
                  </a:cubicBezTo>
                  <a:lnTo>
                    <a:pt x="1467" y="100"/>
                  </a:lnTo>
                  <a:cubicBezTo>
                    <a:pt x="1488" y="64"/>
                    <a:pt x="1467" y="20"/>
                    <a:pt x="1430" y="6"/>
                  </a:cubicBezTo>
                  <a:cubicBezTo>
                    <a:pt x="1422" y="2"/>
                    <a:pt x="1414" y="1"/>
                    <a:pt x="1407" y="1"/>
                  </a:cubicBezTo>
                  <a:close/>
                </a:path>
              </a:pathLst>
            </a:custGeom>
            <a:solidFill>
              <a:schemeClr val="lt1"/>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20" name="Google Shape;346;p35">
              <a:extLst>
                <a:ext uri="{FF2B5EF4-FFF2-40B4-BE49-F238E27FC236}">
                  <a16:creationId xmlns:a16="http://schemas.microsoft.com/office/drawing/2014/main" id="{1C6AEFBC-7FFD-E64D-D87A-CBCCA32258E2}"/>
                </a:ext>
              </a:extLst>
            </p:cNvPr>
            <p:cNvSpPr/>
            <p:nvPr/>
          </p:nvSpPr>
          <p:spPr>
            <a:xfrm>
              <a:off x="22597" y="11759"/>
              <a:ext cx="798" cy="351"/>
            </a:xfrm>
            <a:custGeom>
              <a:avLst/>
              <a:gdLst/>
              <a:ahLst/>
              <a:cxnLst/>
              <a:rect l="l" t="t" r="r" b="b"/>
              <a:pathLst>
                <a:path w="3326" h="1463" extrusionOk="0">
                  <a:moveTo>
                    <a:pt x="81" y="1"/>
                  </a:moveTo>
                  <a:cubicBezTo>
                    <a:pt x="55" y="1"/>
                    <a:pt x="32" y="15"/>
                    <a:pt x="22" y="40"/>
                  </a:cubicBezTo>
                  <a:cubicBezTo>
                    <a:pt x="1" y="76"/>
                    <a:pt x="15" y="112"/>
                    <a:pt x="51" y="134"/>
                  </a:cubicBezTo>
                  <a:cubicBezTo>
                    <a:pt x="1068" y="657"/>
                    <a:pt x="2135" y="1107"/>
                    <a:pt x="3224" y="1463"/>
                  </a:cubicBezTo>
                  <a:lnTo>
                    <a:pt x="3246" y="1463"/>
                  </a:lnTo>
                  <a:cubicBezTo>
                    <a:pt x="3275" y="1463"/>
                    <a:pt x="3304" y="1448"/>
                    <a:pt x="3318" y="1419"/>
                  </a:cubicBezTo>
                  <a:cubicBezTo>
                    <a:pt x="3325" y="1383"/>
                    <a:pt x="3304" y="1339"/>
                    <a:pt x="3267" y="1332"/>
                  </a:cubicBezTo>
                  <a:cubicBezTo>
                    <a:pt x="2186" y="976"/>
                    <a:pt x="1126" y="534"/>
                    <a:pt x="117" y="11"/>
                  </a:cubicBezTo>
                  <a:cubicBezTo>
                    <a:pt x="105" y="4"/>
                    <a:pt x="93" y="1"/>
                    <a:pt x="81" y="1"/>
                  </a:cubicBezTo>
                  <a:close/>
                </a:path>
              </a:pathLst>
            </a:custGeom>
            <a:solidFill>
              <a:schemeClr val="lt1"/>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21" name="Google Shape;347;p35">
              <a:extLst>
                <a:ext uri="{FF2B5EF4-FFF2-40B4-BE49-F238E27FC236}">
                  <a16:creationId xmlns:a16="http://schemas.microsoft.com/office/drawing/2014/main" id="{EB444A76-95BD-E906-F6CC-D834ACB1C9FF}"/>
                </a:ext>
              </a:extLst>
            </p:cNvPr>
            <p:cNvSpPr/>
            <p:nvPr/>
          </p:nvSpPr>
          <p:spPr>
            <a:xfrm>
              <a:off x="24229" y="11833"/>
              <a:ext cx="1234" cy="1612"/>
            </a:xfrm>
            <a:custGeom>
              <a:avLst/>
              <a:gdLst/>
              <a:ahLst/>
              <a:cxnLst/>
              <a:rect l="l" t="t" r="r" b="b"/>
              <a:pathLst>
                <a:path w="5141" h="6718" extrusionOk="0">
                  <a:moveTo>
                    <a:pt x="2513" y="0"/>
                  </a:moveTo>
                  <a:cubicBezTo>
                    <a:pt x="1729" y="523"/>
                    <a:pt x="886" y="973"/>
                    <a:pt x="1" y="1344"/>
                  </a:cubicBezTo>
                  <a:cubicBezTo>
                    <a:pt x="1162" y="2795"/>
                    <a:pt x="2077" y="4458"/>
                    <a:pt x="2687" y="6237"/>
                  </a:cubicBezTo>
                  <a:cubicBezTo>
                    <a:pt x="2687" y="6345"/>
                    <a:pt x="2709" y="6454"/>
                    <a:pt x="2781" y="6541"/>
                  </a:cubicBezTo>
                  <a:cubicBezTo>
                    <a:pt x="2885" y="6675"/>
                    <a:pt x="3052" y="6717"/>
                    <a:pt x="3226" y="6717"/>
                  </a:cubicBezTo>
                  <a:cubicBezTo>
                    <a:pt x="3308" y="6717"/>
                    <a:pt x="3392" y="6708"/>
                    <a:pt x="3471" y="6694"/>
                  </a:cubicBezTo>
                  <a:cubicBezTo>
                    <a:pt x="3965" y="6592"/>
                    <a:pt x="4415" y="6345"/>
                    <a:pt x="4850" y="6099"/>
                  </a:cubicBezTo>
                  <a:cubicBezTo>
                    <a:pt x="4981" y="6026"/>
                    <a:pt x="5119" y="5932"/>
                    <a:pt x="5133" y="5786"/>
                  </a:cubicBezTo>
                  <a:cubicBezTo>
                    <a:pt x="5141" y="5678"/>
                    <a:pt x="5068" y="5576"/>
                    <a:pt x="4966" y="5518"/>
                  </a:cubicBezTo>
                  <a:cubicBezTo>
                    <a:pt x="4872" y="5467"/>
                    <a:pt x="4756" y="5452"/>
                    <a:pt x="4647" y="5438"/>
                  </a:cubicBezTo>
                  <a:cubicBezTo>
                    <a:pt x="4393" y="5409"/>
                    <a:pt x="4139" y="5402"/>
                    <a:pt x="3892" y="5402"/>
                  </a:cubicBezTo>
                  <a:cubicBezTo>
                    <a:pt x="3776" y="3536"/>
                    <a:pt x="3297" y="1692"/>
                    <a:pt x="2513" y="0"/>
                  </a:cubicBezTo>
                  <a:close/>
                </a:path>
              </a:pathLst>
            </a:custGeom>
            <a:solidFill>
              <a:srgbClr val="BC7164"/>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22" name="Google Shape;348;p35">
              <a:extLst>
                <a:ext uri="{FF2B5EF4-FFF2-40B4-BE49-F238E27FC236}">
                  <a16:creationId xmlns:a16="http://schemas.microsoft.com/office/drawing/2014/main" id="{A51FDF9F-E3EF-944E-8572-25032367703C}"/>
                </a:ext>
              </a:extLst>
            </p:cNvPr>
            <p:cNvSpPr/>
            <p:nvPr/>
          </p:nvSpPr>
          <p:spPr>
            <a:xfrm>
              <a:off x="24853" y="13095"/>
              <a:ext cx="610" cy="350"/>
            </a:xfrm>
            <a:custGeom>
              <a:avLst/>
              <a:gdLst/>
              <a:ahLst/>
              <a:cxnLst/>
              <a:rect l="l" t="t" r="r" b="b"/>
              <a:pathLst>
                <a:path w="2542" h="1460" extrusionOk="0">
                  <a:moveTo>
                    <a:pt x="1278" y="0"/>
                  </a:moveTo>
                  <a:cubicBezTo>
                    <a:pt x="952" y="378"/>
                    <a:pt x="509" y="654"/>
                    <a:pt x="1" y="748"/>
                  </a:cubicBezTo>
                  <a:cubicBezTo>
                    <a:pt x="30" y="828"/>
                    <a:pt x="59" y="908"/>
                    <a:pt x="81" y="981"/>
                  </a:cubicBezTo>
                  <a:cubicBezTo>
                    <a:pt x="88" y="1089"/>
                    <a:pt x="110" y="1198"/>
                    <a:pt x="182" y="1285"/>
                  </a:cubicBezTo>
                  <a:cubicBezTo>
                    <a:pt x="288" y="1416"/>
                    <a:pt x="460" y="1460"/>
                    <a:pt x="635" y="1460"/>
                  </a:cubicBezTo>
                  <a:cubicBezTo>
                    <a:pt x="713" y="1460"/>
                    <a:pt x="791" y="1451"/>
                    <a:pt x="865" y="1438"/>
                  </a:cubicBezTo>
                  <a:cubicBezTo>
                    <a:pt x="1366" y="1336"/>
                    <a:pt x="1816" y="1089"/>
                    <a:pt x="2251" y="843"/>
                  </a:cubicBezTo>
                  <a:cubicBezTo>
                    <a:pt x="2382" y="770"/>
                    <a:pt x="2520" y="676"/>
                    <a:pt x="2534" y="530"/>
                  </a:cubicBezTo>
                  <a:cubicBezTo>
                    <a:pt x="2542" y="422"/>
                    <a:pt x="2469" y="320"/>
                    <a:pt x="2367" y="262"/>
                  </a:cubicBezTo>
                  <a:cubicBezTo>
                    <a:pt x="2273" y="211"/>
                    <a:pt x="2157" y="196"/>
                    <a:pt x="2048" y="182"/>
                  </a:cubicBezTo>
                  <a:cubicBezTo>
                    <a:pt x="1794" y="153"/>
                    <a:pt x="1540" y="146"/>
                    <a:pt x="1293" y="146"/>
                  </a:cubicBezTo>
                  <a:cubicBezTo>
                    <a:pt x="1286" y="95"/>
                    <a:pt x="1286" y="44"/>
                    <a:pt x="1278" y="0"/>
                  </a:cubicBezTo>
                  <a:close/>
                </a:path>
              </a:pathLst>
            </a:custGeom>
            <a:solidFill>
              <a:schemeClr val="dk1"/>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23" name="Google Shape;349;p35">
              <a:extLst>
                <a:ext uri="{FF2B5EF4-FFF2-40B4-BE49-F238E27FC236}">
                  <a16:creationId xmlns:a16="http://schemas.microsoft.com/office/drawing/2014/main" id="{2FC23832-BAB9-775C-106A-E8C21E975B90}"/>
                </a:ext>
              </a:extLst>
            </p:cNvPr>
            <p:cNvSpPr/>
            <p:nvPr/>
          </p:nvSpPr>
          <p:spPr>
            <a:xfrm>
              <a:off x="23088" y="10608"/>
              <a:ext cx="1762" cy="1629"/>
            </a:xfrm>
            <a:custGeom>
              <a:avLst/>
              <a:gdLst/>
              <a:ahLst/>
              <a:cxnLst/>
              <a:rect l="l" t="t" r="r" b="b"/>
              <a:pathLst>
                <a:path w="7341" h="6789" extrusionOk="0">
                  <a:moveTo>
                    <a:pt x="3376" y="1"/>
                  </a:moveTo>
                  <a:cubicBezTo>
                    <a:pt x="2324" y="908"/>
                    <a:pt x="1191" y="1729"/>
                    <a:pt x="1" y="2440"/>
                  </a:cubicBezTo>
                  <a:cubicBezTo>
                    <a:pt x="1845" y="3406"/>
                    <a:pt x="3478" y="5112"/>
                    <a:pt x="4814" y="6789"/>
                  </a:cubicBezTo>
                  <a:cubicBezTo>
                    <a:pt x="5700" y="6418"/>
                    <a:pt x="6563" y="5663"/>
                    <a:pt x="7340" y="5141"/>
                  </a:cubicBezTo>
                  <a:cubicBezTo>
                    <a:pt x="6411" y="3137"/>
                    <a:pt x="5053" y="1351"/>
                    <a:pt x="3376" y="1"/>
                  </a:cubicBezTo>
                  <a:close/>
                </a:path>
              </a:pathLst>
            </a:custGeom>
            <a:solidFill>
              <a:schemeClr val="dk1"/>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24" name="Google Shape;350;p35">
              <a:extLst>
                <a:ext uri="{FF2B5EF4-FFF2-40B4-BE49-F238E27FC236}">
                  <a16:creationId xmlns:a16="http://schemas.microsoft.com/office/drawing/2014/main" id="{3502E52D-9037-BC90-2442-5964A6911F5C}"/>
                </a:ext>
              </a:extLst>
            </p:cNvPr>
            <p:cNvSpPr/>
            <p:nvPr/>
          </p:nvSpPr>
          <p:spPr>
            <a:xfrm>
              <a:off x="24156" y="11693"/>
              <a:ext cx="626" cy="446"/>
            </a:xfrm>
            <a:custGeom>
              <a:avLst/>
              <a:gdLst/>
              <a:ahLst/>
              <a:cxnLst/>
              <a:rect l="l" t="t" r="r" b="b"/>
              <a:pathLst>
                <a:path w="2608" h="1857" extrusionOk="0">
                  <a:moveTo>
                    <a:pt x="2530" y="0"/>
                  </a:moveTo>
                  <a:cubicBezTo>
                    <a:pt x="2516" y="0"/>
                    <a:pt x="2502" y="4"/>
                    <a:pt x="2491" y="13"/>
                  </a:cubicBezTo>
                  <a:lnTo>
                    <a:pt x="37" y="1726"/>
                  </a:lnTo>
                  <a:cubicBezTo>
                    <a:pt x="8" y="1748"/>
                    <a:pt x="1" y="1792"/>
                    <a:pt x="23" y="1821"/>
                  </a:cubicBezTo>
                  <a:cubicBezTo>
                    <a:pt x="37" y="1842"/>
                    <a:pt x="59" y="1857"/>
                    <a:pt x="81" y="1857"/>
                  </a:cubicBezTo>
                  <a:cubicBezTo>
                    <a:pt x="88" y="1857"/>
                    <a:pt x="103" y="1850"/>
                    <a:pt x="117" y="1842"/>
                  </a:cubicBezTo>
                  <a:lnTo>
                    <a:pt x="2571" y="129"/>
                  </a:lnTo>
                  <a:cubicBezTo>
                    <a:pt x="2600" y="107"/>
                    <a:pt x="2607" y="64"/>
                    <a:pt x="2585" y="27"/>
                  </a:cubicBezTo>
                  <a:cubicBezTo>
                    <a:pt x="2572" y="10"/>
                    <a:pt x="2551" y="0"/>
                    <a:pt x="2530" y="0"/>
                  </a:cubicBezTo>
                  <a:close/>
                </a:path>
              </a:pathLst>
            </a:custGeom>
            <a:solidFill>
              <a:schemeClr val="lt1"/>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25" name="Google Shape;351;p35">
              <a:extLst>
                <a:ext uri="{FF2B5EF4-FFF2-40B4-BE49-F238E27FC236}">
                  <a16:creationId xmlns:a16="http://schemas.microsoft.com/office/drawing/2014/main" id="{F80D9E59-EF32-ACFC-634E-51933690F9E3}"/>
                </a:ext>
              </a:extLst>
            </p:cNvPr>
            <p:cNvSpPr/>
            <p:nvPr/>
          </p:nvSpPr>
          <p:spPr>
            <a:xfrm>
              <a:off x="23754" y="11493"/>
              <a:ext cx="641" cy="651"/>
            </a:xfrm>
            <a:custGeom>
              <a:avLst/>
              <a:gdLst/>
              <a:ahLst/>
              <a:cxnLst/>
              <a:rect l="l" t="t" r="r" b="b"/>
              <a:pathLst>
                <a:path w="2673" h="2713" extrusionOk="0">
                  <a:moveTo>
                    <a:pt x="80" y="1"/>
                  </a:moveTo>
                  <a:cubicBezTo>
                    <a:pt x="60" y="1"/>
                    <a:pt x="39" y="10"/>
                    <a:pt x="23" y="27"/>
                  </a:cubicBezTo>
                  <a:cubicBezTo>
                    <a:pt x="1" y="56"/>
                    <a:pt x="8" y="99"/>
                    <a:pt x="37" y="121"/>
                  </a:cubicBezTo>
                  <a:cubicBezTo>
                    <a:pt x="1075" y="1014"/>
                    <a:pt x="1823" y="1783"/>
                    <a:pt x="2535" y="2684"/>
                  </a:cubicBezTo>
                  <a:cubicBezTo>
                    <a:pt x="2549" y="2705"/>
                    <a:pt x="2571" y="2713"/>
                    <a:pt x="2593" y="2713"/>
                  </a:cubicBezTo>
                  <a:cubicBezTo>
                    <a:pt x="2607" y="2713"/>
                    <a:pt x="2622" y="2705"/>
                    <a:pt x="2636" y="2698"/>
                  </a:cubicBezTo>
                  <a:cubicBezTo>
                    <a:pt x="2665" y="2676"/>
                    <a:pt x="2672" y="2633"/>
                    <a:pt x="2643" y="2604"/>
                  </a:cubicBezTo>
                  <a:cubicBezTo>
                    <a:pt x="1925" y="1689"/>
                    <a:pt x="1170" y="912"/>
                    <a:pt x="124" y="19"/>
                  </a:cubicBezTo>
                  <a:cubicBezTo>
                    <a:pt x="112" y="7"/>
                    <a:pt x="96" y="1"/>
                    <a:pt x="80" y="1"/>
                  </a:cubicBezTo>
                  <a:close/>
                </a:path>
              </a:pathLst>
            </a:custGeom>
            <a:solidFill>
              <a:schemeClr val="lt1"/>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26" name="Google Shape;352;p35">
              <a:extLst>
                <a:ext uri="{FF2B5EF4-FFF2-40B4-BE49-F238E27FC236}">
                  <a16:creationId xmlns:a16="http://schemas.microsoft.com/office/drawing/2014/main" id="{092970AE-DC38-423F-4B06-AA34BF731389}"/>
                </a:ext>
              </a:extLst>
            </p:cNvPr>
            <p:cNvSpPr/>
            <p:nvPr/>
          </p:nvSpPr>
          <p:spPr>
            <a:xfrm rot="4264189">
              <a:off x="23422" y="9048"/>
              <a:ext cx="2094" cy="1860"/>
            </a:xfrm>
            <a:custGeom>
              <a:avLst/>
              <a:gdLst/>
              <a:ahLst/>
              <a:cxnLst/>
              <a:rect l="l" t="t" r="r" b="b"/>
              <a:pathLst>
                <a:path w="8727" h="7751" extrusionOk="0">
                  <a:moveTo>
                    <a:pt x="7793" y="0"/>
                  </a:moveTo>
                  <a:cubicBezTo>
                    <a:pt x="7771" y="0"/>
                    <a:pt x="7750" y="4"/>
                    <a:pt x="7732" y="12"/>
                  </a:cubicBezTo>
                  <a:cubicBezTo>
                    <a:pt x="7674" y="34"/>
                    <a:pt x="7630" y="77"/>
                    <a:pt x="7587" y="121"/>
                  </a:cubicBezTo>
                  <a:cubicBezTo>
                    <a:pt x="7427" y="288"/>
                    <a:pt x="7289" y="469"/>
                    <a:pt x="7144" y="651"/>
                  </a:cubicBezTo>
                  <a:cubicBezTo>
                    <a:pt x="7129" y="651"/>
                    <a:pt x="7115" y="644"/>
                    <a:pt x="7100" y="644"/>
                  </a:cubicBezTo>
                  <a:cubicBezTo>
                    <a:pt x="7071" y="636"/>
                    <a:pt x="7042" y="633"/>
                    <a:pt x="7013" y="633"/>
                  </a:cubicBezTo>
                  <a:cubicBezTo>
                    <a:pt x="6984" y="633"/>
                    <a:pt x="6955" y="636"/>
                    <a:pt x="6926" y="644"/>
                  </a:cubicBezTo>
                  <a:cubicBezTo>
                    <a:pt x="6912" y="484"/>
                    <a:pt x="6832" y="331"/>
                    <a:pt x="6715" y="230"/>
                  </a:cubicBezTo>
                  <a:cubicBezTo>
                    <a:pt x="6672" y="194"/>
                    <a:pt x="6636" y="165"/>
                    <a:pt x="6585" y="157"/>
                  </a:cubicBezTo>
                  <a:cubicBezTo>
                    <a:pt x="6573" y="156"/>
                    <a:pt x="6562" y="155"/>
                    <a:pt x="6551" y="155"/>
                  </a:cubicBezTo>
                  <a:cubicBezTo>
                    <a:pt x="6512" y="155"/>
                    <a:pt x="6475" y="165"/>
                    <a:pt x="6447" y="194"/>
                  </a:cubicBezTo>
                  <a:cubicBezTo>
                    <a:pt x="6425" y="215"/>
                    <a:pt x="6418" y="244"/>
                    <a:pt x="6403" y="273"/>
                  </a:cubicBezTo>
                  <a:cubicBezTo>
                    <a:pt x="6389" y="317"/>
                    <a:pt x="6382" y="361"/>
                    <a:pt x="6374" y="404"/>
                  </a:cubicBezTo>
                  <a:cubicBezTo>
                    <a:pt x="6374" y="527"/>
                    <a:pt x="6440" y="629"/>
                    <a:pt x="6476" y="745"/>
                  </a:cubicBezTo>
                  <a:cubicBezTo>
                    <a:pt x="6512" y="847"/>
                    <a:pt x="6527" y="956"/>
                    <a:pt x="6527" y="1072"/>
                  </a:cubicBezTo>
                  <a:cubicBezTo>
                    <a:pt x="6469" y="1232"/>
                    <a:pt x="6418" y="1399"/>
                    <a:pt x="6403" y="1566"/>
                  </a:cubicBezTo>
                  <a:cubicBezTo>
                    <a:pt x="4915" y="3577"/>
                    <a:pt x="2498" y="4876"/>
                    <a:pt x="0" y="4999"/>
                  </a:cubicBezTo>
                  <a:cubicBezTo>
                    <a:pt x="559" y="5914"/>
                    <a:pt x="857" y="6727"/>
                    <a:pt x="1147" y="7751"/>
                  </a:cubicBezTo>
                  <a:cubicBezTo>
                    <a:pt x="3703" y="6676"/>
                    <a:pt x="5975" y="4767"/>
                    <a:pt x="7209" y="2350"/>
                  </a:cubicBezTo>
                  <a:cubicBezTo>
                    <a:pt x="7441" y="2328"/>
                    <a:pt x="7667" y="2212"/>
                    <a:pt x="7826" y="2037"/>
                  </a:cubicBezTo>
                  <a:lnTo>
                    <a:pt x="8211" y="1972"/>
                  </a:lnTo>
                  <a:cubicBezTo>
                    <a:pt x="8298" y="1958"/>
                    <a:pt x="8385" y="1936"/>
                    <a:pt x="8465" y="1900"/>
                  </a:cubicBezTo>
                  <a:cubicBezTo>
                    <a:pt x="8516" y="1878"/>
                    <a:pt x="8574" y="1841"/>
                    <a:pt x="8574" y="1783"/>
                  </a:cubicBezTo>
                  <a:cubicBezTo>
                    <a:pt x="8581" y="1733"/>
                    <a:pt x="8545" y="1689"/>
                    <a:pt x="8501" y="1667"/>
                  </a:cubicBezTo>
                  <a:cubicBezTo>
                    <a:pt x="8451" y="1645"/>
                    <a:pt x="8400" y="1638"/>
                    <a:pt x="8349" y="1638"/>
                  </a:cubicBezTo>
                  <a:cubicBezTo>
                    <a:pt x="8247" y="1638"/>
                    <a:pt x="8138" y="1645"/>
                    <a:pt x="8037" y="1653"/>
                  </a:cubicBezTo>
                  <a:cubicBezTo>
                    <a:pt x="8037" y="1631"/>
                    <a:pt x="8044" y="1616"/>
                    <a:pt x="8044" y="1595"/>
                  </a:cubicBezTo>
                  <a:lnTo>
                    <a:pt x="8349" y="1479"/>
                  </a:lnTo>
                  <a:cubicBezTo>
                    <a:pt x="8443" y="1442"/>
                    <a:pt x="8538" y="1406"/>
                    <a:pt x="8618" y="1348"/>
                  </a:cubicBezTo>
                  <a:cubicBezTo>
                    <a:pt x="8676" y="1312"/>
                    <a:pt x="8726" y="1253"/>
                    <a:pt x="8719" y="1188"/>
                  </a:cubicBezTo>
                  <a:cubicBezTo>
                    <a:pt x="8712" y="1137"/>
                    <a:pt x="8661" y="1094"/>
                    <a:pt x="8603" y="1079"/>
                  </a:cubicBezTo>
                  <a:cubicBezTo>
                    <a:pt x="8578" y="1073"/>
                    <a:pt x="8554" y="1071"/>
                    <a:pt x="8530" y="1071"/>
                  </a:cubicBezTo>
                  <a:cubicBezTo>
                    <a:pt x="8497" y="1071"/>
                    <a:pt x="8465" y="1075"/>
                    <a:pt x="8436" y="1079"/>
                  </a:cubicBezTo>
                  <a:cubicBezTo>
                    <a:pt x="8262" y="1116"/>
                    <a:pt x="8095" y="1159"/>
                    <a:pt x="7928" y="1203"/>
                  </a:cubicBezTo>
                  <a:cubicBezTo>
                    <a:pt x="7928" y="1195"/>
                    <a:pt x="7921" y="1195"/>
                    <a:pt x="7921" y="1188"/>
                  </a:cubicBezTo>
                  <a:cubicBezTo>
                    <a:pt x="8037" y="1094"/>
                    <a:pt x="8160" y="999"/>
                    <a:pt x="8276" y="905"/>
                  </a:cubicBezTo>
                  <a:cubicBezTo>
                    <a:pt x="8371" y="832"/>
                    <a:pt x="8465" y="753"/>
                    <a:pt x="8538" y="665"/>
                  </a:cubicBezTo>
                  <a:cubicBezTo>
                    <a:pt x="8581" y="600"/>
                    <a:pt x="8618" y="520"/>
                    <a:pt x="8588" y="455"/>
                  </a:cubicBezTo>
                  <a:cubicBezTo>
                    <a:pt x="8562" y="396"/>
                    <a:pt x="8501" y="367"/>
                    <a:pt x="8441" y="367"/>
                  </a:cubicBezTo>
                  <a:cubicBezTo>
                    <a:pt x="8435" y="367"/>
                    <a:pt x="8428" y="367"/>
                    <a:pt x="8422" y="368"/>
                  </a:cubicBezTo>
                  <a:cubicBezTo>
                    <a:pt x="8356" y="368"/>
                    <a:pt x="8291" y="397"/>
                    <a:pt x="8233" y="433"/>
                  </a:cubicBezTo>
                  <a:cubicBezTo>
                    <a:pt x="8000" y="557"/>
                    <a:pt x="7775" y="702"/>
                    <a:pt x="7558" y="854"/>
                  </a:cubicBezTo>
                  <a:cubicBezTo>
                    <a:pt x="7550" y="847"/>
                    <a:pt x="7543" y="847"/>
                    <a:pt x="7543" y="840"/>
                  </a:cubicBezTo>
                  <a:cubicBezTo>
                    <a:pt x="7616" y="731"/>
                    <a:pt x="7688" y="615"/>
                    <a:pt x="7761" y="506"/>
                  </a:cubicBezTo>
                  <a:cubicBezTo>
                    <a:pt x="7819" y="419"/>
                    <a:pt x="7877" y="331"/>
                    <a:pt x="7913" y="230"/>
                  </a:cubicBezTo>
                  <a:cubicBezTo>
                    <a:pt x="7935" y="172"/>
                    <a:pt x="7942" y="92"/>
                    <a:pt x="7899" y="41"/>
                  </a:cubicBezTo>
                  <a:cubicBezTo>
                    <a:pt x="7871" y="13"/>
                    <a:pt x="7831" y="0"/>
                    <a:pt x="7793" y="0"/>
                  </a:cubicBezTo>
                  <a:close/>
                </a:path>
              </a:pathLst>
            </a:custGeom>
            <a:solidFill>
              <a:srgbClr val="BC7164"/>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27" name="Google Shape;353;p35">
              <a:extLst>
                <a:ext uri="{FF2B5EF4-FFF2-40B4-BE49-F238E27FC236}">
                  <a16:creationId xmlns:a16="http://schemas.microsoft.com/office/drawing/2014/main" id="{613B792C-3364-EBC8-947C-0D9A4FF500A9}"/>
                </a:ext>
              </a:extLst>
            </p:cNvPr>
            <p:cNvSpPr/>
            <p:nvPr/>
          </p:nvSpPr>
          <p:spPr>
            <a:xfrm>
              <a:off x="22710" y="9046"/>
              <a:ext cx="1789" cy="2128"/>
            </a:xfrm>
            <a:custGeom>
              <a:avLst/>
              <a:gdLst/>
              <a:ahLst/>
              <a:cxnLst/>
              <a:rect l="l" t="t" r="r" b="b"/>
              <a:pathLst>
                <a:path w="7457" h="8866" extrusionOk="0">
                  <a:moveTo>
                    <a:pt x="4414" y="0"/>
                  </a:moveTo>
                  <a:cubicBezTo>
                    <a:pt x="4400" y="0"/>
                    <a:pt x="4385" y="0"/>
                    <a:pt x="4371" y="1"/>
                  </a:cubicBezTo>
                  <a:cubicBezTo>
                    <a:pt x="3616" y="23"/>
                    <a:pt x="2861" y="52"/>
                    <a:pt x="2113" y="81"/>
                  </a:cubicBezTo>
                  <a:cubicBezTo>
                    <a:pt x="1692" y="95"/>
                    <a:pt x="1336" y="313"/>
                    <a:pt x="1060" y="618"/>
                  </a:cubicBezTo>
                  <a:cubicBezTo>
                    <a:pt x="951" y="734"/>
                    <a:pt x="850" y="872"/>
                    <a:pt x="763" y="1017"/>
                  </a:cubicBezTo>
                  <a:cubicBezTo>
                    <a:pt x="44" y="2208"/>
                    <a:pt x="58" y="3667"/>
                    <a:pt x="22" y="5417"/>
                  </a:cubicBezTo>
                  <a:cubicBezTo>
                    <a:pt x="0" y="6535"/>
                    <a:pt x="44" y="7696"/>
                    <a:pt x="29" y="8865"/>
                  </a:cubicBezTo>
                  <a:lnTo>
                    <a:pt x="7456" y="8720"/>
                  </a:lnTo>
                  <a:cubicBezTo>
                    <a:pt x="7369" y="7595"/>
                    <a:pt x="7412" y="6469"/>
                    <a:pt x="7347" y="5351"/>
                  </a:cubicBezTo>
                  <a:cubicBezTo>
                    <a:pt x="7289" y="4233"/>
                    <a:pt x="7108" y="3108"/>
                    <a:pt x="6650" y="2085"/>
                  </a:cubicBezTo>
                  <a:cubicBezTo>
                    <a:pt x="6418" y="1569"/>
                    <a:pt x="6113" y="1090"/>
                    <a:pt x="5736" y="676"/>
                  </a:cubicBezTo>
                  <a:cubicBezTo>
                    <a:pt x="5432" y="345"/>
                    <a:pt x="4897" y="0"/>
                    <a:pt x="4414" y="0"/>
                  </a:cubicBezTo>
                  <a:close/>
                </a:path>
              </a:pathLst>
            </a:custGeom>
            <a:solidFill>
              <a:schemeClr val="accent1"/>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28" name="Google Shape;354;p35">
              <a:extLst>
                <a:ext uri="{FF2B5EF4-FFF2-40B4-BE49-F238E27FC236}">
                  <a16:creationId xmlns:a16="http://schemas.microsoft.com/office/drawing/2014/main" id="{F91EC78D-0121-5B6C-31DE-95FFB7BA1C0E}"/>
                </a:ext>
              </a:extLst>
            </p:cNvPr>
            <p:cNvSpPr/>
            <p:nvPr/>
          </p:nvSpPr>
          <p:spPr>
            <a:xfrm>
              <a:off x="22740" y="9317"/>
              <a:ext cx="788" cy="1195"/>
            </a:xfrm>
            <a:custGeom>
              <a:avLst/>
              <a:gdLst/>
              <a:ahLst/>
              <a:cxnLst/>
              <a:rect l="l" t="t" r="r" b="b"/>
              <a:pathLst>
                <a:path w="3283" h="4979" extrusionOk="0">
                  <a:moveTo>
                    <a:pt x="1256" y="1"/>
                  </a:moveTo>
                  <a:cubicBezTo>
                    <a:pt x="1139" y="1"/>
                    <a:pt x="1022" y="23"/>
                    <a:pt x="916" y="75"/>
                  </a:cubicBezTo>
                  <a:cubicBezTo>
                    <a:pt x="720" y="169"/>
                    <a:pt x="574" y="344"/>
                    <a:pt x="458" y="532"/>
                  </a:cubicBezTo>
                  <a:cubicBezTo>
                    <a:pt x="1" y="1295"/>
                    <a:pt x="37" y="2253"/>
                    <a:pt x="211" y="3124"/>
                  </a:cubicBezTo>
                  <a:cubicBezTo>
                    <a:pt x="291" y="3531"/>
                    <a:pt x="407" y="3937"/>
                    <a:pt x="632" y="4278"/>
                  </a:cubicBezTo>
                  <a:cubicBezTo>
                    <a:pt x="857" y="4627"/>
                    <a:pt x="1206" y="4910"/>
                    <a:pt x="1612" y="4968"/>
                  </a:cubicBezTo>
                  <a:cubicBezTo>
                    <a:pt x="1663" y="4975"/>
                    <a:pt x="1714" y="4979"/>
                    <a:pt x="1765" y="4979"/>
                  </a:cubicBezTo>
                  <a:cubicBezTo>
                    <a:pt x="2235" y="4979"/>
                    <a:pt x="2685" y="4685"/>
                    <a:pt x="2934" y="4286"/>
                  </a:cubicBezTo>
                  <a:cubicBezTo>
                    <a:pt x="3217" y="3843"/>
                    <a:pt x="3282" y="3291"/>
                    <a:pt x="3239" y="2776"/>
                  </a:cubicBezTo>
                  <a:cubicBezTo>
                    <a:pt x="3166" y="1970"/>
                    <a:pt x="2832" y="1193"/>
                    <a:pt x="2302" y="591"/>
                  </a:cubicBezTo>
                  <a:cubicBezTo>
                    <a:pt x="2128" y="387"/>
                    <a:pt x="1925" y="206"/>
                    <a:pt x="1685" y="97"/>
                  </a:cubicBezTo>
                  <a:cubicBezTo>
                    <a:pt x="1552" y="36"/>
                    <a:pt x="1403" y="1"/>
                    <a:pt x="1256" y="1"/>
                  </a:cubicBezTo>
                  <a:close/>
                </a:path>
              </a:pathLst>
            </a:custGeom>
            <a:solidFill>
              <a:srgbClr val="BC7164"/>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29" name="Google Shape;355;p35">
              <a:extLst>
                <a:ext uri="{FF2B5EF4-FFF2-40B4-BE49-F238E27FC236}">
                  <a16:creationId xmlns:a16="http://schemas.microsoft.com/office/drawing/2014/main" id="{B09448D4-ED9B-5D3E-4D5B-CD95A0356AF1}"/>
                </a:ext>
              </a:extLst>
            </p:cNvPr>
            <p:cNvSpPr/>
            <p:nvPr/>
          </p:nvSpPr>
          <p:spPr>
            <a:xfrm>
              <a:off x="22771" y="9310"/>
              <a:ext cx="723" cy="1097"/>
            </a:xfrm>
            <a:custGeom>
              <a:avLst/>
              <a:gdLst/>
              <a:ahLst/>
              <a:cxnLst/>
              <a:rect l="l" t="t" r="r" b="b"/>
              <a:pathLst>
                <a:path w="3014" h="4572" extrusionOk="0">
                  <a:moveTo>
                    <a:pt x="1152" y="1"/>
                  </a:moveTo>
                  <a:cubicBezTo>
                    <a:pt x="1044" y="1"/>
                    <a:pt x="936" y="21"/>
                    <a:pt x="835" y="67"/>
                  </a:cubicBezTo>
                  <a:cubicBezTo>
                    <a:pt x="654" y="154"/>
                    <a:pt x="523" y="314"/>
                    <a:pt x="422" y="488"/>
                  </a:cubicBezTo>
                  <a:cubicBezTo>
                    <a:pt x="0" y="1185"/>
                    <a:pt x="30" y="2070"/>
                    <a:pt x="189" y="2869"/>
                  </a:cubicBezTo>
                  <a:cubicBezTo>
                    <a:pt x="269" y="3239"/>
                    <a:pt x="371" y="3617"/>
                    <a:pt x="574" y="3936"/>
                  </a:cubicBezTo>
                  <a:cubicBezTo>
                    <a:pt x="785" y="4248"/>
                    <a:pt x="1104" y="4510"/>
                    <a:pt x="1481" y="4561"/>
                  </a:cubicBezTo>
                  <a:cubicBezTo>
                    <a:pt x="1531" y="4568"/>
                    <a:pt x="1581" y="4572"/>
                    <a:pt x="1630" y="4572"/>
                  </a:cubicBezTo>
                  <a:cubicBezTo>
                    <a:pt x="2058" y="4572"/>
                    <a:pt x="2466" y="4301"/>
                    <a:pt x="2694" y="3936"/>
                  </a:cubicBezTo>
                  <a:cubicBezTo>
                    <a:pt x="2955" y="3530"/>
                    <a:pt x="3013" y="3029"/>
                    <a:pt x="2970" y="2550"/>
                  </a:cubicBezTo>
                  <a:cubicBezTo>
                    <a:pt x="2904" y="1809"/>
                    <a:pt x="2599" y="1098"/>
                    <a:pt x="2113" y="539"/>
                  </a:cubicBezTo>
                  <a:cubicBezTo>
                    <a:pt x="1953" y="357"/>
                    <a:pt x="1765" y="190"/>
                    <a:pt x="1547" y="89"/>
                  </a:cubicBezTo>
                  <a:cubicBezTo>
                    <a:pt x="1422" y="32"/>
                    <a:pt x="1287" y="1"/>
                    <a:pt x="1152" y="1"/>
                  </a:cubicBezTo>
                  <a:close/>
                </a:path>
              </a:pathLst>
            </a:custGeom>
            <a:solidFill>
              <a:srgbClr val="000000">
                <a:alpha val="6700"/>
              </a:srgbClr>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30" name="Google Shape;356;p35">
              <a:extLst>
                <a:ext uri="{FF2B5EF4-FFF2-40B4-BE49-F238E27FC236}">
                  <a16:creationId xmlns:a16="http://schemas.microsoft.com/office/drawing/2014/main" id="{125AB371-53BE-DE33-DDDC-C61FF76D78E8}"/>
                </a:ext>
              </a:extLst>
            </p:cNvPr>
            <p:cNvSpPr/>
            <p:nvPr/>
          </p:nvSpPr>
          <p:spPr>
            <a:xfrm>
              <a:off x="22716" y="11027"/>
              <a:ext cx="1781" cy="85"/>
            </a:xfrm>
            <a:custGeom>
              <a:avLst/>
              <a:gdLst/>
              <a:ahLst/>
              <a:cxnLst/>
              <a:rect l="l" t="t" r="r" b="b"/>
              <a:pathLst>
                <a:path w="7420" h="356" extrusionOk="0">
                  <a:moveTo>
                    <a:pt x="7347" y="0"/>
                  </a:moveTo>
                  <a:cubicBezTo>
                    <a:pt x="4929" y="8"/>
                    <a:pt x="2483" y="80"/>
                    <a:pt x="66" y="218"/>
                  </a:cubicBezTo>
                  <a:cubicBezTo>
                    <a:pt x="29" y="225"/>
                    <a:pt x="0" y="254"/>
                    <a:pt x="0" y="291"/>
                  </a:cubicBezTo>
                  <a:cubicBezTo>
                    <a:pt x="7" y="327"/>
                    <a:pt x="36" y="356"/>
                    <a:pt x="73" y="356"/>
                  </a:cubicBezTo>
                  <a:cubicBezTo>
                    <a:pt x="2483" y="218"/>
                    <a:pt x="4929" y="145"/>
                    <a:pt x="7347" y="138"/>
                  </a:cubicBezTo>
                  <a:cubicBezTo>
                    <a:pt x="7390" y="138"/>
                    <a:pt x="7420" y="109"/>
                    <a:pt x="7420" y="66"/>
                  </a:cubicBezTo>
                  <a:cubicBezTo>
                    <a:pt x="7420" y="29"/>
                    <a:pt x="7383" y="0"/>
                    <a:pt x="7347" y="0"/>
                  </a:cubicBezTo>
                  <a:close/>
                </a:path>
              </a:pathLst>
            </a:custGeom>
            <a:solidFill>
              <a:srgbClr val="324958"/>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31" name="Google Shape;357;p35">
              <a:extLst>
                <a:ext uri="{FF2B5EF4-FFF2-40B4-BE49-F238E27FC236}">
                  <a16:creationId xmlns:a16="http://schemas.microsoft.com/office/drawing/2014/main" id="{DB6D50AD-B299-1760-C22B-79C5D0803388}"/>
                </a:ext>
              </a:extLst>
            </p:cNvPr>
            <p:cNvSpPr/>
            <p:nvPr/>
          </p:nvSpPr>
          <p:spPr>
            <a:xfrm>
              <a:off x="23179" y="8657"/>
              <a:ext cx="911" cy="962"/>
            </a:xfrm>
            <a:custGeom>
              <a:avLst/>
              <a:gdLst/>
              <a:ahLst/>
              <a:cxnLst/>
              <a:rect l="l" t="t" r="r" b="b"/>
              <a:pathLst>
                <a:path w="3798" h="4010" extrusionOk="0">
                  <a:moveTo>
                    <a:pt x="813" y="0"/>
                  </a:moveTo>
                  <a:lnTo>
                    <a:pt x="813" y="1779"/>
                  </a:lnTo>
                  <a:cubicBezTo>
                    <a:pt x="683" y="1786"/>
                    <a:pt x="552" y="1801"/>
                    <a:pt x="429" y="1822"/>
                  </a:cubicBezTo>
                  <a:cubicBezTo>
                    <a:pt x="327" y="1837"/>
                    <a:pt x="233" y="1851"/>
                    <a:pt x="153" y="1895"/>
                  </a:cubicBezTo>
                  <a:cubicBezTo>
                    <a:pt x="66" y="1946"/>
                    <a:pt x="0" y="2033"/>
                    <a:pt x="0" y="2127"/>
                  </a:cubicBezTo>
                  <a:cubicBezTo>
                    <a:pt x="0" y="2229"/>
                    <a:pt x="80" y="2316"/>
                    <a:pt x="153" y="2389"/>
                  </a:cubicBezTo>
                  <a:cubicBezTo>
                    <a:pt x="625" y="2860"/>
                    <a:pt x="1140" y="3274"/>
                    <a:pt x="1699" y="3644"/>
                  </a:cubicBezTo>
                  <a:cubicBezTo>
                    <a:pt x="1946" y="3804"/>
                    <a:pt x="2207" y="3957"/>
                    <a:pt x="2498" y="4000"/>
                  </a:cubicBezTo>
                  <a:cubicBezTo>
                    <a:pt x="2545" y="4007"/>
                    <a:pt x="2593" y="4010"/>
                    <a:pt x="2640" y="4010"/>
                  </a:cubicBezTo>
                  <a:cubicBezTo>
                    <a:pt x="3066" y="4010"/>
                    <a:pt x="3483" y="3754"/>
                    <a:pt x="3659" y="3369"/>
                  </a:cubicBezTo>
                  <a:cubicBezTo>
                    <a:pt x="3797" y="3056"/>
                    <a:pt x="3790" y="2679"/>
                    <a:pt x="3601" y="2396"/>
                  </a:cubicBezTo>
                  <a:cubicBezTo>
                    <a:pt x="3340" y="1982"/>
                    <a:pt x="2810" y="1844"/>
                    <a:pt x="2323" y="1793"/>
                  </a:cubicBezTo>
                  <a:lnTo>
                    <a:pt x="2309" y="1793"/>
                  </a:lnTo>
                  <a:lnTo>
                    <a:pt x="2309" y="0"/>
                  </a:lnTo>
                  <a:close/>
                </a:path>
              </a:pathLst>
            </a:custGeom>
            <a:solidFill>
              <a:srgbClr val="BC7164"/>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32" name="Google Shape;358;p35">
              <a:extLst>
                <a:ext uri="{FF2B5EF4-FFF2-40B4-BE49-F238E27FC236}">
                  <a16:creationId xmlns:a16="http://schemas.microsoft.com/office/drawing/2014/main" id="{576D3248-5EDC-24FE-BB48-75C90B565488}"/>
                </a:ext>
              </a:extLst>
            </p:cNvPr>
            <p:cNvSpPr/>
            <p:nvPr/>
          </p:nvSpPr>
          <p:spPr>
            <a:xfrm>
              <a:off x="23374" y="8657"/>
              <a:ext cx="359" cy="404"/>
            </a:xfrm>
            <a:custGeom>
              <a:avLst/>
              <a:gdLst/>
              <a:ahLst/>
              <a:cxnLst/>
              <a:rect l="l" t="t" r="r" b="b"/>
              <a:pathLst>
                <a:path w="1496" h="1685" extrusionOk="0">
                  <a:moveTo>
                    <a:pt x="0" y="0"/>
                  </a:moveTo>
                  <a:lnTo>
                    <a:pt x="0" y="1024"/>
                  </a:lnTo>
                  <a:cubicBezTo>
                    <a:pt x="385" y="1416"/>
                    <a:pt x="930" y="1634"/>
                    <a:pt x="1496" y="1684"/>
                  </a:cubicBezTo>
                  <a:lnTo>
                    <a:pt x="1496" y="0"/>
                  </a:lnTo>
                  <a:close/>
                </a:path>
              </a:pathLst>
            </a:custGeom>
            <a:solidFill>
              <a:srgbClr val="000000">
                <a:alpha val="12950"/>
              </a:srgbClr>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33" name="Google Shape;359;p35">
              <a:extLst>
                <a:ext uri="{FF2B5EF4-FFF2-40B4-BE49-F238E27FC236}">
                  <a16:creationId xmlns:a16="http://schemas.microsoft.com/office/drawing/2014/main" id="{7566CB20-FE2E-528A-9298-8EC3A55894E8}"/>
                </a:ext>
              </a:extLst>
            </p:cNvPr>
            <p:cNvSpPr/>
            <p:nvPr/>
          </p:nvSpPr>
          <p:spPr>
            <a:xfrm rot="2981798">
              <a:off x="22177" y="9833"/>
              <a:ext cx="2383" cy="1324"/>
            </a:xfrm>
            <a:custGeom>
              <a:avLst/>
              <a:gdLst/>
              <a:ahLst/>
              <a:cxnLst/>
              <a:rect l="l" t="t" r="r" b="b"/>
              <a:pathLst>
                <a:path w="9932" h="5517" extrusionOk="0">
                  <a:moveTo>
                    <a:pt x="1243" y="0"/>
                  </a:moveTo>
                  <a:cubicBezTo>
                    <a:pt x="1024" y="0"/>
                    <a:pt x="813" y="76"/>
                    <a:pt x="603" y="237"/>
                  </a:cubicBezTo>
                  <a:cubicBezTo>
                    <a:pt x="385" y="404"/>
                    <a:pt x="262" y="818"/>
                    <a:pt x="175" y="1080"/>
                  </a:cubicBezTo>
                  <a:cubicBezTo>
                    <a:pt x="1" y="1580"/>
                    <a:pt x="146" y="2139"/>
                    <a:pt x="378" y="2619"/>
                  </a:cubicBezTo>
                  <a:cubicBezTo>
                    <a:pt x="923" y="3773"/>
                    <a:pt x="1932" y="4702"/>
                    <a:pt x="3130" y="5152"/>
                  </a:cubicBezTo>
                  <a:cubicBezTo>
                    <a:pt x="3840" y="5417"/>
                    <a:pt x="4594" y="5516"/>
                    <a:pt x="5355" y="5516"/>
                  </a:cubicBezTo>
                  <a:cubicBezTo>
                    <a:pt x="5907" y="5516"/>
                    <a:pt x="6462" y="5464"/>
                    <a:pt x="7006" y="5384"/>
                  </a:cubicBezTo>
                  <a:cubicBezTo>
                    <a:pt x="7297" y="5341"/>
                    <a:pt x="7594" y="5283"/>
                    <a:pt x="7841" y="5130"/>
                  </a:cubicBezTo>
                  <a:cubicBezTo>
                    <a:pt x="7870" y="5181"/>
                    <a:pt x="7906" y="5225"/>
                    <a:pt x="7964" y="5261"/>
                  </a:cubicBezTo>
                  <a:cubicBezTo>
                    <a:pt x="8071" y="5334"/>
                    <a:pt x="8208" y="5371"/>
                    <a:pt x="8342" y="5371"/>
                  </a:cubicBezTo>
                  <a:cubicBezTo>
                    <a:pt x="8354" y="5371"/>
                    <a:pt x="8366" y="5371"/>
                    <a:pt x="8378" y="5370"/>
                  </a:cubicBezTo>
                  <a:cubicBezTo>
                    <a:pt x="8545" y="5370"/>
                    <a:pt x="8792" y="5305"/>
                    <a:pt x="8894" y="5167"/>
                  </a:cubicBezTo>
                  <a:cubicBezTo>
                    <a:pt x="8960" y="5073"/>
                    <a:pt x="9031" y="5040"/>
                    <a:pt x="9107" y="5040"/>
                  </a:cubicBezTo>
                  <a:cubicBezTo>
                    <a:pt x="9172" y="5040"/>
                    <a:pt x="9241" y="5064"/>
                    <a:pt x="9315" y="5094"/>
                  </a:cubicBezTo>
                  <a:cubicBezTo>
                    <a:pt x="9393" y="5120"/>
                    <a:pt x="9460" y="5154"/>
                    <a:pt x="9519" y="5154"/>
                  </a:cubicBezTo>
                  <a:cubicBezTo>
                    <a:pt x="9559" y="5154"/>
                    <a:pt x="9595" y="5138"/>
                    <a:pt x="9627" y="5094"/>
                  </a:cubicBezTo>
                  <a:cubicBezTo>
                    <a:pt x="9707" y="5000"/>
                    <a:pt x="9598" y="4876"/>
                    <a:pt x="9503" y="4782"/>
                  </a:cubicBezTo>
                  <a:lnTo>
                    <a:pt x="9503" y="4782"/>
                  </a:lnTo>
                  <a:cubicBezTo>
                    <a:pt x="9555" y="4794"/>
                    <a:pt x="9618" y="4805"/>
                    <a:pt x="9678" y="4805"/>
                  </a:cubicBezTo>
                  <a:cubicBezTo>
                    <a:pt x="9760" y="4805"/>
                    <a:pt x="9834" y="4784"/>
                    <a:pt x="9859" y="4717"/>
                  </a:cubicBezTo>
                  <a:cubicBezTo>
                    <a:pt x="9895" y="4600"/>
                    <a:pt x="9750" y="4506"/>
                    <a:pt x="9605" y="4463"/>
                  </a:cubicBezTo>
                  <a:cubicBezTo>
                    <a:pt x="9653" y="4463"/>
                    <a:pt x="9702" y="4469"/>
                    <a:pt x="9746" y="4469"/>
                  </a:cubicBezTo>
                  <a:cubicBezTo>
                    <a:pt x="9768" y="4469"/>
                    <a:pt x="9789" y="4467"/>
                    <a:pt x="9808" y="4463"/>
                  </a:cubicBezTo>
                  <a:cubicBezTo>
                    <a:pt x="9903" y="4441"/>
                    <a:pt x="9932" y="4325"/>
                    <a:pt x="9866" y="4259"/>
                  </a:cubicBezTo>
                  <a:cubicBezTo>
                    <a:pt x="9743" y="4121"/>
                    <a:pt x="9562" y="4041"/>
                    <a:pt x="9380" y="4020"/>
                  </a:cubicBezTo>
                  <a:cubicBezTo>
                    <a:pt x="9341" y="4016"/>
                    <a:pt x="9303" y="4015"/>
                    <a:pt x="9264" y="4015"/>
                  </a:cubicBezTo>
                  <a:cubicBezTo>
                    <a:pt x="9065" y="4015"/>
                    <a:pt x="8871" y="4058"/>
                    <a:pt x="8676" y="4107"/>
                  </a:cubicBezTo>
                  <a:cubicBezTo>
                    <a:pt x="8647" y="4110"/>
                    <a:pt x="8616" y="4116"/>
                    <a:pt x="8587" y="4116"/>
                  </a:cubicBezTo>
                  <a:cubicBezTo>
                    <a:pt x="8558" y="4116"/>
                    <a:pt x="8531" y="4110"/>
                    <a:pt x="8509" y="4092"/>
                  </a:cubicBezTo>
                  <a:cubicBezTo>
                    <a:pt x="8451" y="4049"/>
                    <a:pt x="8465" y="3954"/>
                    <a:pt x="8509" y="3904"/>
                  </a:cubicBezTo>
                  <a:cubicBezTo>
                    <a:pt x="8560" y="3853"/>
                    <a:pt x="8625" y="3824"/>
                    <a:pt x="8690" y="3795"/>
                  </a:cubicBezTo>
                  <a:cubicBezTo>
                    <a:pt x="8756" y="3758"/>
                    <a:pt x="8821" y="3715"/>
                    <a:pt x="8836" y="3649"/>
                  </a:cubicBezTo>
                  <a:cubicBezTo>
                    <a:pt x="8865" y="3555"/>
                    <a:pt x="8777" y="3453"/>
                    <a:pt x="8683" y="3432"/>
                  </a:cubicBezTo>
                  <a:cubicBezTo>
                    <a:pt x="8664" y="3427"/>
                    <a:pt x="8645" y="3425"/>
                    <a:pt x="8625" y="3425"/>
                  </a:cubicBezTo>
                  <a:cubicBezTo>
                    <a:pt x="8548" y="3425"/>
                    <a:pt x="8471" y="3456"/>
                    <a:pt x="8407" y="3497"/>
                  </a:cubicBezTo>
                  <a:cubicBezTo>
                    <a:pt x="8211" y="3613"/>
                    <a:pt x="8066" y="3809"/>
                    <a:pt x="7979" y="4005"/>
                  </a:cubicBezTo>
                  <a:cubicBezTo>
                    <a:pt x="7935" y="4100"/>
                    <a:pt x="7899" y="4194"/>
                    <a:pt x="7863" y="4281"/>
                  </a:cubicBezTo>
                  <a:cubicBezTo>
                    <a:pt x="7784" y="4285"/>
                    <a:pt x="7705" y="4287"/>
                    <a:pt x="7626" y="4287"/>
                  </a:cubicBezTo>
                  <a:cubicBezTo>
                    <a:pt x="6215" y="4287"/>
                    <a:pt x="4804" y="3678"/>
                    <a:pt x="3855" y="2626"/>
                  </a:cubicBezTo>
                  <a:cubicBezTo>
                    <a:pt x="3405" y="2125"/>
                    <a:pt x="3064" y="1544"/>
                    <a:pt x="2701" y="985"/>
                  </a:cubicBezTo>
                  <a:cubicBezTo>
                    <a:pt x="2512" y="695"/>
                    <a:pt x="2099" y="303"/>
                    <a:pt x="1786" y="143"/>
                  </a:cubicBezTo>
                  <a:cubicBezTo>
                    <a:pt x="1599" y="49"/>
                    <a:pt x="1419" y="0"/>
                    <a:pt x="1243" y="0"/>
                  </a:cubicBezTo>
                  <a:close/>
                </a:path>
              </a:pathLst>
            </a:custGeom>
            <a:solidFill>
              <a:srgbClr val="BC7164"/>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34" name="Google Shape;360;p35">
              <a:extLst>
                <a:ext uri="{FF2B5EF4-FFF2-40B4-BE49-F238E27FC236}">
                  <a16:creationId xmlns:a16="http://schemas.microsoft.com/office/drawing/2014/main" id="{DE3E2B4F-EA88-AAF6-759F-B342BD3CD2DA}"/>
                </a:ext>
              </a:extLst>
            </p:cNvPr>
            <p:cNvSpPr/>
            <p:nvPr/>
          </p:nvSpPr>
          <p:spPr>
            <a:xfrm rot="524525">
              <a:off x="22100" y="5379"/>
              <a:ext cx="3673" cy="2349"/>
            </a:xfrm>
            <a:custGeom>
              <a:avLst/>
              <a:gdLst/>
              <a:ahLst/>
              <a:cxnLst/>
              <a:rect l="l" t="t" r="r" b="b"/>
              <a:pathLst>
                <a:path w="8748" h="6509" extrusionOk="0">
                  <a:moveTo>
                    <a:pt x="5129" y="1"/>
                  </a:moveTo>
                  <a:cubicBezTo>
                    <a:pt x="4305" y="1"/>
                    <a:pt x="3450" y="243"/>
                    <a:pt x="3093" y="1011"/>
                  </a:cubicBezTo>
                  <a:cubicBezTo>
                    <a:pt x="2838" y="788"/>
                    <a:pt x="2642" y="731"/>
                    <a:pt x="2419" y="731"/>
                  </a:cubicBezTo>
                  <a:cubicBezTo>
                    <a:pt x="2235" y="731"/>
                    <a:pt x="2033" y="770"/>
                    <a:pt x="1764" y="786"/>
                  </a:cubicBezTo>
                  <a:cubicBezTo>
                    <a:pt x="1662" y="793"/>
                    <a:pt x="1401" y="902"/>
                    <a:pt x="1365" y="1004"/>
                  </a:cubicBezTo>
                  <a:cubicBezTo>
                    <a:pt x="1322" y="1154"/>
                    <a:pt x="1498" y="1262"/>
                    <a:pt x="1642" y="1300"/>
                  </a:cubicBezTo>
                  <a:lnTo>
                    <a:pt x="1642" y="1300"/>
                  </a:lnTo>
                  <a:cubicBezTo>
                    <a:pt x="1544" y="1275"/>
                    <a:pt x="1444" y="1263"/>
                    <a:pt x="1344" y="1263"/>
                  </a:cubicBezTo>
                  <a:cubicBezTo>
                    <a:pt x="1045" y="1263"/>
                    <a:pt x="748" y="1372"/>
                    <a:pt x="515" y="1577"/>
                  </a:cubicBezTo>
                  <a:cubicBezTo>
                    <a:pt x="203" y="1846"/>
                    <a:pt x="7" y="2274"/>
                    <a:pt x="7" y="2710"/>
                  </a:cubicBezTo>
                  <a:cubicBezTo>
                    <a:pt x="227" y="2585"/>
                    <a:pt x="472" y="2519"/>
                    <a:pt x="716" y="2519"/>
                  </a:cubicBezTo>
                  <a:cubicBezTo>
                    <a:pt x="771" y="2519"/>
                    <a:pt x="825" y="2522"/>
                    <a:pt x="878" y="2528"/>
                  </a:cubicBezTo>
                  <a:cubicBezTo>
                    <a:pt x="508" y="2797"/>
                    <a:pt x="109" y="3116"/>
                    <a:pt x="29" y="3588"/>
                  </a:cubicBezTo>
                  <a:cubicBezTo>
                    <a:pt x="0" y="3799"/>
                    <a:pt x="36" y="4017"/>
                    <a:pt x="80" y="4227"/>
                  </a:cubicBezTo>
                  <a:cubicBezTo>
                    <a:pt x="240" y="4989"/>
                    <a:pt x="436" y="5744"/>
                    <a:pt x="675" y="6478"/>
                  </a:cubicBezTo>
                  <a:cubicBezTo>
                    <a:pt x="1371" y="6497"/>
                    <a:pt x="2037" y="6509"/>
                    <a:pt x="2688" y="6509"/>
                  </a:cubicBezTo>
                  <a:cubicBezTo>
                    <a:pt x="4447" y="6509"/>
                    <a:pt x="6101" y="6424"/>
                    <a:pt x="7971" y="6180"/>
                  </a:cubicBezTo>
                  <a:cubicBezTo>
                    <a:pt x="7949" y="5381"/>
                    <a:pt x="8465" y="4474"/>
                    <a:pt x="8654" y="3697"/>
                  </a:cubicBezTo>
                  <a:cubicBezTo>
                    <a:pt x="8697" y="3516"/>
                    <a:pt x="8748" y="3334"/>
                    <a:pt x="8726" y="3153"/>
                  </a:cubicBezTo>
                  <a:cubicBezTo>
                    <a:pt x="8675" y="2841"/>
                    <a:pt x="8421" y="2616"/>
                    <a:pt x="8174" y="2449"/>
                  </a:cubicBezTo>
                  <a:cubicBezTo>
                    <a:pt x="8283" y="2093"/>
                    <a:pt x="8080" y="1694"/>
                    <a:pt x="7782" y="1490"/>
                  </a:cubicBezTo>
                  <a:cubicBezTo>
                    <a:pt x="7492" y="1287"/>
                    <a:pt x="7129" y="1236"/>
                    <a:pt x="6781" y="1193"/>
                  </a:cubicBezTo>
                  <a:cubicBezTo>
                    <a:pt x="6841" y="1140"/>
                    <a:pt x="6914" y="1126"/>
                    <a:pt x="6992" y="1126"/>
                  </a:cubicBezTo>
                  <a:cubicBezTo>
                    <a:pt x="7066" y="1126"/>
                    <a:pt x="7143" y="1138"/>
                    <a:pt x="7216" y="1142"/>
                  </a:cubicBezTo>
                  <a:cubicBezTo>
                    <a:pt x="7220" y="1142"/>
                    <a:pt x="7225" y="1142"/>
                    <a:pt x="7229" y="1142"/>
                  </a:cubicBezTo>
                  <a:cubicBezTo>
                    <a:pt x="7372" y="1142"/>
                    <a:pt x="7549" y="1028"/>
                    <a:pt x="7499" y="880"/>
                  </a:cubicBezTo>
                  <a:cubicBezTo>
                    <a:pt x="7477" y="808"/>
                    <a:pt x="7405" y="764"/>
                    <a:pt x="7340" y="735"/>
                  </a:cubicBezTo>
                  <a:cubicBezTo>
                    <a:pt x="6916" y="541"/>
                    <a:pt x="6456" y="443"/>
                    <a:pt x="5996" y="443"/>
                  </a:cubicBezTo>
                  <a:cubicBezTo>
                    <a:pt x="5715" y="443"/>
                    <a:pt x="5434" y="479"/>
                    <a:pt x="5162" y="554"/>
                  </a:cubicBezTo>
                  <a:cubicBezTo>
                    <a:pt x="5350" y="438"/>
                    <a:pt x="5546" y="321"/>
                    <a:pt x="5735" y="213"/>
                  </a:cubicBezTo>
                  <a:cubicBezTo>
                    <a:pt x="5771" y="184"/>
                    <a:pt x="5822" y="147"/>
                    <a:pt x="5808" y="96"/>
                  </a:cubicBezTo>
                  <a:cubicBezTo>
                    <a:pt x="5800" y="53"/>
                    <a:pt x="5750" y="38"/>
                    <a:pt x="5706" y="38"/>
                  </a:cubicBezTo>
                  <a:cubicBezTo>
                    <a:pt x="5520" y="15"/>
                    <a:pt x="5325" y="1"/>
                    <a:pt x="5129" y="1"/>
                  </a:cubicBezTo>
                  <a:close/>
                </a:path>
              </a:pathLst>
            </a:custGeom>
            <a:solidFill>
              <a:schemeClr val="dk1"/>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35" name="Google Shape;361;p35">
              <a:extLst>
                <a:ext uri="{FF2B5EF4-FFF2-40B4-BE49-F238E27FC236}">
                  <a16:creationId xmlns:a16="http://schemas.microsoft.com/office/drawing/2014/main" id="{6E079C2A-D97E-3314-4507-F658390FBA98}"/>
                </a:ext>
              </a:extLst>
            </p:cNvPr>
            <p:cNvSpPr/>
            <p:nvPr/>
          </p:nvSpPr>
          <p:spPr>
            <a:xfrm rot="524525">
              <a:off x="22216" y="6339"/>
              <a:ext cx="3124" cy="2632"/>
            </a:xfrm>
            <a:custGeom>
              <a:avLst/>
              <a:gdLst/>
              <a:ahLst/>
              <a:cxnLst/>
              <a:rect l="l" t="t" r="r" b="b"/>
              <a:pathLst>
                <a:path w="7442" h="7293" extrusionOk="0">
                  <a:moveTo>
                    <a:pt x="3493" y="1"/>
                  </a:moveTo>
                  <a:cubicBezTo>
                    <a:pt x="3322" y="1"/>
                    <a:pt x="3129" y="26"/>
                    <a:pt x="3018" y="26"/>
                  </a:cubicBezTo>
                  <a:cubicBezTo>
                    <a:pt x="3009" y="26"/>
                    <a:pt x="3000" y="26"/>
                    <a:pt x="2992" y="25"/>
                  </a:cubicBezTo>
                  <a:cubicBezTo>
                    <a:pt x="2943" y="24"/>
                    <a:pt x="2895" y="23"/>
                    <a:pt x="2846" y="23"/>
                  </a:cubicBezTo>
                  <a:cubicBezTo>
                    <a:pt x="2458" y="23"/>
                    <a:pt x="2067" y="74"/>
                    <a:pt x="1692" y="178"/>
                  </a:cubicBezTo>
                  <a:cubicBezTo>
                    <a:pt x="1083" y="345"/>
                    <a:pt x="451" y="693"/>
                    <a:pt x="255" y="1296"/>
                  </a:cubicBezTo>
                  <a:cubicBezTo>
                    <a:pt x="117" y="1688"/>
                    <a:pt x="197" y="2123"/>
                    <a:pt x="219" y="2537"/>
                  </a:cubicBezTo>
                  <a:cubicBezTo>
                    <a:pt x="255" y="3452"/>
                    <a:pt x="1" y="4395"/>
                    <a:pt x="269" y="5274"/>
                  </a:cubicBezTo>
                  <a:cubicBezTo>
                    <a:pt x="487" y="5956"/>
                    <a:pt x="1017" y="6523"/>
                    <a:pt x="1656" y="6842"/>
                  </a:cubicBezTo>
                  <a:cubicBezTo>
                    <a:pt x="2266" y="7140"/>
                    <a:pt x="2963" y="7278"/>
                    <a:pt x="3689" y="7292"/>
                  </a:cubicBezTo>
                  <a:lnTo>
                    <a:pt x="3754" y="7292"/>
                  </a:lnTo>
                  <a:cubicBezTo>
                    <a:pt x="4480" y="7278"/>
                    <a:pt x="5170" y="7140"/>
                    <a:pt x="5779" y="6842"/>
                  </a:cubicBezTo>
                  <a:cubicBezTo>
                    <a:pt x="6426" y="6523"/>
                    <a:pt x="6956" y="5956"/>
                    <a:pt x="7166" y="5274"/>
                  </a:cubicBezTo>
                  <a:cubicBezTo>
                    <a:pt x="7442" y="4395"/>
                    <a:pt x="7188" y="3452"/>
                    <a:pt x="7224" y="2537"/>
                  </a:cubicBezTo>
                  <a:cubicBezTo>
                    <a:pt x="7246" y="2123"/>
                    <a:pt x="7319" y="1688"/>
                    <a:pt x="7188" y="1296"/>
                  </a:cubicBezTo>
                  <a:cubicBezTo>
                    <a:pt x="6985" y="693"/>
                    <a:pt x="6360" y="345"/>
                    <a:pt x="5750" y="178"/>
                  </a:cubicBezTo>
                  <a:cubicBezTo>
                    <a:pt x="5376" y="74"/>
                    <a:pt x="4985" y="23"/>
                    <a:pt x="4591" y="23"/>
                  </a:cubicBezTo>
                  <a:cubicBezTo>
                    <a:pt x="4542" y="23"/>
                    <a:pt x="4493" y="24"/>
                    <a:pt x="4444" y="25"/>
                  </a:cubicBezTo>
                  <a:cubicBezTo>
                    <a:pt x="4436" y="26"/>
                    <a:pt x="4427" y="26"/>
                    <a:pt x="4418" y="26"/>
                  </a:cubicBezTo>
                  <a:cubicBezTo>
                    <a:pt x="4311" y="26"/>
                    <a:pt x="4120" y="1"/>
                    <a:pt x="3948" y="1"/>
                  </a:cubicBezTo>
                  <a:cubicBezTo>
                    <a:pt x="3862" y="1"/>
                    <a:pt x="3781" y="7"/>
                    <a:pt x="3718" y="25"/>
                  </a:cubicBezTo>
                  <a:cubicBezTo>
                    <a:pt x="3656" y="7"/>
                    <a:pt x="3577" y="1"/>
                    <a:pt x="3493" y="1"/>
                  </a:cubicBezTo>
                  <a:close/>
                </a:path>
              </a:pathLst>
            </a:custGeom>
            <a:solidFill>
              <a:srgbClr val="BC7164"/>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36" name="Google Shape;362;p35">
              <a:extLst>
                <a:ext uri="{FF2B5EF4-FFF2-40B4-BE49-F238E27FC236}">
                  <a16:creationId xmlns:a16="http://schemas.microsoft.com/office/drawing/2014/main" id="{A0AA9847-E5F7-5E40-0DA7-86F78384ED47}"/>
                </a:ext>
              </a:extLst>
            </p:cNvPr>
            <p:cNvSpPr/>
            <p:nvPr/>
          </p:nvSpPr>
          <p:spPr>
            <a:xfrm rot="524525">
              <a:off x="21982" y="7216"/>
              <a:ext cx="509" cy="651"/>
            </a:xfrm>
            <a:custGeom>
              <a:avLst/>
              <a:gdLst/>
              <a:ahLst/>
              <a:cxnLst/>
              <a:rect l="l" t="t" r="r" b="b"/>
              <a:pathLst>
                <a:path w="1213" h="1803" extrusionOk="0">
                  <a:moveTo>
                    <a:pt x="476" y="1"/>
                  </a:moveTo>
                  <a:cubicBezTo>
                    <a:pt x="458" y="1"/>
                    <a:pt x="440" y="2"/>
                    <a:pt x="421" y="6"/>
                  </a:cubicBezTo>
                  <a:cubicBezTo>
                    <a:pt x="233" y="35"/>
                    <a:pt x="124" y="245"/>
                    <a:pt x="80" y="434"/>
                  </a:cubicBezTo>
                  <a:cubicBezTo>
                    <a:pt x="0" y="783"/>
                    <a:pt x="58" y="1167"/>
                    <a:pt x="240" y="1479"/>
                  </a:cubicBezTo>
                  <a:cubicBezTo>
                    <a:pt x="327" y="1625"/>
                    <a:pt x="465" y="1770"/>
                    <a:pt x="632" y="1799"/>
                  </a:cubicBezTo>
                  <a:cubicBezTo>
                    <a:pt x="649" y="1801"/>
                    <a:pt x="665" y="1802"/>
                    <a:pt x="682" y="1802"/>
                  </a:cubicBezTo>
                  <a:cubicBezTo>
                    <a:pt x="879" y="1802"/>
                    <a:pt x="1052" y="1646"/>
                    <a:pt x="1133" y="1465"/>
                  </a:cubicBezTo>
                  <a:cubicBezTo>
                    <a:pt x="1213" y="1269"/>
                    <a:pt x="1205" y="1044"/>
                    <a:pt x="1198" y="833"/>
                  </a:cubicBezTo>
                  <a:lnTo>
                    <a:pt x="951" y="383"/>
                  </a:lnTo>
                  <a:cubicBezTo>
                    <a:pt x="893" y="289"/>
                    <a:pt x="828" y="187"/>
                    <a:pt x="741" y="115"/>
                  </a:cubicBezTo>
                  <a:cubicBezTo>
                    <a:pt x="667" y="47"/>
                    <a:pt x="573" y="1"/>
                    <a:pt x="476" y="1"/>
                  </a:cubicBezTo>
                  <a:close/>
                </a:path>
              </a:pathLst>
            </a:custGeom>
            <a:solidFill>
              <a:srgbClr val="BC7164"/>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37" name="Google Shape;363;p35">
              <a:extLst>
                <a:ext uri="{FF2B5EF4-FFF2-40B4-BE49-F238E27FC236}">
                  <a16:creationId xmlns:a16="http://schemas.microsoft.com/office/drawing/2014/main" id="{8AFB8783-EC0F-0B54-E9BB-716070EE6AEA}"/>
                </a:ext>
              </a:extLst>
            </p:cNvPr>
            <p:cNvSpPr/>
            <p:nvPr/>
          </p:nvSpPr>
          <p:spPr>
            <a:xfrm rot="524525">
              <a:off x="22288" y="6236"/>
              <a:ext cx="579" cy="1020"/>
            </a:xfrm>
            <a:custGeom>
              <a:avLst/>
              <a:gdLst/>
              <a:ahLst/>
              <a:cxnLst/>
              <a:rect l="l" t="t" r="r" b="b"/>
              <a:pathLst>
                <a:path w="1380" h="2827" extrusionOk="0">
                  <a:moveTo>
                    <a:pt x="1036" y="0"/>
                  </a:moveTo>
                  <a:cubicBezTo>
                    <a:pt x="738" y="0"/>
                    <a:pt x="453" y="197"/>
                    <a:pt x="290" y="452"/>
                  </a:cubicBezTo>
                  <a:cubicBezTo>
                    <a:pt x="102" y="750"/>
                    <a:pt x="58" y="1120"/>
                    <a:pt x="29" y="1469"/>
                  </a:cubicBezTo>
                  <a:cubicBezTo>
                    <a:pt x="0" y="1941"/>
                    <a:pt x="15" y="2441"/>
                    <a:pt x="283" y="2826"/>
                  </a:cubicBezTo>
                  <a:cubicBezTo>
                    <a:pt x="712" y="2543"/>
                    <a:pt x="828" y="1926"/>
                    <a:pt x="653" y="1440"/>
                  </a:cubicBezTo>
                  <a:lnTo>
                    <a:pt x="653" y="1440"/>
                  </a:lnTo>
                  <a:cubicBezTo>
                    <a:pt x="726" y="1534"/>
                    <a:pt x="762" y="1708"/>
                    <a:pt x="842" y="1817"/>
                  </a:cubicBezTo>
                  <a:cubicBezTo>
                    <a:pt x="896" y="1901"/>
                    <a:pt x="971" y="2006"/>
                    <a:pt x="1052" y="2006"/>
                  </a:cubicBezTo>
                  <a:cubicBezTo>
                    <a:pt x="1069" y="2006"/>
                    <a:pt x="1086" y="2001"/>
                    <a:pt x="1104" y="1991"/>
                  </a:cubicBezTo>
                  <a:cubicBezTo>
                    <a:pt x="1162" y="1962"/>
                    <a:pt x="1183" y="1897"/>
                    <a:pt x="1198" y="1839"/>
                  </a:cubicBezTo>
                  <a:cubicBezTo>
                    <a:pt x="1379" y="1251"/>
                    <a:pt x="1372" y="605"/>
                    <a:pt x="1183" y="17"/>
                  </a:cubicBezTo>
                  <a:cubicBezTo>
                    <a:pt x="1134" y="5"/>
                    <a:pt x="1085" y="0"/>
                    <a:pt x="1036" y="0"/>
                  </a:cubicBezTo>
                  <a:close/>
                </a:path>
              </a:pathLst>
            </a:custGeom>
            <a:solidFill>
              <a:schemeClr val="dk1"/>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38" name="Google Shape;364;p35">
              <a:extLst>
                <a:ext uri="{FF2B5EF4-FFF2-40B4-BE49-F238E27FC236}">
                  <a16:creationId xmlns:a16="http://schemas.microsoft.com/office/drawing/2014/main" id="{F8D85098-1A17-FEDC-6E2A-6CDAF357AAD8}"/>
                </a:ext>
              </a:extLst>
            </p:cNvPr>
            <p:cNvSpPr/>
            <p:nvPr/>
          </p:nvSpPr>
          <p:spPr>
            <a:xfrm rot="524525">
              <a:off x="22840" y="6203"/>
              <a:ext cx="2612" cy="490"/>
            </a:xfrm>
            <a:custGeom>
              <a:avLst/>
              <a:gdLst/>
              <a:ahLst/>
              <a:cxnLst/>
              <a:rect l="l" t="t" r="r" b="b"/>
              <a:pathLst>
                <a:path w="6222" h="1358" extrusionOk="0">
                  <a:moveTo>
                    <a:pt x="2882" y="0"/>
                  </a:moveTo>
                  <a:cubicBezTo>
                    <a:pt x="2792" y="0"/>
                    <a:pt x="2703" y="1"/>
                    <a:pt x="2614" y="4"/>
                  </a:cubicBezTo>
                  <a:cubicBezTo>
                    <a:pt x="2142" y="18"/>
                    <a:pt x="1663" y="55"/>
                    <a:pt x="1205" y="192"/>
                  </a:cubicBezTo>
                  <a:cubicBezTo>
                    <a:pt x="755" y="338"/>
                    <a:pt x="319" y="584"/>
                    <a:pt x="22" y="955"/>
                  </a:cubicBezTo>
                  <a:cubicBezTo>
                    <a:pt x="0" y="984"/>
                    <a:pt x="523" y="1093"/>
                    <a:pt x="559" y="1093"/>
                  </a:cubicBezTo>
                  <a:cubicBezTo>
                    <a:pt x="1162" y="1151"/>
                    <a:pt x="1786" y="1209"/>
                    <a:pt x="2396" y="1274"/>
                  </a:cubicBezTo>
                  <a:cubicBezTo>
                    <a:pt x="2545" y="1289"/>
                    <a:pt x="2851" y="1358"/>
                    <a:pt x="3124" y="1358"/>
                  </a:cubicBezTo>
                  <a:cubicBezTo>
                    <a:pt x="3398" y="1358"/>
                    <a:pt x="3637" y="1289"/>
                    <a:pt x="3652" y="1027"/>
                  </a:cubicBezTo>
                  <a:cubicBezTo>
                    <a:pt x="3656" y="984"/>
                    <a:pt x="3646" y="942"/>
                    <a:pt x="3626" y="906"/>
                  </a:cubicBezTo>
                  <a:lnTo>
                    <a:pt x="3626" y="906"/>
                  </a:lnTo>
                  <a:cubicBezTo>
                    <a:pt x="4026" y="1059"/>
                    <a:pt x="4454" y="1141"/>
                    <a:pt x="4881" y="1141"/>
                  </a:cubicBezTo>
                  <a:cubicBezTo>
                    <a:pt x="4939" y="1141"/>
                    <a:pt x="4996" y="1139"/>
                    <a:pt x="5053" y="1136"/>
                  </a:cubicBezTo>
                  <a:cubicBezTo>
                    <a:pt x="5040" y="1067"/>
                    <a:pt x="5007" y="1000"/>
                    <a:pt x="4960" y="944"/>
                  </a:cubicBezTo>
                  <a:lnTo>
                    <a:pt x="4960" y="944"/>
                  </a:lnTo>
                  <a:cubicBezTo>
                    <a:pt x="5339" y="1171"/>
                    <a:pt x="5778" y="1306"/>
                    <a:pt x="6222" y="1318"/>
                  </a:cubicBezTo>
                  <a:cubicBezTo>
                    <a:pt x="6163" y="1085"/>
                    <a:pt x="5975" y="904"/>
                    <a:pt x="5779" y="759"/>
                  </a:cubicBezTo>
                  <a:cubicBezTo>
                    <a:pt x="4958" y="165"/>
                    <a:pt x="3909" y="0"/>
                    <a:pt x="2882" y="0"/>
                  </a:cubicBezTo>
                  <a:close/>
                </a:path>
              </a:pathLst>
            </a:custGeom>
            <a:solidFill>
              <a:schemeClr val="dk1"/>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39" name="Google Shape;365;p35">
              <a:extLst>
                <a:ext uri="{FF2B5EF4-FFF2-40B4-BE49-F238E27FC236}">
                  <a16:creationId xmlns:a16="http://schemas.microsoft.com/office/drawing/2014/main" id="{10A38642-83B9-F595-47EE-3ABB04C215BF}"/>
                </a:ext>
              </a:extLst>
            </p:cNvPr>
            <p:cNvSpPr/>
            <p:nvPr/>
          </p:nvSpPr>
          <p:spPr>
            <a:xfrm rot="524525">
              <a:off x="23421" y="7429"/>
              <a:ext cx="174" cy="265"/>
            </a:xfrm>
            <a:custGeom>
              <a:avLst/>
              <a:gdLst/>
              <a:ahLst/>
              <a:cxnLst/>
              <a:rect l="l" t="t" r="r" b="b"/>
              <a:pathLst>
                <a:path w="415" h="734" extrusionOk="0">
                  <a:moveTo>
                    <a:pt x="211" y="1"/>
                  </a:moveTo>
                  <a:cubicBezTo>
                    <a:pt x="95" y="1"/>
                    <a:pt x="8" y="160"/>
                    <a:pt x="0" y="364"/>
                  </a:cubicBezTo>
                  <a:cubicBezTo>
                    <a:pt x="0" y="567"/>
                    <a:pt x="87" y="734"/>
                    <a:pt x="204" y="734"/>
                  </a:cubicBezTo>
                  <a:cubicBezTo>
                    <a:pt x="320" y="734"/>
                    <a:pt x="407" y="567"/>
                    <a:pt x="414" y="371"/>
                  </a:cubicBezTo>
                  <a:cubicBezTo>
                    <a:pt x="414" y="168"/>
                    <a:pt x="327" y="1"/>
                    <a:pt x="211" y="1"/>
                  </a:cubicBezTo>
                  <a:close/>
                </a:path>
              </a:pathLst>
            </a:custGeom>
            <a:solidFill>
              <a:schemeClr val="dk1"/>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40" name="Google Shape;366;p35">
              <a:extLst>
                <a:ext uri="{FF2B5EF4-FFF2-40B4-BE49-F238E27FC236}">
                  <a16:creationId xmlns:a16="http://schemas.microsoft.com/office/drawing/2014/main" id="{ADE79424-8D16-2DE0-4174-0577CEDBDB34}"/>
                </a:ext>
              </a:extLst>
            </p:cNvPr>
            <p:cNvSpPr/>
            <p:nvPr/>
          </p:nvSpPr>
          <p:spPr>
            <a:xfrm rot="524525">
              <a:off x="24565" y="7496"/>
              <a:ext cx="174" cy="265"/>
            </a:xfrm>
            <a:custGeom>
              <a:avLst/>
              <a:gdLst/>
              <a:ahLst/>
              <a:cxnLst/>
              <a:rect l="l" t="t" r="r" b="b"/>
              <a:pathLst>
                <a:path w="414" h="735" extrusionOk="0">
                  <a:moveTo>
                    <a:pt x="211" y="1"/>
                  </a:moveTo>
                  <a:cubicBezTo>
                    <a:pt x="102" y="1"/>
                    <a:pt x="7" y="161"/>
                    <a:pt x="7" y="364"/>
                  </a:cubicBezTo>
                  <a:cubicBezTo>
                    <a:pt x="0" y="567"/>
                    <a:pt x="95" y="734"/>
                    <a:pt x="203" y="734"/>
                  </a:cubicBezTo>
                  <a:cubicBezTo>
                    <a:pt x="320" y="734"/>
                    <a:pt x="414" y="574"/>
                    <a:pt x="414" y="371"/>
                  </a:cubicBezTo>
                  <a:cubicBezTo>
                    <a:pt x="414" y="168"/>
                    <a:pt x="327" y="1"/>
                    <a:pt x="211" y="1"/>
                  </a:cubicBezTo>
                  <a:close/>
                </a:path>
              </a:pathLst>
            </a:custGeom>
            <a:solidFill>
              <a:schemeClr val="dk1"/>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41" name="Google Shape;367;p35">
              <a:extLst>
                <a:ext uri="{FF2B5EF4-FFF2-40B4-BE49-F238E27FC236}">
                  <a16:creationId xmlns:a16="http://schemas.microsoft.com/office/drawing/2014/main" id="{584C3D36-0A83-8F79-7700-EA29429442D1}"/>
                </a:ext>
              </a:extLst>
            </p:cNvPr>
            <p:cNvSpPr/>
            <p:nvPr/>
          </p:nvSpPr>
          <p:spPr>
            <a:xfrm rot="524525">
              <a:off x="24508" y="7095"/>
              <a:ext cx="513" cy="168"/>
            </a:xfrm>
            <a:custGeom>
              <a:avLst/>
              <a:gdLst/>
              <a:ahLst/>
              <a:cxnLst/>
              <a:rect l="l" t="t" r="r" b="b"/>
              <a:pathLst>
                <a:path w="1221" h="466" extrusionOk="0">
                  <a:moveTo>
                    <a:pt x="538" y="1"/>
                  </a:moveTo>
                  <a:cubicBezTo>
                    <a:pt x="243" y="1"/>
                    <a:pt x="42" y="185"/>
                    <a:pt x="37" y="190"/>
                  </a:cubicBezTo>
                  <a:cubicBezTo>
                    <a:pt x="1" y="226"/>
                    <a:pt x="1" y="284"/>
                    <a:pt x="30" y="320"/>
                  </a:cubicBezTo>
                  <a:cubicBezTo>
                    <a:pt x="48" y="338"/>
                    <a:pt x="72" y="348"/>
                    <a:pt x="95" y="348"/>
                  </a:cubicBezTo>
                  <a:cubicBezTo>
                    <a:pt x="119" y="348"/>
                    <a:pt x="143" y="338"/>
                    <a:pt x="161" y="320"/>
                  </a:cubicBezTo>
                  <a:cubicBezTo>
                    <a:pt x="169" y="312"/>
                    <a:pt x="314" y="183"/>
                    <a:pt x="530" y="183"/>
                  </a:cubicBezTo>
                  <a:cubicBezTo>
                    <a:pt x="677" y="183"/>
                    <a:pt x="859" y="243"/>
                    <a:pt x="1054" y="444"/>
                  </a:cubicBezTo>
                  <a:cubicBezTo>
                    <a:pt x="1075" y="458"/>
                    <a:pt x="1097" y="465"/>
                    <a:pt x="1119" y="465"/>
                  </a:cubicBezTo>
                  <a:cubicBezTo>
                    <a:pt x="1141" y="465"/>
                    <a:pt x="1163" y="458"/>
                    <a:pt x="1184" y="444"/>
                  </a:cubicBezTo>
                  <a:cubicBezTo>
                    <a:pt x="1221" y="407"/>
                    <a:pt x="1221" y="349"/>
                    <a:pt x="1184" y="313"/>
                  </a:cubicBezTo>
                  <a:cubicBezTo>
                    <a:pt x="948" y="74"/>
                    <a:pt x="724" y="1"/>
                    <a:pt x="538" y="1"/>
                  </a:cubicBezTo>
                  <a:close/>
                </a:path>
              </a:pathLst>
            </a:custGeom>
            <a:solidFill>
              <a:schemeClr val="dk1"/>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42" name="Google Shape;368;p35">
              <a:extLst>
                <a:ext uri="{FF2B5EF4-FFF2-40B4-BE49-F238E27FC236}">
                  <a16:creationId xmlns:a16="http://schemas.microsoft.com/office/drawing/2014/main" id="{E99F6AEB-0776-CD90-895A-7185C4626380}"/>
                </a:ext>
              </a:extLst>
            </p:cNvPr>
            <p:cNvSpPr/>
            <p:nvPr/>
          </p:nvSpPr>
          <p:spPr>
            <a:xfrm rot="524525">
              <a:off x="23216" y="6923"/>
              <a:ext cx="509" cy="181"/>
            </a:xfrm>
            <a:custGeom>
              <a:avLst/>
              <a:gdLst/>
              <a:ahLst/>
              <a:cxnLst/>
              <a:rect l="l" t="t" r="r" b="b"/>
              <a:pathLst>
                <a:path w="1213" h="502" extrusionOk="0">
                  <a:moveTo>
                    <a:pt x="664" y="1"/>
                  </a:moveTo>
                  <a:cubicBezTo>
                    <a:pt x="233" y="1"/>
                    <a:pt x="22" y="358"/>
                    <a:pt x="22" y="363"/>
                  </a:cubicBezTo>
                  <a:cubicBezTo>
                    <a:pt x="0" y="407"/>
                    <a:pt x="15" y="465"/>
                    <a:pt x="58" y="487"/>
                  </a:cubicBezTo>
                  <a:cubicBezTo>
                    <a:pt x="73" y="494"/>
                    <a:pt x="87" y="501"/>
                    <a:pt x="102" y="501"/>
                  </a:cubicBezTo>
                  <a:cubicBezTo>
                    <a:pt x="131" y="501"/>
                    <a:pt x="167" y="480"/>
                    <a:pt x="182" y="451"/>
                  </a:cubicBezTo>
                  <a:cubicBezTo>
                    <a:pt x="187" y="440"/>
                    <a:pt x="340" y="185"/>
                    <a:pt x="665" y="185"/>
                  </a:cubicBezTo>
                  <a:cubicBezTo>
                    <a:pt x="778" y="185"/>
                    <a:pt x="912" y="216"/>
                    <a:pt x="1067" y="298"/>
                  </a:cubicBezTo>
                  <a:cubicBezTo>
                    <a:pt x="1083" y="305"/>
                    <a:pt x="1099" y="308"/>
                    <a:pt x="1114" y="308"/>
                  </a:cubicBezTo>
                  <a:cubicBezTo>
                    <a:pt x="1147" y="308"/>
                    <a:pt x="1176" y="292"/>
                    <a:pt x="1191" y="262"/>
                  </a:cubicBezTo>
                  <a:cubicBezTo>
                    <a:pt x="1212" y="211"/>
                    <a:pt x="1198" y="160"/>
                    <a:pt x="1154" y="138"/>
                  </a:cubicBezTo>
                  <a:cubicBezTo>
                    <a:pt x="967" y="39"/>
                    <a:pt x="804" y="1"/>
                    <a:pt x="664" y="1"/>
                  </a:cubicBezTo>
                  <a:close/>
                </a:path>
              </a:pathLst>
            </a:custGeom>
            <a:solidFill>
              <a:schemeClr val="dk1"/>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43" name="Google Shape;369;p35">
              <a:extLst>
                <a:ext uri="{FF2B5EF4-FFF2-40B4-BE49-F238E27FC236}">
                  <a16:creationId xmlns:a16="http://schemas.microsoft.com/office/drawing/2014/main" id="{8FB3F101-676D-7EB0-2444-10DAFD69188E}"/>
                </a:ext>
              </a:extLst>
            </p:cNvPr>
            <p:cNvSpPr/>
            <p:nvPr/>
          </p:nvSpPr>
          <p:spPr>
            <a:xfrm rot="524525">
              <a:off x="24037" y="7549"/>
              <a:ext cx="393" cy="478"/>
            </a:xfrm>
            <a:custGeom>
              <a:avLst/>
              <a:gdLst/>
              <a:ahLst/>
              <a:cxnLst/>
              <a:rect l="l" t="t" r="r" b="b"/>
              <a:pathLst>
                <a:path w="937" h="1325" extrusionOk="0">
                  <a:moveTo>
                    <a:pt x="159" y="0"/>
                  </a:moveTo>
                  <a:cubicBezTo>
                    <a:pt x="119" y="0"/>
                    <a:pt x="85" y="33"/>
                    <a:pt x="73" y="76"/>
                  </a:cubicBezTo>
                  <a:cubicBezTo>
                    <a:pt x="66" y="119"/>
                    <a:pt x="0" y="548"/>
                    <a:pt x="189" y="722"/>
                  </a:cubicBezTo>
                  <a:cubicBezTo>
                    <a:pt x="205" y="738"/>
                    <a:pt x="226" y="747"/>
                    <a:pt x="247" y="747"/>
                  </a:cubicBezTo>
                  <a:cubicBezTo>
                    <a:pt x="254" y="747"/>
                    <a:pt x="262" y="746"/>
                    <a:pt x="269" y="744"/>
                  </a:cubicBezTo>
                  <a:cubicBezTo>
                    <a:pt x="272" y="744"/>
                    <a:pt x="323" y="735"/>
                    <a:pt x="388" y="735"/>
                  </a:cubicBezTo>
                  <a:cubicBezTo>
                    <a:pt x="480" y="735"/>
                    <a:pt x="600" y="753"/>
                    <a:pt x="646" y="838"/>
                  </a:cubicBezTo>
                  <a:cubicBezTo>
                    <a:pt x="712" y="947"/>
                    <a:pt x="509" y="1114"/>
                    <a:pt x="443" y="1158"/>
                  </a:cubicBezTo>
                  <a:cubicBezTo>
                    <a:pt x="407" y="1187"/>
                    <a:pt x="392" y="1245"/>
                    <a:pt x="421" y="1281"/>
                  </a:cubicBezTo>
                  <a:cubicBezTo>
                    <a:pt x="436" y="1310"/>
                    <a:pt x="465" y="1325"/>
                    <a:pt x="494" y="1325"/>
                  </a:cubicBezTo>
                  <a:cubicBezTo>
                    <a:pt x="516" y="1325"/>
                    <a:pt x="530" y="1317"/>
                    <a:pt x="545" y="1310"/>
                  </a:cubicBezTo>
                  <a:cubicBezTo>
                    <a:pt x="705" y="1201"/>
                    <a:pt x="937" y="962"/>
                    <a:pt x="806" y="744"/>
                  </a:cubicBezTo>
                  <a:cubicBezTo>
                    <a:pt x="709" y="590"/>
                    <a:pt x="518" y="557"/>
                    <a:pt x="384" y="557"/>
                  </a:cubicBezTo>
                  <a:cubicBezTo>
                    <a:pt x="348" y="557"/>
                    <a:pt x="316" y="559"/>
                    <a:pt x="291" y="562"/>
                  </a:cubicBezTo>
                  <a:cubicBezTo>
                    <a:pt x="225" y="453"/>
                    <a:pt x="240" y="214"/>
                    <a:pt x="254" y="105"/>
                  </a:cubicBezTo>
                  <a:cubicBezTo>
                    <a:pt x="262" y="54"/>
                    <a:pt x="233" y="11"/>
                    <a:pt x="182" y="3"/>
                  </a:cubicBezTo>
                  <a:cubicBezTo>
                    <a:pt x="174" y="1"/>
                    <a:pt x="167" y="0"/>
                    <a:pt x="159" y="0"/>
                  </a:cubicBezTo>
                  <a:close/>
                </a:path>
              </a:pathLst>
            </a:custGeom>
            <a:solidFill>
              <a:schemeClr val="dk1"/>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44" name="Google Shape;370;p35">
              <a:extLst>
                <a:ext uri="{FF2B5EF4-FFF2-40B4-BE49-F238E27FC236}">
                  <a16:creationId xmlns:a16="http://schemas.microsoft.com/office/drawing/2014/main" id="{1C80ABAA-92B3-86C9-5C96-F99967167D2F}"/>
                </a:ext>
              </a:extLst>
            </p:cNvPr>
            <p:cNvSpPr/>
            <p:nvPr/>
          </p:nvSpPr>
          <p:spPr>
            <a:xfrm rot="524525">
              <a:off x="22555" y="7480"/>
              <a:ext cx="732" cy="513"/>
            </a:xfrm>
            <a:custGeom>
              <a:avLst/>
              <a:gdLst/>
              <a:ahLst/>
              <a:cxnLst/>
              <a:rect l="l" t="t" r="r" b="b"/>
              <a:pathLst>
                <a:path w="1743" h="1421" extrusionOk="0">
                  <a:moveTo>
                    <a:pt x="885" y="0"/>
                  </a:moveTo>
                  <a:cubicBezTo>
                    <a:pt x="863" y="0"/>
                    <a:pt x="842" y="1"/>
                    <a:pt x="821" y="2"/>
                  </a:cubicBezTo>
                  <a:cubicBezTo>
                    <a:pt x="356" y="39"/>
                    <a:pt x="0" y="380"/>
                    <a:pt x="29" y="772"/>
                  </a:cubicBezTo>
                  <a:cubicBezTo>
                    <a:pt x="57" y="1142"/>
                    <a:pt x="414" y="1421"/>
                    <a:pt x="844" y="1421"/>
                  </a:cubicBezTo>
                  <a:cubicBezTo>
                    <a:pt x="870" y="1421"/>
                    <a:pt x="896" y="1420"/>
                    <a:pt x="922" y="1418"/>
                  </a:cubicBezTo>
                  <a:cubicBezTo>
                    <a:pt x="1387" y="1389"/>
                    <a:pt x="1743" y="1040"/>
                    <a:pt x="1714" y="656"/>
                  </a:cubicBezTo>
                  <a:cubicBezTo>
                    <a:pt x="1686" y="282"/>
                    <a:pt x="1321" y="0"/>
                    <a:pt x="885" y="0"/>
                  </a:cubicBezTo>
                  <a:close/>
                </a:path>
              </a:pathLst>
            </a:custGeom>
            <a:solidFill>
              <a:srgbClr val="E06666"/>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45" name="Google Shape;371;p35">
              <a:extLst>
                <a:ext uri="{FF2B5EF4-FFF2-40B4-BE49-F238E27FC236}">
                  <a16:creationId xmlns:a16="http://schemas.microsoft.com/office/drawing/2014/main" id="{6BD023BE-8C29-02A4-AD73-C6E7679EBCC9}"/>
                </a:ext>
              </a:extLst>
            </p:cNvPr>
            <p:cNvSpPr/>
            <p:nvPr/>
          </p:nvSpPr>
          <p:spPr>
            <a:xfrm rot="524525">
              <a:off x="24613" y="7811"/>
              <a:ext cx="634" cy="409"/>
            </a:xfrm>
            <a:custGeom>
              <a:avLst/>
              <a:gdLst/>
              <a:ahLst/>
              <a:cxnLst/>
              <a:rect l="l" t="t" r="r" b="b"/>
              <a:pathLst>
                <a:path w="1511" h="1133" extrusionOk="0">
                  <a:moveTo>
                    <a:pt x="806" y="1"/>
                  </a:moveTo>
                  <a:cubicBezTo>
                    <a:pt x="756" y="1"/>
                    <a:pt x="705" y="5"/>
                    <a:pt x="653" y="14"/>
                  </a:cubicBezTo>
                  <a:cubicBezTo>
                    <a:pt x="269" y="86"/>
                    <a:pt x="0" y="391"/>
                    <a:pt x="58" y="696"/>
                  </a:cubicBezTo>
                  <a:cubicBezTo>
                    <a:pt x="102" y="957"/>
                    <a:pt x="373" y="1133"/>
                    <a:pt x="692" y="1133"/>
                  </a:cubicBezTo>
                  <a:cubicBezTo>
                    <a:pt x="746" y="1133"/>
                    <a:pt x="801" y="1128"/>
                    <a:pt x="857" y="1117"/>
                  </a:cubicBezTo>
                  <a:cubicBezTo>
                    <a:pt x="1241" y="1045"/>
                    <a:pt x="1510" y="747"/>
                    <a:pt x="1452" y="442"/>
                  </a:cubicBezTo>
                  <a:cubicBezTo>
                    <a:pt x="1408" y="178"/>
                    <a:pt x="1129" y="1"/>
                    <a:pt x="806" y="1"/>
                  </a:cubicBezTo>
                  <a:close/>
                </a:path>
              </a:pathLst>
            </a:custGeom>
            <a:solidFill>
              <a:srgbClr val="E06666"/>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46" name="Google Shape;372;p35">
              <a:extLst>
                <a:ext uri="{FF2B5EF4-FFF2-40B4-BE49-F238E27FC236}">
                  <a16:creationId xmlns:a16="http://schemas.microsoft.com/office/drawing/2014/main" id="{A706D115-9A1C-5D5B-3B9A-89DB75ECAFE2}"/>
                </a:ext>
              </a:extLst>
            </p:cNvPr>
            <p:cNvSpPr/>
            <p:nvPr/>
          </p:nvSpPr>
          <p:spPr>
            <a:xfrm rot="-9491453">
              <a:off x="23432" y="8121"/>
              <a:ext cx="676" cy="231"/>
            </a:xfrm>
            <a:custGeom>
              <a:avLst/>
              <a:gdLst/>
              <a:ahLst/>
              <a:cxnLst/>
              <a:rect l="l" t="t" r="r" b="b"/>
              <a:pathLst>
                <a:path w="1221" h="466" extrusionOk="0">
                  <a:moveTo>
                    <a:pt x="538" y="1"/>
                  </a:moveTo>
                  <a:cubicBezTo>
                    <a:pt x="243" y="1"/>
                    <a:pt x="42" y="185"/>
                    <a:pt x="37" y="190"/>
                  </a:cubicBezTo>
                  <a:cubicBezTo>
                    <a:pt x="1" y="226"/>
                    <a:pt x="1" y="284"/>
                    <a:pt x="30" y="320"/>
                  </a:cubicBezTo>
                  <a:cubicBezTo>
                    <a:pt x="48" y="338"/>
                    <a:pt x="72" y="348"/>
                    <a:pt x="95" y="348"/>
                  </a:cubicBezTo>
                  <a:cubicBezTo>
                    <a:pt x="119" y="348"/>
                    <a:pt x="143" y="338"/>
                    <a:pt x="161" y="320"/>
                  </a:cubicBezTo>
                  <a:cubicBezTo>
                    <a:pt x="169" y="312"/>
                    <a:pt x="314" y="183"/>
                    <a:pt x="530" y="183"/>
                  </a:cubicBezTo>
                  <a:cubicBezTo>
                    <a:pt x="677" y="183"/>
                    <a:pt x="859" y="243"/>
                    <a:pt x="1054" y="444"/>
                  </a:cubicBezTo>
                  <a:cubicBezTo>
                    <a:pt x="1075" y="458"/>
                    <a:pt x="1097" y="465"/>
                    <a:pt x="1119" y="465"/>
                  </a:cubicBezTo>
                  <a:cubicBezTo>
                    <a:pt x="1141" y="465"/>
                    <a:pt x="1163" y="458"/>
                    <a:pt x="1184" y="444"/>
                  </a:cubicBezTo>
                  <a:cubicBezTo>
                    <a:pt x="1221" y="407"/>
                    <a:pt x="1221" y="349"/>
                    <a:pt x="1184" y="313"/>
                  </a:cubicBezTo>
                  <a:cubicBezTo>
                    <a:pt x="948" y="74"/>
                    <a:pt x="724" y="1"/>
                    <a:pt x="538" y="1"/>
                  </a:cubicBezTo>
                  <a:close/>
                </a:path>
              </a:pathLst>
            </a:custGeom>
            <a:solidFill>
              <a:schemeClr val="dk1"/>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grpSp>
      <p:grpSp>
        <p:nvGrpSpPr>
          <p:cNvPr id="47" name="Google Shape;3609;p71">
            <a:extLst>
              <a:ext uri="{FF2B5EF4-FFF2-40B4-BE49-F238E27FC236}">
                <a16:creationId xmlns:a16="http://schemas.microsoft.com/office/drawing/2014/main" id="{148BAAF3-7FCA-1A59-847E-B2DBA4049FB1}"/>
              </a:ext>
            </a:extLst>
          </p:cNvPr>
          <p:cNvGrpSpPr/>
          <p:nvPr/>
        </p:nvGrpSpPr>
        <p:grpSpPr>
          <a:xfrm>
            <a:off x="8710205" y="4196360"/>
            <a:ext cx="1590992" cy="2431203"/>
            <a:chOff x="4573338" y="1550715"/>
            <a:chExt cx="696253" cy="1164442"/>
          </a:xfrm>
        </p:grpSpPr>
        <p:sp>
          <p:nvSpPr>
            <p:cNvPr id="48" name="Google Shape;3610;p71">
              <a:extLst>
                <a:ext uri="{FF2B5EF4-FFF2-40B4-BE49-F238E27FC236}">
                  <a16:creationId xmlns:a16="http://schemas.microsoft.com/office/drawing/2014/main" id="{D52A059C-B698-A2A7-7347-5ABB5E3F4501}"/>
                </a:ext>
              </a:extLst>
            </p:cNvPr>
            <p:cNvSpPr/>
            <p:nvPr/>
          </p:nvSpPr>
          <p:spPr>
            <a:xfrm>
              <a:off x="4573338" y="2617602"/>
              <a:ext cx="696253" cy="97555"/>
            </a:xfrm>
            <a:custGeom>
              <a:avLst/>
              <a:gdLst/>
              <a:ahLst/>
              <a:cxnLst/>
              <a:rect l="l" t="t" r="r" b="b"/>
              <a:pathLst>
                <a:path w="20212" h="2832" extrusionOk="0">
                  <a:moveTo>
                    <a:pt x="10106" y="1"/>
                  </a:moveTo>
                  <a:cubicBezTo>
                    <a:pt x="4523" y="1"/>
                    <a:pt x="1" y="632"/>
                    <a:pt x="1" y="1416"/>
                  </a:cubicBezTo>
                  <a:cubicBezTo>
                    <a:pt x="1" y="2200"/>
                    <a:pt x="4523" y="2832"/>
                    <a:pt x="10106" y="2832"/>
                  </a:cubicBezTo>
                  <a:cubicBezTo>
                    <a:pt x="15689" y="2832"/>
                    <a:pt x="20211" y="2200"/>
                    <a:pt x="20211" y="1416"/>
                  </a:cubicBezTo>
                  <a:cubicBezTo>
                    <a:pt x="20211" y="632"/>
                    <a:pt x="15689" y="1"/>
                    <a:pt x="10106" y="1"/>
                  </a:cubicBezTo>
                  <a:close/>
                </a:path>
              </a:pathLst>
            </a:custGeom>
            <a:solidFill>
              <a:srgbClr val="171918">
                <a:alpha val="5360"/>
              </a:srgbClr>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49" name="Google Shape;3611;p71">
              <a:extLst>
                <a:ext uri="{FF2B5EF4-FFF2-40B4-BE49-F238E27FC236}">
                  <a16:creationId xmlns:a16="http://schemas.microsoft.com/office/drawing/2014/main" id="{80AE2F75-A6C5-AB9D-17BA-4B7B0C9FD036}"/>
                </a:ext>
              </a:extLst>
            </p:cNvPr>
            <p:cNvSpPr/>
            <p:nvPr/>
          </p:nvSpPr>
          <p:spPr>
            <a:xfrm>
              <a:off x="4646120" y="1983018"/>
              <a:ext cx="511670" cy="275637"/>
            </a:xfrm>
            <a:custGeom>
              <a:avLst/>
              <a:gdLst/>
              <a:ahLst/>
              <a:cxnLst/>
              <a:rect l="l" t="t" r="r" b="b"/>
              <a:pathLst>
                <a:path w="30245" h="16293" extrusionOk="0">
                  <a:moveTo>
                    <a:pt x="18572" y="0"/>
                  </a:moveTo>
                  <a:cubicBezTo>
                    <a:pt x="17235" y="0"/>
                    <a:pt x="15867" y="183"/>
                    <a:pt x="14560" y="487"/>
                  </a:cubicBezTo>
                  <a:lnTo>
                    <a:pt x="10912" y="1368"/>
                  </a:lnTo>
                  <a:cubicBezTo>
                    <a:pt x="8937" y="1794"/>
                    <a:pt x="7083" y="2614"/>
                    <a:pt x="5441" y="3769"/>
                  </a:cubicBezTo>
                  <a:cubicBezTo>
                    <a:pt x="3040" y="5532"/>
                    <a:pt x="91" y="7630"/>
                    <a:pt x="61" y="9514"/>
                  </a:cubicBezTo>
                  <a:cubicBezTo>
                    <a:pt x="0" y="11612"/>
                    <a:pt x="2949" y="14408"/>
                    <a:pt x="2949" y="14408"/>
                  </a:cubicBezTo>
                  <a:lnTo>
                    <a:pt x="5532" y="11216"/>
                  </a:lnTo>
                  <a:cubicBezTo>
                    <a:pt x="5532" y="11216"/>
                    <a:pt x="4955" y="10669"/>
                    <a:pt x="5076" y="10092"/>
                  </a:cubicBezTo>
                  <a:cubicBezTo>
                    <a:pt x="5228" y="9484"/>
                    <a:pt x="8602" y="7660"/>
                    <a:pt x="8663" y="7630"/>
                  </a:cubicBezTo>
                  <a:lnTo>
                    <a:pt x="8785" y="16292"/>
                  </a:lnTo>
                  <a:lnTo>
                    <a:pt x="22706" y="14499"/>
                  </a:lnTo>
                  <a:lnTo>
                    <a:pt x="20061" y="5350"/>
                  </a:lnTo>
                  <a:cubicBezTo>
                    <a:pt x="20153" y="5350"/>
                    <a:pt x="24712" y="6110"/>
                    <a:pt x="25016" y="7387"/>
                  </a:cubicBezTo>
                  <a:cubicBezTo>
                    <a:pt x="25107" y="7751"/>
                    <a:pt x="24347" y="9545"/>
                    <a:pt x="24347" y="9545"/>
                  </a:cubicBezTo>
                  <a:lnTo>
                    <a:pt x="27478" y="11733"/>
                  </a:lnTo>
                  <a:cubicBezTo>
                    <a:pt x="27478" y="11733"/>
                    <a:pt x="30244" y="6991"/>
                    <a:pt x="28967" y="5046"/>
                  </a:cubicBezTo>
                  <a:cubicBezTo>
                    <a:pt x="26627" y="1459"/>
                    <a:pt x="20730" y="0"/>
                    <a:pt x="18572" y="0"/>
                  </a:cubicBezTo>
                  <a:close/>
                </a:path>
              </a:pathLst>
            </a:custGeom>
            <a:solidFill>
              <a:schemeClr val="dk2"/>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50" name="Google Shape;3612;p71">
              <a:extLst>
                <a:ext uri="{FF2B5EF4-FFF2-40B4-BE49-F238E27FC236}">
                  <a16:creationId xmlns:a16="http://schemas.microsoft.com/office/drawing/2014/main" id="{2991785C-7B34-44A7-33DB-E9FC6D75F376}"/>
                </a:ext>
              </a:extLst>
            </p:cNvPr>
            <p:cNvSpPr/>
            <p:nvPr/>
          </p:nvSpPr>
          <p:spPr>
            <a:xfrm>
              <a:off x="4956387" y="1995451"/>
              <a:ext cx="23972" cy="72356"/>
            </a:xfrm>
            <a:custGeom>
              <a:avLst/>
              <a:gdLst/>
              <a:ahLst/>
              <a:cxnLst/>
              <a:rect l="l" t="t" r="r" b="b"/>
              <a:pathLst>
                <a:path w="1417" h="4277" extrusionOk="0">
                  <a:moveTo>
                    <a:pt x="90" y="1"/>
                  </a:moveTo>
                  <a:cubicBezTo>
                    <a:pt x="45" y="1"/>
                    <a:pt x="1" y="33"/>
                    <a:pt x="18" y="86"/>
                  </a:cubicBezTo>
                  <a:cubicBezTo>
                    <a:pt x="444" y="1454"/>
                    <a:pt x="717" y="2974"/>
                    <a:pt x="1325" y="4250"/>
                  </a:cubicBezTo>
                  <a:cubicBezTo>
                    <a:pt x="1335" y="4269"/>
                    <a:pt x="1347" y="4276"/>
                    <a:pt x="1360" y="4276"/>
                  </a:cubicBezTo>
                  <a:cubicBezTo>
                    <a:pt x="1388" y="4276"/>
                    <a:pt x="1417" y="4241"/>
                    <a:pt x="1417" y="4220"/>
                  </a:cubicBezTo>
                  <a:cubicBezTo>
                    <a:pt x="1204" y="2822"/>
                    <a:pt x="596" y="1393"/>
                    <a:pt x="170" y="56"/>
                  </a:cubicBezTo>
                  <a:cubicBezTo>
                    <a:pt x="158" y="17"/>
                    <a:pt x="123" y="1"/>
                    <a:pt x="90" y="1"/>
                  </a:cubicBezTo>
                  <a:close/>
                </a:path>
              </a:pathLst>
            </a:custGeom>
            <a:solidFill>
              <a:schemeClr val="lt2"/>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51" name="Google Shape;3613;p71">
              <a:extLst>
                <a:ext uri="{FF2B5EF4-FFF2-40B4-BE49-F238E27FC236}">
                  <a16:creationId xmlns:a16="http://schemas.microsoft.com/office/drawing/2014/main" id="{7AF036A3-FA1A-DC32-E0D6-4606800B1FCE}"/>
                </a:ext>
              </a:extLst>
            </p:cNvPr>
            <p:cNvSpPr/>
            <p:nvPr/>
          </p:nvSpPr>
          <p:spPr>
            <a:xfrm>
              <a:off x="4982405" y="2016326"/>
              <a:ext cx="19252" cy="52664"/>
            </a:xfrm>
            <a:custGeom>
              <a:avLst/>
              <a:gdLst/>
              <a:ahLst/>
              <a:cxnLst/>
              <a:rect l="l" t="t" r="r" b="b"/>
              <a:pathLst>
                <a:path w="1138" h="3113" extrusionOk="0">
                  <a:moveTo>
                    <a:pt x="996" y="0"/>
                  </a:moveTo>
                  <a:cubicBezTo>
                    <a:pt x="972" y="0"/>
                    <a:pt x="951" y="12"/>
                    <a:pt x="942" y="38"/>
                  </a:cubicBezTo>
                  <a:cubicBezTo>
                    <a:pt x="486" y="1010"/>
                    <a:pt x="182" y="2013"/>
                    <a:pt x="0" y="3077"/>
                  </a:cubicBezTo>
                  <a:cubicBezTo>
                    <a:pt x="0" y="3095"/>
                    <a:pt x="30" y="3112"/>
                    <a:pt x="56" y="3112"/>
                  </a:cubicBezTo>
                  <a:cubicBezTo>
                    <a:pt x="75" y="3112"/>
                    <a:pt x="91" y="3103"/>
                    <a:pt x="91" y="3077"/>
                  </a:cubicBezTo>
                  <a:cubicBezTo>
                    <a:pt x="274" y="2074"/>
                    <a:pt x="638" y="1071"/>
                    <a:pt x="1094" y="159"/>
                  </a:cubicBezTo>
                  <a:cubicBezTo>
                    <a:pt x="1138" y="72"/>
                    <a:pt x="1057" y="0"/>
                    <a:pt x="996" y="0"/>
                  </a:cubicBezTo>
                  <a:close/>
                </a:path>
              </a:pathLst>
            </a:custGeom>
            <a:solidFill>
              <a:schemeClr val="lt2"/>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52" name="Google Shape;3614;p71">
              <a:extLst>
                <a:ext uri="{FF2B5EF4-FFF2-40B4-BE49-F238E27FC236}">
                  <a16:creationId xmlns:a16="http://schemas.microsoft.com/office/drawing/2014/main" id="{8BAE7D63-DBD0-CD29-A144-59577D5A8F74}"/>
                </a:ext>
              </a:extLst>
            </p:cNvPr>
            <p:cNvSpPr/>
            <p:nvPr/>
          </p:nvSpPr>
          <p:spPr>
            <a:xfrm>
              <a:off x="4761035" y="2030232"/>
              <a:ext cx="37303" cy="77313"/>
            </a:xfrm>
            <a:custGeom>
              <a:avLst/>
              <a:gdLst/>
              <a:ahLst/>
              <a:cxnLst/>
              <a:rect l="l" t="t" r="r" b="b"/>
              <a:pathLst>
                <a:path w="2205" h="4570" extrusionOk="0">
                  <a:moveTo>
                    <a:pt x="1698" y="0"/>
                  </a:moveTo>
                  <a:cubicBezTo>
                    <a:pt x="1640" y="0"/>
                    <a:pt x="1578" y="52"/>
                    <a:pt x="1597" y="127"/>
                  </a:cubicBezTo>
                  <a:cubicBezTo>
                    <a:pt x="1900" y="1434"/>
                    <a:pt x="2022" y="2802"/>
                    <a:pt x="1931" y="4170"/>
                  </a:cubicBezTo>
                  <a:cubicBezTo>
                    <a:pt x="1475" y="3197"/>
                    <a:pt x="867" y="2285"/>
                    <a:pt x="138" y="1526"/>
                  </a:cubicBezTo>
                  <a:cubicBezTo>
                    <a:pt x="123" y="1511"/>
                    <a:pt x="107" y="1505"/>
                    <a:pt x="91" y="1505"/>
                  </a:cubicBezTo>
                  <a:cubicBezTo>
                    <a:pt x="42" y="1505"/>
                    <a:pt x="0" y="1563"/>
                    <a:pt x="46" y="1586"/>
                  </a:cubicBezTo>
                  <a:cubicBezTo>
                    <a:pt x="776" y="2437"/>
                    <a:pt x="1384" y="3410"/>
                    <a:pt x="1809" y="4444"/>
                  </a:cubicBezTo>
                  <a:cubicBezTo>
                    <a:pt x="1840" y="4474"/>
                    <a:pt x="1870" y="4504"/>
                    <a:pt x="1900" y="4504"/>
                  </a:cubicBezTo>
                  <a:cubicBezTo>
                    <a:pt x="1915" y="4547"/>
                    <a:pt x="1955" y="4569"/>
                    <a:pt x="1997" y="4569"/>
                  </a:cubicBezTo>
                  <a:cubicBezTo>
                    <a:pt x="2046" y="4569"/>
                    <a:pt x="2097" y="4539"/>
                    <a:pt x="2113" y="4474"/>
                  </a:cubicBezTo>
                  <a:cubicBezTo>
                    <a:pt x="2204" y="2985"/>
                    <a:pt x="2113" y="1495"/>
                    <a:pt x="1779" y="67"/>
                  </a:cubicBezTo>
                  <a:cubicBezTo>
                    <a:pt x="1767" y="20"/>
                    <a:pt x="1734" y="0"/>
                    <a:pt x="1698" y="0"/>
                  </a:cubicBezTo>
                  <a:close/>
                </a:path>
              </a:pathLst>
            </a:custGeom>
            <a:solidFill>
              <a:schemeClr val="lt2"/>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53" name="Google Shape;3615;p71">
              <a:extLst>
                <a:ext uri="{FF2B5EF4-FFF2-40B4-BE49-F238E27FC236}">
                  <a16:creationId xmlns:a16="http://schemas.microsoft.com/office/drawing/2014/main" id="{48A20030-7B7C-5409-D303-3BA2B0634A06}"/>
                </a:ext>
              </a:extLst>
            </p:cNvPr>
            <p:cNvSpPr/>
            <p:nvPr/>
          </p:nvSpPr>
          <p:spPr>
            <a:xfrm>
              <a:off x="4680055" y="2589764"/>
              <a:ext cx="190271" cy="81830"/>
            </a:xfrm>
            <a:custGeom>
              <a:avLst/>
              <a:gdLst/>
              <a:ahLst/>
              <a:cxnLst/>
              <a:rect l="l" t="t" r="r" b="b"/>
              <a:pathLst>
                <a:path w="11247" h="4837" extrusionOk="0">
                  <a:moveTo>
                    <a:pt x="5593" y="0"/>
                  </a:moveTo>
                  <a:cubicBezTo>
                    <a:pt x="5593" y="0"/>
                    <a:pt x="4225" y="578"/>
                    <a:pt x="2858" y="1338"/>
                  </a:cubicBezTo>
                  <a:cubicBezTo>
                    <a:pt x="1490" y="2067"/>
                    <a:pt x="92" y="3009"/>
                    <a:pt x="31" y="3769"/>
                  </a:cubicBezTo>
                  <a:cubicBezTo>
                    <a:pt x="0" y="3921"/>
                    <a:pt x="61" y="4104"/>
                    <a:pt x="152" y="4225"/>
                  </a:cubicBezTo>
                  <a:cubicBezTo>
                    <a:pt x="452" y="4666"/>
                    <a:pt x="1362" y="4836"/>
                    <a:pt x="2535" y="4836"/>
                  </a:cubicBezTo>
                  <a:cubicBezTo>
                    <a:pt x="5402" y="4836"/>
                    <a:pt x="9842" y="3822"/>
                    <a:pt x="10791" y="3283"/>
                  </a:cubicBezTo>
                  <a:cubicBezTo>
                    <a:pt x="11095" y="3131"/>
                    <a:pt x="11247" y="2797"/>
                    <a:pt x="11156" y="2462"/>
                  </a:cubicBezTo>
                  <a:cubicBezTo>
                    <a:pt x="11034" y="1459"/>
                    <a:pt x="9636" y="91"/>
                    <a:pt x="9636" y="91"/>
                  </a:cubicBezTo>
                  <a:lnTo>
                    <a:pt x="5593" y="0"/>
                  </a:lnTo>
                  <a:close/>
                </a:path>
              </a:pathLst>
            </a:custGeom>
            <a:solidFill>
              <a:srgbClr val="301F22"/>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54" name="Google Shape;3616;p71">
              <a:extLst>
                <a:ext uri="{FF2B5EF4-FFF2-40B4-BE49-F238E27FC236}">
                  <a16:creationId xmlns:a16="http://schemas.microsoft.com/office/drawing/2014/main" id="{6AA7DB8D-8B69-C946-816F-891CB50099D6}"/>
                </a:ext>
              </a:extLst>
            </p:cNvPr>
            <p:cNvSpPr/>
            <p:nvPr/>
          </p:nvSpPr>
          <p:spPr>
            <a:xfrm>
              <a:off x="4727134" y="2605851"/>
              <a:ext cx="52190" cy="16072"/>
            </a:xfrm>
            <a:custGeom>
              <a:avLst/>
              <a:gdLst/>
              <a:ahLst/>
              <a:cxnLst/>
              <a:rect l="l" t="t" r="r" b="b"/>
              <a:pathLst>
                <a:path w="3085" h="950" extrusionOk="0">
                  <a:moveTo>
                    <a:pt x="1384" y="1"/>
                  </a:moveTo>
                  <a:cubicBezTo>
                    <a:pt x="1017" y="1"/>
                    <a:pt x="648" y="52"/>
                    <a:pt x="318" y="113"/>
                  </a:cubicBezTo>
                  <a:cubicBezTo>
                    <a:pt x="1" y="171"/>
                    <a:pt x="121" y="665"/>
                    <a:pt x="419" y="665"/>
                  </a:cubicBezTo>
                  <a:cubicBezTo>
                    <a:pt x="435" y="665"/>
                    <a:pt x="452" y="663"/>
                    <a:pt x="470" y="660"/>
                  </a:cubicBezTo>
                  <a:cubicBezTo>
                    <a:pt x="735" y="604"/>
                    <a:pt x="1077" y="549"/>
                    <a:pt x="1416" y="549"/>
                  </a:cubicBezTo>
                  <a:cubicBezTo>
                    <a:pt x="1816" y="549"/>
                    <a:pt x="2213" y="626"/>
                    <a:pt x="2476" y="873"/>
                  </a:cubicBezTo>
                  <a:cubicBezTo>
                    <a:pt x="2530" y="927"/>
                    <a:pt x="2592" y="949"/>
                    <a:pt x="2654" y="949"/>
                  </a:cubicBezTo>
                  <a:cubicBezTo>
                    <a:pt x="2873" y="949"/>
                    <a:pt x="3084" y="667"/>
                    <a:pt x="2871" y="478"/>
                  </a:cubicBezTo>
                  <a:cubicBezTo>
                    <a:pt x="2471" y="114"/>
                    <a:pt x="1930" y="1"/>
                    <a:pt x="1384" y="1"/>
                  </a:cubicBezTo>
                  <a:close/>
                </a:path>
              </a:pathLst>
            </a:custGeom>
            <a:solidFill>
              <a:srgbClr val="876F71"/>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55" name="Google Shape;3617;p71">
              <a:extLst>
                <a:ext uri="{FF2B5EF4-FFF2-40B4-BE49-F238E27FC236}">
                  <a16:creationId xmlns:a16="http://schemas.microsoft.com/office/drawing/2014/main" id="{D4AEE4E5-93C7-1304-26A5-DA2A5028CD8F}"/>
                </a:ext>
              </a:extLst>
            </p:cNvPr>
            <p:cNvSpPr/>
            <p:nvPr/>
          </p:nvSpPr>
          <p:spPr>
            <a:xfrm>
              <a:off x="4706073" y="2619892"/>
              <a:ext cx="56031" cy="15632"/>
            </a:xfrm>
            <a:custGeom>
              <a:avLst/>
              <a:gdLst/>
              <a:ahLst/>
              <a:cxnLst/>
              <a:rect l="l" t="t" r="r" b="b"/>
              <a:pathLst>
                <a:path w="3312" h="924" extrusionOk="0">
                  <a:moveTo>
                    <a:pt x="1226" y="0"/>
                  </a:moveTo>
                  <a:cubicBezTo>
                    <a:pt x="921" y="0"/>
                    <a:pt x="616" y="34"/>
                    <a:pt x="317" y="104"/>
                  </a:cubicBezTo>
                  <a:cubicBezTo>
                    <a:pt x="1" y="190"/>
                    <a:pt x="92" y="656"/>
                    <a:pt x="410" y="656"/>
                  </a:cubicBezTo>
                  <a:cubicBezTo>
                    <a:pt x="429" y="656"/>
                    <a:pt x="448" y="654"/>
                    <a:pt x="469" y="651"/>
                  </a:cubicBezTo>
                  <a:cubicBezTo>
                    <a:pt x="727" y="589"/>
                    <a:pt x="988" y="558"/>
                    <a:pt x="1250" y="558"/>
                  </a:cubicBezTo>
                  <a:cubicBezTo>
                    <a:pt x="1758" y="558"/>
                    <a:pt x="2267" y="673"/>
                    <a:pt x="2748" y="894"/>
                  </a:cubicBezTo>
                  <a:cubicBezTo>
                    <a:pt x="2792" y="914"/>
                    <a:pt x="2836" y="923"/>
                    <a:pt x="2877" y="923"/>
                  </a:cubicBezTo>
                  <a:cubicBezTo>
                    <a:pt x="3144" y="923"/>
                    <a:pt x="3312" y="540"/>
                    <a:pt x="3022" y="408"/>
                  </a:cubicBezTo>
                  <a:cubicBezTo>
                    <a:pt x="2470" y="142"/>
                    <a:pt x="1850" y="0"/>
                    <a:pt x="1226" y="0"/>
                  </a:cubicBezTo>
                  <a:close/>
                </a:path>
              </a:pathLst>
            </a:custGeom>
            <a:solidFill>
              <a:srgbClr val="876F71"/>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56" name="Google Shape;3618;p71">
              <a:extLst>
                <a:ext uri="{FF2B5EF4-FFF2-40B4-BE49-F238E27FC236}">
                  <a16:creationId xmlns:a16="http://schemas.microsoft.com/office/drawing/2014/main" id="{808E6B99-7683-EECF-F955-9F7E6354E7CB}"/>
                </a:ext>
              </a:extLst>
            </p:cNvPr>
            <p:cNvSpPr/>
            <p:nvPr/>
          </p:nvSpPr>
          <p:spPr>
            <a:xfrm>
              <a:off x="4680055" y="2631412"/>
              <a:ext cx="190271" cy="40179"/>
            </a:xfrm>
            <a:custGeom>
              <a:avLst/>
              <a:gdLst/>
              <a:ahLst/>
              <a:cxnLst/>
              <a:rect l="l" t="t" r="r" b="b"/>
              <a:pathLst>
                <a:path w="11247" h="2375" extrusionOk="0">
                  <a:moveTo>
                    <a:pt x="11156" y="0"/>
                  </a:moveTo>
                  <a:lnTo>
                    <a:pt x="11156" y="0"/>
                  </a:lnTo>
                  <a:cubicBezTo>
                    <a:pt x="7870" y="1204"/>
                    <a:pt x="4992" y="1519"/>
                    <a:pt x="2884" y="1519"/>
                  </a:cubicBezTo>
                  <a:cubicBezTo>
                    <a:pt x="1639" y="1519"/>
                    <a:pt x="663" y="1409"/>
                    <a:pt x="31" y="1307"/>
                  </a:cubicBezTo>
                  <a:lnTo>
                    <a:pt x="31" y="1307"/>
                  </a:lnTo>
                  <a:cubicBezTo>
                    <a:pt x="0" y="1459"/>
                    <a:pt x="61" y="1642"/>
                    <a:pt x="152" y="1763"/>
                  </a:cubicBezTo>
                  <a:cubicBezTo>
                    <a:pt x="452" y="2204"/>
                    <a:pt x="1362" y="2374"/>
                    <a:pt x="2535" y="2374"/>
                  </a:cubicBezTo>
                  <a:cubicBezTo>
                    <a:pt x="5402" y="2374"/>
                    <a:pt x="9842" y="1360"/>
                    <a:pt x="10791" y="821"/>
                  </a:cubicBezTo>
                  <a:cubicBezTo>
                    <a:pt x="11095" y="669"/>
                    <a:pt x="11247" y="335"/>
                    <a:pt x="11156" y="0"/>
                  </a:cubicBezTo>
                  <a:close/>
                </a:path>
              </a:pathLst>
            </a:custGeom>
            <a:solidFill>
              <a:srgbClr val="876F71"/>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57" name="Google Shape;3619;p71">
              <a:extLst>
                <a:ext uri="{FF2B5EF4-FFF2-40B4-BE49-F238E27FC236}">
                  <a16:creationId xmlns:a16="http://schemas.microsoft.com/office/drawing/2014/main" id="{41F3D406-1C07-0D9A-46E4-1061002652B7}"/>
                </a:ext>
              </a:extLst>
            </p:cNvPr>
            <p:cNvSpPr/>
            <p:nvPr/>
          </p:nvSpPr>
          <p:spPr>
            <a:xfrm>
              <a:off x="5011197" y="2581525"/>
              <a:ext cx="189764" cy="81830"/>
            </a:xfrm>
            <a:custGeom>
              <a:avLst/>
              <a:gdLst/>
              <a:ahLst/>
              <a:cxnLst/>
              <a:rect l="l" t="t" r="r" b="b"/>
              <a:pathLst>
                <a:path w="11217" h="4837" extrusionOk="0">
                  <a:moveTo>
                    <a:pt x="5654" y="1"/>
                  </a:moveTo>
                  <a:lnTo>
                    <a:pt x="1611" y="92"/>
                  </a:lnTo>
                  <a:cubicBezTo>
                    <a:pt x="1611" y="92"/>
                    <a:pt x="213" y="1460"/>
                    <a:pt x="61" y="2463"/>
                  </a:cubicBezTo>
                  <a:cubicBezTo>
                    <a:pt x="0" y="2797"/>
                    <a:pt x="152" y="3132"/>
                    <a:pt x="456" y="3284"/>
                  </a:cubicBezTo>
                  <a:cubicBezTo>
                    <a:pt x="1405" y="3823"/>
                    <a:pt x="5845" y="4837"/>
                    <a:pt x="8712" y="4837"/>
                  </a:cubicBezTo>
                  <a:cubicBezTo>
                    <a:pt x="9885" y="4837"/>
                    <a:pt x="10795" y="4667"/>
                    <a:pt x="11095" y="4226"/>
                  </a:cubicBezTo>
                  <a:cubicBezTo>
                    <a:pt x="11186" y="4104"/>
                    <a:pt x="11216" y="3922"/>
                    <a:pt x="11186" y="3770"/>
                  </a:cubicBezTo>
                  <a:cubicBezTo>
                    <a:pt x="11125" y="3010"/>
                    <a:pt x="9757" y="2068"/>
                    <a:pt x="8389" y="1338"/>
                  </a:cubicBezTo>
                  <a:cubicBezTo>
                    <a:pt x="7022" y="578"/>
                    <a:pt x="5654" y="1"/>
                    <a:pt x="5654" y="1"/>
                  </a:cubicBezTo>
                  <a:close/>
                </a:path>
              </a:pathLst>
            </a:custGeom>
            <a:solidFill>
              <a:srgbClr val="301F22"/>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58" name="Google Shape;3620;p71">
              <a:extLst>
                <a:ext uri="{FF2B5EF4-FFF2-40B4-BE49-F238E27FC236}">
                  <a16:creationId xmlns:a16="http://schemas.microsoft.com/office/drawing/2014/main" id="{E3781C60-5958-76A3-980B-6B98EC1D131C}"/>
                </a:ext>
              </a:extLst>
            </p:cNvPr>
            <p:cNvSpPr/>
            <p:nvPr/>
          </p:nvSpPr>
          <p:spPr>
            <a:xfrm>
              <a:off x="5107333" y="2600540"/>
              <a:ext cx="48875" cy="21891"/>
            </a:xfrm>
            <a:custGeom>
              <a:avLst/>
              <a:gdLst/>
              <a:ahLst/>
              <a:cxnLst/>
              <a:rect l="l" t="t" r="r" b="b"/>
              <a:pathLst>
                <a:path w="2889" h="1294" extrusionOk="0">
                  <a:moveTo>
                    <a:pt x="2551" y="0"/>
                  </a:moveTo>
                  <a:cubicBezTo>
                    <a:pt x="2543" y="0"/>
                    <a:pt x="2533" y="1"/>
                    <a:pt x="2524" y="1"/>
                  </a:cubicBezTo>
                  <a:cubicBezTo>
                    <a:pt x="1673" y="32"/>
                    <a:pt x="822" y="184"/>
                    <a:pt x="214" y="822"/>
                  </a:cubicBezTo>
                  <a:cubicBezTo>
                    <a:pt x="1" y="1012"/>
                    <a:pt x="194" y="1294"/>
                    <a:pt x="404" y="1294"/>
                  </a:cubicBezTo>
                  <a:cubicBezTo>
                    <a:pt x="464" y="1294"/>
                    <a:pt x="525" y="1271"/>
                    <a:pt x="579" y="1217"/>
                  </a:cubicBezTo>
                  <a:cubicBezTo>
                    <a:pt x="1095" y="670"/>
                    <a:pt x="1825" y="549"/>
                    <a:pt x="2524" y="549"/>
                  </a:cubicBezTo>
                  <a:cubicBezTo>
                    <a:pt x="2879" y="549"/>
                    <a:pt x="2889" y="0"/>
                    <a:pt x="2551" y="0"/>
                  </a:cubicBezTo>
                  <a:close/>
                </a:path>
              </a:pathLst>
            </a:custGeom>
            <a:solidFill>
              <a:srgbClr val="876F71"/>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59" name="Google Shape;3621;p71">
              <a:extLst>
                <a:ext uri="{FF2B5EF4-FFF2-40B4-BE49-F238E27FC236}">
                  <a16:creationId xmlns:a16="http://schemas.microsoft.com/office/drawing/2014/main" id="{88AE7599-1F5C-BAB4-0C8E-D50E5535394F}"/>
                </a:ext>
              </a:extLst>
            </p:cNvPr>
            <p:cNvSpPr/>
            <p:nvPr/>
          </p:nvSpPr>
          <p:spPr>
            <a:xfrm>
              <a:off x="5086780" y="2590237"/>
              <a:ext cx="54001" cy="23465"/>
            </a:xfrm>
            <a:custGeom>
              <a:avLst/>
              <a:gdLst/>
              <a:ahLst/>
              <a:cxnLst/>
              <a:rect l="l" t="t" r="r" b="b"/>
              <a:pathLst>
                <a:path w="3192" h="1387" extrusionOk="0">
                  <a:moveTo>
                    <a:pt x="2679" y="1"/>
                  </a:moveTo>
                  <a:cubicBezTo>
                    <a:pt x="1779" y="1"/>
                    <a:pt x="912" y="333"/>
                    <a:pt x="213" y="945"/>
                  </a:cubicBezTo>
                  <a:cubicBezTo>
                    <a:pt x="0" y="1110"/>
                    <a:pt x="192" y="1386"/>
                    <a:pt x="417" y="1386"/>
                  </a:cubicBezTo>
                  <a:cubicBezTo>
                    <a:pt x="481" y="1386"/>
                    <a:pt x="548" y="1364"/>
                    <a:pt x="608" y="1310"/>
                  </a:cubicBezTo>
                  <a:cubicBezTo>
                    <a:pt x="1186" y="819"/>
                    <a:pt x="1928" y="547"/>
                    <a:pt x="2678" y="547"/>
                  </a:cubicBezTo>
                  <a:cubicBezTo>
                    <a:pt x="2717" y="547"/>
                    <a:pt x="2757" y="548"/>
                    <a:pt x="2797" y="550"/>
                  </a:cubicBezTo>
                  <a:cubicBezTo>
                    <a:pt x="3162" y="550"/>
                    <a:pt x="3192" y="3"/>
                    <a:pt x="2797" y="3"/>
                  </a:cubicBezTo>
                  <a:cubicBezTo>
                    <a:pt x="2757" y="1"/>
                    <a:pt x="2718" y="1"/>
                    <a:pt x="2679" y="1"/>
                  </a:cubicBezTo>
                  <a:close/>
                </a:path>
              </a:pathLst>
            </a:custGeom>
            <a:solidFill>
              <a:srgbClr val="876F71"/>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60" name="Google Shape;3622;p71">
              <a:extLst>
                <a:ext uri="{FF2B5EF4-FFF2-40B4-BE49-F238E27FC236}">
                  <a16:creationId xmlns:a16="http://schemas.microsoft.com/office/drawing/2014/main" id="{BB6AA40F-C6F3-7B82-8758-ECC332C89067}"/>
                </a:ext>
              </a:extLst>
            </p:cNvPr>
            <p:cNvSpPr/>
            <p:nvPr/>
          </p:nvSpPr>
          <p:spPr>
            <a:xfrm>
              <a:off x="5011197" y="2623174"/>
              <a:ext cx="189764" cy="40179"/>
            </a:xfrm>
            <a:custGeom>
              <a:avLst/>
              <a:gdLst/>
              <a:ahLst/>
              <a:cxnLst/>
              <a:rect l="l" t="t" r="r" b="b"/>
              <a:pathLst>
                <a:path w="11217" h="2375" extrusionOk="0">
                  <a:moveTo>
                    <a:pt x="61" y="1"/>
                  </a:moveTo>
                  <a:lnTo>
                    <a:pt x="61" y="1"/>
                  </a:lnTo>
                  <a:cubicBezTo>
                    <a:pt x="0" y="335"/>
                    <a:pt x="152" y="670"/>
                    <a:pt x="456" y="822"/>
                  </a:cubicBezTo>
                  <a:cubicBezTo>
                    <a:pt x="1405" y="1361"/>
                    <a:pt x="5845" y="2375"/>
                    <a:pt x="8712" y="2375"/>
                  </a:cubicBezTo>
                  <a:cubicBezTo>
                    <a:pt x="9885" y="2375"/>
                    <a:pt x="10795" y="2205"/>
                    <a:pt x="11095" y="1764"/>
                  </a:cubicBezTo>
                  <a:cubicBezTo>
                    <a:pt x="11186" y="1642"/>
                    <a:pt x="11216" y="1460"/>
                    <a:pt x="11186" y="1308"/>
                  </a:cubicBezTo>
                  <a:lnTo>
                    <a:pt x="11186" y="1308"/>
                  </a:lnTo>
                  <a:cubicBezTo>
                    <a:pt x="10565" y="1410"/>
                    <a:pt x="9592" y="1520"/>
                    <a:pt x="8346" y="1520"/>
                  </a:cubicBezTo>
                  <a:cubicBezTo>
                    <a:pt x="6237" y="1520"/>
                    <a:pt x="3347" y="1205"/>
                    <a:pt x="61" y="1"/>
                  </a:cubicBezTo>
                  <a:close/>
                </a:path>
              </a:pathLst>
            </a:custGeom>
            <a:solidFill>
              <a:srgbClr val="876F71"/>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61" name="Google Shape;3623;p71">
              <a:extLst>
                <a:ext uri="{FF2B5EF4-FFF2-40B4-BE49-F238E27FC236}">
                  <a16:creationId xmlns:a16="http://schemas.microsoft.com/office/drawing/2014/main" id="{9E41F280-5991-3E5F-271A-37BCB8293F33}"/>
                </a:ext>
              </a:extLst>
            </p:cNvPr>
            <p:cNvSpPr/>
            <p:nvPr/>
          </p:nvSpPr>
          <p:spPr>
            <a:xfrm>
              <a:off x="4823507" y="1943941"/>
              <a:ext cx="86922" cy="88005"/>
            </a:xfrm>
            <a:custGeom>
              <a:avLst/>
              <a:gdLst/>
              <a:ahLst/>
              <a:cxnLst/>
              <a:rect l="l" t="t" r="r" b="b"/>
              <a:pathLst>
                <a:path w="5138" h="5202" extrusionOk="0">
                  <a:moveTo>
                    <a:pt x="4287" y="0"/>
                  </a:moveTo>
                  <a:lnTo>
                    <a:pt x="1" y="1216"/>
                  </a:lnTo>
                  <a:cubicBezTo>
                    <a:pt x="153" y="1490"/>
                    <a:pt x="487" y="4134"/>
                    <a:pt x="487" y="4134"/>
                  </a:cubicBezTo>
                  <a:lnTo>
                    <a:pt x="2220" y="5107"/>
                  </a:lnTo>
                  <a:cubicBezTo>
                    <a:pt x="2383" y="5170"/>
                    <a:pt x="2555" y="5201"/>
                    <a:pt x="2725" y="5201"/>
                  </a:cubicBezTo>
                  <a:cubicBezTo>
                    <a:pt x="3124" y="5201"/>
                    <a:pt x="3514" y="5031"/>
                    <a:pt x="3770" y="4712"/>
                  </a:cubicBezTo>
                  <a:lnTo>
                    <a:pt x="5138" y="3040"/>
                  </a:lnTo>
                  <a:lnTo>
                    <a:pt x="4287" y="0"/>
                  </a:lnTo>
                  <a:close/>
                </a:path>
              </a:pathLst>
            </a:custGeom>
            <a:solidFill>
              <a:srgbClr val="AF686E"/>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62" name="Google Shape;3624;p71">
              <a:extLst>
                <a:ext uri="{FF2B5EF4-FFF2-40B4-BE49-F238E27FC236}">
                  <a16:creationId xmlns:a16="http://schemas.microsoft.com/office/drawing/2014/main" id="{7C4D6BE8-FBF5-8BFC-D573-0FA4523FB917}"/>
                </a:ext>
              </a:extLst>
            </p:cNvPr>
            <p:cNvSpPr/>
            <p:nvPr/>
          </p:nvSpPr>
          <p:spPr>
            <a:xfrm>
              <a:off x="4650231" y="1931321"/>
              <a:ext cx="78176" cy="67924"/>
            </a:xfrm>
            <a:custGeom>
              <a:avLst/>
              <a:gdLst/>
              <a:ahLst/>
              <a:cxnLst/>
              <a:rect l="l" t="t" r="r" b="b"/>
              <a:pathLst>
                <a:path w="4621" h="4015" extrusionOk="0">
                  <a:moveTo>
                    <a:pt x="3339" y="0"/>
                  </a:moveTo>
                  <a:cubicBezTo>
                    <a:pt x="2668" y="0"/>
                    <a:pt x="1390" y="110"/>
                    <a:pt x="821" y="898"/>
                  </a:cubicBezTo>
                  <a:cubicBezTo>
                    <a:pt x="0" y="1993"/>
                    <a:pt x="821" y="3999"/>
                    <a:pt x="821" y="3999"/>
                  </a:cubicBezTo>
                  <a:cubicBezTo>
                    <a:pt x="821" y="3999"/>
                    <a:pt x="984" y="4015"/>
                    <a:pt x="1237" y="4015"/>
                  </a:cubicBezTo>
                  <a:cubicBezTo>
                    <a:pt x="1905" y="4015"/>
                    <a:pt x="3205" y="3903"/>
                    <a:pt x="3800" y="3087"/>
                  </a:cubicBezTo>
                  <a:cubicBezTo>
                    <a:pt x="4621" y="1993"/>
                    <a:pt x="3770" y="17"/>
                    <a:pt x="3770" y="17"/>
                  </a:cubicBezTo>
                  <a:cubicBezTo>
                    <a:pt x="3770" y="17"/>
                    <a:pt x="3600" y="0"/>
                    <a:pt x="3339" y="0"/>
                  </a:cubicBezTo>
                  <a:close/>
                </a:path>
              </a:pathLst>
            </a:custGeom>
            <a:solidFill>
              <a:srgbClr val="301F22"/>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63" name="Google Shape;3625;p71">
              <a:extLst>
                <a:ext uri="{FF2B5EF4-FFF2-40B4-BE49-F238E27FC236}">
                  <a16:creationId xmlns:a16="http://schemas.microsoft.com/office/drawing/2014/main" id="{612CDD23-E90F-3548-6B57-CE484519D7AC}"/>
                </a:ext>
              </a:extLst>
            </p:cNvPr>
            <p:cNvSpPr/>
            <p:nvPr/>
          </p:nvSpPr>
          <p:spPr>
            <a:xfrm>
              <a:off x="4617836" y="1977368"/>
              <a:ext cx="77144" cy="73033"/>
            </a:xfrm>
            <a:custGeom>
              <a:avLst/>
              <a:gdLst/>
              <a:ahLst/>
              <a:cxnLst/>
              <a:rect l="l" t="t" r="r" b="b"/>
              <a:pathLst>
                <a:path w="4560" h="4317" extrusionOk="0">
                  <a:moveTo>
                    <a:pt x="3466" y="0"/>
                  </a:moveTo>
                  <a:cubicBezTo>
                    <a:pt x="3466" y="0"/>
                    <a:pt x="1308" y="61"/>
                    <a:pt x="639" y="1246"/>
                  </a:cubicBezTo>
                  <a:cubicBezTo>
                    <a:pt x="1" y="2462"/>
                    <a:pt x="1064" y="4316"/>
                    <a:pt x="1064" y="4316"/>
                  </a:cubicBezTo>
                  <a:cubicBezTo>
                    <a:pt x="1064" y="4316"/>
                    <a:pt x="3222" y="4255"/>
                    <a:pt x="3891" y="3070"/>
                  </a:cubicBezTo>
                  <a:cubicBezTo>
                    <a:pt x="4560" y="1854"/>
                    <a:pt x="3466" y="0"/>
                    <a:pt x="3466" y="0"/>
                  </a:cubicBezTo>
                  <a:close/>
                </a:path>
              </a:pathLst>
            </a:custGeom>
            <a:solidFill>
              <a:srgbClr val="301F22"/>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64" name="Google Shape;3626;p71">
              <a:extLst>
                <a:ext uri="{FF2B5EF4-FFF2-40B4-BE49-F238E27FC236}">
                  <a16:creationId xmlns:a16="http://schemas.microsoft.com/office/drawing/2014/main" id="{514D779F-6C97-FD87-489D-60C2DAF9FE52}"/>
                </a:ext>
              </a:extLst>
            </p:cNvPr>
            <p:cNvSpPr/>
            <p:nvPr/>
          </p:nvSpPr>
          <p:spPr>
            <a:xfrm>
              <a:off x="4582294" y="2036491"/>
              <a:ext cx="73608" cy="80781"/>
            </a:xfrm>
            <a:custGeom>
              <a:avLst/>
              <a:gdLst/>
              <a:ahLst/>
              <a:cxnLst/>
              <a:rect l="l" t="t" r="r" b="b"/>
              <a:pathLst>
                <a:path w="4351" h="4775" extrusionOk="0">
                  <a:moveTo>
                    <a:pt x="3713" y="1"/>
                  </a:moveTo>
                  <a:cubicBezTo>
                    <a:pt x="3713" y="1"/>
                    <a:pt x="947" y="1551"/>
                    <a:pt x="399" y="2827"/>
                  </a:cubicBezTo>
                  <a:cubicBezTo>
                    <a:pt x="0" y="3736"/>
                    <a:pt x="1704" y="4775"/>
                    <a:pt x="2867" y="4775"/>
                  </a:cubicBezTo>
                  <a:cubicBezTo>
                    <a:pt x="3298" y="4775"/>
                    <a:pt x="3656" y="4632"/>
                    <a:pt x="3804" y="4286"/>
                  </a:cubicBezTo>
                  <a:cubicBezTo>
                    <a:pt x="4351" y="3040"/>
                    <a:pt x="3713" y="1"/>
                    <a:pt x="3713" y="1"/>
                  </a:cubicBezTo>
                  <a:close/>
                </a:path>
              </a:pathLst>
            </a:custGeom>
            <a:solidFill>
              <a:srgbClr val="301F22"/>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65" name="Google Shape;3627;p71">
              <a:extLst>
                <a:ext uri="{FF2B5EF4-FFF2-40B4-BE49-F238E27FC236}">
                  <a16:creationId xmlns:a16="http://schemas.microsoft.com/office/drawing/2014/main" id="{8067AE97-CD7B-53E7-3E23-23C3C2AD3675}"/>
                </a:ext>
              </a:extLst>
            </p:cNvPr>
            <p:cNvSpPr/>
            <p:nvPr/>
          </p:nvSpPr>
          <p:spPr>
            <a:xfrm>
              <a:off x="4618868" y="2035476"/>
              <a:ext cx="41668" cy="26950"/>
            </a:xfrm>
            <a:custGeom>
              <a:avLst/>
              <a:gdLst/>
              <a:ahLst/>
              <a:cxnLst/>
              <a:rect l="l" t="t" r="r" b="b"/>
              <a:pathLst>
                <a:path w="2463" h="1593" extrusionOk="0">
                  <a:moveTo>
                    <a:pt x="609" y="1"/>
                  </a:moveTo>
                  <a:cubicBezTo>
                    <a:pt x="436" y="1"/>
                    <a:pt x="309" y="84"/>
                    <a:pt x="213" y="304"/>
                  </a:cubicBezTo>
                  <a:cubicBezTo>
                    <a:pt x="0" y="820"/>
                    <a:pt x="274" y="1124"/>
                    <a:pt x="943" y="1398"/>
                  </a:cubicBezTo>
                  <a:cubicBezTo>
                    <a:pt x="1220" y="1524"/>
                    <a:pt x="1456" y="1593"/>
                    <a:pt x="1652" y="1593"/>
                  </a:cubicBezTo>
                  <a:cubicBezTo>
                    <a:pt x="1928" y="1593"/>
                    <a:pt x="2125" y="1457"/>
                    <a:pt x="2250" y="1155"/>
                  </a:cubicBezTo>
                  <a:cubicBezTo>
                    <a:pt x="2462" y="668"/>
                    <a:pt x="2128" y="577"/>
                    <a:pt x="1459" y="273"/>
                  </a:cubicBezTo>
                  <a:cubicBezTo>
                    <a:pt x="1093" y="123"/>
                    <a:pt x="817" y="1"/>
                    <a:pt x="609" y="1"/>
                  </a:cubicBezTo>
                  <a:close/>
                </a:path>
              </a:pathLst>
            </a:custGeom>
            <a:solidFill>
              <a:schemeClr val="lt2"/>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66" name="Google Shape;3628;p71">
              <a:extLst>
                <a:ext uri="{FF2B5EF4-FFF2-40B4-BE49-F238E27FC236}">
                  <a16:creationId xmlns:a16="http://schemas.microsoft.com/office/drawing/2014/main" id="{69DD35CA-2755-7425-B8E6-9A510B643109}"/>
                </a:ext>
              </a:extLst>
            </p:cNvPr>
            <p:cNvSpPr/>
            <p:nvPr/>
          </p:nvSpPr>
          <p:spPr>
            <a:xfrm>
              <a:off x="4974691" y="1865955"/>
              <a:ext cx="75604" cy="61563"/>
            </a:xfrm>
            <a:custGeom>
              <a:avLst/>
              <a:gdLst/>
              <a:ahLst/>
              <a:cxnLst/>
              <a:rect l="l" t="t" r="r" b="b"/>
              <a:pathLst>
                <a:path w="4469" h="3639" extrusionOk="0">
                  <a:moveTo>
                    <a:pt x="2201" y="1"/>
                  </a:moveTo>
                  <a:cubicBezTo>
                    <a:pt x="1114" y="1"/>
                    <a:pt x="0" y="811"/>
                    <a:pt x="0" y="811"/>
                  </a:cubicBezTo>
                  <a:cubicBezTo>
                    <a:pt x="0" y="811"/>
                    <a:pt x="304" y="2939"/>
                    <a:pt x="1550" y="3486"/>
                  </a:cubicBezTo>
                  <a:cubicBezTo>
                    <a:pt x="1779" y="3594"/>
                    <a:pt x="2025" y="3638"/>
                    <a:pt x="2274" y="3638"/>
                  </a:cubicBezTo>
                  <a:cubicBezTo>
                    <a:pt x="3346" y="3638"/>
                    <a:pt x="4468" y="2817"/>
                    <a:pt x="4468" y="2817"/>
                  </a:cubicBezTo>
                  <a:cubicBezTo>
                    <a:pt x="4468" y="2817"/>
                    <a:pt x="4134" y="689"/>
                    <a:pt x="2918" y="142"/>
                  </a:cubicBezTo>
                  <a:cubicBezTo>
                    <a:pt x="2689" y="42"/>
                    <a:pt x="2446" y="1"/>
                    <a:pt x="2201" y="1"/>
                  </a:cubicBezTo>
                  <a:close/>
                </a:path>
              </a:pathLst>
            </a:custGeom>
            <a:solidFill>
              <a:srgbClr val="301F22"/>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67" name="Google Shape;3629;p71">
              <a:extLst>
                <a:ext uri="{FF2B5EF4-FFF2-40B4-BE49-F238E27FC236}">
                  <a16:creationId xmlns:a16="http://schemas.microsoft.com/office/drawing/2014/main" id="{40592C9B-D4DB-99A0-F309-84C74E7060AE}"/>
                </a:ext>
              </a:extLst>
            </p:cNvPr>
            <p:cNvSpPr/>
            <p:nvPr/>
          </p:nvSpPr>
          <p:spPr>
            <a:xfrm>
              <a:off x="5028671" y="1891922"/>
              <a:ext cx="70986" cy="61681"/>
            </a:xfrm>
            <a:custGeom>
              <a:avLst/>
              <a:gdLst/>
              <a:ahLst/>
              <a:cxnLst/>
              <a:rect l="l" t="t" r="r" b="b"/>
              <a:pathLst>
                <a:path w="4196" h="3646" extrusionOk="0">
                  <a:moveTo>
                    <a:pt x="1993" y="1"/>
                  </a:moveTo>
                  <a:cubicBezTo>
                    <a:pt x="1004" y="1"/>
                    <a:pt x="1" y="553"/>
                    <a:pt x="1" y="553"/>
                  </a:cubicBezTo>
                  <a:cubicBezTo>
                    <a:pt x="1" y="553"/>
                    <a:pt x="62" y="2680"/>
                    <a:pt x="1217" y="3379"/>
                  </a:cubicBezTo>
                  <a:cubicBezTo>
                    <a:pt x="1516" y="3574"/>
                    <a:pt x="1868" y="3645"/>
                    <a:pt x="2223" y="3645"/>
                  </a:cubicBezTo>
                  <a:cubicBezTo>
                    <a:pt x="3198" y="3645"/>
                    <a:pt x="4195" y="3106"/>
                    <a:pt x="4195" y="3106"/>
                  </a:cubicBezTo>
                  <a:cubicBezTo>
                    <a:pt x="4195" y="3106"/>
                    <a:pt x="4165" y="978"/>
                    <a:pt x="2979" y="249"/>
                  </a:cubicBezTo>
                  <a:cubicBezTo>
                    <a:pt x="2681" y="68"/>
                    <a:pt x="2338" y="1"/>
                    <a:pt x="1993" y="1"/>
                  </a:cubicBezTo>
                  <a:close/>
                </a:path>
              </a:pathLst>
            </a:custGeom>
            <a:solidFill>
              <a:srgbClr val="301F22"/>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68" name="Google Shape;3630;p71">
              <a:extLst>
                <a:ext uri="{FF2B5EF4-FFF2-40B4-BE49-F238E27FC236}">
                  <a16:creationId xmlns:a16="http://schemas.microsoft.com/office/drawing/2014/main" id="{4929875D-FA0B-D214-2A9F-3AF7ED280807}"/>
                </a:ext>
              </a:extLst>
            </p:cNvPr>
            <p:cNvSpPr/>
            <p:nvPr/>
          </p:nvSpPr>
          <p:spPr>
            <a:xfrm>
              <a:off x="5085240" y="1936734"/>
              <a:ext cx="86804" cy="66063"/>
            </a:xfrm>
            <a:custGeom>
              <a:avLst/>
              <a:gdLst/>
              <a:ahLst/>
              <a:cxnLst/>
              <a:rect l="l" t="t" r="r" b="b"/>
              <a:pathLst>
                <a:path w="5131" h="3905" extrusionOk="0">
                  <a:moveTo>
                    <a:pt x="0" y="1"/>
                  </a:moveTo>
                  <a:lnTo>
                    <a:pt x="0" y="1"/>
                  </a:lnTo>
                  <a:cubicBezTo>
                    <a:pt x="0" y="1"/>
                    <a:pt x="1003" y="2949"/>
                    <a:pt x="2098" y="3770"/>
                  </a:cubicBezTo>
                  <a:cubicBezTo>
                    <a:pt x="2226" y="3863"/>
                    <a:pt x="2368" y="3904"/>
                    <a:pt x="2516" y="3904"/>
                  </a:cubicBezTo>
                  <a:cubicBezTo>
                    <a:pt x="3633" y="3904"/>
                    <a:pt x="5130" y="1546"/>
                    <a:pt x="4164" y="821"/>
                  </a:cubicBezTo>
                  <a:cubicBezTo>
                    <a:pt x="3070" y="1"/>
                    <a:pt x="0" y="1"/>
                    <a:pt x="0" y="1"/>
                  </a:cubicBezTo>
                  <a:close/>
                </a:path>
              </a:pathLst>
            </a:custGeom>
            <a:solidFill>
              <a:srgbClr val="301F22"/>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69" name="Google Shape;3631;p71">
              <a:extLst>
                <a:ext uri="{FF2B5EF4-FFF2-40B4-BE49-F238E27FC236}">
                  <a16:creationId xmlns:a16="http://schemas.microsoft.com/office/drawing/2014/main" id="{6ADE86EB-E061-262E-F93C-3E7476EA7D4A}"/>
                </a:ext>
              </a:extLst>
            </p:cNvPr>
            <p:cNvSpPr/>
            <p:nvPr/>
          </p:nvSpPr>
          <p:spPr>
            <a:xfrm>
              <a:off x="5077526" y="1927295"/>
              <a:ext cx="35493" cy="34156"/>
            </a:xfrm>
            <a:custGeom>
              <a:avLst/>
              <a:gdLst/>
              <a:ahLst/>
              <a:cxnLst/>
              <a:rect l="l" t="t" r="r" b="b"/>
              <a:pathLst>
                <a:path w="2098" h="2019" extrusionOk="0">
                  <a:moveTo>
                    <a:pt x="1362" y="0"/>
                  </a:moveTo>
                  <a:cubicBezTo>
                    <a:pt x="1116" y="0"/>
                    <a:pt x="926" y="291"/>
                    <a:pt x="639" y="711"/>
                  </a:cubicBezTo>
                  <a:cubicBezTo>
                    <a:pt x="243" y="1258"/>
                    <a:pt x="0" y="1531"/>
                    <a:pt x="426" y="1866"/>
                  </a:cubicBezTo>
                  <a:cubicBezTo>
                    <a:pt x="569" y="1968"/>
                    <a:pt x="706" y="2019"/>
                    <a:pt x="839" y="2019"/>
                  </a:cubicBezTo>
                  <a:cubicBezTo>
                    <a:pt x="1101" y="2019"/>
                    <a:pt x="1349" y="1823"/>
                    <a:pt x="1611" y="1440"/>
                  </a:cubicBezTo>
                  <a:cubicBezTo>
                    <a:pt x="2037" y="863"/>
                    <a:pt x="2098" y="468"/>
                    <a:pt x="1672" y="133"/>
                  </a:cubicBezTo>
                  <a:cubicBezTo>
                    <a:pt x="1556" y="42"/>
                    <a:pt x="1455" y="0"/>
                    <a:pt x="1362" y="0"/>
                  </a:cubicBezTo>
                  <a:close/>
                </a:path>
              </a:pathLst>
            </a:custGeom>
            <a:solidFill>
              <a:schemeClr val="lt2"/>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70" name="Google Shape;3632;p71">
              <a:extLst>
                <a:ext uri="{FF2B5EF4-FFF2-40B4-BE49-F238E27FC236}">
                  <a16:creationId xmlns:a16="http://schemas.microsoft.com/office/drawing/2014/main" id="{840B3ECE-B4A1-3E87-2213-ADCD07F9B582}"/>
                </a:ext>
              </a:extLst>
            </p:cNvPr>
            <p:cNvSpPr/>
            <p:nvPr/>
          </p:nvSpPr>
          <p:spPr>
            <a:xfrm>
              <a:off x="4618343" y="1868459"/>
              <a:ext cx="83843" cy="76247"/>
            </a:xfrm>
            <a:custGeom>
              <a:avLst/>
              <a:gdLst/>
              <a:ahLst/>
              <a:cxnLst/>
              <a:rect l="l" t="t" r="r" b="b"/>
              <a:pathLst>
                <a:path w="4956" h="4507" extrusionOk="0">
                  <a:moveTo>
                    <a:pt x="2121" y="1"/>
                  </a:moveTo>
                  <a:cubicBezTo>
                    <a:pt x="1025" y="1"/>
                    <a:pt x="171" y="735"/>
                    <a:pt x="92" y="1788"/>
                  </a:cubicBezTo>
                  <a:cubicBezTo>
                    <a:pt x="1" y="3003"/>
                    <a:pt x="1004" y="4189"/>
                    <a:pt x="2311" y="4462"/>
                  </a:cubicBezTo>
                  <a:cubicBezTo>
                    <a:pt x="2474" y="4492"/>
                    <a:pt x="2634" y="4506"/>
                    <a:pt x="2790" y="4506"/>
                  </a:cubicBezTo>
                  <a:cubicBezTo>
                    <a:pt x="3908" y="4506"/>
                    <a:pt x="4784" y="3767"/>
                    <a:pt x="4864" y="2699"/>
                  </a:cubicBezTo>
                  <a:cubicBezTo>
                    <a:pt x="4955" y="1484"/>
                    <a:pt x="3952" y="298"/>
                    <a:pt x="2645" y="55"/>
                  </a:cubicBezTo>
                  <a:cubicBezTo>
                    <a:pt x="2466" y="18"/>
                    <a:pt x="2291" y="1"/>
                    <a:pt x="2121" y="1"/>
                  </a:cubicBezTo>
                  <a:close/>
                </a:path>
              </a:pathLst>
            </a:custGeom>
            <a:solidFill>
              <a:srgbClr val="AF686E"/>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71" name="Google Shape;3633;p71">
              <a:extLst>
                <a:ext uri="{FF2B5EF4-FFF2-40B4-BE49-F238E27FC236}">
                  <a16:creationId xmlns:a16="http://schemas.microsoft.com/office/drawing/2014/main" id="{39336270-A76E-684B-E96A-95835D5940F3}"/>
                </a:ext>
              </a:extLst>
            </p:cNvPr>
            <p:cNvSpPr/>
            <p:nvPr/>
          </p:nvSpPr>
          <p:spPr>
            <a:xfrm>
              <a:off x="4636343" y="1884800"/>
              <a:ext cx="43732" cy="31382"/>
            </a:xfrm>
            <a:custGeom>
              <a:avLst/>
              <a:gdLst/>
              <a:ahLst/>
              <a:cxnLst/>
              <a:rect l="l" t="t" r="r" b="b"/>
              <a:pathLst>
                <a:path w="2585" h="1855" fill="none" extrusionOk="0">
                  <a:moveTo>
                    <a:pt x="2584" y="1855"/>
                  </a:moveTo>
                  <a:cubicBezTo>
                    <a:pt x="2493" y="1673"/>
                    <a:pt x="1825" y="1"/>
                    <a:pt x="1" y="822"/>
                  </a:cubicBezTo>
                </a:path>
              </a:pathLst>
            </a:custGeom>
            <a:noFill/>
            <a:ln w="9875" cap="rnd" cmpd="sng">
              <a:solidFill>
                <a:srgbClr val="301F22"/>
              </a:solidFill>
              <a:prstDash val="solid"/>
              <a:round/>
              <a:headEnd type="none" w="sm" len="sm"/>
              <a:tailEnd type="none" w="sm" len="sm"/>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72" name="Google Shape;3634;p71">
              <a:extLst>
                <a:ext uri="{FF2B5EF4-FFF2-40B4-BE49-F238E27FC236}">
                  <a16:creationId xmlns:a16="http://schemas.microsoft.com/office/drawing/2014/main" id="{2EE80600-9B8B-EE54-6B5B-24F0F069A42F}"/>
                </a:ext>
              </a:extLst>
            </p:cNvPr>
            <p:cNvSpPr/>
            <p:nvPr/>
          </p:nvSpPr>
          <p:spPr>
            <a:xfrm>
              <a:off x="4649199" y="1899721"/>
              <a:ext cx="21621" cy="20589"/>
            </a:xfrm>
            <a:custGeom>
              <a:avLst/>
              <a:gdLst/>
              <a:ahLst/>
              <a:cxnLst/>
              <a:rect l="l" t="t" r="r" b="b"/>
              <a:pathLst>
                <a:path w="1278" h="1217" fill="none" extrusionOk="0">
                  <a:moveTo>
                    <a:pt x="1" y="1216"/>
                  </a:moveTo>
                  <a:cubicBezTo>
                    <a:pt x="1" y="1216"/>
                    <a:pt x="274" y="0"/>
                    <a:pt x="1277" y="183"/>
                  </a:cubicBezTo>
                </a:path>
              </a:pathLst>
            </a:custGeom>
            <a:noFill/>
            <a:ln w="9875" cap="rnd" cmpd="sng">
              <a:solidFill>
                <a:srgbClr val="301F22"/>
              </a:solidFill>
              <a:prstDash val="solid"/>
              <a:round/>
              <a:headEnd type="none" w="sm" len="sm"/>
              <a:tailEnd type="none" w="sm" len="sm"/>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73" name="Google Shape;3635;p71">
              <a:extLst>
                <a:ext uri="{FF2B5EF4-FFF2-40B4-BE49-F238E27FC236}">
                  <a16:creationId xmlns:a16="http://schemas.microsoft.com/office/drawing/2014/main" id="{BD35E4DF-B520-45B0-11AF-2B5A05F46F5D}"/>
                </a:ext>
              </a:extLst>
            </p:cNvPr>
            <p:cNvSpPr/>
            <p:nvPr/>
          </p:nvSpPr>
          <p:spPr>
            <a:xfrm>
              <a:off x="4966452" y="1801740"/>
              <a:ext cx="86922" cy="77787"/>
            </a:xfrm>
            <a:custGeom>
              <a:avLst/>
              <a:gdLst/>
              <a:ahLst/>
              <a:cxnLst/>
              <a:rect l="l" t="t" r="r" b="b"/>
              <a:pathLst>
                <a:path w="5138" h="4598" extrusionOk="0">
                  <a:moveTo>
                    <a:pt x="2912" y="0"/>
                  </a:moveTo>
                  <a:cubicBezTo>
                    <a:pt x="2628" y="0"/>
                    <a:pt x="2332" y="54"/>
                    <a:pt x="2037" y="169"/>
                  </a:cubicBezTo>
                  <a:cubicBezTo>
                    <a:pt x="791" y="625"/>
                    <a:pt x="1" y="1962"/>
                    <a:pt x="305" y="3148"/>
                  </a:cubicBezTo>
                  <a:cubicBezTo>
                    <a:pt x="512" y="4048"/>
                    <a:pt x="1298" y="4597"/>
                    <a:pt x="2209" y="4597"/>
                  </a:cubicBezTo>
                  <a:cubicBezTo>
                    <a:pt x="2499" y="4597"/>
                    <a:pt x="2801" y="4542"/>
                    <a:pt x="3101" y="4425"/>
                  </a:cubicBezTo>
                  <a:cubicBezTo>
                    <a:pt x="4378" y="3969"/>
                    <a:pt x="5138" y="2631"/>
                    <a:pt x="4864" y="1446"/>
                  </a:cubicBezTo>
                  <a:cubicBezTo>
                    <a:pt x="4632" y="563"/>
                    <a:pt x="3832" y="0"/>
                    <a:pt x="2912" y="0"/>
                  </a:cubicBezTo>
                  <a:close/>
                </a:path>
              </a:pathLst>
            </a:custGeom>
            <a:solidFill>
              <a:srgbClr val="AF686E"/>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74" name="Google Shape;3636;p71">
              <a:extLst>
                <a:ext uri="{FF2B5EF4-FFF2-40B4-BE49-F238E27FC236}">
                  <a16:creationId xmlns:a16="http://schemas.microsoft.com/office/drawing/2014/main" id="{2907CA93-7404-5884-6DD3-85B6256D6FAE}"/>
                </a:ext>
              </a:extLst>
            </p:cNvPr>
            <p:cNvSpPr/>
            <p:nvPr/>
          </p:nvSpPr>
          <p:spPr>
            <a:xfrm>
              <a:off x="4992165" y="1820534"/>
              <a:ext cx="39621" cy="32921"/>
            </a:xfrm>
            <a:custGeom>
              <a:avLst/>
              <a:gdLst/>
              <a:ahLst/>
              <a:cxnLst/>
              <a:rect l="l" t="t" r="r" b="b"/>
              <a:pathLst>
                <a:path w="2342" h="1946" fill="none" extrusionOk="0">
                  <a:moveTo>
                    <a:pt x="1" y="1946"/>
                  </a:moveTo>
                  <a:cubicBezTo>
                    <a:pt x="61" y="1763"/>
                    <a:pt x="426" y="0"/>
                    <a:pt x="2341" y="517"/>
                  </a:cubicBezTo>
                </a:path>
              </a:pathLst>
            </a:custGeom>
            <a:noFill/>
            <a:ln w="9875" cap="rnd" cmpd="sng">
              <a:solidFill>
                <a:srgbClr val="301F22"/>
              </a:solidFill>
              <a:prstDash val="solid"/>
              <a:round/>
              <a:headEnd type="none" w="sm" len="sm"/>
              <a:tailEnd type="none" w="sm" len="sm"/>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75" name="Google Shape;3637;p71">
              <a:extLst>
                <a:ext uri="{FF2B5EF4-FFF2-40B4-BE49-F238E27FC236}">
                  <a16:creationId xmlns:a16="http://schemas.microsoft.com/office/drawing/2014/main" id="{CD1E2921-A7D9-EABB-C3DA-6961DD73A995}"/>
                </a:ext>
              </a:extLst>
            </p:cNvPr>
            <p:cNvSpPr/>
            <p:nvPr/>
          </p:nvSpPr>
          <p:spPr>
            <a:xfrm>
              <a:off x="4998847" y="1837654"/>
              <a:ext cx="24192" cy="14769"/>
            </a:xfrm>
            <a:custGeom>
              <a:avLst/>
              <a:gdLst/>
              <a:ahLst/>
              <a:cxnLst/>
              <a:rect l="l" t="t" r="r" b="b"/>
              <a:pathLst>
                <a:path w="1430" h="873" extrusionOk="0">
                  <a:moveTo>
                    <a:pt x="326" y="0"/>
                  </a:moveTo>
                  <a:cubicBezTo>
                    <a:pt x="225" y="0"/>
                    <a:pt x="117" y="16"/>
                    <a:pt x="1" y="52"/>
                  </a:cubicBezTo>
                  <a:lnTo>
                    <a:pt x="1429" y="873"/>
                  </a:lnTo>
                  <a:cubicBezTo>
                    <a:pt x="1429" y="873"/>
                    <a:pt x="1076" y="0"/>
                    <a:pt x="326" y="0"/>
                  </a:cubicBezTo>
                  <a:close/>
                </a:path>
              </a:pathLst>
            </a:custGeom>
            <a:solidFill>
              <a:srgbClr val="301F22"/>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76" name="Google Shape;3638;p71">
              <a:extLst>
                <a:ext uri="{FF2B5EF4-FFF2-40B4-BE49-F238E27FC236}">
                  <a16:creationId xmlns:a16="http://schemas.microsoft.com/office/drawing/2014/main" id="{FBEF2CF2-4CA9-8A03-57D9-0BC4D8B801B7}"/>
                </a:ext>
              </a:extLst>
            </p:cNvPr>
            <p:cNvSpPr/>
            <p:nvPr/>
          </p:nvSpPr>
          <p:spPr>
            <a:xfrm>
              <a:off x="4597265" y="1577579"/>
              <a:ext cx="412432" cy="401994"/>
            </a:xfrm>
            <a:custGeom>
              <a:avLst/>
              <a:gdLst/>
              <a:ahLst/>
              <a:cxnLst/>
              <a:rect l="l" t="t" r="r" b="b"/>
              <a:pathLst>
                <a:path w="24379" h="23762" extrusionOk="0">
                  <a:moveTo>
                    <a:pt x="12769" y="1"/>
                  </a:moveTo>
                  <a:cubicBezTo>
                    <a:pt x="11491" y="1"/>
                    <a:pt x="10186" y="229"/>
                    <a:pt x="8907" y="715"/>
                  </a:cubicBezTo>
                  <a:cubicBezTo>
                    <a:pt x="2584" y="3146"/>
                    <a:pt x="1" y="10685"/>
                    <a:pt x="3496" y="16460"/>
                  </a:cubicBezTo>
                  <a:cubicBezTo>
                    <a:pt x="4074" y="17432"/>
                    <a:pt x="4469" y="18527"/>
                    <a:pt x="4621" y="19651"/>
                  </a:cubicBezTo>
                  <a:cubicBezTo>
                    <a:pt x="4894" y="21362"/>
                    <a:pt x="6259" y="23761"/>
                    <a:pt x="11193" y="23761"/>
                  </a:cubicBezTo>
                  <a:cubicBezTo>
                    <a:pt x="12307" y="23761"/>
                    <a:pt x="13602" y="23639"/>
                    <a:pt x="15107" y="23359"/>
                  </a:cubicBezTo>
                  <a:cubicBezTo>
                    <a:pt x="23892" y="21718"/>
                    <a:pt x="24378" y="18162"/>
                    <a:pt x="23740" y="16125"/>
                  </a:cubicBezTo>
                  <a:cubicBezTo>
                    <a:pt x="23375" y="14970"/>
                    <a:pt x="23284" y="13754"/>
                    <a:pt x="23497" y="12539"/>
                  </a:cubicBezTo>
                  <a:cubicBezTo>
                    <a:pt x="23679" y="11323"/>
                    <a:pt x="23679" y="10077"/>
                    <a:pt x="23436" y="8861"/>
                  </a:cubicBezTo>
                  <a:cubicBezTo>
                    <a:pt x="22442" y="3551"/>
                    <a:pt x="17811" y="1"/>
                    <a:pt x="12769" y="1"/>
                  </a:cubicBezTo>
                  <a:close/>
                </a:path>
              </a:pathLst>
            </a:custGeom>
            <a:solidFill>
              <a:srgbClr val="C17878"/>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77" name="Google Shape;3639;p71">
              <a:extLst>
                <a:ext uri="{FF2B5EF4-FFF2-40B4-BE49-F238E27FC236}">
                  <a16:creationId xmlns:a16="http://schemas.microsoft.com/office/drawing/2014/main" id="{9F34E019-CC10-B961-406B-E40DDCE37081}"/>
                </a:ext>
              </a:extLst>
            </p:cNvPr>
            <p:cNvSpPr/>
            <p:nvPr/>
          </p:nvSpPr>
          <p:spPr>
            <a:xfrm>
              <a:off x="4806540" y="1894882"/>
              <a:ext cx="77668" cy="44747"/>
            </a:xfrm>
            <a:custGeom>
              <a:avLst/>
              <a:gdLst/>
              <a:ahLst/>
              <a:cxnLst/>
              <a:rect l="l" t="t" r="r" b="b"/>
              <a:pathLst>
                <a:path w="4591" h="2645" extrusionOk="0">
                  <a:moveTo>
                    <a:pt x="3909" y="0"/>
                  </a:moveTo>
                  <a:cubicBezTo>
                    <a:pt x="3853" y="0"/>
                    <a:pt x="3804" y="22"/>
                    <a:pt x="3739" y="43"/>
                  </a:cubicBezTo>
                  <a:cubicBezTo>
                    <a:pt x="3739" y="43"/>
                    <a:pt x="2119" y="622"/>
                    <a:pt x="855" y="622"/>
                  </a:cubicBezTo>
                  <a:cubicBezTo>
                    <a:pt x="823" y="622"/>
                    <a:pt x="792" y="621"/>
                    <a:pt x="761" y="621"/>
                  </a:cubicBezTo>
                  <a:cubicBezTo>
                    <a:pt x="730" y="616"/>
                    <a:pt x="699" y="613"/>
                    <a:pt x="668" y="613"/>
                  </a:cubicBezTo>
                  <a:cubicBezTo>
                    <a:pt x="510" y="613"/>
                    <a:pt x="345" y="676"/>
                    <a:pt x="244" y="803"/>
                  </a:cubicBezTo>
                  <a:cubicBezTo>
                    <a:pt x="1" y="1168"/>
                    <a:pt x="31" y="1654"/>
                    <a:pt x="366" y="1958"/>
                  </a:cubicBezTo>
                  <a:cubicBezTo>
                    <a:pt x="640" y="2332"/>
                    <a:pt x="1179" y="2644"/>
                    <a:pt x="1968" y="2644"/>
                  </a:cubicBezTo>
                  <a:cubicBezTo>
                    <a:pt x="2141" y="2644"/>
                    <a:pt x="2326" y="2629"/>
                    <a:pt x="2524" y="2596"/>
                  </a:cubicBezTo>
                  <a:cubicBezTo>
                    <a:pt x="3010" y="2505"/>
                    <a:pt x="3466" y="2292"/>
                    <a:pt x="3800" y="1958"/>
                  </a:cubicBezTo>
                  <a:cubicBezTo>
                    <a:pt x="4591" y="1198"/>
                    <a:pt x="4530" y="74"/>
                    <a:pt x="3983" y="13"/>
                  </a:cubicBezTo>
                  <a:cubicBezTo>
                    <a:pt x="3956" y="4"/>
                    <a:pt x="3932" y="0"/>
                    <a:pt x="3909" y="0"/>
                  </a:cubicBezTo>
                  <a:close/>
                </a:path>
              </a:pathLst>
            </a:custGeom>
            <a:solidFill>
              <a:srgbClr val="301F22"/>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78" name="Google Shape;3640;p71">
              <a:extLst>
                <a:ext uri="{FF2B5EF4-FFF2-40B4-BE49-F238E27FC236}">
                  <a16:creationId xmlns:a16="http://schemas.microsoft.com/office/drawing/2014/main" id="{2AD8D8BF-BD01-837C-EF3D-2F36CADDC7C2}"/>
                </a:ext>
              </a:extLst>
            </p:cNvPr>
            <p:cNvSpPr/>
            <p:nvPr/>
          </p:nvSpPr>
          <p:spPr>
            <a:xfrm>
              <a:off x="4810651" y="1894882"/>
              <a:ext cx="63271" cy="17290"/>
            </a:xfrm>
            <a:custGeom>
              <a:avLst/>
              <a:gdLst/>
              <a:ahLst/>
              <a:cxnLst/>
              <a:rect l="l" t="t" r="r" b="b"/>
              <a:pathLst>
                <a:path w="3740" h="1022" extrusionOk="0">
                  <a:moveTo>
                    <a:pt x="3660" y="0"/>
                  </a:moveTo>
                  <a:cubicBezTo>
                    <a:pt x="3598" y="0"/>
                    <a:pt x="3539" y="22"/>
                    <a:pt x="3496" y="43"/>
                  </a:cubicBezTo>
                  <a:cubicBezTo>
                    <a:pt x="3496" y="43"/>
                    <a:pt x="1847" y="622"/>
                    <a:pt x="581" y="622"/>
                  </a:cubicBezTo>
                  <a:cubicBezTo>
                    <a:pt x="550" y="622"/>
                    <a:pt x="518" y="621"/>
                    <a:pt x="487" y="621"/>
                  </a:cubicBezTo>
                  <a:cubicBezTo>
                    <a:pt x="457" y="616"/>
                    <a:pt x="426" y="613"/>
                    <a:pt x="396" y="613"/>
                  </a:cubicBezTo>
                  <a:cubicBezTo>
                    <a:pt x="246" y="613"/>
                    <a:pt x="102" y="676"/>
                    <a:pt x="1" y="803"/>
                  </a:cubicBezTo>
                  <a:cubicBezTo>
                    <a:pt x="414" y="949"/>
                    <a:pt x="842" y="1022"/>
                    <a:pt x="1269" y="1022"/>
                  </a:cubicBezTo>
                  <a:cubicBezTo>
                    <a:pt x="1910" y="1022"/>
                    <a:pt x="2548" y="858"/>
                    <a:pt x="3132" y="529"/>
                  </a:cubicBezTo>
                  <a:cubicBezTo>
                    <a:pt x="3375" y="408"/>
                    <a:pt x="3588" y="226"/>
                    <a:pt x="3740" y="13"/>
                  </a:cubicBezTo>
                  <a:cubicBezTo>
                    <a:pt x="3713" y="4"/>
                    <a:pt x="3686" y="0"/>
                    <a:pt x="3660" y="0"/>
                  </a:cubicBezTo>
                  <a:close/>
                </a:path>
              </a:pathLst>
            </a:custGeom>
            <a:solidFill>
              <a:srgbClr val="FFFFFF"/>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79" name="Google Shape;3641;p71">
              <a:extLst>
                <a:ext uri="{FF2B5EF4-FFF2-40B4-BE49-F238E27FC236}">
                  <a16:creationId xmlns:a16="http://schemas.microsoft.com/office/drawing/2014/main" id="{8628D976-EA21-9A54-3A41-E461B07115C9}"/>
                </a:ext>
              </a:extLst>
            </p:cNvPr>
            <p:cNvSpPr/>
            <p:nvPr/>
          </p:nvSpPr>
          <p:spPr>
            <a:xfrm>
              <a:off x="4812715" y="1918498"/>
              <a:ext cx="58129" cy="21130"/>
            </a:xfrm>
            <a:custGeom>
              <a:avLst/>
              <a:gdLst/>
              <a:ahLst/>
              <a:cxnLst/>
              <a:rect l="l" t="t" r="r" b="b"/>
              <a:pathLst>
                <a:path w="3436" h="1249" extrusionOk="0">
                  <a:moveTo>
                    <a:pt x="1682" y="1"/>
                  </a:moveTo>
                  <a:cubicBezTo>
                    <a:pt x="1373" y="1"/>
                    <a:pt x="1061" y="48"/>
                    <a:pt x="760" y="137"/>
                  </a:cubicBezTo>
                  <a:cubicBezTo>
                    <a:pt x="487" y="228"/>
                    <a:pt x="213" y="380"/>
                    <a:pt x="1" y="562"/>
                  </a:cubicBezTo>
                  <a:cubicBezTo>
                    <a:pt x="275" y="936"/>
                    <a:pt x="814" y="1248"/>
                    <a:pt x="1603" y="1248"/>
                  </a:cubicBezTo>
                  <a:cubicBezTo>
                    <a:pt x="1776" y="1248"/>
                    <a:pt x="1961" y="1233"/>
                    <a:pt x="2159" y="1200"/>
                  </a:cubicBezTo>
                  <a:cubicBezTo>
                    <a:pt x="2645" y="1109"/>
                    <a:pt x="3101" y="896"/>
                    <a:pt x="3435" y="562"/>
                  </a:cubicBezTo>
                  <a:cubicBezTo>
                    <a:pt x="3344" y="471"/>
                    <a:pt x="3222" y="380"/>
                    <a:pt x="3101" y="319"/>
                  </a:cubicBezTo>
                  <a:cubicBezTo>
                    <a:pt x="2858" y="197"/>
                    <a:pt x="2615" y="106"/>
                    <a:pt x="2341" y="76"/>
                  </a:cubicBezTo>
                  <a:cubicBezTo>
                    <a:pt x="2125" y="25"/>
                    <a:pt x="1904" y="1"/>
                    <a:pt x="1682" y="1"/>
                  </a:cubicBezTo>
                  <a:close/>
                </a:path>
              </a:pathLst>
            </a:custGeom>
            <a:solidFill>
              <a:srgbClr val="BA3E35"/>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80" name="Google Shape;3642;p71">
              <a:extLst>
                <a:ext uri="{FF2B5EF4-FFF2-40B4-BE49-F238E27FC236}">
                  <a16:creationId xmlns:a16="http://schemas.microsoft.com/office/drawing/2014/main" id="{68BF8E14-FC51-CC0A-382E-B3667874BE83}"/>
                </a:ext>
              </a:extLst>
            </p:cNvPr>
            <p:cNvSpPr/>
            <p:nvPr/>
          </p:nvSpPr>
          <p:spPr>
            <a:xfrm>
              <a:off x="4592647" y="1655835"/>
              <a:ext cx="400589" cy="224377"/>
            </a:xfrm>
            <a:custGeom>
              <a:avLst/>
              <a:gdLst/>
              <a:ahLst/>
              <a:cxnLst/>
              <a:rect l="l" t="t" r="r" b="b"/>
              <a:pathLst>
                <a:path w="23679" h="13263" extrusionOk="0">
                  <a:moveTo>
                    <a:pt x="13529" y="0"/>
                  </a:moveTo>
                  <a:cubicBezTo>
                    <a:pt x="12696" y="0"/>
                    <a:pt x="11795" y="52"/>
                    <a:pt x="10821" y="162"/>
                  </a:cubicBezTo>
                  <a:cubicBezTo>
                    <a:pt x="0" y="1378"/>
                    <a:pt x="4620" y="13262"/>
                    <a:pt x="4620" y="13262"/>
                  </a:cubicBezTo>
                  <a:lnTo>
                    <a:pt x="5684" y="9828"/>
                  </a:lnTo>
                  <a:cubicBezTo>
                    <a:pt x="10669" y="8703"/>
                    <a:pt x="12675" y="3870"/>
                    <a:pt x="12675" y="3870"/>
                  </a:cubicBezTo>
                  <a:cubicBezTo>
                    <a:pt x="14810" y="6171"/>
                    <a:pt x="19979" y="6272"/>
                    <a:pt x="20871" y="6272"/>
                  </a:cubicBezTo>
                  <a:cubicBezTo>
                    <a:pt x="20957" y="6272"/>
                    <a:pt x="21004" y="6271"/>
                    <a:pt x="21004" y="6271"/>
                  </a:cubicBezTo>
                  <a:cubicBezTo>
                    <a:pt x="21763" y="6575"/>
                    <a:pt x="23678" y="9463"/>
                    <a:pt x="23678" y="9463"/>
                  </a:cubicBezTo>
                  <a:cubicBezTo>
                    <a:pt x="23430" y="5260"/>
                    <a:pt x="21923" y="0"/>
                    <a:pt x="13529" y="0"/>
                  </a:cubicBezTo>
                  <a:close/>
                </a:path>
              </a:pathLst>
            </a:custGeom>
            <a:solidFill>
              <a:srgbClr val="AF686E"/>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81" name="Google Shape;3643;p71">
              <a:extLst>
                <a:ext uri="{FF2B5EF4-FFF2-40B4-BE49-F238E27FC236}">
                  <a16:creationId xmlns:a16="http://schemas.microsoft.com/office/drawing/2014/main" id="{FF116D80-00F3-688B-CA9C-EE6005E5AE74}"/>
                </a:ext>
              </a:extLst>
            </p:cNvPr>
            <p:cNvSpPr/>
            <p:nvPr/>
          </p:nvSpPr>
          <p:spPr>
            <a:xfrm>
              <a:off x="4714497" y="1795345"/>
              <a:ext cx="44239" cy="26747"/>
            </a:xfrm>
            <a:custGeom>
              <a:avLst/>
              <a:gdLst/>
              <a:ahLst/>
              <a:cxnLst/>
              <a:rect l="l" t="t" r="r" b="b"/>
              <a:pathLst>
                <a:path w="2615" h="1581" fill="none" extrusionOk="0">
                  <a:moveTo>
                    <a:pt x="2615" y="426"/>
                  </a:moveTo>
                  <a:cubicBezTo>
                    <a:pt x="1582" y="0"/>
                    <a:pt x="396" y="517"/>
                    <a:pt x="1" y="1581"/>
                  </a:cubicBezTo>
                </a:path>
              </a:pathLst>
            </a:custGeom>
            <a:noFill/>
            <a:ln w="19000" cap="rnd" cmpd="sng">
              <a:solidFill>
                <a:srgbClr val="301F22"/>
              </a:solidFill>
              <a:prstDash val="solid"/>
              <a:round/>
              <a:headEnd type="none" w="sm" len="sm"/>
              <a:tailEnd type="none" w="sm" len="sm"/>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82" name="Google Shape;3644;p71">
              <a:extLst>
                <a:ext uri="{FF2B5EF4-FFF2-40B4-BE49-F238E27FC236}">
                  <a16:creationId xmlns:a16="http://schemas.microsoft.com/office/drawing/2014/main" id="{1A4DA37B-CA1A-0652-38C0-345B3FBA6E16}"/>
                </a:ext>
              </a:extLst>
            </p:cNvPr>
            <p:cNvSpPr/>
            <p:nvPr/>
          </p:nvSpPr>
          <p:spPr>
            <a:xfrm>
              <a:off x="4877505" y="1762950"/>
              <a:ext cx="47843" cy="15429"/>
            </a:xfrm>
            <a:custGeom>
              <a:avLst/>
              <a:gdLst/>
              <a:ahLst/>
              <a:cxnLst/>
              <a:rect l="l" t="t" r="r" b="b"/>
              <a:pathLst>
                <a:path w="2828" h="912" fill="none" extrusionOk="0">
                  <a:moveTo>
                    <a:pt x="0" y="912"/>
                  </a:moveTo>
                  <a:cubicBezTo>
                    <a:pt x="730" y="61"/>
                    <a:pt x="2006" y="0"/>
                    <a:pt x="2827" y="730"/>
                  </a:cubicBezTo>
                </a:path>
              </a:pathLst>
            </a:custGeom>
            <a:noFill/>
            <a:ln w="19000" cap="rnd" cmpd="sng">
              <a:solidFill>
                <a:srgbClr val="301F22"/>
              </a:solidFill>
              <a:prstDash val="solid"/>
              <a:round/>
              <a:headEnd type="none" w="sm" len="sm"/>
              <a:tailEnd type="none" w="sm" len="sm"/>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83" name="Google Shape;3645;p71">
              <a:extLst>
                <a:ext uri="{FF2B5EF4-FFF2-40B4-BE49-F238E27FC236}">
                  <a16:creationId xmlns:a16="http://schemas.microsoft.com/office/drawing/2014/main" id="{66EA2830-D3B8-4161-65A1-846F83BB7626}"/>
                </a:ext>
              </a:extLst>
            </p:cNvPr>
            <p:cNvSpPr/>
            <p:nvPr/>
          </p:nvSpPr>
          <p:spPr>
            <a:xfrm>
              <a:off x="4835856" y="1852405"/>
              <a:ext cx="24175" cy="33970"/>
            </a:xfrm>
            <a:custGeom>
              <a:avLst/>
              <a:gdLst/>
              <a:ahLst/>
              <a:cxnLst/>
              <a:rect l="l" t="t" r="r" b="b"/>
              <a:pathLst>
                <a:path w="1429" h="2008" fill="none" extrusionOk="0">
                  <a:moveTo>
                    <a:pt x="0" y="1"/>
                  </a:moveTo>
                  <a:lnTo>
                    <a:pt x="274" y="1186"/>
                  </a:lnTo>
                  <a:cubicBezTo>
                    <a:pt x="274" y="1186"/>
                    <a:pt x="1034" y="943"/>
                    <a:pt x="1247" y="1308"/>
                  </a:cubicBezTo>
                  <a:cubicBezTo>
                    <a:pt x="1429" y="1673"/>
                    <a:pt x="669" y="2007"/>
                    <a:pt x="669" y="2007"/>
                  </a:cubicBezTo>
                </a:path>
              </a:pathLst>
            </a:custGeom>
            <a:noFill/>
            <a:ln w="9875" cap="rnd" cmpd="sng">
              <a:solidFill>
                <a:srgbClr val="301F22"/>
              </a:solidFill>
              <a:prstDash val="solid"/>
              <a:round/>
              <a:headEnd type="none" w="sm" len="sm"/>
              <a:tailEnd type="none" w="sm" len="sm"/>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84" name="Google Shape;3646;p71">
              <a:extLst>
                <a:ext uri="{FF2B5EF4-FFF2-40B4-BE49-F238E27FC236}">
                  <a16:creationId xmlns:a16="http://schemas.microsoft.com/office/drawing/2014/main" id="{F8DF93A7-83CB-8EEA-C660-F0FED7BA8CEC}"/>
                </a:ext>
              </a:extLst>
            </p:cNvPr>
            <p:cNvSpPr/>
            <p:nvPr/>
          </p:nvSpPr>
          <p:spPr>
            <a:xfrm>
              <a:off x="4891394" y="1831327"/>
              <a:ext cx="45254" cy="21621"/>
            </a:xfrm>
            <a:custGeom>
              <a:avLst/>
              <a:gdLst/>
              <a:ahLst/>
              <a:cxnLst/>
              <a:rect l="l" t="t" r="r" b="b"/>
              <a:pathLst>
                <a:path w="2675" h="1278" fill="none" extrusionOk="0">
                  <a:moveTo>
                    <a:pt x="0" y="1277"/>
                  </a:moveTo>
                  <a:cubicBezTo>
                    <a:pt x="0" y="1277"/>
                    <a:pt x="760" y="1"/>
                    <a:pt x="2675" y="213"/>
                  </a:cubicBezTo>
                </a:path>
              </a:pathLst>
            </a:custGeom>
            <a:noFill/>
            <a:ln w="9875" cap="rnd" cmpd="sng">
              <a:solidFill>
                <a:srgbClr val="301F22"/>
              </a:solidFill>
              <a:prstDash val="solid"/>
              <a:round/>
              <a:headEnd type="none" w="sm" len="sm"/>
              <a:tailEnd type="none" w="sm" len="sm"/>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85" name="Google Shape;3647;p71">
              <a:extLst>
                <a:ext uri="{FF2B5EF4-FFF2-40B4-BE49-F238E27FC236}">
                  <a16:creationId xmlns:a16="http://schemas.microsoft.com/office/drawing/2014/main" id="{1AC9C86D-C335-A136-B74E-4B7EEAE3D557}"/>
                </a:ext>
              </a:extLst>
            </p:cNvPr>
            <p:cNvSpPr/>
            <p:nvPr/>
          </p:nvSpPr>
          <p:spPr>
            <a:xfrm>
              <a:off x="4734560" y="1861675"/>
              <a:ext cx="48350" cy="15953"/>
            </a:xfrm>
            <a:custGeom>
              <a:avLst/>
              <a:gdLst/>
              <a:ahLst/>
              <a:cxnLst/>
              <a:rect l="l" t="t" r="r" b="b"/>
              <a:pathLst>
                <a:path w="2858" h="943" fill="none" extrusionOk="0">
                  <a:moveTo>
                    <a:pt x="0" y="942"/>
                  </a:moveTo>
                  <a:cubicBezTo>
                    <a:pt x="0" y="942"/>
                    <a:pt x="1125" y="0"/>
                    <a:pt x="2858" y="821"/>
                  </a:cubicBezTo>
                </a:path>
              </a:pathLst>
            </a:custGeom>
            <a:noFill/>
            <a:ln w="9875" cap="rnd" cmpd="sng">
              <a:solidFill>
                <a:srgbClr val="301F22"/>
              </a:solidFill>
              <a:prstDash val="solid"/>
              <a:round/>
              <a:headEnd type="none" w="sm" len="sm"/>
              <a:tailEnd type="none" w="sm" len="sm"/>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86" name="Google Shape;3648;p71">
              <a:extLst>
                <a:ext uri="{FF2B5EF4-FFF2-40B4-BE49-F238E27FC236}">
                  <a16:creationId xmlns:a16="http://schemas.microsoft.com/office/drawing/2014/main" id="{AAF78823-D534-7A82-7448-F51453BF22A6}"/>
                </a:ext>
              </a:extLst>
            </p:cNvPr>
            <p:cNvSpPr/>
            <p:nvPr/>
          </p:nvSpPr>
          <p:spPr>
            <a:xfrm>
              <a:off x="4910932" y="1853369"/>
              <a:ext cx="79208" cy="64963"/>
            </a:xfrm>
            <a:custGeom>
              <a:avLst/>
              <a:gdLst/>
              <a:ahLst/>
              <a:cxnLst/>
              <a:rect l="l" t="t" r="r" b="b"/>
              <a:pathLst>
                <a:path w="4682" h="3840" extrusionOk="0">
                  <a:moveTo>
                    <a:pt x="2472" y="0"/>
                  </a:moveTo>
                  <a:cubicBezTo>
                    <a:pt x="2289" y="0"/>
                    <a:pt x="2102" y="21"/>
                    <a:pt x="1915" y="66"/>
                  </a:cubicBezTo>
                  <a:cubicBezTo>
                    <a:pt x="730" y="339"/>
                    <a:pt x="0" y="1373"/>
                    <a:pt x="213" y="2406"/>
                  </a:cubicBezTo>
                  <a:cubicBezTo>
                    <a:pt x="417" y="3272"/>
                    <a:pt x="1240" y="3839"/>
                    <a:pt x="2198" y="3839"/>
                  </a:cubicBezTo>
                  <a:cubicBezTo>
                    <a:pt x="2384" y="3839"/>
                    <a:pt x="2574" y="3818"/>
                    <a:pt x="2766" y="3774"/>
                  </a:cubicBezTo>
                  <a:cubicBezTo>
                    <a:pt x="3921" y="3500"/>
                    <a:pt x="4681" y="2467"/>
                    <a:pt x="4438" y="1433"/>
                  </a:cubicBezTo>
                  <a:cubicBezTo>
                    <a:pt x="4260" y="567"/>
                    <a:pt x="3419" y="0"/>
                    <a:pt x="2472" y="0"/>
                  </a:cubicBezTo>
                  <a:close/>
                </a:path>
              </a:pathLst>
            </a:custGeom>
            <a:solidFill>
              <a:srgbClr val="B55462"/>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87" name="Google Shape;3649;p71">
              <a:extLst>
                <a:ext uri="{FF2B5EF4-FFF2-40B4-BE49-F238E27FC236}">
                  <a16:creationId xmlns:a16="http://schemas.microsoft.com/office/drawing/2014/main" id="{FB6AB10D-DC61-0721-E1AD-819861E3000F}"/>
                </a:ext>
              </a:extLst>
            </p:cNvPr>
            <p:cNvSpPr/>
            <p:nvPr/>
          </p:nvSpPr>
          <p:spPr>
            <a:xfrm>
              <a:off x="4699086" y="1896574"/>
              <a:ext cx="74572" cy="64371"/>
            </a:xfrm>
            <a:custGeom>
              <a:avLst/>
              <a:gdLst/>
              <a:ahLst/>
              <a:cxnLst/>
              <a:rect l="l" t="t" r="r" b="b"/>
              <a:pathLst>
                <a:path w="4408" h="3805" extrusionOk="0">
                  <a:moveTo>
                    <a:pt x="2278" y="1"/>
                  </a:moveTo>
                  <a:cubicBezTo>
                    <a:pt x="2238" y="1"/>
                    <a:pt x="2198" y="2"/>
                    <a:pt x="2158" y="4"/>
                  </a:cubicBezTo>
                  <a:cubicBezTo>
                    <a:pt x="942" y="34"/>
                    <a:pt x="0" y="916"/>
                    <a:pt x="30" y="1980"/>
                  </a:cubicBezTo>
                  <a:cubicBezTo>
                    <a:pt x="60" y="2995"/>
                    <a:pt x="1028" y="3804"/>
                    <a:pt x="2214" y="3804"/>
                  </a:cubicBezTo>
                  <a:cubicBezTo>
                    <a:pt x="2236" y="3804"/>
                    <a:pt x="2258" y="3804"/>
                    <a:pt x="2280" y="3803"/>
                  </a:cubicBezTo>
                  <a:cubicBezTo>
                    <a:pt x="3465" y="3773"/>
                    <a:pt x="4407" y="2892"/>
                    <a:pt x="4377" y="1828"/>
                  </a:cubicBezTo>
                  <a:cubicBezTo>
                    <a:pt x="4348" y="829"/>
                    <a:pt x="3410" y="1"/>
                    <a:pt x="2278" y="1"/>
                  </a:cubicBezTo>
                  <a:close/>
                </a:path>
              </a:pathLst>
            </a:custGeom>
            <a:solidFill>
              <a:srgbClr val="B55462"/>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88" name="Google Shape;3650;p71">
              <a:extLst>
                <a:ext uri="{FF2B5EF4-FFF2-40B4-BE49-F238E27FC236}">
                  <a16:creationId xmlns:a16="http://schemas.microsoft.com/office/drawing/2014/main" id="{ECFCB31E-E7A4-36AC-3DAD-F7D41FF4E4A9}"/>
                </a:ext>
              </a:extLst>
            </p:cNvPr>
            <p:cNvSpPr/>
            <p:nvPr/>
          </p:nvSpPr>
          <p:spPr>
            <a:xfrm>
              <a:off x="4602932" y="1550715"/>
              <a:ext cx="405732" cy="341835"/>
            </a:xfrm>
            <a:custGeom>
              <a:avLst/>
              <a:gdLst/>
              <a:ahLst/>
              <a:cxnLst/>
              <a:rect l="l" t="t" r="r" b="b"/>
              <a:pathLst>
                <a:path w="23983" h="20206" extrusionOk="0">
                  <a:moveTo>
                    <a:pt x="12718" y="0"/>
                  </a:moveTo>
                  <a:cubicBezTo>
                    <a:pt x="11091" y="0"/>
                    <a:pt x="10475" y="925"/>
                    <a:pt x="10274" y="1361"/>
                  </a:cubicBezTo>
                  <a:cubicBezTo>
                    <a:pt x="10021" y="1141"/>
                    <a:pt x="9542" y="834"/>
                    <a:pt x="8826" y="834"/>
                  </a:cubicBezTo>
                  <a:cubicBezTo>
                    <a:pt x="7560" y="834"/>
                    <a:pt x="5551" y="1793"/>
                    <a:pt x="2736" y="5889"/>
                  </a:cubicBezTo>
                  <a:cubicBezTo>
                    <a:pt x="1763" y="7288"/>
                    <a:pt x="1094" y="8868"/>
                    <a:pt x="821" y="10570"/>
                  </a:cubicBezTo>
                  <a:cubicBezTo>
                    <a:pt x="0" y="16042"/>
                    <a:pt x="4103" y="20206"/>
                    <a:pt x="4103" y="20206"/>
                  </a:cubicBezTo>
                  <a:cubicBezTo>
                    <a:pt x="4043" y="18747"/>
                    <a:pt x="4195" y="17288"/>
                    <a:pt x="4559" y="15890"/>
                  </a:cubicBezTo>
                  <a:cubicBezTo>
                    <a:pt x="8055" y="13975"/>
                    <a:pt x="10943" y="11604"/>
                    <a:pt x="11459" y="8169"/>
                  </a:cubicBezTo>
                  <a:cubicBezTo>
                    <a:pt x="12675" y="10510"/>
                    <a:pt x="17660" y="11513"/>
                    <a:pt x="21034" y="11877"/>
                  </a:cubicBezTo>
                  <a:cubicBezTo>
                    <a:pt x="21794" y="12850"/>
                    <a:pt x="22584" y="15008"/>
                    <a:pt x="23101" y="16376"/>
                  </a:cubicBezTo>
                  <a:cubicBezTo>
                    <a:pt x="23648" y="14887"/>
                    <a:pt x="23952" y="13336"/>
                    <a:pt x="23952" y="11786"/>
                  </a:cubicBezTo>
                  <a:cubicBezTo>
                    <a:pt x="23982" y="8899"/>
                    <a:pt x="23040" y="5251"/>
                    <a:pt x="19028" y="2607"/>
                  </a:cubicBezTo>
                  <a:cubicBezTo>
                    <a:pt x="16039" y="614"/>
                    <a:pt x="14043" y="0"/>
                    <a:pt x="12718" y="0"/>
                  </a:cubicBezTo>
                  <a:close/>
                </a:path>
              </a:pathLst>
            </a:custGeom>
            <a:solidFill>
              <a:srgbClr val="301F22"/>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89" name="Google Shape;3651;p71">
              <a:extLst>
                <a:ext uri="{FF2B5EF4-FFF2-40B4-BE49-F238E27FC236}">
                  <a16:creationId xmlns:a16="http://schemas.microsoft.com/office/drawing/2014/main" id="{8FBECDBD-F906-BEB5-4FE7-60C6207D2864}"/>
                </a:ext>
              </a:extLst>
            </p:cNvPr>
            <p:cNvSpPr/>
            <p:nvPr/>
          </p:nvSpPr>
          <p:spPr>
            <a:xfrm>
              <a:off x="4616804" y="1550715"/>
              <a:ext cx="391860" cy="199407"/>
            </a:xfrm>
            <a:custGeom>
              <a:avLst/>
              <a:gdLst/>
              <a:ahLst/>
              <a:cxnLst/>
              <a:rect l="l" t="t" r="r" b="b"/>
              <a:pathLst>
                <a:path w="23163" h="11787" extrusionOk="0">
                  <a:moveTo>
                    <a:pt x="11898" y="0"/>
                  </a:moveTo>
                  <a:cubicBezTo>
                    <a:pt x="10271" y="0"/>
                    <a:pt x="9655" y="925"/>
                    <a:pt x="9454" y="1361"/>
                  </a:cubicBezTo>
                  <a:cubicBezTo>
                    <a:pt x="9201" y="1141"/>
                    <a:pt x="8722" y="834"/>
                    <a:pt x="8006" y="834"/>
                  </a:cubicBezTo>
                  <a:cubicBezTo>
                    <a:pt x="6740" y="834"/>
                    <a:pt x="4731" y="1793"/>
                    <a:pt x="1916" y="5889"/>
                  </a:cubicBezTo>
                  <a:cubicBezTo>
                    <a:pt x="943" y="7288"/>
                    <a:pt x="274" y="8868"/>
                    <a:pt x="1" y="10570"/>
                  </a:cubicBezTo>
                  <a:cubicBezTo>
                    <a:pt x="1771" y="7567"/>
                    <a:pt x="5197" y="2599"/>
                    <a:pt x="8422" y="2599"/>
                  </a:cubicBezTo>
                  <a:cubicBezTo>
                    <a:pt x="8852" y="2599"/>
                    <a:pt x="9279" y="2687"/>
                    <a:pt x="9697" y="2880"/>
                  </a:cubicBezTo>
                  <a:cubicBezTo>
                    <a:pt x="9697" y="2880"/>
                    <a:pt x="10504" y="1464"/>
                    <a:pt x="12196" y="1464"/>
                  </a:cubicBezTo>
                  <a:cubicBezTo>
                    <a:pt x="12607" y="1464"/>
                    <a:pt x="13071" y="1548"/>
                    <a:pt x="13588" y="1756"/>
                  </a:cubicBezTo>
                  <a:cubicBezTo>
                    <a:pt x="16080" y="2759"/>
                    <a:pt x="21369" y="5099"/>
                    <a:pt x="23132" y="11786"/>
                  </a:cubicBezTo>
                  <a:cubicBezTo>
                    <a:pt x="23162" y="8899"/>
                    <a:pt x="22220" y="5251"/>
                    <a:pt x="18208" y="2607"/>
                  </a:cubicBezTo>
                  <a:cubicBezTo>
                    <a:pt x="15219" y="614"/>
                    <a:pt x="13223" y="0"/>
                    <a:pt x="11898" y="0"/>
                  </a:cubicBezTo>
                  <a:close/>
                </a:path>
              </a:pathLst>
            </a:custGeom>
            <a:solidFill>
              <a:srgbClr val="493438"/>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90" name="Google Shape;3652;p71">
              <a:extLst>
                <a:ext uri="{FF2B5EF4-FFF2-40B4-BE49-F238E27FC236}">
                  <a16:creationId xmlns:a16="http://schemas.microsoft.com/office/drawing/2014/main" id="{5D949264-A5AC-BC38-840B-C531D08E7797}"/>
                </a:ext>
              </a:extLst>
            </p:cNvPr>
            <p:cNvSpPr/>
            <p:nvPr/>
          </p:nvSpPr>
          <p:spPr>
            <a:xfrm>
              <a:off x="4743813" y="2089592"/>
              <a:ext cx="383621" cy="507407"/>
            </a:xfrm>
            <a:custGeom>
              <a:avLst/>
              <a:gdLst/>
              <a:ahLst/>
              <a:cxnLst/>
              <a:rect l="l" t="t" r="r" b="b"/>
              <a:pathLst>
                <a:path w="22676" h="29993" extrusionOk="0">
                  <a:moveTo>
                    <a:pt x="12503" y="1"/>
                  </a:moveTo>
                  <a:cubicBezTo>
                    <a:pt x="12419" y="1"/>
                    <a:pt x="12335" y="8"/>
                    <a:pt x="12250" y="23"/>
                  </a:cubicBezTo>
                  <a:lnTo>
                    <a:pt x="5350" y="1390"/>
                  </a:lnTo>
                  <a:cubicBezTo>
                    <a:pt x="4651" y="1542"/>
                    <a:pt x="4165" y="2120"/>
                    <a:pt x="4074" y="2789"/>
                  </a:cubicBezTo>
                  <a:lnTo>
                    <a:pt x="3010" y="9962"/>
                  </a:lnTo>
                  <a:lnTo>
                    <a:pt x="0" y="29506"/>
                  </a:lnTo>
                  <a:lnTo>
                    <a:pt x="7295" y="29993"/>
                  </a:lnTo>
                  <a:lnTo>
                    <a:pt x="10700" y="16497"/>
                  </a:lnTo>
                  <a:lnTo>
                    <a:pt x="15624" y="29658"/>
                  </a:lnTo>
                  <a:cubicBezTo>
                    <a:pt x="15624" y="29658"/>
                    <a:pt x="22676" y="28929"/>
                    <a:pt x="22433" y="28321"/>
                  </a:cubicBezTo>
                  <a:cubicBezTo>
                    <a:pt x="22159" y="27713"/>
                    <a:pt x="16931" y="8169"/>
                    <a:pt x="16931" y="8169"/>
                  </a:cubicBezTo>
                  <a:lnTo>
                    <a:pt x="13891" y="965"/>
                  </a:lnTo>
                  <a:cubicBezTo>
                    <a:pt x="13678" y="377"/>
                    <a:pt x="13112" y="1"/>
                    <a:pt x="12503" y="1"/>
                  </a:cubicBezTo>
                  <a:close/>
                </a:path>
              </a:pathLst>
            </a:custGeom>
            <a:solidFill>
              <a:schemeClr val="accent1"/>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91" name="Google Shape;3653;p71">
              <a:extLst>
                <a:ext uri="{FF2B5EF4-FFF2-40B4-BE49-F238E27FC236}">
                  <a16:creationId xmlns:a16="http://schemas.microsoft.com/office/drawing/2014/main" id="{B9593FC8-57F0-91B4-FC90-A2C34CE893BA}"/>
                </a:ext>
              </a:extLst>
            </p:cNvPr>
            <p:cNvSpPr/>
            <p:nvPr/>
          </p:nvSpPr>
          <p:spPr>
            <a:xfrm>
              <a:off x="4914011" y="1977046"/>
              <a:ext cx="50414" cy="135052"/>
            </a:xfrm>
            <a:custGeom>
              <a:avLst/>
              <a:gdLst/>
              <a:ahLst/>
              <a:cxnLst/>
              <a:rect l="l" t="t" r="r" b="b"/>
              <a:pathLst>
                <a:path w="2980" h="7983" extrusionOk="0">
                  <a:moveTo>
                    <a:pt x="1147" y="1"/>
                  </a:moveTo>
                  <a:cubicBezTo>
                    <a:pt x="745" y="1"/>
                    <a:pt x="363" y="93"/>
                    <a:pt x="0" y="262"/>
                  </a:cubicBezTo>
                  <a:lnTo>
                    <a:pt x="1611" y="7983"/>
                  </a:lnTo>
                  <a:lnTo>
                    <a:pt x="2979" y="7740"/>
                  </a:lnTo>
                  <a:lnTo>
                    <a:pt x="1459" y="19"/>
                  </a:lnTo>
                  <a:cubicBezTo>
                    <a:pt x="1354" y="7"/>
                    <a:pt x="1250" y="1"/>
                    <a:pt x="1147" y="1"/>
                  </a:cubicBezTo>
                  <a:close/>
                </a:path>
              </a:pathLst>
            </a:custGeom>
            <a:solidFill>
              <a:schemeClr val="accent1"/>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92" name="Google Shape;3654;p71">
              <a:extLst>
                <a:ext uri="{FF2B5EF4-FFF2-40B4-BE49-F238E27FC236}">
                  <a16:creationId xmlns:a16="http://schemas.microsoft.com/office/drawing/2014/main" id="{B5D15CE8-1A82-A5C0-6DCB-45099EAC51F1}"/>
                </a:ext>
              </a:extLst>
            </p:cNvPr>
            <p:cNvSpPr/>
            <p:nvPr/>
          </p:nvSpPr>
          <p:spPr>
            <a:xfrm>
              <a:off x="4942803" y="2094075"/>
              <a:ext cx="15953" cy="14075"/>
            </a:xfrm>
            <a:custGeom>
              <a:avLst/>
              <a:gdLst/>
              <a:ahLst/>
              <a:cxnLst/>
              <a:rect l="l" t="t" r="r" b="b"/>
              <a:pathLst>
                <a:path w="943" h="832" extrusionOk="0">
                  <a:moveTo>
                    <a:pt x="548" y="1"/>
                  </a:moveTo>
                  <a:cubicBezTo>
                    <a:pt x="183" y="1"/>
                    <a:pt x="1" y="457"/>
                    <a:pt x="244" y="700"/>
                  </a:cubicBezTo>
                  <a:cubicBezTo>
                    <a:pt x="335" y="791"/>
                    <a:pt x="443" y="832"/>
                    <a:pt x="547" y="832"/>
                  </a:cubicBezTo>
                  <a:cubicBezTo>
                    <a:pt x="754" y="832"/>
                    <a:pt x="943" y="670"/>
                    <a:pt x="943" y="426"/>
                  </a:cubicBezTo>
                  <a:cubicBezTo>
                    <a:pt x="943" y="183"/>
                    <a:pt x="761" y="1"/>
                    <a:pt x="548" y="1"/>
                  </a:cubicBezTo>
                  <a:close/>
                </a:path>
              </a:pathLst>
            </a:custGeom>
            <a:solidFill>
              <a:schemeClr val="accent4"/>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93" name="Google Shape;3655;p71">
              <a:extLst>
                <a:ext uri="{FF2B5EF4-FFF2-40B4-BE49-F238E27FC236}">
                  <a16:creationId xmlns:a16="http://schemas.microsoft.com/office/drawing/2014/main" id="{B1ABB070-D397-82BB-2013-EEE7C93E861E}"/>
                </a:ext>
              </a:extLst>
            </p:cNvPr>
            <p:cNvSpPr/>
            <p:nvPr/>
          </p:nvSpPr>
          <p:spPr>
            <a:xfrm>
              <a:off x="4803969" y="2002556"/>
              <a:ext cx="47335" cy="132176"/>
            </a:xfrm>
            <a:custGeom>
              <a:avLst/>
              <a:gdLst/>
              <a:ahLst/>
              <a:cxnLst/>
              <a:rect l="l" t="t" r="r" b="b"/>
              <a:pathLst>
                <a:path w="2798" h="7813" extrusionOk="0">
                  <a:moveTo>
                    <a:pt x="1338" y="0"/>
                  </a:moveTo>
                  <a:cubicBezTo>
                    <a:pt x="852" y="31"/>
                    <a:pt x="366" y="183"/>
                    <a:pt x="1" y="487"/>
                  </a:cubicBezTo>
                  <a:lnTo>
                    <a:pt x="1399" y="7812"/>
                  </a:lnTo>
                  <a:lnTo>
                    <a:pt x="2797" y="7508"/>
                  </a:lnTo>
                  <a:cubicBezTo>
                    <a:pt x="2797" y="7387"/>
                    <a:pt x="1338" y="0"/>
                    <a:pt x="1338" y="0"/>
                  </a:cubicBezTo>
                  <a:close/>
                </a:path>
              </a:pathLst>
            </a:custGeom>
            <a:solidFill>
              <a:schemeClr val="accent1"/>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94" name="Google Shape;3656;p71">
              <a:extLst>
                <a:ext uri="{FF2B5EF4-FFF2-40B4-BE49-F238E27FC236}">
                  <a16:creationId xmlns:a16="http://schemas.microsoft.com/office/drawing/2014/main" id="{2F46E302-82D4-A28B-56D7-4BB8E70403D9}"/>
                </a:ext>
              </a:extLst>
            </p:cNvPr>
            <p:cNvSpPr/>
            <p:nvPr/>
          </p:nvSpPr>
          <p:spPr>
            <a:xfrm>
              <a:off x="4828650" y="2117217"/>
              <a:ext cx="16985" cy="14464"/>
            </a:xfrm>
            <a:custGeom>
              <a:avLst/>
              <a:gdLst/>
              <a:ahLst/>
              <a:cxnLst/>
              <a:rect l="l" t="t" r="r" b="b"/>
              <a:pathLst>
                <a:path w="1004" h="855" extrusionOk="0">
                  <a:moveTo>
                    <a:pt x="578" y="1"/>
                  </a:moveTo>
                  <a:cubicBezTo>
                    <a:pt x="183" y="1"/>
                    <a:pt x="1" y="457"/>
                    <a:pt x="274" y="730"/>
                  </a:cubicBezTo>
                  <a:cubicBezTo>
                    <a:pt x="361" y="816"/>
                    <a:pt x="465" y="854"/>
                    <a:pt x="568" y="854"/>
                  </a:cubicBezTo>
                  <a:cubicBezTo>
                    <a:pt x="790" y="854"/>
                    <a:pt x="1004" y="676"/>
                    <a:pt x="1004" y="426"/>
                  </a:cubicBezTo>
                  <a:cubicBezTo>
                    <a:pt x="1004" y="183"/>
                    <a:pt x="791" y="1"/>
                    <a:pt x="578" y="1"/>
                  </a:cubicBezTo>
                  <a:close/>
                </a:path>
              </a:pathLst>
            </a:custGeom>
            <a:solidFill>
              <a:schemeClr val="accent4"/>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95" name="Google Shape;3657;p71">
              <a:extLst>
                <a:ext uri="{FF2B5EF4-FFF2-40B4-BE49-F238E27FC236}">
                  <a16:creationId xmlns:a16="http://schemas.microsoft.com/office/drawing/2014/main" id="{BEECC33B-811B-781E-8500-92AC57B31EF6}"/>
                </a:ext>
              </a:extLst>
            </p:cNvPr>
            <p:cNvSpPr/>
            <p:nvPr/>
          </p:nvSpPr>
          <p:spPr>
            <a:xfrm>
              <a:off x="4799351" y="2228798"/>
              <a:ext cx="226272" cy="29335"/>
            </a:xfrm>
            <a:custGeom>
              <a:avLst/>
              <a:gdLst/>
              <a:ahLst/>
              <a:cxnLst/>
              <a:rect l="l" t="t" r="r" b="b"/>
              <a:pathLst>
                <a:path w="13375" h="1734" fill="none" extrusionOk="0">
                  <a:moveTo>
                    <a:pt x="0" y="1733"/>
                  </a:moveTo>
                  <a:cubicBezTo>
                    <a:pt x="4499" y="1642"/>
                    <a:pt x="8997" y="1095"/>
                    <a:pt x="13374" y="0"/>
                  </a:cubicBezTo>
                </a:path>
              </a:pathLst>
            </a:custGeom>
            <a:solidFill>
              <a:schemeClr val="accent2"/>
            </a:solidFill>
            <a:ln w="9875" cap="rnd"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96" name="Google Shape;3658;p71">
              <a:extLst>
                <a:ext uri="{FF2B5EF4-FFF2-40B4-BE49-F238E27FC236}">
                  <a16:creationId xmlns:a16="http://schemas.microsoft.com/office/drawing/2014/main" id="{7F655C72-2054-08B2-2338-B7EE3C41C2A1}"/>
                </a:ext>
              </a:extLst>
            </p:cNvPr>
            <p:cNvSpPr/>
            <p:nvPr/>
          </p:nvSpPr>
          <p:spPr>
            <a:xfrm>
              <a:off x="4796255" y="2243194"/>
              <a:ext cx="233986" cy="31382"/>
            </a:xfrm>
            <a:custGeom>
              <a:avLst/>
              <a:gdLst/>
              <a:ahLst/>
              <a:cxnLst/>
              <a:rect l="l" t="t" r="r" b="b"/>
              <a:pathLst>
                <a:path w="13831" h="1855" fill="none" extrusionOk="0">
                  <a:moveTo>
                    <a:pt x="1" y="1733"/>
                  </a:moveTo>
                  <a:cubicBezTo>
                    <a:pt x="4682" y="1855"/>
                    <a:pt x="9332" y="1277"/>
                    <a:pt x="13831" y="1"/>
                  </a:cubicBezTo>
                </a:path>
              </a:pathLst>
            </a:custGeom>
            <a:solidFill>
              <a:schemeClr val="accent2"/>
            </a:solidFill>
            <a:ln w="9875" cap="rnd"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97" name="Google Shape;3659;p71">
              <a:extLst>
                <a:ext uri="{FF2B5EF4-FFF2-40B4-BE49-F238E27FC236}">
                  <a16:creationId xmlns:a16="http://schemas.microsoft.com/office/drawing/2014/main" id="{359A8020-9634-1CAD-8F05-7DFA46A97452}"/>
                </a:ext>
              </a:extLst>
            </p:cNvPr>
            <p:cNvSpPr/>
            <p:nvPr/>
          </p:nvSpPr>
          <p:spPr>
            <a:xfrm>
              <a:off x="4845617" y="2134708"/>
              <a:ext cx="121891" cy="98223"/>
            </a:xfrm>
            <a:custGeom>
              <a:avLst/>
              <a:gdLst/>
              <a:ahLst/>
              <a:cxnLst/>
              <a:rect l="l" t="t" r="r" b="b"/>
              <a:pathLst>
                <a:path w="7205" h="5806" fill="none" extrusionOk="0">
                  <a:moveTo>
                    <a:pt x="1" y="1216"/>
                  </a:moveTo>
                  <a:lnTo>
                    <a:pt x="6445" y="0"/>
                  </a:lnTo>
                  <a:cubicBezTo>
                    <a:pt x="6961" y="2553"/>
                    <a:pt x="7205" y="4620"/>
                    <a:pt x="4165" y="5167"/>
                  </a:cubicBezTo>
                  <a:cubicBezTo>
                    <a:pt x="822" y="5806"/>
                    <a:pt x="244" y="3526"/>
                    <a:pt x="1" y="1216"/>
                  </a:cubicBezTo>
                  <a:close/>
                </a:path>
              </a:pathLst>
            </a:custGeom>
            <a:solidFill>
              <a:schemeClr val="accent2"/>
            </a:solidFill>
            <a:ln w="9875" cap="rnd"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98" name="Google Shape;3660;p71">
              <a:extLst>
                <a:ext uri="{FF2B5EF4-FFF2-40B4-BE49-F238E27FC236}">
                  <a16:creationId xmlns:a16="http://schemas.microsoft.com/office/drawing/2014/main" id="{2D1878C1-7328-C0B8-9915-E82FA30B4E9D}"/>
                </a:ext>
              </a:extLst>
            </p:cNvPr>
            <p:cNvSpPr/>
            <p:nvPr/>
          </p:nvSpPr>
          <p:spPr>
            <a:xfrm>
              <a:off x="4996276" y="2538337"/>
              <a:ext cx="138859" cy="69954"/>
            </a:xfrm>
            <a:custGeom>
              <a:avLst/>
              <a:gdLst/>
              <a:ahLst/>
              <a:cxnLst/>
              <a:rect l="l" t="t" r="r" b="b"/>
              <a:pathLst>
                <a:path w="8208" h="4135" extrusionOk="0">
                  <a:moveTo>
                    <a:pt x="7205" y="1"/>
                  </a:moveTo>
                  <a:cubicBezTo>
                    <a:pt x="4591" y="943"/>
                    <a:pt x="2128" y="1672"/>
                    <a:pt x="1" y="1824"/>
                  </a:cubicBezTo>
                  <a:lnTo>
                    <a:pt x="761" y="4134"/>
                  </a:lnTo>
                  <a:cubicBezTo>
                    <a:pt x="2736" y="4104"/>
                    <a:pt x="5320" y="3648"/>
                    <a:pt x="8208" y="3010"/>
                  </a:cubicBezTo>
                  <a:lnTo>
                    <a:pt x="7205" y="1"/>
                  </a:lnTo>
                  <a:close/>
                </a:path>
              </a:pathLst>
            </a:custGeom>
            <a:solidFill>
              <a:schemeClr val="accent2"/>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99" name="Google Shape;3661;p71">
              <a:extLst>
                <a:ext uri="{FF2B5EF4-FFF2-40B4-BE49-F238E27FC236}">
                  <a16:creationId xmlns:a16="http://schemas.microsoft.com/office/drawing/2014/main" id="{E761C8F1-757D-DCDE-B651-807E66695532}"/>
                </a:ext>
              </a:extLst>
            </p:cNvPr>
            <p:cNvSpPr/>
            <p:nvPr/>
          </p:nvSpPr>
          <p:spPr>
            <a:xfrm>
              <a:off x="4731464" y="2548115"/>
              <a:ext cx="147098" cy="65555"/>
            </a:xfrm>
            <a:custGeom>
              <a:avLst/>
              <a:gdLst/>
              <a:ahLst/>
              <a:cxnLst/>
              <a:rect l="l" t="t" r="r" b="b"/>
              <a:pathLst>
                <a:path w="8695" h="3875" extrusionOk="0">
                  <a:moveTo>
                    <a:pt x="822" y="0"/>
                  </a:moveTo>
                  <a:lnTo>
                    <a:pt x="1" y="3131"/>
                  </a:lnTo>
                  <a:cubicBezTo>
                    <a:pt x="2887" y="3539"/>
                    <a:pt x="5626" y="3874"/>
                    <a:pt x="7477" y="3874"/>
                  </a:cubicBezTo>
                  <a:cubicBezTo>
                    <a:pt x="7692" y="3874"/>
                    <a:pt x="7896" y="3870"/>
                    <a:pt x="8086" y="3860"/>
                  </a:cubicBezTo>
                  <a:lnTo>
                    <a:pt x="8694" y="1094"/>
                  </a:lnTo>
                  <a:cubicBezTo>
                    <a:pt x="6050" y="942"/>
                    <a:pt x="3405" y="578"/>
                    <a:pt x="822" y="0"/>
                  </a:cubicBezTo>
                  <a:close/>
                </a:path>
              </a:pathLst>
            </a:custGeom>
            <a:solidFill>
              <a:schemeClr val="accent2"/>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100" name="Google Shape;3662;p71">
              <a:extLst>
                <a:ext uri="{FF2B5EF4-FFF2-40B4-BE49-F238E27FC236}">
                  <a16:creationId xmlns:a16="http://schemas.microsoft.com/office/drawing/2014/main" id="{9F87D4F4-D12F-6344-B458-6A876E9E944D}"/>
                </a:ext>
              </a:extLst>
            </p:cNvPr>
            <p:cNvSpPr/>
            <p:nvPr/>
          </p:nvSpPr>
          <p:spPr>
            <a:xfrm>
              <a:off x="5000945" y="2153621"/>
              <a:ext cx="99221" cy="97969"/>
            </a:xfrm>
            <a:custGeom>
              <a:avLst/>
              <a:gdLst/>
              <a:ahLst/>
              <a:cxnLst/>
              <a:rect l="l" t="t" r="r" b="b"/>
              <a:pathLst>
                <a:path w="5865" h="5791" extrusionOk="0">
                  <a:moveTo>
                    <a:pt x="2340" y="1"/>
                  </a:moveTo>
                  <a:cubicBezTo>
                    <a:pt x="1907" y="1"/>
                    <a:pt x="1459" y="130"/>
                    <a:pt x="1032" y="463"/>
                  </a:cubicBezTo>
                  <a:cubicBezTo>
                    <a:pt x="424" y="919"/>
                    <a:pt x="424" y="1375"/>
                    <a:pt x="758" y="1739"/>
                  </a:cubicBezTo>
                  <a:cubicBezTo>
                    <a:pt x="424" y="2013"/>
                    <a:pt x="181" y="2408"/>
                    <a:pt x="90" y="2834"/>
                  </a:cubicBezTo>
                  <a:cubicBezTo>
                    <a:pt x="1" y="3249"/>
                    <a:pt x="201" y="3838"/>
                    <a:pt x="634" y="3838"/>
                  </a:cubicBezTo>
                  <a:cubicBezTo>
                    <a:pt x="645" y="3838"/>
                    <a:pt x="656" y="3837"/>
                    <a:pt x="667" y="3837"/>
                  </a:cubicBezTo>
                  <a:lnTo>
                    <a:pt x="667" y="3837"/>
                  </a:lnTo>
                  <a:cubicBezTo>
                    <a:pt x="606" y="3989"/>
                    <a:pt x="637" y="4171"/>
                    <a:pt x="697" y="4323"/>
                  </a:cubicBezTo>
                  <a:cubicBezTo>
                    <a:pt x="816" y="4631"/>
                    <a:pt x="1119" y="4828"/>
                    <a:pt x="1449" y="4828"/>
                  </a:cubicBezTo>
                  <a:cubicBezTo>
                    <a:pt x="1542" y="4828"/>
                    <a:pt x="1637" y="4812"/>
                    <a:pt x="1731" y="4779"/>
                  </a:cubicBezTo>
                  <a:lnTo>
                    <a:pt x="1731" y="4779"/>
                  </a:lnTo>
                  <a:cubicBezTo>
                    <a:pt x="1701" y="5083"/>
                    <a:pt x="1883" y="5326"/>
                    <a:pt x="2156" y="5417"/>
                  </a:cubicBezTo>
                  <a:cubicBezTo>
                    <a:pt x="2283" y="5480"/>
                    <a:pt x="2415" y="5512"/>
                    <a:pt x="2546" y="5512"/>
                  </a:cubicBezTo>
                  <a:cubicBezTo>
                    <a:pt x="2728" y="5512"/>
                    <a:pt x="2909" y="5450"/>
                    <a:pt x="3068" y="5326"/>
                  </a:cubicBezTo>
                  <a:cubicBezTo>
                    <a:pt x="3068" y="5508"/>
                    <a:pt x="3190" y="5691"/>
                    <a:pt x="3403" y="5751"/>
                  </a:cubicBezTo>
                  <a:cubicBezTo>
                    <a:pt x="3473" y="5778"/>
                    <a:pt x="3547" y="5790"/>
                    <a:pt x="3622" y="5790"/>
                  </a:cubicBezTo>
                  <a:cubicBezTo>
                    <a:pt x="4320" y="5790"/>
                    <a:pt x="5159" y="4732"/>
                    <a:pt x="5378" y="4293"/>
                  </a:cubicBezTo>
                  <a:cubicBezTo>
                    <a:pt x="5865" y="3229"/>
                    <a:pt x="5287" y="2165"/>
                    <a:pt x="4710" y="1283"/>
                  </a:cubicBezTo>
                  <a:cubicBezTo>
                    <a:pt x="4447" y="846"/>
                    <a:pt x="3447" y="1"/>
                    <a:pt x="2340" y="1"/>
                  </a:cubicBezTo>
                  <a:close/>
                </a:path>
              </a:pathLst>
            </a:custGeom>
            <a:solidFill>
              <a:srgbClr val="C17878"/>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101" name="Google Shape;3663;p71">
              <a:extLst>
                <a:ext uri="{FF2B5EF4-FFF2-40B4-BE49-F238E27FC236}">
                  <a16:creationId xmlns:a16="http://schemas.microsoft.com/office/drawing/2014/main" id="{EF1ADEE7-7F50-A07E-7B9A-12B2944FEB8D}"/>
                </a:ext>
              </a:extLst>
            </p:cNvPr>
            <p:cNvSpPr/>
            <p:nvPr/>
          </p:nvSpPr>
          <p:spPr>
            <a:xfrm>
              <a:off x="5014800" y="2163585"/>
              <a:ext cx="27051" cy="17933"/>
            </a:xfrm>
            <a:custGeom>
              <a:avLst/>
              <a:gdLst/>
              <a:ahLst/>
              <a:cxnLst/>
              <a:rect l="l" t="t" r="r" b="b"/>
              <a:pathLst>
                <a:path w="1599" h="1060" extrusionOk="0">
                  <a:moveTo>
                    <a:pt x="646" y="0"/>
                  </a:moveTo>
                  <a:cubicBezTo>
                    <a:pt x="631" y="0"/>
                    <a:pt x="617" y="8"/>
                    <a:pt x="608" y="26"/>
                  </a:cubicBezTo>
                  <a:cubicBezTo>
                    <a:pt x="486" y="208"/>
                    <a:pt x="456" y="390"/>
                    <a:pt x="486" y="603"/>
                  </a:cubicBezTo>
                  <a:cubicBezTo>
                    <a:pt x="304" y="725"/>
                    <a:pt x="122" y="877"/>
                    <a:pt x="0" y="1059"/>
                  </a:cubicBezTo>
                  <a:cubicBezTo>
                    <a:pt x="456" y="694"/>
                    <a:pt x="973" y="390"/>
                    <a:pt x="1520" y="178"/>
                  </a:cubicBezTo>
                  <a:cubicBezTo>
                    <a:pt x="1599" y="125"/>
                    <a:pt x="1564" y="50"/>
                    <a:pt x="1494" y="50"/>
                  </a:cubicBezTo>
                  <a:cubicBezTo>
                    <a:pt x="1483" y="50"/>
                    <a:pt x="1471" y="52"/>
                    <a:pt x="1459" y="56"/>
                  </a:cubicBezTo>
                  <a:cubicBezTo>
                    <a:pt x="1155" y="178"/>
                    <a:pt x="882" y="330"/>
                    <a:pt x="578" y="512"/>
                  </a:cubicBezTo>
                  <a:cubicBezTo>
                    <a:pt x="578" y="360"/>
                    <a:pt x="638" y="208"/>
                    <a:pt x="699" y="86"/>
                  </a:cubicBezTo>
                  <a:cubicBezTo>
                    <a:pt x="721" y="43"/>
                    <a:pt x="681" y="0"/>
                    <a:pt x="646" y="0"/>
                  </a:cubicBezTo>
                  <a:close/>
                </a:path>
              </a:pathLst>
            </a:custGeom>
            <a:solidFill>
              <a:srgbClr val="301F22"/>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102" name="Google Shape;3664;p71">
              <a:extLst>
                <a:ext uri="{FF2B5EF4-FFF2-40B4-BE49-F238E27FC236}">
                  <a16:creationId xmlns:a16="http://schemas.microsoft.com/office/drawing/2014/main" id="{3A62A07F-74FC-6795-B28C-FAC4B2A0CCCD}"/>
                </a:ext>
              </a:extLst>
            </p:cNvPr>
            <p:cNvSpPr/>
            <p:nvPr/>
          </p:nvSpPr>
          <p:spPr>
            <a:xfrm>
              <a:off x="5059527" y="2149104"/>
              <a:ext cx="44747" cy="56572"/>
            </a:xfrm>
            <a:custGeom>
              <a:avLst/>
              <a:gdLst/>
              <a:ahLst/>
              <a:cxnLst/>
              <a:rect l="l" t="t" r="r" b="b"/>
              <a:pathLst>
                <a:path w="2645" h="3344" extrusionOk="0">
                  <a:moveTo>
                    <a:pt x="304" y="0"/>
                  </a:moveTo>
                  <a:lnTo>
                    <a:pt x="0" y="760"/>
                  </a:lnTo>
                  <a:lnTo>
                    <a:pt x="1733" y="3344"/>
                  </a:lnTo>
                  <a:lnTo>
                    <a:pt x="2645" y="1642"/>
                  </a:lnTo>
                  <a:lnTo>
                    <a:pt x="304" y="0"/>
                  </a:lnTo>
                  <a:close/>
                </a:path>
              </a:pathLst>
            </a:custGeom>
            <a:solidFill>
              <a:srgbClr val="C17878"/>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103" name="Google Shape;3665;p71">
              <a:extLst>
                <a:ext uri="{FF2B5EF4-FFF2-40B4-BE49-F238E27FC236}">
                  <a16:creationId xmlns:a16="http://schemas.microsoft.com/office/drawing/2014/main" id="{53326F83-32A0-4191-C48F-599688CFBC9E}"/>
                </a:ext>
              </a:extLst>
            </p:cNvPr>
            <p:cNvSpPr/>
            <p:nvPr/>
          </p:nvSpPr>
          <p:spPr>
            <a:xfrm>
              <a:off x="4718625" y="2173211"/>
              <a:ext cx="95144" cy="101725"/>
            </a:xfrm>
            <a:custGeom>
              <a:avLst/>
              <a:gdLst/>
              <a:ahLst/>
              <a:cxnLst/>
              <a:rect l="l" t="t" r="r" b="b"/>
              <a:pathLst>
                <a:path w="5624" h="6013" extrusionOk="0">
                  <a:moveTo>
                    <a:pt x="3047" y="1"/>
                  </a:moveTo>
                  <a:cubicBezTo>
                    <a:pt x="1682" y="1"/>
                    <a:pt x="701" y="1414"/>
                    <a:pt x="547" y="1979"/>
                  </a:cubicBezTo>
                  <a:cubicBezTo>
                    <a:pt x="243" y="2983"/>
                    <a:pt x="0" y="4168"/>
                    <a:pt x="760" y="5049"/>
                  </a:cubicBezTo>
                  <a:cubicBezTo>
                    <a:pt x="1050" y="5387"/>
                    <a:pt x="1933" y="6012"/>
                    <a:pt x="2589" y="6012"/>
                  </a:cubicBezTo>
                  <a:cubicBezTo>
                    <a:pt x="2759" y="6012"/>
                    <a:pt x="2914" y="5970"/>
                    <a:pt x="3040" y="5870"/>
                  </a:cubicBezTo>
                  <a:cubicBezTo>
                    <a:pt x="3222" y="5779"/>
                    <a:pt x="3313" y="5566"/>
                    <a:pt x="3252" y="5384"/>
                  </a:cubicBezTo>
                  <a:lnTo>
                    <a:pt x="3252" y="5384"/>
                  </a:lnTo>
                  <a:cubicBezTo>
                    <a:pt x="3357" y="5426"/>
                    <a:pt x="3468" y="5446"/>
                    <a:pt x="3579" y="5446"/>
                  </a:cubicBezTo>
                  <a:cubicBezTo>
                    <a:pt x="3792" y="5446"/>
                    <a:pt x="4005" y="5372"/>
                    <a:pt x="4164" y="5232"/>
                  </a:cubicBezTo>
                  <a:cubicBezTo>
                    <a:pt x="4377" y="5080"/>
                    <a:pt x="4468" y="4776"/>
                    <a:pt x="4407" y="4502"/>
                  </a:cubicBezTo>
                  <a:lnTo>
                    <a:pt x="4407" y="4502"/>
                  </a:lnTo>
                  <a:cubicBezTo>
                    <a:pt x="4425" y="4504"/>
                    <a:pt x="4443" y="4504"/>
                    <a:pt x="4461" y="4504"/>
                  </a:cubicBezTo>
                  <a:cubicBezTo>
                    <a:pt x="4863" y="4504"/>
                    <a:pt x="5200" y="4180"/>
                    <a:pt x="5259" y="3773"/>
                  </a:cubicBezTo>
                  <a:cubicBezTo>
                    <a:pt x="5259" y="3590"/>
                    <a:pt x="5228" y="3438"/>
                    <a:pt x="5137" y="3286"/>
                  </a:cubicBezTo>
                  <a:cubicBezTo>
                    <a:pt x="5593" y="3195"/>
                    <a:pt x="5623" y="2527"/>
                    <a:pt x="5441" y="2162"/>
                  </a:cubicBezTo>
                  <a:cubicBezTo>
                    <a:pt x="5198" y="1797"/>
                    <a:pt x="4863" y="1493"/>
                    <a:pt x="4468" y="1311"/>
                  </a:cubicBezTo>
                  <a:cubicBezTo>
                    <a:pt x="4711" y="855"/>
                    <a:pt x="4559" y="429"/>
                    <a:pt x="3830" y="156"/>
                  </a:cubicBezTo>
                  <a:cubicBezTo>
                    <a:pt x="3558" y="48"/>
                    <a:pt x="3296" y="1"/>
                    <a:pt x="3047" y="1"/>
                  </a:cubicBezTo>
                  <a:close/>
                </a:path>
              </a:pathLst>
            </a:custGeom>
            <a:solidFill>
              <a:srgbClr val="C17878"/>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104" name="Google Shape;3666;p71">
              <a:extLst>
                <a:ext uri="{FF2B5EF4-FFF2-40B4-BE49-F238E27FC236}">
                  <a16:creationId xmlns:a16="http://schemas.microsoft.com/office/drawing/2014/main" id="{3164A827-AA59-4D53-A906-BC1F18AC4110}"/>
                </a:ext>
              </a:extLst>
            </p:cNvPr>
            <p:cNvSpPr/>
            <p:nvPr/>
          </p:nvSpPr>
          <p:spPr>
            <a:xfrm>
              <a:off x="4762320" y="2180129"/>
              <a:ext cx="31382" cy="14752"/>
            </a:xfrm>
            <a:custGeom>
              <a:avLst/>
              <a:gdLst/>
              <a:ahLst/>
              <a:cxnLst/>
              <a:rect l="l" t="t" r="r" b="b"/>
              <a:pathLst>
                <a:path w="1855" h="872" extrusionOk="0">
                  <a:moveTo>
                    <a:pt x="902" y="0"/>
                  </a:moveTo>
                  <a:cubicBezTo>
                    <a:pt x="861" y="0"/>
                    <a:pt x="836" y="65"/>
                    <a:pt x="882" y="111"/>
                  </a:cubicBezTo>
                  <a:cubicBezTo>
                    <a:pt x="973" y="203"/>
                    <a:pt x="1034" y="355"/>
                    <a:pt x="1095" y="476"/>
                  </a:cubicBezTo>
                  <a:cubicBezTo>
                    <a:pt x="761" y="385"/>
                    <a:pt x="457" y="324"/>
                    <a:pt x="122" y="263"/>
                  </a:cubicBezTo>
                  <a:cubicBezTo>
                    <a:pt x="31" y="263"/>
                    <a:pt x="1" y="385"/>
                    <a:pt x="92" y="415"/>
                  </a:cubicBezTo>
                  <a:cubicBezTo>
                    <a:pt x="700" y="446"/>
                    <a:pt x="1277" y="598"/>
                    <a:pt x="1824" y="871"/>
                  </a:cubicBezTo>
                  <a:cubicBezTo>
                    <a:pt x="1824" y="871"/>
                    <a:pt x="1855" y="841"/>
                    <a:pt x="1824" y="841"/>
                  </a:cubicBezTo>
                  <a:cubicBezTo>
                    <a:pt x="1642" y="719"/>
                    <a:pt x="1429" y="598"/>
                    <a:pt x="1217" y="537"/>
                  </a:cubicBezTo>
                  <a:cubicBezTo>
                    <a:pt x="1186" y="324"/>
                    <a:pt x="1095" y="142"/>
                    <a:pt x="943" y="20"/>
                  </a:cubicBezTo>
                  <a:cubicBezTo>
                    <a:pt x="929" y="6"/>
                    <a:pt x="915" y="0"/>
                    <a:pt x="902" y="0"/>
                  </a:cubicBezTo>
                  <a:close/>
                </a:path>
              </a:pathLst>
            </a:custGeom>
            <a:solidFill>
              <a:srgbClr val="301F22"/>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105" name="Google Shape;3667;p71">
              <a:extLst>
                <a:ext uri="{FF2B5EF4-FFF2-40B4-BE49-F238E27FC236}">
                  <a16:creationId xmlns:a16="http://schemas.microsoft.com/office/drawing/2014/main" id="{8ADB07E4-CF24-658A-5598-313AB4FED716}"/>
                </a:ext>
              </a:extLst>
            </p:cNvPr>
            <p:cNvSpPr/>
            <p:nvPr/>
          </p:nvSpPr>
          <p:spPr>
            <a:xfrm>
              <a:off x="4706276" y="2177372"/>
              <a:ext cx="38064" cy="60700"/>
            </a:xfrm>
            <a:custGeom>
              <a:avLst/>
              <a:gdLst/>
              <a:ahLst/>
              <a:cxnLst/>
              <a:rect l="l" t="t" r="r" b="b"/>
              <a:pathLst>
                <a:path w="2250" h="3588" extrusionOk="0">
                  <a:moveTo>
                    <a:pt x="1794" y="1"/>
                  </a:moveTo>
                  <a:lnTo>
                    <a:pt x="1" y="2189"/>
                  </a:lnTo>
                  <a:lnTo>
                    <a:pt x="1308" y="3588"/>
                  </a:lnTo>
                  <a:lnTo>
                    <a:pt x="2250" y="609"/>
                  </a:lnTo>
                  <a:lnTo>
                    <a:pt x="1794" y="1"/>
                  </a:lnTo>
                  <a:close/>
                </a:path>
              </a:pathLst>
            </a:custGeom>
            <a:solidFill>
              <a:srgbClr val="C17878"/>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grpSp>
      <p:pic>
        <p:nvPicPr>
          <p:cNvPr id="106" name="Picture 105">
            <a:extLst>
              <a:ext uri="{FF2B5EF4-FFF2-40B4-BE49-F238E27FC236}">
                <a16:creationId xmlns:a16="http://schemas.microsoft.com/office/drawing/2014/main" id="{0BEF4C38-7C1E-9E98-CC26-088E57BA1B81}"/>
              </a:ext>
            </a:extLst>
          </p:cNvPr>
          <p:cNvPicPr>
            <a:picLocks noChangeAspect="1"/>
          </p:cNvPicPr>
          <p:nvPr/>
        </p:nvPicPr>
        <p:blipFill>
          <a:blip r:embed="rId5"/>
          <a:stretch>
            <a:fillRect/>
          </a:stretch>
        </p:blipFill>
        <p:spPr>
          <a:xfrm>
            <a:off x="4753727" y="669482"/>
            <a:ext cx="3151905" cy="1414395"/>
          </a:xfrm>
          <a:prstGeom prst="rect">
            <a:avLst/>
          </a:prstGeom>
        </p:spPr>
      </p:pic>
      <p:pic>
        <p:nvPicPr>
          <p:cNvPr id="107" name="Picture 106">
            <a:extLst>
              <a:ext uri="{FF2B5EF4-FFF2-40B4-BE49-F238E27FC236}">
                <a16:creationId xmlns:a16="http://schemas.microsoft.com/office/drawing/2014/main" id="{E9B6F35F-312F-BCA5-853B-F3CB646FED4C}"/>
              </a:ext>
            </a:extLst>
          </p:cNvPr>
          <p:cNvPicPr>
            <a:picLocks noChangeAspect="1"/>
          </p:cNvPicPr>
          <p:nvPr/>
        </p:nvPicPr>
        <p:blipFill>
          <a:blip r:embed="rId6"/>
          <a:stretch>
            <a:fillRect/>
          </a:stretch>
        </p:blipFill>
        <p:spPr>
          <a:xfrm>
            <a:off x="2738644" y="2133600"/>
            <a:ext cx="6847558" cy="2477095"/>
          </a:xfrm>
          <a:prstGeom prst="rect">
            <a:avLst/>
          </a:prstGeom>
        </p:spPr>
      </p:pic>
    </p:spTree>
    <p:extLst>
      <p:ext uri="{BB962C8B-B14F-4D97-AF65-F5344CB8AC3E}">
        <p14:creationId xmlns:p14="http://schemas.microsoft.com/office/powerpoint/2010/main" val="384931280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7"/>
                                        </p:tgtEl>
                                        <p:attrNameLst>
                                          <p:attrName>style.visibility</p:attrName>
                                        </p:attrNameLst>
                                      </p:cBhvr>
                                      <p:to>
                                        <p:strVal val="visible"/>
                                      </p:to>
                                    </p:set>
                                    <p:animEffect transition="in" filter="barn(inVertical)">
                                      <p:cBhvr>
                                        <p:cTn id="7"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8" descr="A yellow wood floor with blue sky and clouds&#10;&#10;Description automatically generated">
            <a:extLst>
              <a:ext uri="{FF2B5EF4-FFF2-40B4-BE49-F238E27FC236}">
                <a16:creationId xmlns:a16="http://schemas.microsoft.com/office/drawing/2014/main" id="{D9F2F6B7-7A7A-1F8C-3EC0-7F8E76838408}"/>
              </a:ext>
            </a:extLst>
          </p:cNvPr>
          <p:cNvPicPr>
            <a:picLocks noChangeAspect="1"/>
          </p:cNvPicPr>
          <p:nvPr/>
        </p:nvPicPr>
        <p:blipFill>
          <a:blip r:embed="rId3">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2" name="Rectangle: Rounded Corners 1">
            <a:extLst>
              <a:ext uri="{FF2B5EF4-FFF2-40B4-BE49-F238E27FC236}">
                <a16:creationId xmlns:a16="http://schemas.microsoft.com/office/drawing/2014/main" id="{97728F7B-D49A-A03A-7871-EA5C3C093605}"/>
              </a:ext>
            </a:extLst>
          </p:cNvPr>
          <p:cNvSpPr/>
          <p:nvPr/>
        </p:nvSpPr>
        <p:spPr>
          <a:xfrm>
            <a:off x="447040" y="355600"/>
            <a:ext cx="11155680" cy="622808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12B55"/>
              </a:solidFill>
              <a:effectLst/>
              <a:uLnTx/>
              <a:uFillTx/>
              <a:latin typeface="Arial"/>
              <a:ea typeface="+mn-ea"/>
              <a:cs typeface="+mn-cs"/>
            </a:endParaRPr>
          </a:p>
        </p:txBody>
      </p:sp>
      <p:pic>
        <p:nvPicPr>
          <p:cNvPr id="7" name="Picture 6">
            <a:extLst>
              <a:ext uri="{FF2B5EF4-FFF2-40B4-BE49-F238E27FC236}">
                <a16:creationId xmlns:a16="http://schemas.microsoft.com/office/drawing/2014/main" id="{2DFEE4A8-2F61-3DC5-3C4D-B53793AB4118}"/>
              </a:ext>
            </a:extLst>
          </p:cNvPr>
          <p:cNvPicPr>
            <a:picLocks noChangeAspect="1"/>
          </p:cNvPicPr>
          <p:nvPr/>
        </p:nvPicPr>
        <p:blipFill>
          <a:blip r:embed="rId4"/>
          <a:stretch>
            <a:fillRect/>
          </a:stretch>
        </p:blipFill>
        <p:spPr>
          <a:xfrm>
            <a:off x="3210560" y="454949"/>
            <a:ext cx="6390640" cy="860275"/>
          </a:xfrm>
          <a:prstGeom prst="rect">
            <a:avLst/>
          </a:prstGeom>
        </p:spPr>
      </p:pic>
      <p:sp>
        <p:nvSpPr>
          <p:cNvPr id="10" name="Flowchart: Alternate Process 4">
            <a:extLst>
              <a:ext uri="{FF2B5EF4-FFF2-40B4-BE49-F238E27FC236}">
                <a16:creationId xmlns:a16="http://schemas.microsoft.com/office/drawing/2014/main" id="{40C46CA4-9E24-1456-0043-E012F1F97AD9}"/>
              </a:ext>
            </a:extLst>
          </p:cNvPr>
          <p:cNvSpPr/>
          <p:nvPr/>
        </p:nvSpPr>
        <p:spPr>
          <a:xfrm>
            <a:off x="5029200" y="1950720"/>
            <a:ext cx="5842000" cy="2641600"/>
          </a:xfrm>
          <a:prstGeom prst="roundRect">
            <a:avLst/>
          </a:prstGeom>
          <a:solidFill>
            <a:sysClr val="window" lastClr="FFFFFF"/>
          </a:solidFill>
          <a:ln w="76200" cap="flat" cmpd="sng" algn="ctr">
            <a:solidFill>
              <a:srgbClr val="FFC000"/>
            </a:solidFill>
            <a:prstDash val="sysDot"/>
            <a:miter lim="800000"/>
            <a:extLst>
              <a:ext uri="{C807C97D-BFC1-408E-A445-0C87EB9F89A2}">
                <ask:lineSketchStyleProps xmlns:ask="http://schemas.microsoft.com/office/drawing/2018/sketchyshapes" sd="1487734217">
                  <a:custGeom>
                    <a:avLst/>
                    <a:gdLst>
                      <a:gd name="connsiteX0" fmla="*/ 0 w 5190892"/>
                      <a:gd name="connsiteY0" fmla="*/ 441034 h 2646205"/>
                      <a:gd name="connsiteX1" fmla="*/ 196778 w 5190892"/>
                      <a:gd name="connsiteY1" fmla="*/ 0 h 2646205"/>
                      <a:gd name="connsiteX2" fmla="*/ 596556 w 5190892"/>
                      <a:gd name="connsiteY2" fmla="*/ 0 h 2646205"/>
                      <a:gd name="connsiteX3" fmla="*/ 996334 w 5190892"/>
                      <a:gd name="connsiteY3" fmla="*/ 0 h 2646205"/>
                      <a:gd name="connsiteX4" fmla="*/ 1300165 w 5190892"/>
                      <a:gd name="connsiteY4" fmla="*/ 0 h 2646205"/>
                      <a:gd name="connsiteX5" fmla="*/ 1699943 w 5190892"/>
                      <a:gd name="connsiteY5" fmla="*/ 0 h 2646205"/>
                      <a:gd name="connsiteX6" fmla="*/ 1955801 w 5190892"/>
                      <a:gd name="connsiteY6" fmla="*/ 0 h 2646205"/>
                      <a:gd name="connsiteX7" fmla="*/ 2355579 w 5190892"/>
                      <a:gd name="connsiteY7" fmla="*/ 0 h 2646205"/>
                      <a:gd name="connsiteX8" fmla="*/ 2755357 w 5190892"/>
                      <a:gd name="connsiteY8" fmla="*/ 0 h 2646205"/>
                      <a:gd name="connsiteX9" fmla="*/ 3011215 w 5190892"/>
                      <a:gd name="connsiteY9" fmla="*/ 0 h 2646205"/>
                      <a:gd name="connsiteX10" fmla="*/ 3267073 w 5190892"/>
                      <a:gd name="connsiteY10" fmla="*/ 0 h 2646205"/>
                      <a:gd name="connsiteX11" fmla="*/ 3570904 w 5190892"/>
                      <a:gd name="connsiteY11" fmla="*/ 0 h 2646205"/>
                      <a:gd name="connsiteX12" fmla="*/ 3922709 w 5190892"/>
                      <a:gd name="connsiteY12" fmla="*/ 0 h 2646205"/>
                      <a:gd name="connsiteX13" fmla="*/ 4418434 w 5190892"/>
                      <a:gd name="connsiteY13" fmla="*/ 0 h 2646205"/>
                      <a:gd name="connsiteX14" fmla="*/ 4994114 w 5190892"/>
                      <a:gd name="connsiteY14" fmla="*/ 0 h 2646205"/>
                      <a:gd name="connsiteX15" fmla="*/ 5190892 w 5190892"/>
                      <a:gd name="connsiteY15" fmla="*/ 441034 h 2646205"/>
                      <a:gd name="connsiteX16" fmla="*/ 5190892 w 5190892"/>
                      <a:gd name="connsiteY16" fmla="*/ 2205171 h 2646205"/>
                      <a:gd name="connsiteX17" fmla="*/ 4994113 w 5190892"/>
                      <a:gd name="connsiteY17" fmla="*/ 2646206 h 2646205"/>
                      <a:gd name="connsiteX18" fmla="*/ 4498389 w 5190892"/>
                      <a:gd name="connsiteY18" fmla="*/ 2646206 h 2646205"/>
                      <a:gd name="connsiteX19" fmla="*/ 4098611 w 5190892"/>
                      <a:gd name="connsiteY19" fmla="*/ 2646206 h 2646205"/>
                      <a:gd name="connsiteX20" fmla="*/ 3794779 w 5190892"/>
                      <a:gd name="connsiteY20" fmla="*/ 2646206 h 2646205"/>
                      <a:gd name="connsiteX21" fmla="*/ 3395001 w 5190892"/>
                      <a:gd name="connsiteY21" fmla="*/ 2646206 h 2646205"/>
                      <a:gd name="connsiteX22" fmla="*/ 2947250 w 5190892"/>
                      <a:gd name="connsiteY22" fmla="*/ 2646206 h 2646205"/>
                      <a:gd name="connsiteX23" fmla="*/ 2691392 w 5190892"/>
                      <a:gd name="connsiteY23" fmla="*/ 2646206 h 2646205"/>
                      <a:gd name="connsiteX24" fmla="*/ 2195668 w 5190892"/>
                      <a:gd name="connsiteY24" fmla="*/ 2646205 h 2646205"/>
                      <a:gd name="connsiteX25" fmla="*/ 1843863 w 5190892"/>
                      <a:gd name="connsiteY25" fmla="*/ 2646205 h 2646205"/>
                      <a:gd name="connsiteX26" fmla="*/ 1348138 w 5190892"/>
                      <a:gd name="connsiteY26" fmla="*/ 2646205 h 2646205"/>
                      <a:gd name="connsiteX27" fmla="*/ 948360 w 5190892"/>
                      <a:gd name="connsiteY27" fmla="*/ 2646205 h 2646205"/>
                      <a:gd name="connsiteX28" fmla="*/ 548582 w 5190892"/>
                      <a:gd name="connsiteY28" fmla="*/ 2646205 h 2646205"/>
                      <a:gd name="connsiteX29" fmla="*/ 196778 w 5190892"/>
                      <a:gd name="connsiteY29" fmla="*/ 2646205 h 2646205"/>
                      <a:gd name="connsiteX30" fmla="*/ 0 w 5190892"/>
                      <a:gd name="connsiteY30" fmla="*/ 2205170 h 2646205"/>
                      <a:gd name="connsiteX31" fmla="*/ 0 w 5190892"/>
                      <a:gd name="connsiteY31" fmla="*/ 1376025 h 2646205"/>
                      <a:gd name="connsiteX32" fmla="*/ 0 w 5190892"/>
                      <a:gd name="connsiteY32" fmla="*/ 441034 h 2646205"/>
                      <a:gd name="connsiteX0" fmla="*/ 0 w 5190892"/>
                      <a:gd name="connsiteY0" fmla="*/ 441034 h 2646205"/>
                      <a:gd name="connsiteX1" fmla="*/ 196778 w 5190892"/>
                      <a:gd name="connsiteY1" fmla="*/ 0 h 2646205"/>
                      <a:gd name="connsiteX2" fmla="*/ 644529 w 5190892"/>
                      <a:gd name="connsiteY2" fmla="*/ 0 h 2646205"/>
                      <a:gd name="connsiteX3" fmla="*/ 900387 w 5190892"/>
                      <a:gd name="connsiteY3" fmla="*/ 0 h 2646205"/>
                      <a:gd name="connsiteX4" fmla="*/ 1396112 w 5190892"/>
                      <a:gd name="connsiteY4" fmla="*/ 0 h 2646205"/>
                      <a:gd name="connsiteX5" fmla="*/ 1843863 w 5190892"/>
                      <a:gd name="connsiteY5" fmla="*/ 0 h 2646205"/>
                      <a:gd name="connsiteX6" fmla="*/ 2339588 w 5190892"/>
                      <a:gd name="connsiteY6" fmla="*/ 0 h 2646205"/>
                      <a:gd name="connsiteX7" fmla="*/ 2691392 w 5190892"/>
                      <a:gd name="connsiteY7" fmla="*/ 0 h 2646205"/>
                      <a:gd name="connsiteX8" fmla="*/ 3043197 w 5190892"/>
                      <a:gd name="connsiteY8" fmla="*/ 0 h 2646205"/>
                      <a:gd name="connsiteX9" fmla="*/ 3347028 w 5190892"/>
                      <a:gd name="connsiteY9" fmla="*/ 0 h 2646205"/>
                      <a:gd name="connsiteX10" fmla="*/ 3650860 w 5190892"/>
                      <a:gd name="connsiteY10" fmla="*/ 0 h 2646205"/>
                      <a:gd name="connsiteX11" fmla="*/ 4002665 w 5190892"/>
                      <a:gd name="connsiteY11" fmla="*/ 0 h 2646205"/>
                      <a:gd name="connsiteX12" fmla="*/ 4498389 w 5190892"/>
                      <a:gd name="connsiteY12" fmla="*/ 0 h 2646205"/>
                      <a:gd name="connsiteX13" fmla="*/ 4994114 w 5190892"/>
                      <a:gd name="connsiteY13" fmla="*/ 0 h 2646205"/>
                      <a:gd name="connsiteX14" fmla="*/ 5190892 w 5190892"/>
                      <a:gd name="connsiteY14" fmla="*/ 441034 h 2646205"/>
                      <a:gd name="connsiteX15" fmla="*/ 5190892 w 5190892"/>
                      <a:gd name="connsiteY15" fmla="*/ 2205171 h 2646205"/>
                      <a:gd name="connsiteX16" fmla="*/ 4994113 w 5190892"/>
                      <a:gd name="connsiteY16" fmla="*/ 2646206 h 2646205"/>
                      <a:gd name="connsiteX17" fmla="*/ 4642309 w 5190892"/>
                      <a:gd name="connsiteY17" fmla="*/ 2646206 h 2646205"/>
                      <a:gd name="connsiteX18" fmla="*/ 4242531 w 5190892"/>
                      <a:gd name="connsiteY18" fmla="*/ 2646206 h 2646205"/>
                      <a:gd name="connsiteX19" fmla="*/ 3938699 w 5190892"/>
                      <a:gd name="connsiteY19" fmla="*/ 2646206 h 2646205"/>
                      <a:gd name="connsiteX20" fmla="*/ 3490948 w 5190892"/>
                      <a:gd name="connsiteY20" fmla="*/ 2646206 h 2646205"/>
                      <a:gd name="connsiteX21" fmla="*/ 3187117 w 5190892"/>
                      <a:gd name="connsiteY21" fmla="*/ 2646206 h 2646205"/>
                      <a:gd name="connsiteX22" fmla="*/ 2739365 w 5190892"/>
                      <a:gd name="connsiteY22" fmla="*/ 2646206 h 2646205"/>
                      <a:gd name="connsiteX23" fmla="*/ 2339587 w 5190892"/>
                      <a:gd name="connsiteY23" fmla="*/ 2646205 h 2646205"/>
                      <a:gd name="connsiteX24" fmla="*/ 2035756 w 5190892"/>
                      <a:gd name="connsiteY24" fmla="*/ 2646205 h 2646205"/>
                      <a:gd name="connsiteX25" fmla="*/ 1635978 w 5190892"/>
                      <a:gd name="connsiteY25" fmla="*/ 2646205 h 2646205"/>
                      <a:gd name="connsiteX26" fmla="*/ 1236200 w 5190892"/>
                      <a:gd name="connsiteY26" fmla="*/ 2646205 h 2646205"/>
                      <a:gd name="connsiteX27" fmla="*/ 740475 w 5190892"/>
                      <a:gd name="connsiteY27" fmla="*/ 2646205 h 2646205"/>
                      <a:gd name="connsiteX28" fmla="*/ 196778 w 5190892"/>
                      <a:gd name="connsiteY28" fmla="*/ 2646205 h 2646205"/>
                      <a:gd name="connsiteX29" fmla="*/ 0 w 5190892"/>
                      <a:gd name="connsiteY29" fmla="*/ 2205170 h 2646205"/>
                      <a:gd name="connsiteX30" fmla="*/ 0 w 5190892"/>
                      <a:gd name="connsiteY30" fmla="*/ 1340744 h 2646205"/>
                      <a:gd name="connsiteX31" fmla="*/ 0 w 5190892"/>
                      <a:gd name="connsiteY31" fmla="*/ 441034 h 2646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190892" h="2646205" fill="none" extrusionOk="0">
                        <a:moveTo>
                          <a:pt x="0" y="441034"/>
                        </a:moveTo>
                        <a:cubicBezTo>
                          <a:pt x="4693" y="245763"/>
                          <a:pt x="46031" y="56921"/>
                          <a:pt x="196778" y="0"/>
                        </a:cubicBezTo>
                        <a:cubicBezTo>
                          <a:pt x="354275" y="-23152"/>
                          <a:pt x="478482" y="73543"/>
                          <a:pt x="596556" y="0"/>
                        </a:cubicBezTo>
                        <a:cubicBezTo>
                          <a:pt x="729545" y="-69980"/>
                          <a:pt x="817027" y="6136"/>
                          <a:pt x="996334" y="0"/>
                        </a:cubicBezTo>
                        <a:cubicBezTo>
                          <a:pt x="1144333" y="-25139"/>
                          <a:pt x="1190208" y="36351"/>
                          <a:pt x="1300165" y="0"/>
                        </a:cubicBezTo>
                        <a:cubicBezTo>
                          <a:pt x="1411364" y="-44985"/>
                          <a:pt x="1620317" y="93938"/>
                          <a:pt x="1699943" y="0"/>
                        </a:cubicBezTo>
                        <a:cubicBezTo>
                          <a:pt x="1786736" y="-91105"/>
                          <a:pt x="1827772" y="29469"/>
                          <a:pt x="1955801" y="0"/>
                        </a:cubicBezTo>
                        <a:cubicBezTo>
                          <a:pt x="2086545" y="-44927"/>
                          <a:pt x="2238884" y="67353"/>
                          <a:pt x="2355579" y="0"/>
                        </a:cubicBezTo>
                        <a:cubicBezTo>
                          <a:pt x="2463703" y="-73977"/>
                          <a:pt x="2641360" y="30172"/>
                          <a:pt x="2755357" y="0"/>
                        </a:cubicBezTo>
                        <a:cubicBezTo>
                          <a:pt x="2868903" y="-28454"/>
                          <a:pt x="2957433" y="-10789"/>
                          <a:pt x="3011215" y="0"/>
                        </a:cubicBezTo>
                        <a:cubicBezTo>
                          <a:pt x="3053904" y="-6931"/>
                          <a:pt x="3211135" y="43975"/>
                          <a:pt x="3267073" y="0"/>
                        </a:cubicBezTo>
                        <a:cubicBezTo>
                          <a:pt x="3317124" y="-37666"/>
                          <a:pt x="3412476" y="69578"/>
                          <a:pt x="3570904" y="0"/>
                        </a:cubicBezTo>
                        <a:cubicBezTo>
                          <a:pt x="3687811" y="-77697"/>
                          <a:pt x="3767746" y="22637"/>
                          <a:pt x="3922709" y="0"/>
                        </a:cubicBezTo>
                        <a:cubicBezTo>
                          <a:pt x="4081155" y="-73983"/>
                          <a:pt x="4265801" y="112184"/>
                          <a:pt x="4418434" y="0"/>
                        </a:cubicBezTo>
                        <a:cubicBezTo>
                          <a:pt x="4582596" y="-153354"/>
                          <a:pt x="4818207" y="158695"/>
                          <a:pt x="4994114" y="0"/>
                        </a:cubicBezTo>
                        <a:cubicBezTo>
                          <a:pt x="5068881" y="-52655"/>
                          <a:pt x="5167775" y="106555"/>
                          <a:pt x="5190892" y="441034"/>
                        </a:cubicBezTo>
                        <a:cubicBezTo>
                          <a:pt x="5135090" y="1184710"/>
                          <a:pt x="5192787" y="1617405"/>
                          <a:pt x="5190892" y="2205171"/>
                        </a:cubicBezTo>
                        <a:cubicBezTo>
                          <a:pt x="5184803" y="2435894"/>
                          <a:pt x="5100504" y="2658367"/>
                          <a:pt x="4994113" y="2646206"/>
                        </a:cubicBezTo>
                        <a:cubicBezTo>
                          <a:pt x="4763102" y="2789597"/>
                          <a:pt x="4627280" y="2610835"/>
                          <a:pt x="4498389" y="2646206"/>
                        </a:cubicBezTo>
                        <a:cubicBezTo>
                          <a:pt x="4336578" y="2662128"/>
                          <a:pt x="4310055" y="2637721"/>
                          <a:pt x="4098611" y="2646206"/>
                        </a:cubicBezTo>
                        <a:cubicBezTo>
                          <a:pt x="3906732" y="2669586"/>
                          <a:pt x="3905701" y="2633906"/>
                          <a:pt x="3794779" y="2646206"/>
                        </a:cubicBezTo>
                        <a:cubicBezTo>
                          <a:pt x="3685378" y="2669544"/>
                          <a:pt x="3506618" y="2600575"/>
                          <a:pt x="3395001" y="2646206"/>
                        </a:cubicBezTo>
                        <a:cubicBezTo>
                          <a:pt x="3290587" y="2658553"/>
                          <a:pt x="3095020" y="2647289"/>
                          <a:pt x="2947250" y="2646206"/>
                        </a:cubicBezTo>
                        <a:cubicBezTo>
                          <a:pt x="2820494" y="2649357"/>
                          <a:pt x="2784293" y="2578885"/>
                          <a:pt x="2691392" y="2646206"/>
                        </a:cubicBezTo>
                        <a:cubicBezTo>
                          <a:pt x="2617587" y="2690191"/>
                          <a:pt x="2407266" y="2617704"/>
                          <a:pt x="2195668" y="2646205"/>
                        </a:cubicBezTo>
                        <a:cubicBezTo>
                          <a:pt x="1988773" y="2641280"/>
                          <a:pt x="1924807" y="2590355"/>
                          <a:pt x="1843863" y="2646205"/>
                        </a:cubicBezTo>
                        <a:cubicBezTo>
                          <a:pt x="1767193" y="2697653"/>
                          <a:pt x="1463754" y="2608210"/>
                          <a:pt x="1348138" y="2646205"/>
                        </a:cubicBezTo>
                        <a:cubicBezTo>
                          <a:pt x="1208445" y="2688937"/>
                          <a:pt x="1081965" y="2606490"/>
                          <a:pt x="948360" y="2646205"/>
                        </a:cubicBezTo>
                        <a:cubicBezTo>
                          <a:pt x="783608" y="2719206"/>
                          <a:pt x="662054" y="2615034"/>
                          <a:pt x="548582" y="2646205"/>
                        </a:cubicBezTo>
                        <a:cubicBezTo>
                          <a:pt x="435911" y="2713632"/>
                          <a:pt x="278354" y="2601514"/>
                          <a:pt x="196778" y="2646205"/>
                        </a:cubicBezTo>
                        <a:cubicBezTo>
                          <a:pt x="100664" y="2585370"/>
                          <a:pt x="-29665" y="2453385"/>
                          <a:pt x="0" y="2205170"/>
                        </a:cubicBezTo>
                        <a:cubicBezTo>
                          <a:pt x="-14824" y="1811900"/>
                          <a:pt x="34861" y="1740117"/>
                          <a:pt x="0" y="1376025"/>
                        </a:cubicBezTo>
                        <a:cubicBezTo>
                          <a:pt x="-49976" y="987563"/>
                          <a:pt x="-1900" y="911766"/>
                          <a:pt x="0" y="441034"/>
                        </a:cubicBezTo>
                        <a:close/>
                      </a:path>
                      <a:path w="5190892" h="2646205" stroke="0" extrusionOk="0">
                        <a:moveTo>
                          <a:pt x="0" y="441034"/>
                        </a:moveTo>
                        <a:cubicBezTo>
                          <a:pt x="26414" y="190768"/>
                          <a:pt x="111347" y="-20126"/>
                          <a:pt x="196778" y="0"/>
                        </a:cubicBezTo>
                        <a:cubicBezTo>
                          <a:pt x="282005" y="-34616"/>
                          <a:pt x="501365" y="59363"/>
                          <a:pt x="644529" y="0"/>
                        </a:cubicBezTo>
                        <a:cubicBezTo>
                          <a:pt x="809484" y="-71565"/>
                          <a:pt x="813835" y="19668"/>
                          <a:pt x="900387" y="0"/>
                        </a:cubicBezTo>
                        <a:cubicBezTo>
                          <a:pt x="974002" y="-19304"/>
                          <a:pt x="1274180" y="67516"/>
                          <a:pt x="1396112" y="0"/>
                        </a:cubicBezTo>
                        <a:cubicBezTo>
                          <a:pt x="1534886" y="-25243"/>
                          <a:pt x="1727227" y="98518"/>
                          <a:pt x="1843863" y="0"/>
                        </a:cubicBezTo>
                        <a:cubicBezTo>
                          <a:pt x="1913247" y="-80634"/>
                          <a:pt x="2183679" y="96384"/>
                          <a:pt x="2339588" y="0"/>
                        </a:cubicBezTo>
                        <a:cubicBezTo>
                          <a:pt x="2502467" y="-113841"/>
                          <a:pt x="2524808" y="86141"/>
                          <a:pt x="2691392" y="0"/>
                        </a:cubicBezTo>
                        <a:cubicBezTo>
                          <a:pt x="2819037" y="-83915"/>
                          <a:pt x="2972402" y="9415"/>
                          <a:pt x="3043197" y="0"/>
                        </a:cubicBezTo>
                        <a:cubicBezTo>
                          <a:pt x="3091473" y="-9516"/>
                          <a:pt x="3229135" y="21534"/>
                          <a:pt x="3347028" y="0"/>
                        </a:cubicBezTo>
                        <a:cubicBezTo>
                          <a:pt x="3452185" y="-45211"/>
                          <a:pt x="3549814" y="59490"/>
                          <a:pt x="3650860" y="0"/>
                        </a:cubicBezTo>
                        <a:cubicBezTo>
                          <a:pt x="3773738" y="-53053"/>
                          <a:pt x="3898600" y="38414"/>
                          <a:pt x="4002665" y="0"/>
                        </a:cubicBezTo>
                        <a:cubicBezTo>
                          <a:pt x="4155976" y="4345"/>
                          <a:pt x="4287192" y="12138"/>
                          <a:pt x="4498389" y="0"/>
                        </a:cubicBezTo>
                        <a:cubicBezTo>
                          <a:pt x="4710775" y="1706"/>
                          <a:pt x="4756962" y="7639"/>
                          <a:pt x="4994114" y="0"/>
                        </a:cubicBezTo>
                        <a:cubicBezTo>
                          <a:pt x="5087661" y="-30418"/>
                          <a:pt x="5194844" y="171004"/>
                          <a:pt x="5190892" y="441034"/>
                        </a:cubicBezTo>
                        <a:cubicBezTo>
                          <a:pt x="5112610" y="902304"/>
                          <a:pt x="5072009" y="1627528"/>
                          <a:pt x="5190892" y="2205171"/>
                        </a:cubicBezTo>
                        <a:cubicBezTo>
                          <a:pt x="5167909" y="2415110"/>
                          <a:pt x="5069032" y="2621027"/>
                          <a:pt x="4994113" y="2646206"/>
                        </a:cubicBezTo>
                        <a:cubicBezTo>
                          <a:pt x="4877962" y="2740631"/>
                          <a:pt x="4719880" y="2530447"/>
                          <a:pt x="4642309" y="2646206"/>
                        </a:cubicBezTo>
                        <a:cubicBezTo>
                          <a:pt x="4610163" y="2761475"/>
                          <a:pt x="4423096" y="2538838"/>
                          <a:pt x="4242531" y="2646206"/>
                        </a:cubicBezTo>
                        <a:cubicBezTo>
                          <a:pt x="4093225" y="2746135"/>
                          <a:pt x="4049059" y="2577677"/>
                          <a:pt x="3938699" y="2646206"/>
                        </a:cubicBezTo>
                        <a:cubicBezTo>
                          <a:pt x="3841017" y="2732220"/>
                          <a:pt x="3652103" y="2495683"/>
                          <a:pt x="3490948" y="2646206"/>
                        </a:cubicBezTo>
                        <a:cubicBezTo>
                          <a:pt x="3324586" y="2762699"/>
                          <a:pt x="3272896" y="2628078"/>
                          <a:pt x="3187117" y="2646206"/>
                        </a:cubicBezTo>
                        <a:cubicBezTo>
                          <a:pt x="3085556" y="2715239"/>
                          <a:pt x="2852376" y="2612377"/>
                          <a:pt x="2739365" y="2646206"/>
                        </a:cubicBezTo>
                        <a:cubicBezTo>
                          <a:pt x="2562018" y="2712179"/>
                          <a:pt x="2512657" y="2643817"/>
                          <a:pt x="2339587" y="2646205"/>
                        </a:cubicBezTo>
                        <a:cubicBezTo>
                          <a:pt x="2172047" y="2657327"/>
                          <a:pt x="2149100" y="2589825"/>
                          <a:pt x="2035756" y="2646205"/>
                        </a:cubicBezTo>
                        <a:cubicBezTo>
                          <a:pt x="1961398" y="2700634"/>
                          <a:pt x="1713992" y="2571761"/>
                          <a:pt x="1635978" y="2646205"/>
                        </a:cubicBezTo>
                        <a:cubicBezTo>
                          <a:pt x="1498827" y="2734339"/>
                          <a:pt x="1412892" y="2589276"/>
                          <a:pt x="1236200" y="2646205"/>
                        </a:cubicBezTo>
                        <a:cubicBezTo>
                          <a:pt x="1058920" y="2684726"/>
                          <a:pt x="876928" y="2574493"/>
                          <a:pt x="740475" y="2646205"/>
                        </a:cubicBezTo>
                        <a:cubicBezTo>
                          <a:pt x="606409" y="2715731"/>
                          <a:pt x="388757" y="2509372"/>
                          <a:pt x="196778" y="2646205"/>
                        </a:cubicBezTo>
                        <a:cubicBezTo>
                          <a:pt x="99733" y="2567075"/>
                          <a:pt x="9484" y="2462252"/>
                          <a:pt x="0" y="2205170"/>
                        </a:cubicBezTo>
                        <a:cubicBezTo>
                          <a:pt x="-33455" y="1889750"/>
                          <a:pt x="21253" y="1725485"/>
                          <a:pt x="0" y="1340744"/>
                        </a:cubicBezTo>
                        <a:cubicBezTo>
                          <a:pt x="-43854" y="921646"/>
                          <a:pt x="-33753" y="821748"/>
                          <a:pt x="0" y="441034"/>
                        </a:cubicBezTo>
                        <a:close/>
                      </a:path>
                      <a:path w="5190892" h="2646205" fill="none" stroke="0" extrusionOk="0">
                        <a:moveTo>
                          <a:pt x="0" y="441034"/>
                        </a:moveTo>
                        <a:cubicBezTo>
                          <a:pt x="12154" y="225744"/>
                          <a:pt x="110529" y="43281"/>
                          <a:pt x="196778" y="0"/>
                        </a:cubicBezTo>
                        <a:cubicBezTo>
                          <a:pt x="350757" y="-747"/>
                          <a:pt x="463735" y="75656"/>
                          <a:pt x="596556" y="0"/>
                        </a:cubicBezTo>
                        <a:cubicBezTo>
                          <a:pt x="727173" y="-110385"/>
                          <a:pt x="803255" y="14760"/>
                          <a:pt x="996334" y="0"/>
                        </a:cubicBezTo>
                        <a:cubicBezTo>
                          <a:pt x="1150001" y="-16188"/>
                          <a:pt x="1196729" y="32110"/>
                          <a:pt x="1300165" y="0"/>
                        </a:cubicBezTo>
                        <a:cubicBezTo>
                          <a:pt x="1411824" y="-33813"/>
                          <a:pt x="1597905" y="61824"/>
                          <a:pt x="1699943" y="0"/>
                        </a:cubicBezTo>
                        <a:cubicBezTo>
                          <a:pt x="1779033" y="-71837"/>
                          <a:pt x="1812510" y="10675"/>
                          <a:pt x="1955801" y="0"/>
                        </a:cubicBezTo>
                        <a:cubicBezTo>
                          <a:pt x="2048889" y="-24841"/>
                          <a:pt x="2277478" y="89926"/>
                          <a:pt x="2355579" y="0"/>
                        </a:cubicBezTo>
                        <a:cubicBezTo>
                          <a:pt x="2466421" y="-70511"/>
                          <a:pt x="2629690" y="44243"/>
                          <a:pt x="2755357" y="0"/>
                        </a:cubicBezTo>
                        <a:cubicBezTo>
                          <a:pt x="2860837" y="-32081"/>
                          <a:pt x="2969214" y="1488"/>
                          <a:pt x="3011215" y="0"/>
                        </a:cubicBezTo>
                        <a:cubicBezTo>
                          <a:pt x="3055761" y="3023"/>
                          <a:pt x="3213037" y="53434"/>
                          <a:pt x="3267073" y="0"/>
                        </a:cubicBezTo>
                        <a:cubicBezTo>
                          <a:pt x="3335044" y="-74102"/>
                          <a:pt x="3450988" y="100305"/>
                          <a:pt x="3570904" y="0"/>
                        </a:cubicBezTo>
                        <a:cubicBezTo>
                          <a:pt x="3716302" y="-62917"/>
                          <a:pt x="3763864" y="48053"/>
                          <a:pt x="3922709" y="0"/>
                        </a:cubicBezTo>
                        <a:cubicBezTo>
                          <a:pt x="4050005" y="-29654"/>
                          <a:pt x="4289237" y="115650"/>
                          <a:pt x="4418434" y="0"/>
                        </a:cubicBezTo>
                        <a:cubicBezTo>
                          <a:pt x="4503951" y="-163559"/>
                          <a:pt x="4727101" y="160450"/>
                          <a:pt x="4994114" y="0"/>
                        </a:cubicBezTo>
                        <a:cubicBezTo>
                          <a:pt x="5057831" y="-119940"/>
                          <a:pt x="5179680" y="167609"/>
                          <a:pt x="5190892" y="441034"/>
                        </a:cubicBezTo>
                        <a:cubicBezTo>
                          <a:pt x="5217172" y="1190672"/>
                          <a:pt x="5091141" y="1686405"/>
                          <a:pt x="5190892" y="2205171"/>
                        </a:cubicBezTo>
                        <a:cubicBezTo>
                          <a:pt x="5193427" y="2430052"/>
                          <a:pt x="5113001" y="2644226"/>
                          <a:pt x="4994113" y="2646206"/>
                        </a:cubicBezTo>
                        <a:cubicBezTo>
                          <a:pt x="4788632" y="2776351"/>
                          <a:pt x="4637722" y="2666252"/>
                          <a:pt x="4498389" y="2646206"/>
                        </a:cubicBezTo>
                        <a:cubicBezTo>
                          <a:pt x="4365390" y="2653246"/>
                          <a:pt x="4287860" y="2616302"/>
                          <a:pt x="4098611" y="2646206"/>
                        </a:cubicBezTo>
                        <a:cubicBezTo>
                          <a:pt x="3894691" y="2661152"/>
                          <a:pt x="3898523" y="2633321"/>
                          <a:pt x="3794779" y="2646206"/>
                        </a:cubicBezTo>
                        <a:cubicBezTo>
                          <a:pt x="3683722" y="2672088"/>
                          <a:pt x="3504570" y="2582369"/>
                          <a:pt x="3395001" y="2646206"/>
                        </a:cubicBezTo>
                        <a:cubicBezTo>
                          <a:pt x="3292668" y="2657705"/>
                          <a:pt x="3090072" y="2668000"/>
                          <a:pt x="2947250" y="2646206"/>
                        </a:cubicBezTo>
                        <a:cubicBezTo>
                          <a:pt x="2828895" y="2660740"/>
                          <a:pt x="2767701" y="2595254"/>
                          <a:pt x="2691392" y="2646206"/>
                        </a:cubicBezTo>
                        <a:cubicBezTo>
                          <a:pt x="2604760" y="2687876"/>
                          <a:pt x="2395272" y="2627627"/>
                          <a:pt x="2195668" y="2646205"/>
                        </a:cubicBezTo>
                        <a:cubicBezTo>
                          <a:pt x="2001059" y="2641122"/>
                          <a:pt x="1908161" y="2601168"/>
                          <a:pt x="1843863" y="2646205"/>
                        </a:cubicBezTo>
                        <a:cubicBezTo>
                          <a:pt x="1731711" y="2687625"/>
                          <a:pt x="1472089" y="2583732"/>
                          <a:pt x="1348138" y="2646205"/>
                        </a:cubicBezTo>
                        <a:cubicBezTo>
                          <a:pt x="1222587" y="2738858"/>
                          <a:pt x="1100139" y="2614379"/>
                          <a:pt x="948360" y="2646205"/>
                        </a:cubicBezTo>
                        <a:cubicBezTo>
                          <a:pt x="803215" y="2694073"/>
                          <a:pt x="660028" y="2595804"/>
                          <a:pt x="548582" y="2646205"/>
                        </a:cubicBezTo>
                        <a:cubicBezTo>
                          <a:pt x="434553" y="2713799"/>
                          <a:pt x="273141" y="2583173"/>
                          <a:pt x="196778" y="2646205"/>
                        </a:cubicBezTo>
                        <a:cubicBezTo>
                          <a:pt x="62804" y="2572738"/>
                          <a:pt x="31096" y="2443888"/>
                          <a:pt x="0" y="2205170"/>
                        </a:cubicBezTo>
                        <a:cubicBezTo>
                          <a:pt x="-9249" y="1798553"/>
                          <a:pt x="48830" y="1729891"/>
                          <a:pt x="0" y="1376025"/>
                        </a:cubicBezTo>
                        <a:cubicBezTo>
                          <a:pt x="-62795" y="1014046"/>
                          <a:pt x="-5307" y="882497"/>
                          <a:pt x="0" y="441034"/>
                        </a:cubicBezTo>
                        <a:close/>
                      </a:path>
                    </a:pathLst>
                  </a:custGeom>
                  <ask:type>
                    <ask:lineSketchNone/>
                  </ask:type>
                </ask:lineSketchStyleProps>
              </a:ext>
            </a:extLst>
          </a:ln>
          <a:effectLst/>
        </p:spPr>
        <p:txBody>
          <a:bodyPr rtlCol="0" anchor="ctr"/>
          <a:lstStyle/>
          <a:p>
            <a:pPr lvl="0" algn="just">
              <a:defRPr/>
            </a:pPr>
            <a:r>
              <a:rPr lang="vi-VN" sz="4000" b="1" kern="0" dirty="0">
                <a:solidFill>
                  <a:srgbClr val="FF0000"/>
                </a:solidFill>
                <a:latin typeface="Calibri" panose="020F0502020204030204" pitchFamily="34" charset="0"/>
                <a:ea typeface="微软雅黑"/>
                <a:cs typeface="Calibri" panose="020F0502020204030204" pitchFamily="34" charset="0"/>
              </a:rPr>
              <a:t>Không phải là biểu hiện của xâm hại vì bác sĩ khám ngực cho An khi có cả mẹ bạn ở đó.</a:t>
            </a:r>
            <a:endParaRPr kumimoji="0" lang="en-US" sz="4000" b="1" i="0" u="none" strike="noStrike" kern="0" cap="none" spc="0" normalizeH="0" baseline="0" noProof="0" dirty="0">
              <a:ln>
                <a:noFill/>
              </a:ln>
              <a:solidFill>
                <a:srgbClr val="FF0000"/>
              </a:solidFill>
              <a:effectLst/>
              <a:uLnTx/>
              <a:uFillTx/>
              <a:latin typeface="Calibri" panose="020F0502020204030204" pitchFamily="34" charset="0"/>
              <a:ea typeface="微软雅黑"/>
              <a:cs typeface="Calibri" panose="020F0502020204030204" pitchFamily="34" charset="0"/>
            </a:endParaRPr>
          </a:p>
        </p:txBody>
      </p:sp>
      <p:pic>
        <p:nvPicPr>
          <p:cNvPr id="6" name="Picture 5">
            <a:extLst>
              <a:ext uri="{FF2B5EF4-FFF2-40B4-BE49-F238E27FC236}">
                <a16:creationId xmlns:a16="http://schemas.microsoft.com/office/drawing/2014/main" id="{AED64E03-6072-A066-2EF3-65A4891AF23D}"/>
              </a:ext>
            </a:extLst>
          </p:cNvPr>
          <p:cNvPicPr>
            <a:picLocks noChangeAspect="1"/>
          </p:cNvPicPr>
          <p:nvPr/>
        </p:nvPicPr>
        <p:blipFill>
          <a:blip r:embed="rId5"/>
          <a:stretch>
            <a:fillRect/>
          </a:stretch>
        </p:blipFill>
        <p:spPr>
          <a:xfrm>
            <a:off x="588327" y="2613024"/>
            <a:ext cx="4162929" cy="1572895"/>
          </a:xfrm>
          <a:prstGeom prst="rect">
            <a:avLst/>
          </a:prstGeom>
        </p:spPr>
      </p:pic>
    </p:spTree>
    <p:extLst>
      <p:ext uri="{BB962C8B-B14F-4D97-AF65-F5344CB8AC3E}">
        <p14:creationId xmlns:p14="http://schemas.microsoft.com/office/powerpoint/2010/main" val="89021527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8" descr="A yellow wood floor with blue sky and clouds&#10;&#10;Description automatically generated">
            <a:extLst>
              <a:ext uri="{FF2B5EF4-FFF2-40B4-BE49-F238E27FC236}">
                <a16:creationId xmlns:a16="http://schemas.microsoft.com/office/drawing/2014/main" id="{D9F2F6B7-7A7A-1F8C-3EC0-7F8E76838408}"/>
              </a:ext>
            </a:extLst>
          </p:cNvPr>
          <p:cNvPicPr>
            <a:picLocks noChangeAspect="1"/>
          </p:cNvPicPr>
          <p:nvPr/>
        </p:nvPicPr>
        <p:blipFill>
          <a:blip r:embed="rId3">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2" name="Rectangle: Rounded Corners 1">
            <a:extLst>
              <a:ext uri="{FF2B5EF4-FFF2-40B4-BE49-F238E27FC236}">
                <a16:creationId xmlns:a16="http://schemas.microsoft.com/office/drawing/2014/main" id="{97728F7B-D49A-A03A-7871-EA5C3C093605}"/>
              </a:ext>
            </a:extLst>
          </p:cNvPr>
          <p:cNvSpPr/>
          <p:nvPr/>
        </p:nvSpPr>
        <p:spPr>
          <a:xfrm>
            <a:off x="447040" y="355600"/>
            <a:ext cx="11155680" cy="622808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12B55"/>
              </a:solidFill>
              <a:effectLst/>
              <a:uLnTx/>
              <a:uFillTx/>
              <a:latin typeface="Arial"/>
              <a:ea typeface="+mn-ea"/>
              <a:cs typeface="+mn-cs"/>
            </a:endParaRPr>
          </a:p>
        </p:txBody>
      </p:sp>
      <p:pic>
        <p:nvPicPr>
          <p:cNvPr id="7" name="Picture 6">
            <a:extLst>
              <a:ext uri="{FF2B5EF4-FFF2-40B4-BE49-F238E27FC236}">
                <a16:creationId xmlns:a16="http://schemas.microsoft.com/office/drawing/2014/main" id="{2DFEE4A8-2F61-3DC5-3C4D-B53793AB4118}"/>
              </a:ext>
            </a:extLst>
          </p:cNvPr>
          <p:cNvPicPr>
            <a:picLocks noChangeAspect="1"/>
          </p:cNvPicPr>
          <p:nvPr/>
        </p:nvPicPr>
        <p:blipFill>
          <a:blip r:embed="rId4"/>
          <a:stretch>
            <a:fillRect/>
          </a:stretch>
        </p:blipFill>
        <p:spPr>
          <a:xfrm>
            <a:off x="3210560" y="454949"/>
            <a:ext cx="6390640" cy="860275"/>
          </a:xfrm>
          <a:prstGeom prst="rect">
            <a:avLst/>
          </a:prstGeom>
        </p:spPr>
      </p:pic>
      <p:sp>
        <p:nvSpPr>
          <p:cNvPr id="10" name="Flowchart: Alternate Process 4">
            <a:extLst>
              <a:ext uri="{FF2B5EF4-FFF2-40B4-BE49-F238E27FC236}">
                <a16:creationId xmlns:a16="http://schemas.microsoft.com/office/drawing/2014/main" id="{40C46CA4-9E24-1456-0043-E012F1F97AD9}"/>
              </a:ext>
            </a:extLst>
          </p:cNvPr>
          <p:cNvSpPr/>
          <p:nvPr/>
        </p:nvSpPr>
        <p:spPr>
          <a:xfrm>
            <a:off x="5029200" y="1920240"/>
            <a:ext cx="5842000" cy="2895600"/>
          </a:xfrm>
          <a:prstGeom prst="roundRect">
            <a:avLst/>
          </a:prstGeom>
          <a:solidFill>
            <a:sysClr val="window" lastClr="FFFFFF"/>
          </a:solidFill>
          <a:ln w="76200" cap="flat" cmpd="sng" algn="ctr">
            <a:solidFill>
              <a:srgbClr val="FFC000"/>
            </a:solidFill>
            <a:prstDash val="sysDot"/>
            <a:miter lim="800000"/>
            <a:extLst>
              <a:ext uri="{C807C97D-BFC1-408E-A445-0C87EB9F89A2}">
                <ask:lineSketchStyleProps xmlns:ask="http://schemas.microsoft.com/office/drawing/2018/sketchyshapes" sd="1487734217">
                  <a:custGeom>
                    <a:avLst/>
                    <a:gdLst>
                      <a:gd name="connsiteX0" fmla="*/ 0 w 5190892"/>
                      <a:gd name="connsiteY0" fmla="*/ 441034 h 2646205"/>
                      <a:gd name="connsiteX1" fmla="*/ 196778 w 5190892"/>
                      <a:gd name="connsiteY1" fmla="*/ 0 h 2646205"/>
                      <a:gd name="connsiteX2" fmla="*/ 596556 w 5190892"/>
                      <a:gd name="connsiteY2" fmla="*/ 0 h 2646205"/>
                      <a:gd name="connsiteX3" fmla="*/ 996334 w 5190892"/>
                      <a:gd name="connsiteY3" fmla="*/ 0 h 2646205"/>
                      <a:gd name="connsiteX4" fmla="*/ 1300165 w 5190892"/>
                      <a:gd name="connsiteY4" fmla="*/ 0 h 2646205"/>
                      <a:gd name="connsiteX5" fmla="*/ 1699943 w 5190892"/>
                      <a:gd name="connsiteY5" fmla="*/ 0 h 2646205"/>
                      <a:gd name="connsiteX6" fmla="*/ 1955801 w 5190892"/>
                      <a:gd name="connsiteY6" fmla="*/ 0 h 2646205"/>
                      <a:gd name="connsiteX7" fmla="*/ 2355579 w 5190892"/>
                      <a:gd name="connsiteY7" fmla="*/ 0 h 2646205"/>
                      <a:gd name="connsiteX8" fmla="*/ 2755357 w 5190892"/>
                      <a:gd name="connsiteY8" fmla="*/ 0 h 2646205"/>
                      <a:gd name="connsiteX9" fmla="*/ 3011215 w 5190892"/>
                      <a:gd name="connsiteY9" fmla="*/ 0 h 2646205"/>
                      <a:gd name="connsiteX10" fmla="*/ 3267073 w 5190892"/>
                      <a:gd name="connsiteY10" fmla="*/ 0 h 2646205"/>
                      <a:gd name="connsiteX11" fmla="*/ 3570904 w 5190892"/>
                      <a:gd name="connsiteY11" fmla="*/ 0 h 2646205"/>
                      <a:gd name="connsiteX12" fmla="*/ 3922709 w 5190892"/>
                      <a:gd name="connsiteY12" fmla="*/ 0 h 2646205"/>
                      <a:gd name="connsiteX13" fmla="*/ 4418434 w 5190892"/>
                      <a:gd name="connsiteY13" fmla="*/ 0 h 2646205"/>
                      <a:gd name="connsiteX14" fmla="*/ 4994114 w 5190892"/>
                      <a:gd name="connsiteY14" fmla="*/ 0 h 2646205"/>
                      <a:gd name="connsiteX15" fmla="*/ 5190892 w 5190892"/>
                      <a:gd name="connsiteY15" fmla="*/ 441034 h 2646205"/>
                      <a:gd name="connsiteX16" fmla="*/ 5190892 w 5190892"/>
                      <a:gd name="connsiteY16" fmla="*/ 2205171 h 2646205"/>
                      <a:gd name="connsiteX17" fmla="*/ 4994113 w 5190892"/>
                      <a:gd name="connsiteY17" fmla="*/ 2646206 h 2646205"/>
                      <a:gd name="connsiteX18" fmla="*/ 4498389 w 5190892"/>
                      <a:gd name="connsiteY18" fmla="*/ 2646206 h 2646205"/>
                      <a:gd name="connsiteX19" fmla="*/ 4098611 w 5190892"/>
                      <a:gd name="connsiteY19" fmla="*/ 2646206 h 2646205"/>
                      <a:gd name="connsiteX20" fmla="*/ 3794779 w 5190892"/>
                      <a:gd name="connsiteY20" fmla="*/ 2646206 h 2646205"/>
                      <a:gd name="connsiteX21" fmla="*/ 3395001 w 5190892"/>
                      <a:gd name="connsiteY21" fmla="*/ 2646206 h 2646205"/>
                      <a:gd name="connsiteX22" fmla="*/ 2947250 w 5190892"/>
                      <a:gd name="connsiteY22" fmla="*/ 2646206 h 2646205"/>
                      <a:gd name="connsiteX23" fmla="*/ 2691392 w 5190892"/>
                      <a:gd name="connsiteY23" fmla="*/ 2646206 h 2646205"/>
                      <a:gd name="connsiteX24" fmla="*/ 2195668 w 5190892"/>
                      <a:gd name="connsiteY24" fmla="*/ 2646205 h 2646205"/>
                      <a:gd name="connsiteX25" fmla="*/ 1843863 w 5190892"/>
                      <a:gd name="connsiteY25" fmla="*/ 2646205 h 2646205"/>
                      <a:gd name="connsiteX26" fmla="*/ 1348138 w 5190892"/>
                      <a:gd name="connsiteY26" fmla="*/ 2646205 h 2646205"/>
                      <a:gd name="connsiteX27" fmla="*/ 948360 w 5190892"/>
                      <a:gd name="connsiteY27" fmla="*/ 2646205 h 2646205"/>
                      <a:gd name="connsiteX28" fmla="*/ 548582 w 5190892"/>
                      <a:gd name="connsiteY28" fmla="*/ 2646205 h 2646205"/>
                      <a:gd name="connsiteX29" fmla="*/ 196778 w 5190892"/>
                      <a:gd name="connsiteY29" fmla="*/ 2646205 h 2646205"/>
                      <a:gd name="connsiteX30" fmla="*/ 0 w 5190892"/>
                      <a:gd name="connsiteY30" fmla="*/ 2205170 h 2646205"/>
                      <a:gd name="connsiteX31" fmla="*/ 0 w 5190892"/>
                      <a:gd name="connsiteY31" fmla="*/ 1376025 h 2646205"/>
                      <a:gd name="connsiteX32" fmla="*/ 0 w 5190892"/>
                      <a:gd name="connsiteY32" fmla="*/ 441034 h 2646205"/>
                      <a:gd name="connsiteX0" fmla="*/ 0 w 5190892"/>
                      <a:gd name="connsiteY0" fmla="*/ 441034 h 2646205"/>
                      <a:gd name="connsiteX1" fmla="*/ 196778 w 5190892"/>
                      <a:gd name="connsiteY1" fmla="*/ 0 h 2646205"/>
                      <a:gd name="connsiteX2" fmla="*/ 644529 w 5190892"/>
                      <a:gd name="connsiteY2" fmla="*/ 0 h 2646205"/>
                      <a:gd name="connsiteX3" fmla="*/ 900387 w 5190892"/>
                      <a:gd name="connsiteY3" fmla="*/ 0 h 2646205"/>
                      <a:gd name="connsiteX4" fmla="*/ 1396112 w 5190892"/>
                      <a:gd name="connsiteY4" fmla="*/ 0 h 2646205"/>
                      <a:gd name="connsiteX5" fmla="*/ 1843863 w 5190892"/>
                      <a:gd name="connsiteY5" fmla="*/ 0 h 2646205"/>
                      <a:gd name="connsiteX6" fmla="*/ 2339588 w 5190892"/>
                      <a:gd name="connsiteY6" fmla="*/ 0 h 2646205"/>
                      <a:gd name="connsiteX7" fmla="*/ 2691392 w 5190892"/>
                      <a:gd name="connsiteY7" fmla="*/ 0 h 2646205"/>
                      <a:gd name="connsiteX8" fmla="*/ 3043197 w 5190892"/>
                      <a:gd name="connsiteY8" fmla="*/ 0 h 2646205"/>
                      <a:gd name="connsiteX9" fmla="*/ 3347028 w 5190892"/>
                      <a:gd name="connsiteY9" fmla="*/ 0 h 2646205"/>
                      <a:gd name="connsiteX10" fmla="*/ 3650860 w 5190892"/>
                      <a:gd name="connsiteY10" fmla="*/ 0 h 2646205"/>
                      <a:gd name="connsiteX11" fmla="*/ 4002665 w 5190892"/>
                      <a:gd name="connsiteY11" fmla="*/ 0 h 2646205"/>
                      <a:gd name="connsiteX12" fmla="*/ 4498389 w 5190892"/>
                      <a:gd name="connsiteY12" fmla="*/ 0 h 2646205"/>
                      <a:gd name="connsiteX13" fmla="*/ 4994114 w 5190892"/>
                      <a:gd name="connsiteY13" fmla="*/ 0 h 2646205"/>
                      <a:gd name="connsiteX14" fmla="*/ 5190892 w 5190892"/>
                      <a:gd name="connsiteY14" fmla="*/ 441034 h 2646205"/>
                      <a:gd name="connsiteX15" fmla="*/ 5190892 w 5190892"/>
                      <a:gd name="connsiteY15" fmla="*/ 2205171 h 2646205"/>
                      <a:gd name="connsiteX16" fmla="*/ 4994113 w 5190892"/>
                      <a:gd name="connsiteY16" fmla="*/ 2646206 h 2646205"/>
                      <a:gd name="connsiteX17" fmla="*/ 4642309 w 5190892"/>
                      <a:gd name="connsiteY17" fmla="*/ 2646206 h 2646205"/>
                      <a:gd name="connsiteX18" fmla="*/ 4242531 w 5190892"/>
                      <a:gd name="connsiteY18" fmla="*/ 2646206 h 2646205"/>
                      <a:gd name="connsiteX19" fmla="*/ 3938699 w 5190892"/>
                      <a:gd name="connsiteY19" fmla="*/ 2646206 h 2646205"/>
                      <a:gd name="connsiteX20" fmla="*/ 3490948 w 5190892"/>
                      <a:gd name="connsiteY20" fmla="*/ 2646206 h 2646205"/>
                      <a:gd name="connsiteX21" fmla="*/ 3187117 w 5190892"/>
                      <a:gd name="connsiteY21" fmla="*/ 2646206 h 2646205"/>
                      <a:gd name="connsiteX22" fmla="*/ 2739365 w 5190892"/>
                      <a:gd name="connsiteY22" fmla="*/ 2646206 h 2646205"/>
                      <a:gd name="connsiteX23" fmla="*/ 2339587 w 5190892"/>
                      <a:gd name="connsiteY23" fmla="*/ 2646205 h 2646205"/>
                      <a:gd name="connsiteX24" fmla="*/ 2035756 w 5190892"/>
                      <a:gd name="connsiteY24" fmla="*/ 2646205 h 2646205"/>
                      <a:gd name="connsiteX25" fmla="*/ 1635978 w 5190892"/>
                      <a:gd name="connsiteY25" fmla="*/ 2646205 h 2646205"/>
                      <a:gd name="connsiteX26" fmla="*/ 1236200 w 5190892"/>
                      <a:gd name="connsiteY26" fmla="*/ 2646205 h 2646205"/>
                      <a:gd name="connsiteX27" fmla="*/ 740475 w 5190892"/>
                      <a:gd name="connsiteY27" fmla="*/ 2646205 h 2646205"/>
                      <a:gd name="connsiteX28" fmla="*/ 196778 w 5190892"/>
                      <a:gd name="connsiteY28" fmla="*/ 2646205 h 2646205"/>
                      <a:gd name="connsiteX29" fmla="*/ 0 w 5190892"/>
                      <a:gd name="connsiteY29" fmla="*/ 2205170 h 2646205"/>
                      <a:gd name="connsiteX30" fmla="*/ 0 w 5190892"/>
                      <a:gd name="connsiteY30" fmla="*/ 1340744 h 2646205"/>
                      <a:gd name="connsiteX31" fmla="*/ 0 w 5190892"/>
                      <a:gd name="connsiteY31" fmla="*/ 441034 h 2646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190892" h="2646205" fill="none" extrusionOk="0">
                        <a:moveTo>
                          <a:pt x="0" y="441034"/>
                        </a:moveTo>
                        <a:cubicBezTo>
                          <a:pt x="4693" y="245763"/>
                          <a:pt x="46031" y="56921"/>
                          <a:pt x="196778" y="0"/>
                        </a:cubicBezTo>
                        <a:cubicBezTo>
                          <a:pt x="354275" y="-23152"/>
                          <a:pt x="478482" y="73543"/>
                          <a:pt x="596556" y="0"/>
                        </a:cubicBezTo>
                        <a:cubicBezTo>
                          <a:pt x="729545" y="-69980"/>
                          <a:pt x="817027" y="6136"/>
                          <a:pt x="996334" y="0"/>
                        </a:cubicBezTo>
                        <a:cubicBezTo>
                          <a:pt x="1144333" y="-25139"/>
                          <a:pt x="1190208" y="36351"/>
                          <a:pt x="1300165" y="0"/>
                        </a:cubicBezTo>
                        <a:cubicBezTo>
                          <a:pt x="1411364" y="-44985"/>
                          <a:pt x="1620317" y="93938"/>
                          <a:pt x="1699943" y="0"/>
                        </a:cubicBezTo>
                        <a:cubicBezTo>
                          <a:pt x="1786736" y="-91105"/>
                          <a:pt x="1827772" y="29469"/>
                          <a:pt x="1955801" y="0"/>
                        </a:cubicBezTo>
                        <a:cubicBezTo>
                          <a:pt x="2086545" y="-44927"/>
                          <a:pt x="2238884" y="67353"/>
                          <a:pt x="2355579" y="0"/>
                        </a:cubicBezTo>
                        <a:cubicBezTo>
                          <a:pt x="2463703" y="-73977"/>
                          <a:pt x="2641360" y="30172"/>
                          <a:pt x="2755357" y="0"/>
                        </a:cubicBezTo>
                        <a:cubicBezTo>
                          <a:pt x="2868903" y="-28454"/>
                          <a:pt x="2957433" y="-10789"/>
                          <a:pt x="3011215" y="0"/>
                        </a:cubicBezTo>
                        <a:cubicBezTo>
                          <a:pt x="3053904" y="-6931"/>
                          <a:pt x="3211135" y="43975"/>
                          <a:pt x="3267073" y="0"/>
                        </a:cubicBezTo>
                        <a:cubicBezTo>
                          <a:pt x="3317124" y="-37666"/>
                          <a:pt x="3412476" y="69578"/>
                          <a:pt x="3570904" y="0"/>
                        </a:cubicBezTo>
                        <a:cubicBezTo>
                          <a:pt x="3687811" y="-77697"/>
                          <a:pt x="3767746" y="22637"/>
                          <a:pt x="3922709" y="0"/>
                        </a:cubicBezTo>
                        <a:cubicBezTo>
                          <a:pt x="4081155" y="-73983"/>
                          <a:pt x="4265801" y="112184"/>
                          <a:pt x="4418434" y="0"/>
                        </a:cubicBezTo>
                        <a:cubicBezTo>
                          <a:pt x="4582596" y="-153354"/>
                          <a:pt x="4818207" y="158695"/>
                          <a:pt x="4994114" y="0"/>
                        </a:cubicBezTo>
                        <a:cubicBezTo>
                          <a:pt x="5068881" y="-52655"/>
                          <a:pt x="5167775" y="106555"/>
                          <a:pt x="5190892" y="441034"/>
                        </a:cubicBezTo>
                        <a:cubicBezTo>
                          <a:pt x="5135090" y="1184710"/>
                          <a:pt x="5192787" y="1617405"/>
                          <a:pt x="5190892" y="2205171"/>
                        </a:cubicBezTo>
                        <a:cubicBezTo>
                          <a:pt x="5184803" y="2435894"/>
                          <a:pt x="5100504" y="2658367"/>
                          <a:pt x="4994113" y="2646206"/>
                        </a:cubicBezTo>
                        <a:cubicBezTo>
                          <a:pt x="4763102" y="2789597"/>
                          <a:pt x="4627280" y="2610835"/>
                          <a:pt x="4498389" y="2646206"/>
                        </a:cubicBezTo>
                        <a:cubicBezTo>
                          <a:pt x="4336578" y="2662128"/>
                          <a:pt x="4310055" y="2637721"/>
                          <a:pt x="4098611" y="2646206"/>
                        </a:cubicBezTo>
                        <a:cubicBezTo>
                          <a:pt x="3906732" y="2669586"/>
                          <a:pt x="3905701" y="2633906"/>
                          <a:pt x="3794779" y="2646206"/>
                        </a:cubicBezTo>
                        <a:cubicBezTo>
                          <a:pt x="3685378" y="2669544"/>
                          <a:pt x="3506618" y="2600575"/>
                          <a:pt x="3395001" y="2646206"/>
                        </a:cubicBezTo>
                        <a:cubicBezTo>
                          <a:pt x="3290587" y="2658553"/>
                          <a:pt x="3095020" y="2647289"/>
                          <a:pt x="2947250" y="2646206"/>
                        </a:cubicBezTo>
                        <a:cubicBezTo>
                          <a:pt x="2820494" y="2649357"/>
                          <a:pt x="2784293" y="2578885"/>
                          <a:pt x="2691392" y="2646206"/>
                        </a:cubicBezTo>
                        <a:cubicBezTo>
                          <a:pt x="2617587" y="2690191"/>
                          <a:pt x="2407266" y="2617704"/>
                          <a:pt x="2195668" y="2646205"/>
                        </a:cubicBezTo>
                        <a:cubicBezTo>
                          <a:pt x="1988773" y="2641280"/>
                          <a:pt x="1924807" y="2590355"/>
                          <a:pt x="1843863" y="2646205"/>
                        </a:cubicBezTo>
                        <a:cubicBezTo>
                          <a:pt x="1767193" y="2697653"/>
                          <a:pt x="1463754" y="2608210"/>
                          <a:pt x="1348138" y="2646205"/>
                        </a:cubicBezTo>
                        <a:cubicBezTo>
                          <a:pt x="1208445" y="2688937"/>
                          <a:pt x="1081965" y="2606490"/>
                          <a:pt x="948360" y="2646205"/>
                        </a:cubicBezTo>
                        <a:cubicBezTo>
                          <a:pt x="783608" y="2719206"/>
                          <a:pt x="662054" y="2615034"/>
                          <a:pt x="548582" y="2646205"/>
                        </a:cubicBezTo>
                        <a:cubicBezTo>
                          <a:pt x="435911" y="2713632"/>
                          <a:pt x="278354" y="2601514"/>
                          <a:pt x="196778" y="2646205"/>
                        </a:cubicBezTo>
                        <a:cubicBezTo>
                          <a:pt x="100664" y="2585370"/>
                          <a:pt x="-29665" y="2453385"/>
                          <a:pt x="0" y="2205170"/>
                        </a:cubicBezTo>
                        <a:cubicBezTo>
                          <a:pt x="-14824" y="1811900"/>
                          <a:pt x="34861" y="1740117"/>
                          <a:pt x="0" y="1376025"/>
                        </a:cubicBezTo>
                        <a:cubicBezTo>
                          <a:pt x="-49976" y="987563"/>
                          <a:pt x="-1900" y="911766"/>
                          <a:pt x="0" y="441034"/>
                        </a:cubicBezTo>
                        <a:close/>
                      </a:path>
                      <a:path w="5190892" h="2646205" stroke="0" extrusionOk="0">
                        <a:moveTo>
                          <a:pt x="0" y="441034"/>
                        </a:moveTo>
                        <a:cubicBezTo>
                          <a:pt x="26414" y="190768"/>
                          <a:pt x="111347" y="-20126"/>
                          <a:pt x="196778" y="0"/>
                        </a:cubicBezTo>
                        <a:cubicBezTo>
                          <a:pt x="282005" y="-34616"/>
                          <a:pt x="501365" y="59363"/>
                          <a:pt x="644529" y="0"/>
                        </a:cubicBezTo>
                        <a:cubicBezTo>
                          <a:pt x="809484" y="-71565"/>
                          <a:pt x="813835" y="19668"/>
                          <a:pt x="900387" y="0"/>
                        </a:cubicBezTo>
                        <a:cubicBezTo>
                          <a:pt x="974002" y="-19304"/>
                          <a:pt x="1274180" y="67516"/>
                          <a:pt x="1396112" y="0"/>
                        </a:cubicBezTo>
                        <a:cubicBezTo>
                          <a:pt x="1534886" y="-25243"/>
                          <a:pt x="1727227" y="98518"/>
                          <a:pt x="1843863" y="0"/>
                        </a:cubicBezTo>
                        <a:cubicBezTo>
                          <a:pt x="1913247" y="-80634"/>
                          <a:pt x="2183679" y="96384"/>
                          <a:pt x="2339588" y="0"/>
                        </a:cubicBezTo>
                        <a:cubicBezTo>
                          <a:pt x="2502467" y="-113841"/>
                          <a:pt x="2524808" y="86141"/>
                          <a:pt x="2691392" y="0"/>
                        </a:cubicBezTo>
                        <a:cubicBezTo>
                          <a:pt x="2819037" y="-83915"/>
                          <a:pt x="2972402" y="9415"/>
                          <a:pt x="3043197" y="0"/>
                        </a:cubicBezTo>
                        <a:cubicBezTo>
                          <a:pt x="3091473" y="-9516"/>
                          <a:pt x="3229135" y="21534"/>
                          <a:pt x="3347028" y="0"/>
                        </a:cubicBezTo>
                        <a:cubicBezTo>
                          <a:pt x="3452185" y="-45211"/>
                          <a:pt x="3549814" y="59490"/>
                          <a:pt x="3650860" y="0"/>
                        </a:cubicBezTo>
                        <a:cubicBezTo>
                          <a:pt x="3773738" y="-53053"/>
                          <a:pt x="3898600" y="38414"/>
                          <a:pt x="4002665" y="0"/>
                        </a:cubicBezTo>
                        <a:cubicBezTo>
                          <a:pt x="4155976" y="4345"/>
                          <a:pt x="4287192" y="12138"/>
                          <a:pt x="4498389" y="0"/>
                        </a:cubicBezTo>
                        <a:cubicBezTo>
                          <a:pt x="4710775" y="1706"/>
                          <a:pt x="4756962" y="7639"/>
                          <a:pt x="4994114" y="0"/>
                        </a:cubicBezTo>
                        <a:cubicBezTo>
                          <a:pt x="5087661" y="-30418"/>
                          <a:pt x="5194844" y="171004"/>
                          <a:pt x="5190892" y="441034"/>
                        </a:cubicBezTo>
                        <a:cubicBezTo>
                          <a:pt x="5112610" y="902304"/>
                          <a:pt x="5072009" y="1627528"/>
                          <a:pt x="5190892" y="2205171"/>
                        </a:cubicBezTo>
                        <a:cubicBezTo>
                          <a:pt x="5167909" y="2415110"/>
                          <a:pt x="5069032" y="2621027"/>
                          <a:pt x="4994113" y="2646206"/>
                        </a:cubicBezTo>
                        <a:cubicBezTo>
                          <a:pt x="4877962" y="2740631"/>
                          <a:pt x="4719880" y="2530447"/>
                          <a:pt x="4642309" y="2646206"/>
                        </a:cubicBezTo>
                        <a:cubicBezTo>
                          <a:pt x="4610163" y="2761475"/>
                          <a:pt x="4423096" y="2538838"/>
                          <a:pt x="4242531" y="2646206"/>
                        </a:cubicBezTo>
                        <a:cubicBezTo>
                          <a:pt x="4093225" y="2746135"/>
                          <a:pt x="4049059" y="2577677"/>
                          <a:pt x="3938699" y="2646206"/>
                        </a:cubicBezTo>
                        <a:cubicBezTo>
                          <a:pt x="3841017" y="2732220"/>
                          <a:pt x="3652103" y="2495683"/>
                          <a:pt x="3490948" y="2646206"/>
                        </a:cubicBezTo>
                        <a:cubicBezTo>
                          <a:pt x="3324586" y="2762699"/>
                          <a:pt x="3272896" y="2628078"/>
                          <a:pt x="3187117" y="2646206"/>
                        </a:cubicBezTo>
                        <a:cubicBezTo>
                          <a:pt x="3085556" y="2715239"/>
                          <a:pt x="2852376" y="2612377"/>
                          <a:pt x="2739365" y="2646206"/>
                        </a:cubicBezTo>
                        <a:cubicBezTo>
                          <a:pt x="2562018" y="2712179"/>
                          <a:pt x="2512657" y="2643817"/>
                          <a:pt x="2339587" y="2646205"/>
                        </a:cubicBezTo>
                        <a:cubicBezTo>
                          <a:pt x="2172047" y="2657327"/>
                          <a:pt x="2149100" y="2589825"/>
                          <a:pt x="2035756" y="2646205"/>
                        </a:cubicBezTo>
                        <a:cubicBezTo>
                          <a:pt x="1961398" y="2700634"/>
                          <a:pt x="1713992" y="2571761"/>
                          <a:pt x="1635978" y="2646205"/>
                        </a:cubicBezTo>
                        <a:cubicBezTo>
                          <a:pt x="1498827" y="2734339"/>
                          <a:pt x="1412892" y="2589276"/>
                          <a:pt x="1236200" y="2646205"/>
                        </a:cubicBezTo>
                        <a:cubicBezTo>
                          <a:pt x="1058920" y="2684726"/>
                          <a:pt x="876928" y="2574493"/>
                          <a:pt x="740475" y="2646205"/>
                        </a:cubicBezTo>
                        <a:cubicBezTo>
                          <a:pt x="606409" y="2715731"/>
                          <a:pt x="388757" y="2509372"/>
                          <a:pt x="196778" y="2646205"/>
                        </a:cubicBezTo>
                        <a:cubicBezTo>
                          <a:pt x="99733" y="2567075"/>
                          <a:pt x="9484" y="2462252"/>
                          <a:pt x="0" y="2205170"/>
                        </a:cubicBezTo>
                        <a:cubicBezTo>
                          <a:pt x="-33455" y="1889750"/>
                          <a:pt x="21253" y="1725485"/>
                          <a:pt x="0" y="1340744"/>
                        </a:cubicBezTo>
                        <a:cubicBezTo>
                          <a:pt x="-43854" y="921646"/>
                          <a:pt x="-33753" y="821748"/>
                          <a:pt x="0" y="441034"/>
                        </a:cubicBezTo>
                        <a:close/>
                      </a:path>
                      <a:path w="5190892" h="2646205" fill="none" stroke="0" extrusionOk="0">
                        <a:moveTo>
                          <a:pt x="0" y="441034"/>
                        </a:moveTo>
                        <a:cubicBezTo>
                          <a:pt x="12154" y="225744"/>
                          <a:pt x="110529" y="43281"/>
                          <a:pt x="196778" y="0"/>
                        </a:cubicBezTo>
                        <a:cubicBezTo>
                          <a:pt x="350757" y="-747"/>
                          <a:pt x="463735" y="75656"/>
                          <a:pt x="596556" y="0"/>
                        </a:cubicBezTo>
                        <a:cubicBezTo>
                          <a:pt x="727173" y="-110385"/>
                          <a:pt x="803255" y="14760"/>
                          <a:pt x="996334" y="0"/>
                        </a:cubicBezTo>
                        <a:cubicBezTo>
                          <a:pt x="1150001" y="-16188"/>
                          <a:pt x="1196729" y="32110"/>
                          <a:pt x="1300165" y="0"/>
                        </a:cubicBezTo>
                        <a:cubicBezTo>
                          <a:pt x="1411824" y="-33813"/>
                          <a:pt x="1597905" y="61824"/>
                          <a:pt x="1699943" y="0"/>
                        </a:cubicBezTo>
                        <a:cubicBezTo>
                          <a:pt x="1779033" y="-71837"/>
                          <a:pt x="1812510" y="10675"/>
                          <a:pt x="1955801" y="0"/>
                        </a:cubicBezTo>
                        <a:cubicBezTo>
                          <a:pt x="2048889" y="-24841"/>
                          <a:pt x="2277478" y="89926"/>
                          <a:pt x="2355579" y="0"/>
                        </a:cubicBezTo>
                        <a:cubicBezTo>
                          <a:pt x="2466421" y="-70511"/>
                          <a:pt x="2629690" y="44243"/>
                          <a:pt x="2755357" y="0"/>
                        </a:cubicBezTo>
                        <a:cubicBezTo>
                          <a:pt x="2860837" y="-32081"/>
                          <a:pt x="2969214" y="1488"/>
                          <a:pt x="3011215" y="0"/>
                        </a:cubicBezTo>
                        <a:cubicBezTo>
                          <a:pt x="3055761" y="3023"/>
                          <a:pt x="3213037" y="53434"/>
                          <a:pt x="3267073" y="0"/>
                        </a:cubicBezTo>
                        <a:cubicBezTo>
                          <a:pt x="3335044" y="-74102"/>
                          <a:pt x="3450988" y="100305"/>
                          <a:pt x="3570904" y="0"/>
                        </a:cubicBezTo>
                        <a:cubicBezTo>
                          <a:pt x="3716302" y="-62917"/>
                          <a:pt x="3763864" y="48053"/>
                          <a:pt x="3922709" y="0"/>
                        </a:cubicBezTo>
                        <a:cubicBezTo>
                          <a:pt x="4050005" y="-29654"/>
                          <a:pt x="4289237" y="115650"/>
                          <a:pt x="4418434" y="0"/>
                        </a:cubicBezTo>
                        <a:cubicBezTo>
                          <a:pt x="4503951" y="-163559"/>
                          <a:pt x="4727101" y="160450"/>
                          <a:pt x="4994114" y="0"/>
                        </a:cubicBezTo>
                        <a:cubicBezTo>
                          <a:pt x="5057831" y="-119940"/>
                          <a:pt x="5179680" y="167609"/>
                          <a:pt x="5190892" y="441034"/>
                        </a:cubicBezTo>
                        <a:cubicBezTo>
                          <a:pt x="5217172" y="1190672"/>
                          <a:pt x="5091141" y="1686405"/>
                          <a:pt x="5190892" y="2205171"/>
                        </a:cubicBezTo>
                        <a:cubicBezTo>
                          <a:pt x="5193427" y="2430052"/>
                          <a:pt x="5113001" y="2644226"/>
                          <a:pt x="4994113" y="2646206"/>
                        </a:cubicBezTo>
                        <a:cubicBezTo>
                          <a:pt x="4788632" y="2776351"/>
                          <a:pt x="4637722" y="2666252"/>
                          <a:pt x="4498389" y="2646206"/>
                        </a:cubicBezTo>
                        <a:cubicBezTo>
                          <a:pt x="4365390" y="2653246"/>
                          <a:pt x="4287860" y="2616302"/>
                          <a:pt x="4098611" y="2646206"/>
                        </a:cubicBezTo>
                        <a:cubicBezTo>
                          <a:pt x="3894691" y="2661152"/>
                          <a:pt x="3898523" y="2633321"/>
                          <a:pt x="3794779" y="2646206"/>
                        </a:cubicBezTo>
                        <a:cubicBezTo>
                          <a:pt x="3683722" y="2672088"/>
                          <a:pt x="3504570" y="2582369"/>
                          <a:pt x="3395001" y="2646206"/>
                        </a:cubicBezTo>
                        <a:cubicBezTo>
                          <a:pt x="3292668" y="2657705"/>
                          <a:pt x="3090072" y="2668000"/>
                          <a:pt x="2947250" y="2646206"/>
                        </a:cubicBezTo>
                        <a:cubicBezTo>
                          <a:pt x="2828895" y="2660740"/>
                          <a:pt x="2767701" y="2595254"/>
                          <a:pt x="2691392" y="2646206"/>
                        </a:cubicBezTo>
                        <a:cubicBezTo>
                          <a:pt x="2604760" y="2687876"/>
                          <a:pt x="2395272" y="2627627"/>
                          <a:pt x="2195668" y="2646205"/>
                        </a:cubicBezTo>
                        <a:cubicBezTo>
                          <a:pt x="2001059" y="2641122"/>
                          <a:pt x="1908161" y="2601168"/>
                          <a:pt x="1843863" y="2646205"/>
                        </a:cubicBezTo>
                        <a:cubicBezTo>
                          <a:pt x="1731711" y="2687625"/>
                          <a:pt x="1472089" y="2583732"/>
                          <a:pt x="1348138" y="2646205"/>
                        </a:cubicBezTo>
                        <a:cubicBezTo>
                          <a:pt x="1222587" y="2738858"/>
                          <a:pt x="1100139" y="2614379"/>
                          <a:pt x="948360" y="2646205"/>
                        </a:cubicBezTo>
                        <a:cubicBezTo>
                          <a:pt x="803215" y="2694073"/>
                          <a:pt x="660028" y="2595804"/>
                          <a:pt x="548582" y="2646205"/>
                        </a:cubicBezTo>
                        <a:cubicBezTo>
                          <a:pt x="434553" y="2713799"/>
                          <a:pt x="273141" y="2583173"/>
                          <a:pt x="196778" y="2646205"/>
                        </a:cubicBezTo>
                        <a:cubicBezTo>
                          <a:pt x="62804" y="2572738"/>
                          <a:pt x="31096" y="2443888"/>
                          <a:pt x="0" y="2205170"/>
                        </a:cubicBezTo>
                        <a:cubicBezTo>
                          <a:pt x="-9249" y="1798553"/>
                          <a:pt x="48830" y="1729891"/>
                          <a:pt x="0" y="1376025"/>
                        </a:cubicBezTo>
                        <a:cubicBezTo>
                          <a:pt x="-62795" y="1014046"/>
                          <a:pt x="-5307" y="882497"/>
                          <a:pt x="0" y="441034"/>
                        </a:cubicBezTo>
                        <a:close/>
                      </a:path>
                    </a:pathLst>
                  </a:custGeom>
                  <ask:type>
                    <ask:lineSketchNone/>
                  </ask:type>
                </ask:lineSketchStyleProps>
              </a:ext>
            </a:extLst>
          </a:ln>
          <a:effectLst/>
        </p:spPr>
        <p:txBody>
          <a:bodyPr rtlCol="0" anchor="ctr"/>
          <a:lstStyle/>
          <a:p>
            <a:pPr lvl="0" algn="just">
              <a:defRPr/>
            </a:pPr>
            <a:r>
              <a:rPr lang="vi-VN" sz="3600" b="1" kern="0" dirty="0">
                <a:solidFill>
                  <a:srgbClr val="FF0000"/>
                </a:solidFill>
                <a:latin typeface="Calibri" panose="020F0502020204030204" pitchFamily="34" charset="0"/>
                <a:ea typeface="微软雅黑"/>
                <a:cs typeface="Calibri" panose="020F0502020204030204" pitchFamily="34" charset="0"/>
              </a:rPr>
              <a:t>Đây là biểu hiện của xâm hại tinh thần và xâm hại thể chất vì đã làm bạn tổn thương về tâm lí, chịu đau đớn</a:t>
            </a:r>
            <a:r>
              <a:rPr lang="en-US" sz="3600" b="1" kern="0" dirty="0">
                <a:solidFill>
                  <a:srgbClr val="FF0000"/>
                </a:solidFill>
                <a:latin typeface="Calibri" panose="020F0502020204030204" pitchFamily="34" charset="0"/>
                <a:ea typeface="微软雅黑"/>
                <a:cs typeface="Calibri" panose="020F0502020204030204" pitchFamily="34" charset="0"/>
              </a:rPr>
              <a:t> </a:t>
            </a:r>
            <a:r>
              <a:rPr lang="vi-VN" sz="3600" b="1" kern="0" dirty="0">
                <a:solidFill>
                  <a:srgbClr val="FF0000"/>
                </a:solidFill>
                <a:latin typeface="Calibri" panose="020F0502020204030204" pitchFamily="34" charset="0"/>
                <a:ea typeface="微软雅黑"/>
                <a:cs typeface="Calibri" panose="020F0502020204030204" pitchFamily="34" charset="0"/>
              </a:rPr>
              <a:t>về cơ thể,....</a:t>
            </a:r>
          </a:p>
        </p:txBody>
      </p:sp>
      <p:pic>
        <p:nvPicPr>
          <p:cNvPr id="6" name="Picture 5">
            <a:extLst>
              <a:ext uri="{FF2B5EF4-FFF2-40B4-BE49-F238E27FC236}">
                <a16:creationId xmlns:a16="http://schemas.microsoft.com/office/drawing/2014/main" id="{9AE374FE-AAA7-A7CA-34A4-5D4BBDBB5080}"/>
              </a:ext>
            </a:extLst>
          </p:cNvPr>
          <p:cNvPicPr>
            <a:picLocks noChangeAspect="1"/>
          </p:cNvPicPr>
          <p:nvPr/>
        </p:nvPicPr>
        <p:blipFill>
          <a:blip r:embed="rId5"/>
          <a:stretch>
            <a:fillRect/>
          </a:stretch>
        </p:blipFill>
        <p:spPr>
          <a:xfrm>
            <a:off x="690562" y="2488882"/>
            <a:ext cx="3800475" cy="1819275"/>
          </a:xfrm>
          <a:prstGeom prst="rect">
            <a:avLst/>
          </a:prstGeom>
        </p:spPr>
      </p:pic>
    </p:spTree>
    <p:extLst>
      <p:ext uri="{BB962C8B-B14F-4D97-AF65-F5344CB8AC3E}">
        <p14:creationId xmlns:p14="http://schemas.microsoft.com/office/powerpoint/2010/main" val="240333786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8" descr="A yellow wood floor with blue sky and clouds&#10;&#10;Description automatically generated">
            <a:extLst>
              <a:ext uri="{FF2B5EF4-FFF2-40B4-BE49-F238E27FC236}">
                <a16:creationId xmlns:a16="http://schemas.microsoft.com/office/drawing/2014/main" id="{D9F2F6B7-7A7A-1F8C-3EC0-7F8E76838408}"/>
              </a:ext>
            </a:extLst>
          </p:cNvPr>
          <p:cNvPicPr>
            <a:picLocks noChangeAspect="1"/>
          </p:cNvPicPr>
          <p:nvPr/>
        </p:nvPicPr>
        <p:blipFill>
          <a:blip r:embed="rId3">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2" name="Rectangle: Rounded Corners 1">
            <a:extLst>
              <a:ext uri="{FF2B5EF4-FFF2-40B4-BE49-F238E27FC236}">
                <a16:creationId xmlns:a16="http://schemas.microsoft.com/office/drawing/2014/main" id="{97728F7B-D49A-A03A-7871-EA5C3C093605}"/>
              </a:ext>
            </a:extLst>
          </p:cNvPr>
          <p:cNvSpPr/>
          <p:nvPr/>
        </p:nvSpPr>
        <p:spPr>
          <a:xfrm>
            <a:off x="447040" y="355600"/>
            <a:ext cx="11155680" cy="622808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12B55"/>
              </a:solidFill>
              <a:effectLst/>
              <a:uLnTx/>
              <a:uFillTx/>
              <a:latin typeface="Arial"/>
              <a:ea typeface="+mn-ea"/>
              <a:cs typeface="+mn-cs"/>
            </a:endParaRPr>
          </a:p>
        </p:txBody>
      </p:sp>
      <p:pic>
        <p:nvPicPr>
          <p:cNvPr id="7" name="Picture 6">
            <a:extLst>
              <a:ext uri="{FF2B5EF4-FFF2-40B4-BE49-F238E27FC236}">
                <a16:creationId xmlns:a16="http://schemas.microsoft.com/office/drawing/2014/main" id="{2DFEE4A8-2F61-3DC5-3C4D-B53793AB4118}"/>
              </a:ext>
            </a:extLst>
          </p:cNvPr>
          <p:cNvPicPr>
            <a:picLocks noChangeAspect="1"/>
          </p:cNvPicPr>
          <p:nvPr/>
        </p:nvPicPr>
        <p:blipFill>
          <a:blip r:embed="rId4"/>
          <a:stretch>
            <a:fillRect/>
          </a:stretch>
        </p:blipFill>
        <p:spPr>
          <a:xfrm>
            <a:off x="3210560" y="454949"/>
            <a:ext cx="6390640" cy="860275"/>
          </a:xfrm>
          <a:prstGeom prst="rect">
            <a:avLst/>
          </a:prstGeom>
        </p:spPr>
      </p:pic>
      <p:sp>
        <p:nvSpPr>
          <p:cNvPr id="10" name="Flowchart: Alternate Process 4">
            <a:extLst>
              <a:ext uri="{FF2B5EF4-FFF2-40B4-BE49-F238E27FC236}">
                <a16:creationId xmlns:a16="http://schemas.microsoft.com/office/drawing/2014/main" id="{40C46CA4-9E24-1456-0043-E012F1F97AD9}"/>
              </a:ext>
            </a:extLst>
          </p:cNvPr>
          <p:cNvSpPr/>
          <p:nvPr/>
        </p:nvSpPr>
        <p:spPr>
          <a:xfrm>
            <a:off x="5029200" y="1950720"/>
            <a:ext cx="5842000" cy="2885440"/>
          </a:xfrm>
          <a:prstGeom prst="roundRect">
            <a:avLst/>
          </a:prstGeom>
          <a:solidFill>
            <a:sysClr val="window" lastClr="FFFFFF"/>
          </a:solidFill>
          <a:ln w="76200" cap="flat" cmpd="sng" algn="ctr">
            <a:solidFill>
              <a:srgbClr val="FFC000"/>
            </a:solidFill>
            <a:prstDash val="sysDot"/>
            <a:miter lim="800000"/>
            <a:extLst>
              <a:ext uri="{C807C97D-BFC1-408E-A445-0C87EB9F89A2}">
                <ask:lineSketchStyleProps xmlns:ask="http://schemas.microsoft.com/office/drawing/2018/sketchyshapes" sd="1487734217">
                  <a:custGeom>
                    <a:avLst/>
                    <a:gdLst>
                      <a:gd name="connsiteX0" fmla="*/ 0 w 5190892"/>
                      <a:gd name="connsiteY0" fmla="*/ 441034 h 2646205"/>
                      <a:gd name="connsiteX1" fmla="*/ 196778 w 5190892"/>
                      <a:gd name="connsiteY1" fmla="*/ 0 h 2646205"/>
                      <a:gd name="connsiteX2" fmla="*/ 596556 w 5190892"/>
                      <a:gd name="connsiteY2" fmla="*/ 0 h 2646205"/>
                      <a:gd name="connsiteX3" fmla="*/ 996334 w 5190892"/>
                      <a:gd name="connsiteY3" fmla="*/ 0 h 2646205"/>
                      <a:gd name="connsiteX4" fmla="*/ 1300165 w 5190892"/>
                      <a:gd name="connsiteY4" fmla="*/ 0 h 2646205"/>
                      <a:gd name="connsiteX5" fmla="*/ 1699943 w 5190892"/>
                      <a:gd name="connsiteY5" fmla="*/ 0 h 2646205"/>
                      <a:gd name="connsiteX6" fmla="*/ 1955801 w 5190892"/>
                      <a:gd name="connsiteY6" fmla="*/ 0 h 2646205"/>
                      <a:gd name="connsiteX7" fmla="*/ 2355579 w 5190892"/>
                      <a:gd name="connsiteY7" fmla="*/ 0 h 2646205"/>
                      <a:gd name="connsiteX8" fmla="*/ 2755357 w 5190892"/>
                      <a:gd name="connsiteY8" fmla="*/ 0 h 2646205"/>
                      <a:gd name="connsiteX9" fmla="*/ 3011215 w 5190892"/>
                      <a:gd name="connsiteY9" fmla="*/ 0 h 2646205"/>
                      <a:gd name="connsiteX10" fmla="*/ 3267073 w 5190892"/>
                      <a:gd name="connsiteY10" fmla="*/ 0 h 2646205"/>
                      <a:gd name="connsiteX11" fmla="*/ 3570904 w 5190892"/>
                      <a:gd name="connsiteY11" fmla="*/ 0 h 2646205"/>
                      <a:gd name="connsiteX12" fmla="*/ 3922709 w 5190892"/>
                      <a:gd name="connsiteY12" fmla="*/ 0 h 2646205"/>
                      <a:gd name="connsiteX13" fmla="*/ 4418434 w 5190892"/>
                      <a:gd name="connsiteY13" fmla="*/ 0 h 2646205"/>
                      <a:gd name="connsiteX14" fmla="*/ 4994114 w 5190892"/>
                      <a:gd name="connsiteY14" fmla="*/ 0 h 2646205"/>
                      <a:gd name="connsiteX15" fmla="*/ 5190892 w 5190892"/>
                      <a:gd name="connsiteY15" fmla="*/ 441034 h 2646205"/>
                      <a:gd name="connsiteX16" fmla="*/ 5190892 w 5190892"/>
                      <a:gd name="connsiteY16" fmla="*/ 2205171 h 2646205"/>
                      <a:gd name="connsiteX17" fmla="*/ 4994113 w 5190892"/>
                      <a:gd name="connsiteY17" fmla="*/ 2646206 h 2646205"/>
                      <a:gd name="connsiteX18" fmla="*/ 4498389 w 5190892"/>
                      <a:gd name="connsiteY18" fmla="*/ 2646206 h 2646205"/>
                      <a:gd name="connsiteX19" fmla="*/ 4098611 w 5190892"/>
                      <a:gd name="connsiteY19" fmla="*/ 2646206 h 2646205"/>
                      <a:gd name="connsiteX20" fmla="*/ 3794779 w 5190892"/>
                      <a:gd name="connsiteY20" fmla="*/ 2646206 h 2646205"/>
                      <a:gd name="connsiteX21" fmla="*/ 3395001 w 5190892"/>
                      <a:gd name="connsiteY21" fmla="*/ 2646206 h 2646205"/>
                      <a:gd name="connsiteX22" fmla="*/ 2947250 w 5190892"/>
                      <a:gd name="connsiteY22" fmla="*/ 2646206 h 2646205"/>
                      <a:gd name="connsiteX23" fmla="*/ 2691392 w 5190892"/>
                      <a:gd name="connsiteY23" fmla="*/ 2646206 h 2646205"/>
                      <a:gd name="connsiteX24" fmla="*/ 2195668 w 5190892"/>
                      <a:gd name="connsiteY24" fmla="*/ 2646205 h 2646205"/>
                      <a:gd name="connsiteX25" fmla="*/ 1843863 w 5190892"/>
                      <a:gd name="connsiteY25" fmla="*/ 2646205 h 2646205"/>
                      <a:gd name="connsiteX26" fmla="*/ 1348138 w 5190892"/>
                      <a:gd name="connsiteY26" fmla="*/ 2646205 h 2646205"/>
                      <a:gd name="connsiteX27" fmla="*/ 948360 w 5190892"/>
                      <a:gd name="connsiteY27" fmla="*/ 2646205 h 2646205"/>
                      <a:gd name="connsiteX28" fmla="*/ 548582 w 5190892"/>
                      <a:gd name="connsiteY28" fmla="*/ 2646205 h 2646205"/>
                      <a:gd name="connsiteX29" fmla="*/ 196778 w 5190892"/>
                      <a:gd name="connsiteY29" fmla="*/ 2646205 h 2646205"/>
                      <a:gd name="connsiteX30" fmla="*/ 0 w 5190892"/>
                      <a:gd name="connsiteY30" fmla="*/ 2205170 h 2646205"/>
                      <a:gd name="connsiteX31" fmla="*/ 0 w 5190892"/>
                      <a:gd name="connsiteY31" fmla="*/ 1376025 h 2646205"/>
                      <a:gd name="connsiteX32" fmla="*/ 0 w 5190892"/>
                      <a:gd name="connsiteY32" fmla="*/ 441034 h 2646205"/>
                      <a:gd name="connsiteX0" fmla="*/ 0 w 5190892"/>
                      <a:gd name="connsiteY0" fmla="*/ 441034 h 2646205"/>
                      <a:gd name="connsiteX1" fmla="*/ 196778 w 5190892"/>
                      <a:gd name="connsiteY1" fmla="*/ 0 h 2646205"/>
                      <a:gd name="connsiteX2" fmla="*/ 644529 w 5190892"/>
                      <a:gd name="connsiteY2" fmla="*/ 0 h 2646205"/>
                      <a:gd name="connsiteX3" fmla="*/ 900387 w 5190892"/>
                      <a:gd name="connsiteY3" fmla="*/ 0 h 2646205"/>
                      <a:gd name="connsiteX4" fmla="*/ 1396112 w 5190892"/>
                      <a:gd name="connsiteY4" fmla="*/ 0 h 2646205"/>
                      <a:gd name="connsiteX5" fmla="*/ 1843863 w 5190892"/>
                      <a:gd name="connsiteY5" fmla="*/ 0 h 2646205"/>
                      <a:gd name="connsiteX6" fmla="*/ 2339588 w 5190892"/>
                      <a:gd name="connsiteY6" fmla="*/ 0 h 2646205"/>
                      <a:gd name="connsiteX7" fmla="*/ 2691392 w 5190892"/>
                      <a:gd name="connsiteY7" fmla="*/ 0 h 2646205"/>
                      <a:gd name="connsiteX8" fmla="*/ 3043197 w 5190892"/>
                      <a:gd name="connsiteY8" fmla="*/ 0 h 2646205"/>
                      <a:gd name="connsiteX9" fmla="*/ 3347028 w 5190892"/>
                      <a:gd name="connsiteY9" fmla="*/ 0 h 2646205"/>
                      <a:gd name="connsiteX10" fmla="*/ 3650860 w 5190892"/>
                      <a:gd name="connsiteY10" fmla="*/ 0 h 2646205"/>
                      <a:gd name="connsiteX11" fmla="*/ 4002665 w 5190892"/>
                      <a:gd name="connsiteY11" fmla="*/ 0 h 2646205"/>
                      <a:gd name="connsiteX12" fmla="*/ 4498389 w 5190892"/>
                      <a:gd name="connsiteY12" fmla="*/ 0 h 2646205"/>
                      <a:gd name="connsiteX13" fmla="*/ 4994114 w 5190892"/>
                      <a:gd name="connsiteY13" fmla="*/ 0 h 2646205"/>
                      <a:gd name="connsiteX14" fmla="*/ 5190892 w 5190892"/>
                      <a:gd name="connsiteY14" fmla="*/ 441034 h 2646205"/>
                      <a:gd name="connsiteX15" fmla="*/ 5190892 w 5190892"/>
                      <a:gd name="connsiteY15" fmla="*/ 2205171 h 2646205"/>
                      <a:gd name="connsiteX16" fmla="*/ 4994113 w 5190892"/>
                      <a:gd name="connsiteY16" fmla="*/ 2646206 h 2646205"/>
                      <a:gd name="connsiteX17" fmla="*/ 4642309 w 5190892"/>
                      <a:gd name="connsiteY17" fmla="*/ 2646206 h 2646205"/>
                      <a:gd name="connsiteX18" fmla="*/ 4242531 w 5190892"/>
                      <a:gd name="connsiteY18" fmla="*/ 2646206 h 2646205"/>
                      <a:gd name="connsiteX19" fmla="*/ 3938699 w 5190892"/>
                      <a:gd name="connsiteY19" fmla="*/ 2646206 h 2646205"/>
                      <a:gd name="connsiteX20" fmla="*/ 3490948 w 5190892"/>
                      <a:gd name="connsiteY20" fmla="*/ 2646206 h 2646205"/>
                      <a:gd name="connsiteX21" fmla="*/ 3187117 w 5190892"/>
                      <a:gd name="connsiteY21" fmla="*/ 2646206 h 2646205"/>
                      <a:gd name="connsiteX22" fmla="*/ 2739365 w 5190892"/>
                      <a:gd name="connsiteY22" fmla="*/ 2646206 h 2646205"/>
                      <a:gd name="connsiteX23" fmla="*/ 2339587 w 5190892"/>
                      <a:gd name="connsiteY23" fmla="*/ 2646205 h 2646205"/>
                      <a:gd name="connsiteX24" fmla="*/ 2035756 w 5190892"/>
                      <a:gd name="connsiteY24" fmla="*/ 2646205 h 2646205"/>
                      <a:gd name="connsiteX25" fmla="*/ 1635978 w 5190892"/>
                      <a:gd name="connsiteY25" fmla="*/ 2646205 h 2646205"/>
                      <a:gd name="connsiteX26" fmla="*/ 1236200 w 5190892"/>
                      <a:gd name="connsiteY26" fmla="*/ 2646205 h 2646205"/>
                      <a:gd name="connsiteX27" fmla="*/ 740475 w 5190892"/>
                      <a:gd name="connsiteY27" fmla="*/ 2646205 h 2646205"/>
                      <a:gd name="connsiteX28" fmla="*/ 196778 w 5190892"/>
                      <a:gd name="connsiteY28" fmla="*/ 2646205 h 2646205"/>
                      <a:gd name="connsiteX29" fmla="*/ 0 w 5190892"/>
                      <a:gd name="connsiteY29" fmla="*/ 2205170 h 2646205"/>
                      <a:gd name="connsiteX30" fmla="*/ 0 w 5190892"/>
                      <a:gd name="connsiteY30" fmla="*/ 1340744 h 2646205"/>
                      <a:gd name="connsiteX31" fmla="*/ 0 w 5190892"/>
                      <a:gd name="connsiteY31" fmla="*/ 441034 h 2646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190892" h="2646205" fill="none" extrusionOk="0">
                        <a:moveTo>
                          <a:pt x="0" y="441034"/>
                        </a:moveTo>
                        <a:cubicBezTo>
                          <a:pt x="4693" y="245763"/>
                          <a:pt x="46031" y="56921"/>
                          <a:pt x="196778" y="0"/>
                        </a:cubicBezTo>
                        <a:cubicBezTo>
                          <a:pt x="354275" y="-23152"/>
                          <a:pt x="478482" y="73543"/>
                          <a:pt x="596556" y="0"/>
                        </a:cubicBezTo>
                        <a:cubicBezTo>
                          <a:pt x="729545" y="-69980"/>
                          <a:pt x="817027" y="6136"/>
                          <a:pt x="996334" y="0"/>
                        </a:cubicBezTo>
                        <a:cubicBezTo>
                          <a:pt x="1144333" y="-25139"/>
                          <a:pt x="1190208" y="36351"/>
                          <a:pt x="1300165" y="0"/>
                        </a:cubicBezTo>
                        <a:cubicBezTo>
                          <a:pt x="1411364" y="-44985"/>
                          <a:pt x="1620317" y="93938"/>
                          <a:pt x="1699943" y="0"/>
                        </a:cubicBezTo>
                        <a:cubicBezTo>
                          <a:pt x="1786736" y="-91105"/>
                          <a:pt x="1827772" y="29469"/>
                          <a:pt x="1955801" y="0"/>
                        </a:cubicBezTo>
                        <a:cubicBezTo>
                          <a:pt x="2086545" y="-44927"/>
                          <a:pt x="2238884" y="67353"/>
                          <a:pt x="2355579" y="0"/>
                        </a:cubicBezTo>
                        <a:cubicBezTo>
                          <a:pt x="2463703" y="-73977"/>
                          <a:pt x="2641360" y="30172"/>
                          <a:pt x="2755357" y="0"/>
                        </a:cubicBezTo>
                        <a:cubicBezTo>
                          <a:pt x="2868903" y="-28454"/>
                          <a:pt x="2957433" y="-10789"/>
                          <a:pt x="3011215" y="0"/>
                        </a:cubicBezTo>
                        <a:cubicBezTo>
                          <a:pt x="3053904" y="-6931"/>
                          <a:pt x="3211135" y="43975"/>
                          <a:pt x="3267073" y="0"/>
                        </a:cubicBezTo>
                        <a:cubicBezTo>
                          <a:pt x="3317124" y="-37666"/>
                          <a:pt x="3412476" y="69578"/>
                          <a:pt x="3570904" y="0"/>
                        </a:cubicBezTo>
                        <a:cubicBezTo>
                          <a:pt x="3687811" y="-77697"/>
                          <a:pt x="3767746" y="22637"/>
                          <a:pt x="3922709" y="0"/>
                        </a:cubicBezTo>
                        <a:cubicBezTo>
                          <a:pt x="4081155" y="-73983"/>
                          <a:pt x="4265801" y="112184"/>
                          <a:pt x="4418434" y="0"/>
                        </a:cubicBezTo>
                        <a:cubicBezTo>
                          <a:pt x="4582596" y="-153354"/>
                          <a:pt x="4818207" y="158695"/>
                          <a:pt x="4994114" y="0"/>
                        </a:cubicBezTo>
                        <a:cubicBezTo>
                          <a:pt x="5068881" y="-52655"/>
                          <a:pt x="5167775" y="106555"/>
                          <a:pt x="5190892" y="441034"/>
                        </a:cubicBezTo>
                        <a:cubicBezTo>
                          <a:pt x="5135090" y="1184710"/>
                          <a:pt x="5192787" y="1617405"/>
                          <a:pt x="5190892" y="2205171"/>
                        </a:cubicBezTo>
                        <a:cubicBezTo>
                          <a:pt x="5184803" y="2435894"/>
                          <a:pt x="5100504" y="2658367"/>
                          <a:pt x="4994113" y="2646206"/>
                        </a:cubicBezTo>
                        <a:cubicBezTo>
                          <a:pt x="4763102" y="2789597"/>
                          <a:pt x="4627280" y="2610835"/>
                          <a:pt x="4498389" y="2646206"/>
                        </a:cubicBezTo>
                        <a:cubicBezTo>
                          <a:pt x="4336578" y="2662128"/>
                          <a:pt x="4310055" y="2637721"/>
                          <a:pt x="4098611" y="2646206"/>
                        </a:cubicBezTo>
                        <a:cubicBezTo>
                          <a:pt x="3906732" y="2669586"/>
                          <a:pt x="3905701" y="2633906"/>
                          <a:pt x="3794779" y="2646206"/>
                        </a:cubicBezTo>
                        <a:cubicBezTo>
                          <a:pt x="3685378" y="2669544"/>
                          <a:pt x="3506618" y="2600575"/>
                          <a:pt x="3395001" y="2646206"/>
                        </a:cubicBezTo>
                        <a:cubicBezTo>
                          <a:pt x="3290587" y="2658553"/>
                          <a:pt x="3095020" y="2647289"/>
                          <a:pt x="2947250" y="2646206"/>
                        </a:cubicBezTo>
                        <a:cubicBezTo>
                          <a:pt x="2820494" y="2649357"/>
                          <a:pt x="2784293" y="2578885"/>
                          <a:pt x="2691392" y="2646206"/>
                        </a:cubicBezTo>
                        <a:cubicBezTo>
                          <a:pt x="2617587" y="2690191"/>
                          <a:pt x="2407266" y="2617704"/>
                          <a:pt x="2195668" y="2646205"/>
                        </a:cubicBezTo>
                        <a:cubicBezTo>
                          <a:pt x="1988773" y="2641280"/>
                          <a:pt x="1924807" y="2590355"/>
                          <a:pt x="1843863" y="2646205"/>
                        </a:cubicBezTo>
                        <a:cubicBezTo>
                          <a:pt x="1767193" y="2697653"/>
                          <a:pt x="1463754" y="2608210"/>
                          <a:pt x="1348138" y="2646205"/>
                        </a:cubicBezTo>
                        <a:cubicBezTo>
                          <a:pt x="1208445" y="2688937"/>
                          <a:pt x="1081965" y="2606490"/>
                          <a:pt x="948360" y="2646205"/>
                        </a:cubicBezTo>
                        <a:cubicBezTo>
                          <a:pt x="783608" y="2719206"/>
                          <a:pt x="662054" y="2615034"/>
                          <a:pt x="548582" y="2646205"/>
                        </a:cubicBezTo>
                        <a:cubicBezTo>
                          <a:pt x="435911" y="2713632"/>
                          <a:pt x="278354" y="2601514"/>
                          <a:pt x="196778" y="2646205"/>
                        </a:cubicBezTo>
                        <a:cubicBezTo>
                          <a:pt x="100664" y="2585370"/>
                          <a:pt x="-29665" y="2453385"/>
                          <a:pt x="0" y="2205170"/>
                        </a:cubicBezTo>
                        <a:cubicBezTo>
                          <a:pt x="-14824" y="1811900"/>
                          <a:pt x="34861" y="1740117"/>
                          <a:pt x="0" y="1376025"/>
                        </a:cubicBezTo>
                        <a:cubicBezTo>
                          <a:pt x="-49976" y="987563"/>
                          <a:pt x="-1900" y="911766"/>
                          <a:pt x="0" y="441034"/>
                        </a:cubicBezTo>
                        <a:close/>
                      </a:path>
                      <a:path w="5190892" h="2646205" stroke="0" extrusionOk="0">
                        <a:moveTo>
                          <a:pt x="0" y="441034"/>
                        </a:moveTo>
                        <a:cubicBezTo>
                          <a:pt x="26414" y="190768"/>
                          <a:pt x="111347" y="-20126"/>
                          <a:pt x="196778" y="0"/>
                        </a:cubicBezTo>
                        <a:cubicBezTo>
                          <a:pt x="282005" y="-34616"/>
                          <a:pt x="501365" y="59363"/>
                          <a:pt x="644529" y="0"/>
                        </a:cubicBezTo>
                        <a:cubicBezTo>
                          <a:pt x="809484" y="-71565"/>
                          <a:pt x="813835" y="19668"/>
                          <a:pt x="900387" y="0"/>
                        </a:cubicBezTo>
                        <a:cubicBezTo>
                          <a:pt x="974002" y="-19304"/>
                          <a:pt x="1274180" y="67516"/>
                          <a:pt x="1396112" y="0"/>
                        </a:cubicBezTo>
                        <a:cubicBezTo>
                          <a:pt x="1534886" y="-25243"/>
                          <a:pt x="1727227" y="98518"/>
                          <a:pt x="1843863" y="0"/>
                        </a:cubicBezTo>
                        <a:cubicBezTo>
                          <a:pt x="1913247" y="-80634"/>
                          <a:pt x="2183679" y="96384"/>
                          <a:pt x="2339588" y="0"/>
                        </a:cubicBezTo>
                        <a:cubicBezTo>
                          <a:pt x="2502467" y="-113841"/>
                          <a:pt x="2524808" y="86141"/>
                          <a:pt x="2691392" y="0"/>
                        </a:cubicBezTo>
                        <a:cubicBezTo>
                          <a:pt x="2819037" y="-83915"/>
                          <a:pt x="2972402" y="9415"/>
                          <a:pt x="3043197" y="0"/>
                        </a:cubicBezTo>
                        <a:cubicBezTo>
                          <a:pt x="3091473" y="-9516"/>
                          <a:pt x="3229135" y="21534"/>
                          <a:pt x="3347028" y="0"/>
                        </a:cubicBezTo>
                        <a:cubicBezTo>
                          <a:pt x="3452185" y="-45211"/>
                          <a:pt x="3549814" y="59490"/>
                          <a:pt x="3650860" y="0"/>
                        </a:cubicBezTo>
                        <a:cubicBezTo>
                          <a:pt x="3773738" y="-53053"/>
                          <a:pt x="3898600" y="38414"/>
                          <a:pt x="4002665" y="0"/>
                        </a:cubicBezTo>
                        <a:cubicBezTo>
                          <a:pt x="4155976" y="4345"/>
                          <a:pt x="4287192" y="12138"/>
                          <a:pt x="4498389" y="0"/>
                        </a:cubicBezTo>
                        <a:cubicBezTo>
                          <a:pt x="4710775" y="1706"/>
                          <a:pt x="4756962" y="7639"/>
                          <a:pt x="4994114" y="0"/>
                        </a:cubicBezTo>
                        <a:cubicBezTo>
                          <a:pt x="5087661" y="-30418"/>
                          <a:pt x="5194844" y="171004"/>
                          <a:pt x="5190892" y="441034"/>
                        </a:cubicBezTo>
                        <a:cubicBezTo>
                          <a:pt x="5112610" y="902304"/>
                          <a:pt x="5072009" y="1627528"/>
                          <a:pt x="5190892" y="2205171"/>
                        </a:cubicBezTo>
                        <a:cubicBezTo>
                          <a:pt x="5167909" y="2415110"/>
                          <a:pt x="5069032" y="2621027"/>
                          <a:pt x="4994113" y="2646206"/>
                        </a:cubicBezTo>
                        <a:cubicBezTo>
                          <a:pt x="4877962" y="2740631"/>
                          <a:pt x="4719880" y="2530447"/>
                          <a:pt x="4642309" y="2646206"/>
                        </a:cubicBezTo>
                        <a:cubicBezTo>
                          <a:pt x="4610163" y="2761475"/>
                          <a:pt x="4423096" y="2538838"/>
                          <a:pt x="4242531" y="2646206"/>
                        </a:cubicBezTo>
                        <a:cubicBezTo>
                          <a:pt x="4093225" y="2746135"/>
                          <a:pt x="4049059" y="2577677"/>
                          <a:pt x="3938699" y="2646206"/>
                        </a:cubicBezTo>
                        <a:cubicBezTo>
                          <a:pt x="3841017" y="2732220"/>
                          <a:pt x="3652103" y="2495683"/>
                          <a:pt x="3490948" y="2646206"/>
                        </a:cubicBezTo>
                        <a:cubicBezTo>
                          <a:pt x="3324586" y="2762699"/>
                          <a:pt x="3272896" y="2628078"/>
                          <a:pt x="3187117" y="2646206"/>
                        </a:cubicBezTo>
                        <a:cubicBezTo>
                          <a:pt x="3085556" y="2715239"/>
                          <a:pt x="2852376" y="2612377"/>
                          <a:pt x="2739365" y="2646206"/>
                        </a:cubicBezTo>
                        <a:cubicBezTo>
                          <a:pt x="2562018" y="2712179"/>
                          <a:pt x="2512657" y="2643817"/>
                          <a:pt x="2339587" y="2646205"/>
                        </a:cubicBezTo>
                        <a:cubicBezTo>
                          <a:pt x="2172047" y="2657327"/>
                          <a:pt x="2149100" y="2589825"/>
                          <a:pt x="2035756" y="2646205"/>
                        </a:cubicBezTo>
                        <a:cubicBezTo>
                          <a:pt x="1961398" y="2700634"/>
                          <a:pt x="1713992" y="2571761"/>
                          <a:pt x="1635978" y="2646205"/>
                        </a:cubicBezTo>
                        <a:cubicBezTo>
                          <a:pt x="1498827" y="2734339"/>
                          <a:pt x="1412892" y="2589276"/>
                          <a:pt x="1236200" y="2646205"/>
                        </a:cubicBezTo>
                        <a:cubicBezTo>
                          <a:pt x="1058920" y="2684726"/>
                          <a:pt x="876928" y="2574493"/>
                          <a:pt x="740475" y="2646205"/>
                        </a:cubicBezTo>
                        <a:cubicBezTo>
                          <a:pt x="606409" y="2715731"/>
                          <a:pt x="388757" y="2509372"/>
                          <a:pt x="196778" y="2646205"/>
                        </a:cubicBezTo>
                        <a:cubicBezTo>
                          <a:pt x="99733" y="2567075"/>
                          <a:pt x="9484" y="2462252"/>
                          <a:pt x="0" y="2205170"/>
                        </a:cubicBezTo>
                        <a:cubicBezTo>
                          <a:pt x="-33455" y="1889750"/>
                          <a:pt x="21253" y="1725485"/>
                          <a:pt x="0" y="1340744"/>
                        </a:cubicBezTo>
                        <a:cubicBezTo>
                          <a:pt x="-43854" y="921646"/>
                          <a:pt x="-33753" y="821748"/>
                          <a:pt x="0" y="441034"/>
                        </a:cubicBezTo>
                        <a:close/>
                      </a:path>
                      <a:path w="5190892" h="2646205" fill="none" stroke="0" extrusionOk="0">
                        <a:moveTo>
                          <a:pt x="0" y="441034"/>
                        </a:moveTo>
                        <a:cubicBezTo>
                          <a:pt x="12154" y="225744"/>
                          <a:pt x="110529" y="43281"/>
                          <a:pt x="196778" y="0"/>
                        </a:cubicBezTo>
                        <a:cubicBezTo>
                          <a:pt x="350757" y="-747"/>
                          <a:pt x="463735" y="75656"/>
                          <a:pt x="596556" y="0"/>
                        </a:cubicBezTo>
                        <a:cubicBezTo>
                          <a:pt x="727173" y="-110385"/>
                          <a:pt x="803255" y="14760"/>
                          <a:pt x="996334" y="0"/>
                        </a:cubicBezTo>
                        <a:cubicBezTo>
                          <a:pt x="1150001" y="-16188"/>
                          <a:pt x="1196729" y="32110"/>
                          <a:pt x="1300165" y="0"/>
                        </a:cubicBezTo>
                        <a:cubicBezTo>
                          <a:pt x="1411824" y="-33813"/>
                          <a:pt x="1597905" y="61824"/>
                          <a:pt x="1699943" y="0"/>
                        </a:cubicBezTo>
                        <a:cubicBezTo>
                          <a:pt x="1779033" y="-71837"/>
                          <a:pt x="1812510" y="10675"/>
                          <a:pt x="1955801" y="0"/>
                        </a:cubicBezTo>
                        <a:cubicBezTo>
                          <a:pt x="2048889" y="-24841"/>
                          <a:pt x="2277478" y="89926"/>
                          <a:pt x="2355579" y="0"/>
                        </a:cubicBezTo>
                        <a:cubicBezTo>
                          <a:pt x="2466421" y="-70511"/>
                          <a:pt x="2629690" y="44243"/>
                          <a:pt x="2755357" y="0"/>
                        </a:cubicBezTo>
                        <a:cubicBezTo>
                          <a:pt x="2860837" y="-32081"/>
                          <a:pt x="2969214" y="1488"/>
                          <a:pt x="3011215" y="0"/>
                        </a:cubicBezTo>
                        <a:cubicBezTo>
                          <a:pt x="3055761" y="3023"/>
                          <a:pt x="3213037" y="53434"/>
                          <a:pt x="3267073" y="0"/>
                        </a:cubicBezTo>
                        <a:cubicBezTo>
                          <a:pt x="3335044" y="-74102"/>
                          <a:pt x="3450988" y="100305"/>
                          <a:pt x="3570904" y="0"/>
                        </a:cubicBezTo>
                        <a:cubicBezTo>
                          <a:pt x="3716302" y="-62917"/>
                          <a:pt x="3763864" y="48053"/>
                          <a:pt x="3922709" y="0"/>
                        </a:cubicBezTo>
                        <a:cubicBezTo>
                          <a:pt x="4050005" y="-29654"/>
                          <a:pt x="4289237" y="115650"/>
                          <a:pt x="4418434" y="0"/>
                        </a:cubicBezTo>
                        <a:cubicBezTo>
                          <a:pt x="4503951" y="-163559"/>
                          <a:pt x="4727101" y="160450"/>
                          <a:pt x="4994114" y="0"/>
                        </a:cubicBezTo>
                        <a:cubicBezTo>
                          <a:pt x="5057831" y="-119940"/>
                          <a:pt x="5179680" y="167609"/>
                          <a:pt x="5190892" y="441034"/>
                        </a:cubicBezTo>
                        <a:cubicBezTo>
                          <a:pt x="5217172" y="1190672"/>
                          <a:pt x="5091141" y="1686405"/>
                          <a:pt x="5190892" y="2205171"/>
                        </a:cubicBezTo>
                        <a:cubicBezTo>
                          <a:pt x="5193427" y="2430052"/>
                          <a:pt x="5113001" y="2644226"/>
                          <a:pt x="4994113" y="2646206"/>
                        </a:cubicBezTo>
                        <a:cubicBezTo>
                          <a:pt x="4788632" y="2776351"/>
                          <a:pt x="4637722" y="2666252"/>
                          <a:pt x="4498389" y="2646206"/>
                        </a:cubicBezTo>
                        <a:cubicBezTo>
                          <a:pt x="4365390" y="2653246"/>
                          <a:pt x="4287860" y="2616302"/>
                          <a:pt x="4098611" y="2646206"/>
                        </a:cubicBezTo>
                        <a:cubicBezTo>
                          <a:pt x="3894691" y="2661152"/>
                          <a:pt x="3898523" y="2633321"/>
                          <a:pt x="3794779" y="2646206"/>
                        </a:cubicBezTo>
                        <a:cubicBezTo>
                          <a:pt x="3683722" y="2672088"/>
                          <a:pt x="3504570" y="2582369"/>
                          <a:pt x="3395001" y="2646206"/>
                        </a:cubicBezTo>
                        <a:cubicBezTo>
                          <a:pt x="3292668" y="2657705"/>
                          <a:pt x="3090072" y="2668000"/>
                          <a:pt x="2947250" y="2646206"/>
                        </a:cubicBezTo>
                        <a:cubicBezTo>
                          <a:pt x="2828895" y="2660740"/>
                          <a:pt x="2767701" y="2595254"/>
                          <a:pt x="2691392" y="2646206"/>
                        </a:cubicBezTo>
                        <a:cubicBezTo>
                          <a:pt x="2604760" y="2687876"/>
                          <a:pt x="2395272" y="2627627"/>
                          <a:pt x="2195668" y="2646205"/>
                        </a:cubicBezTo>
                        <a:cubicBezTo>
                          <a:pt x="2001059" y="2641122"/>
                          <a:pt x="1908161" y="2601168"/>
                          <a:pt x="1843863" y="2646205"/>
                        </a:cubicBezTo>
                        <a:cubicBezTo>
                          <a:pt x="1731711" y="2687625"/>
                          <a:pt x="1472089" y="2583732"/>
                          <a:pt x="1348138" y="2646205"/>
                        </a:cubicBezTo>
                        <a:cubicBezTo>
                          <a:pt x="1222587" y="2738858"/>
                          <a:pt x="1100139" y="2614379"/>
                          <a:pt x="948360" y="2646205"/>
                        </a:cubicBezTo>
                        <a:cubicBezTo>
                          <a:pt x="803215" y="2694073"/>
                          <a:pt x="660028" y="2595804"/>
                          <a:pt x="548582" y="2646205"/>
                        </a:cubicBezTo>
                        <a:cubicBezTo>
                          <a:pt x="434553" y="2713799"/>
                          <a:pt x="273141" y="2583173"/>
                          <a:pt x="196778" y="2646205"/>
                        </a:cubicBezTo>
                        <a:cubicBezTo>
                          <a:pt x="62804" y="2572738"/>
                          <a:pt x="31096" y="2443888"/>
                          <a:pt x="0" y="2205170"/>
                        </a:cubicBezTo>
                        <a:cubicBezTo>
                          <a:pt x="-9249" y="1798553"/>
                          <a:pt x="48830" y="1729891"/>
                          <a:pt x="0" y="1376025"/>
                        </a:cubicBezTo>
                        <a:cubicBezTo>
                          <a:pt x="-62795" y="1014046"/>
                          <a:pt x="-5307" y="882497"/>
                          <a:pt x="0" y="441034"/>
                        </a:cubicBezTo>
                        <a:close/>
                      </a:path>
                    </a:pathLst>
                  </a:custGeom>
                  <ask:type>
                    <ask:lineSketchNone/>
                  </ask:type>
                </ask:lineSketchStyleProps>
              </a:ext>
            </a:extLst>
          </a:ln>
          <a:effectLst/>
        </p:spPr>
        <p:txBody>
          <a:bodyPr rtlCol="0" anchor="ctr"/>
          <a:lstStyle/>
          <a:p>
            <a:pPr lvl="0" algn="just">
              <a:defRPr/>
            </a:pPr>
            <a:r>
              <a:rPr lang="vi-VN" sz="3600" b="1" kern="0" dirty="0">
                <a:solidFill>
                  <a:srgbClr val="FF0000"/>
                </a:solidFill>
                <a:latin typeface="Calibri" panose="020F0502020204030204" pitchFamily="34" charset="0"/>
                <a:ea typeface="微软雅黑"/>
                <a:cs typeface="Calibri" panose="020F0502020204030204" pitchFamily="34" charset="0"/>
              </a:rPr>
              <a:t>Đây là biểu hiện của xâm hại tình dục vì việc vuốt má và sờ vào người Hạ của người hàng xóm làm bạn sợ hãi, không thoải mái.</a:t>
            </a:r>
            <a:endParaRPr kumimoji="0" lang="en-US" sz="3600" b="1" i="0" u="none" strike="noStrike" kern="0" cap="none" spc="0" normalizeH="0" baseline="0" noProof="0" dirty="0">
              <a:ln>
                <a:noFill/>
              </a:ln>
              <a:solidFill>
                <a:srgbClr val="FF0000"/>
              </a:solidFill>
              <a:effectLst/>
              <a:uLnTx/>
              <a:uFillTx/>
              <a:latin typeface="Calibri" panose="020F0502020204030204" pitchFamily="34" charset="0"/>
              <a:ea typeface="微软雅黑"/>
              <a:cs typeface="Calibri" panose="020F0502020204030204" pitchFamily="34" charset="0"/>
            </a:endParaRPr>
          </a:p>
        </p:txBody>
      </p:sp>
      <p:pic>
        <p:nvPicPr>
          <p:cNvPr id="5" name="Picture 4">
            <a:extLst>
              <a:ext uri="{FF2B5EF4-FFF2-40B4-BE49-F238E27FC236}">
                <a16:creationId xmlns:a16="http://schemas.microsoft.com/office/drawing/2014/main" id="{F304AA18-6D1D-2F66-DD61-8C630C5B6B35}"/>
              </a:ext>
            </a:extLst>
          </p:cNvPr>
          <p:cNvPicPr>
            <a:picLocks noChangeAspect="1"/>
          </p:cNvPicPr>
          <p:nvPr/>
        </p:nvPicPr>
        <p:blipFill>
          <a:blip r:embed="rId5"/>
          <a:stretch>
            <a:fillRect/>
          </a:stretch>
        </p:blipFill>
        <p:spPr>
          <a:xfrm>
            <a:off x="845820" y="2521902"/>
            <a:ext cx="3733800" cy="1895475"/>
          </a:xfrm>
          <a:prstGeom prst="rect">
            <a:avLst/>
          </a:prstGeom>
        </p:spPr>
      </p:pic>
    </p:spTree>
    <p:extLst>
      <p:ext uri="{BB962C8B-B14F-4D97-AF65-F5344CB8AC3E}">
        <p14:creationId xmlns:p14="http://schemas.microsoft.com/office/powerpoint/2010/main" val="43308281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8" descr="A yellow wood floor with blue sky and clouds&#10;&#10;Description automatically generated">
            <a:extLst>
              <a:ext uri="{FF2B5EF4-FFF2-40B4-BE49-F238E27FC236}">
                <a16:creationId xmlns:a16="http://schemas.microsoft.com/office/drawing/2014/main" id="{D9F2F6B7-7A7A-1F8C-3EC0-7F8E76838408}"/>
              </a:ext>
            </a:extLst>
          </p:cNvPr>
          <p:cNvPicPr>
            <a:picLocks noChangeAspect="1"/>
          </p:cNvPicPr>
          <p:nvPr/>
        </p:nvPicPr>
        <p:blipFill>
          <a:blip r:embed="rId3">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2" name="Rectangle: Rounded Corners 1">
            <a:extLst>
              <a:ext uri="{FF2B5EF4-FFF2-40B4-BE49-F238E27FC236}">
                <a16:creationId xmlns:a16="http://schemas.microsoft.com/office/drawing/2014/main" id="{97728F7B-D49A-A03A-7871-EA5C3C093605}"/>
              </a:ext>
            </a:extLst>
          </p:cNvPr>
          <p:cNvSpPr/>
          <p:nvPr/>
        </p:nvSpPr>
        <p:spPr>
          <a:xfrm>
            <a:off x="447040" y="355600"/>
            <a:ext cx="11155680" cy="622808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12B55"/>
              </a:solidFill>
              <a:effectLst/>
              <a:uLnTx/>
              <a:uFillTx/>
              <a:latin typeface="Arial"/>
              <a:ea typeface="+mn-ea"/>
              <a:cs typeface="+mn-cs"/>
            </a:endParaRPr>
          </a:p>
        </p:txBody>
      </p:sp>
      <p:pic>
        <p:nvPicPr>
          <p:cNvPr id="7" name="Picture 6">
            <a:extLst>
              <a:ext uri="{FF2B5EF4-FFF2-40B4-BE49-F238E27FC236}">
                <a16:creationId xmlns:a16="http://schemas.microsoft.com/office/drawing/2014/main" id="{2DFEE4A8-2F61-3DC5-3C4D-B53793AB4118}"/>
              </a:ext>
            </a:extLst>
          </p:cNvPr>
          <p:cNvPicPr>
            <a:picLocks noChangeAspect="1"/>
          </p:cNvPicPr>
          <p:nvPr/>
        </p:nvPicPr>
        <p:blipFill>
          <a:blip r:embed="rId4"/>
          <a:stretch>
            <a:fillRect/>
          </a:stretch>
        </p:blipFill>
        <p:spPr>
          <a:xfrm>
            <a:off x="3210560" y="454949"/>
            <a:ext cx="6390640" cy="860275"/>
          </a:xfrm>
          <a:prstGeom prst="rect">
            <a:avLst/>
          </a:prstGeom>
        </p:spPr>
      </p:pic>
      <p:sp>
        <p:nvSpPr>
          <p:cNvPr id="10" name="Flowchart: Alternate Process 4">
            <a:extLst>
              <a:ext uri="{FF2B5EF4-FFF2-40B4-BE49-F238E27FC236}">
                <a16:creationId xmlns:a16="http://schemas.microsoft.com/office/drawing/2014/main" id="{40C46CA4-9E24-1456-0043-E012F1F97AD9}"/>
              </a:ext>
            </a:extLst>
          </p:cNvPr>
          <p:cNvSpPr/>
          <p:nvPr/>
        </p:nvSpPr>
        <p:spPr>
          <a:xfrm>
            <a:off x="2468880" y="3616960"/>
            <a:ext cx="8290560" cy="2651760"/>
          </a:xfrm>
          <a:prstGeom prst="roundRect">
            <a:avLst/>
          </a:prstGeom>
          <a:solidFill>
            <a:sysClr val="window" lastClr="FFFFFF"/>
          </a:solidFill>
          <a:ln w="76200" cap="flat" cmpd="sng" algn="ctr">
            <a:solidFill>
              <a:srgbClr val="FFC000"/>
            </a:solidFill>
            <a:prstDash val="sysDot"/>
            <a:miter lim="800000"/>
            <a:extLst>
              <a:ext uri="{C807C97D-BFC1-408E-A445-0C87EB9F89A2}">
                <ask:lineSketchStyleProps xmlns:ask="http://schemas.microsoft.com/office/drawing/2018/sketchyshapes" sd="1487734217">
                  <a:custGeom>
                    <a:avLst/>
                    <a:gdLst>
                      <a:gd name="connsiteX0" fmla="*/ 0 w 5190892"/>
                      <a:gd name="connsiteY0" fmla="*/ 441034 h 2646205"/>
                      <a:gd name="connsiteX1" fmla="*/ 196778 w 5190892"/>
                      <a:gd name="connsiteY1" fmla="*/ 0 h 2646205"/>
                      <a:gd name="connsiteX2" fmla="*/ 596556 w 5190892"/>
                      <a:gd name="connsiteY2" fmla="*/ 0 h 2646205"/>
                      <a:gd name="connsiteX3" fmla="*/ 996334 w 5190892"/>
                      <a:gd name="connsiteY3" fmla="*/ 0 h 2646205"/>
                      <a:gd name="connsiteX4" fmla="*/ 1300165 w 5190892"/>
                      <a:gd name="connsiteY4" fmla="*/ 0 h 2646205"/>
                      <a:gd name="connsiteX5" fmla="*/ 1699943 w 5190892"/>
                      <a:gd name="connsiteY5" fmla="*/ 0 h 2646205"/>
                      <a:gd name="connsiteX6" fmla="*/ 1955801 w 5190892"/>
                      <a:gd name="connsiteY6" fmla="*/ 0 h 2646205"/>
                      <a:gd name="connsiteX7" fmla="*/ 2355579 w 5190892"/>
                      <a:gd name="connsiteY7" fmla="*/ 0 h 2646205"/>
                      <a:gd name="connsiteX8" fmla="*/ 2755357 w 5190892"/>
                      <a:gd name="connsiteY8" fmla="*/ 0 h 2646205"/>
                      <a:gd name="connsiteX9" fmla="*/ 3011215 w 5190892"/>
                      <a:gd name="connsiteY9" fmla="*/ 0 h 2646205"/>
                      <a:gd name="connsiteX10" fmla="*/ 3267073 w 5190892"/>
                      <a:gd name="connsiteY10" fmla="*/ 0 h 2646205"/>
                      <a:gd name="connsiteX11" fmla="*/ 3570904 w 5190892"/>
                      <a:gd name="connsiteY11" fmla="*/ 0 h 2646205"/>
                      <a:gd name="connsiteX12" fmla="*/ 3922709 w 5190892"/>
                      <a:gd name="connsiteY12" fmla="*/ 0 h 2646205"/>
                      <a:gd name="connsiteX13" fmla="*/ 4418434 w 5190892"/>
                      <a:gd name="connsiteY13" fmla="*/ 0 h 2646205"/>
                      <a:gd name="connsiteX14" fmla="*/ 4994114 w 5190892"/>
                      <a:gd name="connsiteY14" fmla="*/ 0 h 2646205"/>
                      <a:gd name="connsiteX15" fmla="*/ 5190892 w 5190892"/>
                      <a:gd name="connsiteY15" fmla="*/ 441034 h 2646205"/>
                      <a:gd name="connsiteX16" fmla="*/ 5190892 w 5190892"/>
                      <a:gd name="connsiteY16" fmla="*/ 2205171 h 2646205"/>
                      <a:gd name="connsiteX17" fmla="*/ 4994113 w 5190892"/>
                      <a:gd name="connsiteY17" fmla="*/ 2646206 h 2646205"/>
                      <a:gd name="connsiteX18" fmla="*/ 4498389 w 5190892"/>
                      <a:gd name="connsiteY18" fmla="*/ 2646206 h 2646205"/>
                      <a:gd name="connsiteX19" fmla="*/ 4098611 w 5190892"/>
                      <a:gd name="connsiteY19" fmla="*/ 2646206 h 2646205"/>
                      <a:gd name="connsiteX20" fmla="*/ 3794779 w 5190892"/>
                      <a:gd name="connsiteY20" fmla="*/ 2646206 h 2646205"/>
                      <a:gd name="connsiteX21" fmla="*/ 3395001 w 5190892"/>
                      <a:gd name="connsiteY21" fmla="*/ 2646206 h 2646205"/>
                      <a:gd name="connsiteX22" fmla="*/ 2947250 w 5190892"/>
                      <a:gd name="connsiteY22" fmla="*/ 2646206 h 2646205"/>
                      <a:gd name="connsiteX23" fmla="*/ 2691392 w 5190892"/>
                      <a:gd name="connsiteY23" fmla="*/ 2646206 h 2646205"/>
                      <a:gd name="connsiteX24" fmla="*/ 2195668 w 5190892"/>
                      <a:gd name="connsiteY24" fmla="*/ 2646205 h 2646205"/>
                      <a:gd name="connsiteX25" fmla="*/ 1843863 w 5190892"/>
                      <a:gd name="connsiteY25" fmla="*/ 2646205 h 2646205"/>
                      <a:gd name="connsiteX26" fmla="*/ 1348138 w 5190892"/>
                      <a:gd name="connsiteY26" fmla="*/ 2646205 h 2646205"/>
                      <a:gd name="connsiteX27" fmla="*/ 948360 w 5190892"/>
                      <a:gd name="connsiteY27" fmla="*/ 2646205 h 2646205"/>
                      <a:gd name="connsiteX28" fmla="*/ 548582 w 5190892"/>
                      <a:gd name="connsiteY28" fmla="*/ 2646205 h 2646205"/>
                      <a:gd name="connsiteX29" fmla="*/ 196778 w 5190892"/>
                      <a:gd name="connsiteY29" fmla="*/ 2646205 h 2646205"/>
                      <a:gd name="connsiteX30" fmla="*/ 0 w 5190892"/>
                      <a:gd name="connsiteY30" fmla="*/ 2205170 h 2646205"/>
                      <a:gd name="connsiteX31" fmla="*/ 0 w 5190892"/>
                      <a:gd name="connsiteY31" fmla="*/ 1376025 h 2646205"/>
                      <a:gd name="connsiteX32" fmla="*/ 0 w 5190892"/>
                      <a:gd name="connsiteY32" fmla="*/ 441034 h 2646205"/>
                      <a:gd name="connsiteX0" fmla="*/ 0 w 5190892"/>
                      <a:gd name="connsiteY0" fmla="*/ 441034 h 2646205"/>
                      <a:gd name="connsiteX1" fmla="*/ 196778 w 5190892"/>
                      <a:gd name="connsiteY1" fmla="*/ 0 h 2646205"/>
                      <a:gd name="connsiteX2" fmla="*/ 644529 w 5190892"/>
                      <a:gd name="connsiteY2" fmla="*/ 0 h 2646205"/>
                      <a:gd name="connsiteX3" fmla="*/ 900387 w 5190892"/>
                      <a:gd name="connsiteY3" fmla="*/ 0 h 2646205"/>
                      <a:gd name="connsiteX4" fmla="*/ 1396112 w 5190892"/>
                      <a:gd name="connsiteY4" fmla="*/ 0 h 2646205"/>
                      <a:gd name="connsiteX5" fmla="*/ 1843863 w 5190892"/>
                      <a:gd name="connsiteY5" fmla="*/ 0 h 2646205"/>
                      <a:gd name="connsiteX6" fmla="*/ 2339588 w 5190892"/>
                      <a:gd name="connsiteY6" fmla="*/ 0 h 2646205"/>
                      <a:gd name="connsiteX7" fmla="*/ 2691392 w 5190892"/>
                      <a:gd name="connsiteY7" fmla="*/ 0 h 2646205"/>
                      <a:gd name="connsiteX8" fmla="*/ 3043197 w 5190892"/>
                      <a:gd name="connsiteY8" fmla="*/ 0 h 2646205"/>
                      <a:gd name="connsiteX9" fmla="*/ 3347028 w 5190892"/>
                      <a:gd name="connsiteY9" fmla="*/ 0 h 2646205"/>
                      <a:gd name="connsiteX10" fmla="*/ 3650860 w 5190892"/>
                      <a:gd name="connsiteY10" fmla="*/ 0 h 2646205"/>
                      <a:gd name="connsiteX11" fmla="*/ 4002665 w 5190892"/>
                      <a:gd name="connsiteY11" fmla="*/ 0 h 2646205"/>
                      <a:gd name="connsiteX12" fmla="*/ 4498389 w 5190892"/>
                      <a:gd name="connsiteY12" fmla="*/ 0 h 2646205"/>
                      <a:gd name="connsiteX13" fmla="*/ 4994114 w 5190892"/>
                      <a:gd name="connsiteY13" fmla="*/ 0 h 2646205"/>
                      <a:gd name="connsiteX14" fmla="*/ 5190892 w 5190892"/>
                      <a:gd name="connsiteY14" fmla="*/ 441034 h 2646205"/>
                      <a:gd name="connsiteX15" fmla="*/ 5190892 w 5190892"/>
                      <a:gd name="connsiteY15" fmla="*/ 2205171 h 2646205"/>
                      <a:gd name="connsiteX16" fmla="*/ 4994113 w 5190892"/>
                      <a:gd name="connsiteY16" fmla="*/ 2646206 h 2646205"/>
                      <a:gd name="connsiteX17" fmla="*/ 4642309 w 5190892"/>
                      <a:gd name="connsiteY17" fmla="*/ 2646206 h 2646205"/>
                      <a:gd name="connsiteX18" fmla="*/ 4242531 w 5190892"/>
                      <a:gd name="connsiteY18" fmla="*/ 2646206 h 2646205"/>
                      <a:gd name="connsiteX19" fmla="*/ 3938699 w 5190892"/>
                      <a:gd name="connsiteY19" fmla="*/ 2646206 h 2646205"/>
                      <a:gd name="connsiteX20" fmla="*/ 3490948 w 5190892"/>
                      <a:gd name="connsiteY20" fmla="*/ 2646206 h 2646205"/>
                      <a:gd name="connsiteX21" fmla="*/ 3187117 w 5190892"/>
                      <a:gd name="connsiteY21" fmla="*/ 2646206 h 2646205"/>
                      <a:gd name="connsiteX22" fmla="*/ 2739365 w 5190892"/>
                      <a:gd name="connsiteY22" fmla="*/ 2646206 h 2646205"/>
                      <a:gd name="connsiteX23" fmla="*/ 2339587 w 5190892"/>
                      <a:gd name="connsiteY23" fmla="*/ 2646205 h 2646205"/>
                      <a:gd name="connsiteX24" fmla="*/ 2035756 w 5190892"/>
                      <a:gd name="connsiteY24" fmla="*/ 2646205 h 2646205"/>
                      <a:gd name="connsiteX25" fmla="*/ 1635978 w 5190892"/>
                      <a:gd name="connsiteY25" fmla="*/ 2646205 h 2646205"/>
                      <a:gd name="connsiteX26" fmla="*/ 1236200 w 5190892"/>
                      <a:gd name="connsiteY26" fmla="*/ 2646205 h 2646205"/>
                      <a:gd name="connsiteX27" fmla="*/ 740475 w 5190892"/>
                      <a:gd name="connsiteY27" fmla="*/ 2646205 h 2646205"/>
                      <a:gd name="connsiteX28" fmla="*/ 196778 w 5190892"/>
                      <a:gd name="connsiteY28" fmla="*/ 2646205 h 2646205"/>
                      <a:gd name="connsiteX29" fmla="*/ 0 w 5190892"/>
                      <a:gd name="connsiteY29" fmla="*/ 2205170 h 2646205"/>
                      <a:gd name="connsiteX30" fmla="*/ 0 w 5190892"/>
                      <a:gd name="connsiteY30" fmla="*/ 1340744 h 2646205"/>
                      <a:gd name="connsiteX31" fmla="*/ 0 w 5190892"/>
                      <a:gd name="connsiteY31" fmla="*/ 441034 h 2646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190892" h="2646205" fill="none" extrusionOk="0">
                        <a:moveTo>
                          <a:pt x="0" y="441034"/>
                        </a:moveTo>
                        <a:cubicBezTo>
                          <a:pt x="4693" y="245763"/>
                          <a:pt x="46031" y="56921"/>
                          <a:pt x="196778" y="0"/>
                        </a:cubicBezTo>
                        <a:cubicBezTo>
                          <a:pt x="354275" y="-23152"/>
                          <a:pt x="478482" y="73543"/>
                          <a:pt x="596556" y="0"/>
                        </a:cubicBezTo>
                        <a:cubicBezTo>
                          <a:pt x="729545" y="-69980"/>
                          <a:pt x="817027" y="6136"/>
                          <a:pt x="996334" y="0"/>
                        </a:cubicBezTo>
                        <a:cubicBezTo>
                          <a:pt x="1144333" y="-25139"/>
                          <a:pt x="1190208" y="36351"/>
                          <a:pt x="1300165" y="0"/>
                        </a:cubicBezTo>
                        <a:cubicBezTo>
                          <a:pt x="1411364" y="-44985"/>
                          <a:pt x="1620317" y="93938"/>
                          <a:pt x="1699943" y="0"/>
                        </a:cubicBezTo>
                        <a:cubicBezTo>
                          <a:pt x="1786736" y="-91105"/>
                          <a:pt x="1827772" y="29469"/>
                          <a:pt x="1955801" y="0"/>
                        </a:cubicBezTo>
                        <a:cubicBezTo>
                          <a:pt x="2086545" y="-44927"/>
                          <a:pt x="2238884" y="67353"/>
                          <a:pt x="2355579" y="0"/>
                        </a:cubicBezTo>
                        <a:cubicBezTo>
                          <a:pt x="2463703" y="-73977"/>
                          <a:pt x="2641360" y="30172"/>
                          <a:pt x="2755357" y="0"/>
                        </a:cubicBezTo>
                        <a:cubicBezTo>
                          <a:pt x="2868903" y="-28454"/>
                          <a:pt x="2957433" y="-10789"/>
                          <a:pt x="3011215" y="0"/>
                        </a:cubicBezTo>
                        <a:cubicBezTo>
                          <a:pt x="3053904" y="-6931"/>
                          <a:pt x="3211135" y="43975"/>
                          <a:pt x="3267073" y="0"/>
                        </a:cubicBezTo>
                        <a:cubicBezTo>
                          <a:pt x="3317124" y="-37666"/>
                          <a:pt x="3412476" y="69578"/>
                          <a:pt x="3570904" y="0"/>
                        </a:cubicBezTo>
                        <a:cubicBezTo>
                          <a:pt x="3687811" y="-77697"/>
                          <a:pt x="3767746" y="22637"/>
                          <a:pt x="3922709" y="0"/>
                        </a:cubicBezTo>
                        <a:cubicBezTo>
                          <a:pt x="4081155" y="-73983"/>
                          <a:pt x="4265801" y="112184"/>
                          <a:pt x="4418434" y="0"/>
                        </a:cubicBezTo>
                        <a:cubicBezTo>
                          <a:pt x="4582596" y="-153354"/>
                          <a:pt x="4818207" y="158695"/>
                          <a:pt x="4994114" y="0"/>
                        </a:cubicBezTo>
                        <a:cubicBezTo>
                          <a:pt x="5068881" y="-52655"/>
                          <a:pt x="5167775" y="106555"/>
                          <a:pt x="5190892" y="441034"/>
                        </a:cubicBezTo>
                        <a:cubicBezTo>
                          <a:pt x="5135090" y="1184710"/>
                          <a:pt x="5192787" y="1617405"/>
                          <a:pt x="5190892" y="2205171"/>
                        </a:cubicBezTo>
                        <a:cubicBezTo>
                          <a:pt x="5184803" y="2435894"/>
                          <a:pt x="5100504" y="2658367"/>
                          <a:pt x="4994113" y="2646206"/>
                        </a:cubicBezTo>
                        <a:cubicBezTo>
                          <a:pt x="4763102" y="2789597"/>
                          <a:pt x="4627280" y="2610835"/>
                          <a:pt x="4498389" y="2646206"/>
                        </a:cubicBezTo>
                        <a:cubicBezTo>
                          <a:pt x="4336578" y="2662128"/>
                          <a:pt x="4310055" y="2637721"/>
                          <a:pt x="4098611" y="2646206"/>
                        </a:cubicBezTo>
                        <a:cubicBezTo>
                          <a:pt x="3906732" y="2669586"/>
                          <a:pt x="3905701" y="2633906"/>
                          <a:pt x="3794779" y="2646206"/>
                        </a:cubicBezTo>
                        <a:cubicBezTo>
                          <a:pt x="3685378" y="2669544"/>
                          <a:pt x="3506618" y="2600575"/>
                          <a:pt x="3395001" y="2646206"/>
                        </a:cubicBezTo>
                        <a:cubicBezTo>
                          <a:pt x="3290587" y="2658553"/>
                          <a:pt x="3095020" y="2647289"/>
                          <a:pt x="2947250" y="2646206"/>
                        </a:cubicBezTo>
                        <a:cubicBezTo>
                          <a:pt x="2820494" y="2649357"/>
                          <a:pt x="2784293" y="2578885"/>
                          <a:pt x="2691392" y="2646206"/>
                        </a:cubicBezTo>
                        <a:cubicBezTo>
                          <a:pt x="2617587" y="2690191"/>
                          <a:pt x="2407266" y="2617704"/>
                          <a:pt x="2195668" y="2646205"/>
                        </a:cubicBezTo>
                        <a:cubicBezTo>
                          <a:pt x="1988773" y="2641280"/>
                          <a:pt x="1924807" y="2590355"/>
                          <a:pt x="1843863" y="2646205"/>
                        </a:cubicBezTo>
                        <a:cubicBezTo>
                          <a:pt x="1767193" y="2697653"/>
                          <a:pt x="1463754" y="2608210"/>
                          <a:pt x="1348138" y="2646205"/>
                        </a:cubicBezTo>
                        <a:cubicBezTo>
                          <a:pt x="1208445" y="2688937"/>
                          <a:pt x="1081965" y="2606490"/>
                          <a:pt x="948360" y="2646205"/>
                        </a:cubicBezTo>
                        <a:cubicBezTo>
                          <a:pt x="783608" y="2719206"/>
                          <a:pt x="662054" y="2615034"/>
                          <a:pt x="548582" y="2646205"/>
                        </a:cubicBezTo>
                        <a:cubicBezTo>
                          <a:pt x="435911" y="2713632"/>
                          <a:pt x="278354" y="2601514"/>
                          <a:pt x="196778" y="2646205"/>
                        </a:cubicBezTo>
                        <a:cubicBezTo>
                          <a:pt x="100664" y="2585370"/>
                          <a:pt x="-29665" y="2453385"/>
                          <a:pt x="0" y="2205170"/>
                        </a:cubicBezTo>
                        <a:cubicBezTo>
                          <a:pt x="-14824" y="1811900"/>
                          <a:pt x="34861" y="1740117"/>
                          <a:pt x="0" y="1376025"/>
                        </a:cubicBezTo>
                        <a:cubicBezTo>
                          <a:pt x="-49976" y="987563"/>
                          <a:pt x="-1900" y="911766"/>
                          <a:pt x="0" y="441034"/>
                        </a:cubicBezTo>
                        <a:close/>
                      </a:path>
                      <a:path w="5190892" h="2646205" stroke="0" extrusionOk="0">
                        <a:moveTo>
                          <a:pt x="0" y="441034"/>
                        </a:moveTo>
                        <a:cubicBezTo>
                          <a:pt x="26414" y="190768"/>
                          <a:pt x="111347" y="-20126"/>
                          <a:pt x="196778" y="0"/>
                        </a:cubicBezTo>
                        <a:cubicBezTo>
                          <a:pt x="282005" y="-34616"/>
                          <a:pt x="501365" y="59363"/>
                          <a:pt x="644529" y="0"/>
                        </a:cubicBezTo>
                        <a:cubicBezTo>
                          <a:pt x="809484" y="-71565"/>
                          <a:pt x="813835" y="19668"/>
                          <a:pt x="900387" y="0"/>
                        </a:cubicBezTo>
                        <a:cubicBezTo>
                          <a:pt x="974002" y="-19304"/>
                          <a:pt x="1274180" y="67516"/>
                          <a:pt x="1396112" y="0"/>
                        </a:cubicBezTo>
                        <a:cubicBezTo>
                          <a:pt x="1534886" y="-25243"/>
                          <a:pt x="1727227" y="98518"/>
                          <a:pt x="1843863" y="0"/>
                        </a:cubicBezTo>
                        <a:cubicBezTo>
                          <a:pt x="1913247" y="-80634"/>
                          <a:pt x="2183679" y="96384"/>
                          <a:pt x="2339588" y="0"/>
                        </a:cubicBezTo>
                        <a:cubicBezTo>
                          <a:pt x="2502467" y="-113841"/>
                          <a:pt x="2524808" y="86141"/>
                          <a:pt x="2691392" y="0"/>
                        </a:cubicBezTo>
                        <a:cubicBezTo>
                          <a:pt x="2819037" y="-83915"/>
                          <a:pt x="2972402" y="9415"/>
                          <a:pt x="3043197" y="0"/>
                        </a:cubicBezTo>
                        <a:cubicBezTo>
                          <a:pt x="3091473" y="-9516"/>
                          <a:pt x="3229135" y="21534"/>
                          <a:pt x="3347028" y="0"/>
                        </a:cubicBezTo>
                        <a:cubicBezTo>
                          <a:pt x="3452185" y="-45211"/>
                          <a:pt x="3549814" y="59490"/>
                          <a:pt x="3650860" y="0"/>
                        </a:cubicBezTo>
                        <a:cubicBezTo>
                          <a:pt x="3773738" y="-53053"/>
                          <a:pt x="3898600" y="38414"/>
                          <a:pt x="4002665" y="0"/>
                        </a:cubicBezTo>
                        <a:cubicBezTo>
                          <a:pt x="4155976" y="4345"/>
                          <a:pt x="4287192" y="12138"/>
                          <a:pt x="4498389" y="0"/>
                        </a:cubicBezTo>
                        <a:cubicBezTo>
                          <a:pt x="4710775" y="1706"/>
                          <a:pt x="4756962" y="7639"/>
                          <a:pt x="4994114" y="0"/>
                        </a:cubicBezTo>
                        <a:cubicBezTo>
                          <a:pt x="5087661" y="-30418"/>
                          <a:pt x="5194844" y="171004"/>
                          <a:pt x="5190892" y="441034"/>
                        </a:cubicBezTo>
                        <a:cubicBezTo>
                          <a:pt x="5112610" y="902304"/>
                          <a:pt x="5072009" y="1627528"/>
                          <a:pt x="5190892" y="2205171"/>
                        </a:cubicBezTo>
                        <a:cubicBezTo>
                          <a:pt x="5167909" y="2415110"/>
                          <a:pt x="5069032" y="2621027"/>
                          <a:pt x="4994113" y="2646206"/>
                        </a:cubicBezTo>
                        <a:cubicBezTo>
                          <a:pt x="4877962" y="2740631"/>
                          <a:pt x="4719880" y="2530447"/>
                          <a:pt x="4642309" y="2646206"/>
                        </a:cubicBezTo>
                        <a:cubicBezTo>
                          <a:pt x="4610163" y="2761475"/>
                          <a:pt x="4423096" y="2538838"/>
                          <a:pt x="4242531" y="2646206"/>
                        </a:cubicBezTo>
                        <a:cubicBezTo>
                          <a:pt x="4093225" y="2746135"/>
                          <a:pt x="4049059" y="2577677"/>
                          <a:pt x="3938699" y="2646206"/>
                        </a:cubicBezTo>
                        <a:cubicBezTo>
                          <a:pt x="3841017" y="2732220"/>
                          <a:pt x="3652103" y="2495683"/>
                          <a:pt x="3490948" y="2646206"/>
                        </a:cubicBezTo>
                        <a:cubicBezTo>
                          <a:pt x="3324586" y="2762699"/>
                          <a:pt x="3272896" y="2628078"/>
                          <a:pt x="3187117" y="2646206"/>
                        </a:cubicBezTo>
                        <a:cubicBezTo>
                          <a:pt x="3085556" y="2715239"/>
                          <a:pt x="2852376" y="2612377"/>
                          <a:pt x="2739365" y="2646206"/>
                        </a:cubicBezTo>
                        <a:cubicBezTo>
                          <a:pt x="2562018" y="2712179"/>
                          <a:pt x="2512657" y="2643817"/>
                          <a:pt x="2339587" y="2646205"/>
                        </a:cubicBezTo>
                        <a:cubicBezTo>
                          <a:pt x="2172047" y="2657327"/>
                          <a:pt x="2149100" y="2589825"/>
                          <a:pt x="2035756" y="2646205"/>
                        </a:cubicBezTo>
                        <a:cubicBezTo>
                          <a:pt x="1961398" y="2700634"/>
                          <a:pt x="1713992" y="2571761"/>
                          <a:pt x="1635978" y="2646205"/>
                        </a:cubicBezTo>
                        <a:cubicBezTo>
                          <a:pt x="1498827" y="2734339"/>
                          <a:pt x="1412892" y="2589276"/>
                          <a:pt x="1236200" y="2646205"/>
                        </a:cubicBezTo>
                        <a:cubicBezTo>
                          <a:pt x="1058920" y="2684726"/>
                          <a:pt x="876928" y="2574493"/>
                          <a:pt x="740475" y="2646205"/>
                        </a:cubicBezTo>
                        <a:cubicBezTo>
                          <a:pt x="606409" y="2715731"/>
                          <a:pt x="388757" y="2509372"/>
                          <a:pt x="196778" y="2646205"/>
                        </a:cubicBezTo>
                        <a:cubicBezTo>
                          <a:pt x="99733" y="2567075"/>
                          <a:pt x="9484" y="2462252"/>
                          <a:pt x="0" y="2205170"/>
                        </a:cubicBezTo>
                        <a:cubicBezTo>
                          <a:pt x="-33455" y="1889750"/>
                          <a:pt x="21253" y="1725485"/>
                          <a:pt x="0" y="1340744"/>
                        </a:cubicBezTo>
                        <a:cubicBezTo>
                          <a:pt x="-43854" y="921646"/>
                          <a:pt x="-33753" y="821748"/>
                          <a:pt x="0" y="441034"/>
                        </a:cubicBezTo>
                        <a:close/>
                      </a:path>
                      <a:path w="5190892" h="2646205" fill="none" stroke="0" extrusionOk="0">
                        <a:moveTo>
                          <a:pt x="0" y="441034"/>
                        </a:moveTo>
                        <a:cubicBezTo>
                          <a:pt x="12154" y="225744"/>
                          <a:pt x="110529" y="43281"/>
                          <a:pt x="196778" y="0"/>
                        </a:cubicBezTo>
                        <a:cubicBezTo>
                          <a:pt x="350757" y="-747"/>
                          <a:pt x="463735" y="75656"/>
                          <a:pt x="596556" y="0"/>
                        </a:cubicBezTo>
                        <a:cubicBezTo>
                          <a:pt x="727173" y="-110385"/>
                          <a:pt x="803255" y="14760"/>
                          <a:pt x="996334" y="0"/>
                        </a:cubicBezTo>
                        <a:cubicBezTo>
                          <a:pt x="1150001" y="-16188"/>
                          <a:pt x="1196729" y="32110"/>
                          <a:pt x="1300165" y="0"/>
                        </a:cubicBezTo>
                        <a:cubicBezTo>
                          <a:pt x="1411824" y="-33813"/>
                          <a:pt x="1597905" y="61824"/>
                          <a:pt x="1699943" y="0"/>
                        </a:cubicBezTo>
                        <a:cubicBezTo>
                          <a:pt x="1779033" y="-71837"/>
                          <a:pt x="1812510" y="10675"/>
                          <a:pt x="1955801" y="0"/>
                        </a:cubicBezTo>
                        <a:cubicBezTo>
                          <a:pt x="2048889" y="-24841"/>
                          <a:pt x="2277478" y="89926"/>
                          <a:pt x="2355579" y="0"/>
                        </a:cubicBezTo>
                        <a:cubicBezTo>
                          <a:pt x="2466421" y="-70511"/>
                          <a:pt x="2629690" y="44243"/>
                          <a:pt x="2755357" y="0"/>
                        </a:cubicBezTo>
                        <a:cubicBezTo>
                          <a:pt x="2860837" y="-32081"/>
                          <a:pt x="2969214" y="1488"/>
                          <a:pt x="3011215" y="0"/>
                        </a:cubicBezTo>
                        <a:cubicBezTo>
                          <a:pt x="3055761" y="3023"/>
                          <a:pt x="3213037" y="53434"/>
                          <a:pt x="3267073" y="0"/>
                        </a:cubicBezTo>
                        <a:cubicBezTo>
                          <a:pt x="3335044" y="-74102"/>
                          <a:pt x="3450988" y="100305"/>
                          <a:pt x="3570904" y="0"/>
                        </a:cubicBezTo>
                        <a:cubicBezTo>
                          <a:pt x="3716302" y="-62917"/>
                          <a:pt x="3763864" y="48053"/>
                          <a:pt x="3922709" y="0"/>
                        </a:cubicBezTo>
                        <a:cubicBezTo>
                          <a:pt x="4050005" y="-29654"/>
                          <a:pt x="4289237" y="115650"/>
                          <a:pt x="4418434" y="0"/>
                        </a:cubicBezTo>
                        <a:cubicBezTo>
                          <a:pt x="4503951" y="-163559"/>
                          <a:pt x="4727101" y="160450"/>
                          <a:pt x="4994114" y="0"/>
                        </a:cubicBezTo>
                        <a:cubicBezTo>
                          <a:pt x="5057831" y="-119940"/>
                          <a:pt x="5179680" y="167609"/>
                          <a:pt x="5190892" y="441034"/>
                        </a:cubicBezTo>
                        <a:cubicBezTo>
                          <a:pt x="5217172" y="1190672"/>
                          <a:pt x="5091141" y="1686405"/>
                          <a:pt x="5190892" y="2205171"/>
                        </a:cubicBezTo>
                        <a:cubicBezTo>
                          <a:pt x="5193427" y="2430052"/>
                          <a:pt x="5113001" y="2644226"/>
                          <a:pt x="4994113" y="2646206"/>
                        </a:cubicBezTo>
                        <a:cubicBezTo>
                          <a:pt x="4788632" y="2776351"/>
                          <a:pt x="4637722" y="2666252"/>
                          <a:pt x="4498389" y="2646206"/>
                        </a:cubicBezTo>
                        <a:cubicBezTo>
                          <a:pt x="4365390" y="2653246"/>
                          <a:pt x="4287860" y="2616302"/>
                          <a:pt x="4098611" y="2646206"/>
                        </a:cubicBezTo>
                        <a:cubicBezTo>
                          <a:pt x="3894691" y="2661152"/>
                          <a:pt x="3898523" y="2633321"/>
                          <a:pt x="3794779" y="2646206"/>
                        </a:cubicBezTo>
                        <a:cubicBezTo>
                          <a:pt x="3683722" y="2672088"/>
                          <a:pt x="3504570" y="2582369"/>
                          <a:pt x="3395001" y="2646206"/>
                        </a:cubicBezTo>
                        <a:cubicBezTo>
                          <a:pt x="3292668" y="2657705"/>
                          <a:pt x="3090072" y="2668000"/>
                          <a:pt x="2947250" y="2646206"/>
                        </a:cubicBezTo>
                        <a:cubicBezTo>
                          <a:pt x="2828895" y="2660740"/>
                          <a:pt x="2767701" y="2595254"/>
                          <a:pt x="2691392" y="2646206"/>
                        </a:cubicBezTo>
                        <a:cubicBezTo>
                          <a:pt x="2604760" y="2687876"/>
                          <a:pt x="2395272" y="2627627"/>
                          <a:pt x="2195668" y="2646205"/>
                        </a:cubicBezTo>
                        <a:cubicBezTo>
                          <a:pt x="2001059" y="2641122"/>
                          <a:pt x="1908161" y="2601168"/>
                          <a:pt x="1843863" y="2646205"/>
                        </a:cubicBezTo>
                        <a:cubicBezTo>
                          <a:pt x="1731711" y="2687625"/>
                          <a:pt x="1472089" y="2583732"/>
                          <a:pt x="1348138" y="2646205"/>
                        </a:cubicBezTo>
                        <a:cubicBezTo>
                          <a:pt x="1222587" y="2738858"/>
                          <a:pt x="1100139" y="2614379"/>
                          <a:pt x="948360" y="2646205"/>
                        </a:cubicBezTo>
                        <a:cubicBezTo>
                          <a:pt x="803215" y="2694073"/>
                          <a:pt x="660028" y="2595804"/>
                          <a:pt x="548582" y="2646205"/>
                        </a:cubicBezTo>
                        <a:cubicBezTo>
                          <a:pt x="434553" y="2713799"/>
                          <a:pt x="273141" y="2583173"/>
                          <a:pt x="196778" y="2646205"/>
                        </a:cubicBezTo>
                        <a:cubicBezTo>
                          <a:pt x="62804" y="2572738"/>
                          <a:pt x="31096" y="2443888"/>
                          <a:pt x="0" y="2205170"/>
                        </a:cubicBezTo>
                        <a:cubicBezTo>
                          <a:pt x="-9249" y="1798553"/>
                          <a:pt x="48830" y="1729891"/>
                          <a:pt x="0" y="1376025"/>
                        </a:cubicBezTo>
                        <a:cubicBezTo>
                          <a:pt x="-62795" y="1014046"/>
                          <a:pt x="-5307" y="882497"/>
                          <a:pt x="0" y="441034"/>
                        </a:cubicBezTo>
                        <a:close/>
                      </a:path>
                    </a:pathLst>
                  </a:custGeom>
                  <ask:type>
                    <ask:lineSketchNone/>
                  </ask:type>
                </ask:lineSketchStyleProps>
              </a:ext>
            </a:extLst>
          </a:ln>
          <a:effectLst/>
        </p:spPr>
        <p:txBody>
          <a:bodyPr rtlCol="0" anchor="ctr"/>
          <a:lstStyle/>
          <a:p>
            <a:pPr lvl="0" algn="just">
              <a:defRPr/>
            </a:pPr>
            <a:r>
              <a:rPr lang="vi-VN" sz="3600" b="1" kern="0" dirty="0">
                <a:solidFill>
                  <a:srgbClr val="FF0000"/>
                </a:solidFill>
                <a:latin typeface="Calibri" panose="020F0502020204030204" pitchFamily="34" charset="0"/>
                <a:ea typeface="微软雅黑"/>
                <a:cs typeface="Calibri" panose="020F0502020204030204" pitchFamily="34" charset="0"/>
              </a:rPr>
              <a:t>Đây là biểu hiện của việc xao nhãng (có cả biểu hiện xâm hại thể chất, tinh thần) vì bố đã đối xử tệ với Tâm, bắt bạn phải nghỉ học để làm các công việc nhà.</a:t>
            </a:r>
            <a:endParaRPr kumimoji="0" lang="en-US" sz="3600" b="1" i="0" u="none" strike="noStrike" kern="0" cap="none" spc="0" normalizeH="0" baseline="0" noProof="0" dirty="0">
              <a:ln>
                <a:noFill/>
              </a:ln>
              <a:solidFill>
                <a:srgbClr val="FF0000"/>
              </a:solidFill>
              <a:effectLst/>
              <a:uLnTx/>
              <a:uFillTx/>
              <a:latin typeface="Calibri" panose="020F0502020204030204" pitchFamily="34" charset="0"/>
              <a:ea typeface="微软雅黑"/>
              <a:cs typeface="Calibri" panose="020F0502020204030204" pitchFamily="34" charset="0"/>
            </a:endParaRPr>
          </a:p>
        </p:txBody>
      </p:sp>
      <p:pic>
        <p:nvPicPr>
          <p:cNvPr id="6" name="Picture 5">
            <a:extLst>
              <a:ext uri="{FF2B5EF4-FFF2-40B4-BE49-F238E27FC236}">
                <a16:creationId xmlns:a16="http://schemas.microsoft.com/office/drawing/2014/main" id="{2F983935-17DD-DF71-C6EF-7BAD7BE34479}"/>
              </a:ext>
            </a:extLst>
          </p:cNvPr>
          <p:cNvPicPr>
            <a:picLocks noChangeAspect="1"/>
          </p:cNvPicPr>
          <p:nvPr/>
        </p:nvPicPr>
        <p:blipFill>
          <a:blip r:embed="rId5"/>
          <a:stretch>
            <a:fillRect/>
          </a:stretch>
        </p:blipFill>
        <p:spPr>
          <a:xfrm>
            <a:off x="3139757" y="1844675"/>
            <a:ext cx="6562725" cy="1238250"/>
          </a:xfrm>
          <a:prstGeom prst="rect">
            <a:avLst/>
          </a:prstGeom>
        </p:spPr>
      </p:pic>
    </p:spTree>
    <p:extLst>
      <p:ext uri="{BB962C8B-B14F-4D97-AF65-F5344CB8AC3E}">
        <p14:creationId xmlns:p14="http://schemas.microsoft.com/office/powerpoint/2010/main" val="111638171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286"/>
        <p:cNvGrpSpPr/>
        <p:nvPr/>
      </p:nvGrpSpPr>
      <p:grpSpPr>
        <a:xfrm>
          <a:off x="0" y="0"/>
          <a:ext cx="0" cy="0"/>
          <a:chOff x="0" y="0"/>
          <a:chExt cx="0" cy="0"/>
        </a:xfrm>
      </p:grpSpPr>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7061200" y="2870200"/>
            <a:ext cx="4887807" cy="3768090"/>
          </a:xfrm>
          <a:prstGeom prst="rect">
            <a:avLst/>
          </a:prstGeom>
        </p:spPr>
      </p:pic>
      <p:sp>
        <p:nvSpPr>
          <p:cNvPr id="4" name="Title 3">
            <a:extLst>
              <a:ext uri="{FF2B5EF4-FFF2-40B4-BE49-F238E27FC236}">
                <a16:creationId xmlns:a16="http://schemas.microsoft.com/office/drawing/2014/main" id="{E75B1EAB-039E-6F72-AAC6-A005D02966DA}"/>
              </a:ext>
            </a:extLst>
          </p:cNvPr>
          <p:cNvSpPr>
            <a:spLocks noGrp="1"/>
          </p:cNvSpPr>
          <p:nvPr>
            <p:ph type="title"/>
          </p:nvPr>
        </p:nvSpPr>
        <p:spPr/>
        <p:txBody>
          <a:bodyPr/>
          <a:lstStyle/>
          <a:p>
            <a:endParaRPr lang="en-US"/>
          </a:p>
        </p:txBody>
      </p:sp>
      <p:pic>
        <p:nvPicPr>
          <p:cNvPr id="5" name="Picture 4">
            <a:extLst>
              <a:ext uri="{FF2B5EF4-FFF2-40B4-BE49-F238E27FC236}">
                <a16:creationId xmlns:a16="http://schemas.microsoft.com/office/drawing/2014/main" id="{94CD71DD-2123-D708-10A1-2629EFF11E9F}"/>
              </a:ext>
            </a:extLst>
          </p:cNvPr>
          <p:cNvPicPr>
            <a:picLocks noChangeAspect="1"/>
          </p:cNvPicPr>
          <p:nvPr/>
        </p:nvPicPr>
        <p:blipFill>
          <a:blip r:embed="rId5"/>
          <a:stretch>
            <a:fillRect/>
          </a:stretch>
        </p:blipFill>
        <p:spPr>
          <a:xfrm>
            <a:off x="128654" y="1621369"/>
            <a:ext cx="8724132" cy="3859102"/>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screen shot of a video game&#10;&#10;Description automatically generated">
            <a:extLst>
              <a:ext uri="{FF2B5EF4-FFF2-40B4-BE49-F238E27FC236}">
                <a16:creationId xmlns:a16="http://schemas.microsoft.com/office/drawing/2014/main" id="{C2A835E4-84DE-4350-2C98-D8877D3569C8}"/>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r="-2" b="53"/>
          <a:stretch/>
        </p:blipFill>
        <p:spPr>
          <a:xfrm>
            <a:off x="-6588" y="10"/>
            <a:ext cx="12198588" cy="6857990"/>
          </a:xfrm>
          <a:prstGeom prst="rect">
            <a:avLst/>
          </a:prstGeom>
        </p:spPr>
      </p:pic>
      <p:sp>
        <p:nvSpPr>
          <p:cNvPr id="6" name="Freeform 7">
            <a:extLst>
              <a:ext uri="{FF2B5EF4-FFF2-40B4-BE49-F238E27FC236}">
                <a16:creationId xmlns:a16="http://schemas.microsoft.com/office/drawing/2014/main" id="{BFA0908E-8721-3AE1-05B8-A6C1F20ED8AC}"/>
              </a:ext>
            </a:extLst>
          </p:cNvPr>
          <p:cNvSpPr/>
          <p:nvPr/>
        </p:nvSpPr>
        <p:spPr>
          <a:xfrm>
            <a:off x="7188484" y="2450592"/>
            <a:ext cx="5003516" cy="4407408"/>
          </a:xfrm>
          <a:custGeom>
            <a:avLst/>
            <a:gdLst/>
            <a:ahLst/>
            <a:cxnLst/>
            <a:rect l="l" t="t" r="r" b="b"/>
            <a:pathLst>
              <a:path w="3705034" h="3282043">
                <a:moveTo>
                  <a:pt x="0" y="0"/>
                </a:moveTo>
                <a:lnTo>
                  <a:pt x="3705035" y="0"/>
                </a:lnTo>
                <a:lnTo>
                  <a:pt x="3705035" y="3282043"/>
                </a:lnTo>
                <a:lnTo>
                  <a:pt x="0" y="3282043"/>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pic>
        <p:nvPicPr>
          <p:cNvPr id="3" name="Picture 2" descr="A neon colored word on a black background&#10;&#10;Description automatically generated">
            <a:extLst>
              <a:ext uri="{FF2B5EF4-FFF2-40B4-BE49-F238E27FC236}">
                <a16:creationId xmlns:a16="http://schemas.microsoft.com/office/drawing/2014/main" id="{1EDED0B6-995F-7D26-DDE8-6B53038F72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93010" y="2286000"/>
            <a:ext cx="6118627" cy="2079906"/>
          </a:xfrm>
          <a:prstGeom prst="rect">
            <a:avLst/>
          </a:prstGeom>
        </p:spPr>
      </p:pic>
    </p:spTree>
    <p:extLst>
      <p:ext uri="{BB962C8B-B14F-4D97-AF65-F5344CB8AC3E}">
        <p14:creationId xmlns:p14="http://schemas.microsoft.com/office/powerpoint/2010/main" val="205742232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4FFFE"/>
        </a:solidFill>
        <a:effectLst/>
      </p:bgPr>
    </p:bg>
    <p:spTree>
      <p:nvGrpSpPr>
        <p:cNvPr id="1" name=""/>
        <p:cNvGrpSpPr/>
        <p:nvPr/>
      </p:nvGrpSpPr>
      <p:grpSpPr>
        <a:xfrm>
          <a:off x="0" y="0"/>
          <a:ext cx="0" cy="0"/>
          <a:chOff x="0" y="0"/>
          <a:chExt cx="0" cy="0"/>
        </a:xfrm>
      </p:grpSpPr>
      <p:pic>
        <p:nvPicPr>
          <p:cNvPr id="18" name="图片 17"/>
          <p:cNvPicPr>
            <a:picLocks noChangeAspect="1"/>
          </p:cNvPicPr>
          <p:nvPr/>
        </p:nvPicPr>
        <p:blipFill rotWithShape="1">
          <a:blip r:embed="rId3" cstate="screen"/>
          <a:srcRect/>
          <a:stretch>
            <a:fillRect/>
          </a:stretch>
        </p:blipFill>
        <p:spPr>
          <a:xfrm>
            <a:off x="-411196" y="4038712"/>
            <a:ext cx="3200400" cy="3039035"/>
          </a:xfrm>
          <a:prstGeom prst="rect">
            <a:avLst/>
          </a:prstGeom>
        </p:spPr>
      </p:pic>
      <p:pic>
        <p:nvPicPr>
          <p:cNvPr id="19" name="图片 18"/>
          <p:cNvPicPr>
            <a:picLocks noChangeAspect="1"/>
          </p:cNvPicPr>
          <p:nvPr/>
        </p:nvPicPr>
        <p:blipFill rotWithShape="1">
          <a:blip r:embed="rId4" cstate="screen"/>
          <a:srcRect/>
          <a:stretch>
            <a:fillRect/>
          </a:stretch>
        </p:blipFill>
        <p:spPr>
          <a:xfrm>
            <a:off x="8614925" y="3484556"/>
            <a:ext cx="2263295" cy="3827929"/>
          </a:xfrm>
          <a:prstGeom prst="rect">
            <a:avLst/>
          </a:prstGeom>
        </p:spPr>
      </p:pic>
      <p:pic>
        <p:nvPicPr>
          <p:cNvPr id="20" name="图片 19"/>
          <p:cNvPicPr>
            <a:picLocks noChangeAspect="1"/>
          </p:cNvPicPr>
          <p:nvPr/>
        </p:nvPicPr>
        <p:blipFill rotWithShape="1">
          <a:blip r:embed="rId5" cstate="screen"/>
          <a:srcRect/>
          <a:stretch>
            <a:fillRect/>
          </a:stretch>
        </p:blipFill>
        <p:spPr>
          <a:xfrm>
            <a:off x="645068" y="1511243"/>
            <a:ext cx="735106" cy="576436"/>
          </a:xfrm>
          <a:prstGeom prst="rect">
            <a:avLst/>
          </a:prstGeom>
        </p:spPr>
      </p:pic>
      <p:pic>
        <p:nvPicPr>
          <p:cNvPr id="21" name="图片 20"/>
          <p:cNvPicPr>
            <a:picLocks noChangeAspect="1"/>
          </p:cNvPicPr>
          <p:nvPr/>
        </p:nvPicPr>
        <p:blipFill rotWithShape="1">
          <a:blip r:embed="rId6" cstate="screen"/>
          <a:srcRect/>
          <a:stretch>
            <a:fillRect/>
          </a:stretch>
        </p:blipFill>
        <p:spPr>
          <a:xfrm>
            <a:off x="430822" y="9338"/>
            <a:ext cx="1479176" cy="1267257"/>
          </a:xfrm>
          <a:prstGeom prst="rect">
            <a:avLst/>
          </a:prstGeom>
        </p:spPr>
      </p:pic>
      <p:pic>
        <p:nvPicPr>
          <p:cNvPr id="22" name="图片 21"/>
          <p:cNvPicPr>
            <a:picLocks noChangeAspect="1"/>
          </p:cNvPicPr>
          <p:nvPr/>
        </p:nvPicPr>
        <p:blipFill rotWithShape="1">
          <a:blip r:embed="rId5" cstate="screen"/>
          <a:srcRect/>
          <a:stretch>
            <a:fillRect/>
          </a:stretch>
        </p:blipFill>
        <p:spPr>
          <a:xfrm>
            <a:off x="2110198" y="650105"/>
            <a:ext cx="1098177" cy="861139"/>
          </a:xfrm>
          <a:prstGeom prst="rect">
            <a:avLst/>
          </a:prstGeom>
        </p:spPr>
      </p:pic>
      <p:pic>
        <p:nvPicPr>
          <p:cNvPr id="23" name="图片 22"/>
          <p:cNvPicPr>
            <a:picLocks noChangeAspect="1"/>
          </p:cNvPicPr>
          <p:nvPr/>
        </p:nvPicPr>
        <p:blipFill rotWithShape="1">
          <a:blip r:embed="rId7" cstate="screen"/>
          <a:srcRect/>
          <a:stretch>
            <a:fillRect/>
          </a:stretch>
        </p:blipFill>
        <p:spPr>
          <a:xfrm>
            <a:off x="7781365" y="436454"/>
            <a:ext cx="4527176" cy="1645258"/>
          </a:xfrm>
          <a:prstGeom prst="rect">
            <a:avLst/>
          </a:prstGeom>
        </p:spPr>
      </p:pic>
      <p:pic>
        <p:nvPicPr>
          <p:cNvPr id="12" name="图片 3"/>
          <p:cNvPicPr>
            <a:picLocks noChangeAspect="1"/>
          </p:cNvPicPr>
          <p:nvPr/>
        </p:nvPicPr>
        <p:blipFill>
          <a:blip r:embed="rId8" cstate="screen"/>
          <a:stretch>
            <a:fillRect/>
          </a:stretch>
        </p:blipFill>
        <p:spPr>
          <a:xfrm>
            <a:off x="1380174" y="1839298"/>
            <a:ext cx="9306877" cy="2402346"/>
          </a:xfrm>
          <a:prstGeom prst="rect">
            <a:avLst/>
          </a:prstGeom>
        </p:spPr>
      </p:pic>
      <p:sp>
        <p:nvSpPr>
          <p:cNvPr id="13" name="矩形 4"/>
          <p:cNvSpPr/>
          <p:nvPr/>
        </p:nvSpPr>
        <p:spPr>
          <a:xfrm>
            <a:off x="2672934" y="2388291"/>
            <a:ext cx="7683247" cy="1323439"/>
          </a:xfrm>
          <a:prstGeom prst="rect">
            <a:avLst/>
          </a:prstGeom>
        </p:spPr>
        <p:txBody>
          <a:bodyPr wrap="square">
            <a:spAutoFit/>
            <a:scene3d>
              <a:camera prst="orthographicFront"/>
              <a:lightRig rig="threePt" dir="t"/>
            </a:scene3d>
            <a:sp3d contourW="12700"/>
          </a:bodyPr>
          <a:lstStyle/>
          <a:p>
            <a:pPr algn="ctr"/>
            <a:r>
              <a:rPr lang="vi-VN" sz="4000" b="1" dirty="0">
                <a:latin typeface="Cambria" panose="02040503050406030204" pitchFamily="18" charset="0"/>
                <a:ea typeface="Cambria" panose="02040503050406030204" pitchFamily="18" charset="0"/>
              </a:rPr>
              <a:t>Hoạt động 1: Tìm hiểu một số biểu hiện xâm hại trẻ em.</a:t>
            </a:r>
            <a:endParaRPr lang="en-US" sz="4000" dirty="0">
              <a:latin typeface="Cambria" panose="02040503050406030204" pitchFamily="18" charset="0"/>
              <a:ea typeface="Cambria" panose="02040503050406030204" pitchFamily="18"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1000"/>
                                        <p:tgtEl>
                                          <p:spTgt spid="19"/>
                                        </p:tgtEl>
                                      </p:cBhvr>
                                    </p:animEffect>
                                    <p:anim calcmode="lin" valueType="num">
                                      <p:cBhvr>
                                        <p:cTn id="18" dur="1000" fill="hold"/>
                                        <p:tgtEl>
                                          <p:spTgt spid="19"/>
                                        </p:tgtEl>
                                        <p:attrNameLst>
                                          <p:attrName>ppt_x</p:attrName>
                                        </p:attrNameLst>
                                      </p:cBhvr>
                                      <p:tavLst>
                                        <p:tav tm="0">
                                          <p:val>
                                            <p:strVal val="#ppt_x"/>
                                          </p:val>
                                        </p:tav>
                                        <p:tav tm="100000">
                                          <p:val>
                                            <p:strVal val="#ppt_x"/>
                                          </p:val>
                                        </p:tav>
                                      </p:tavLst>
                                    </p:anim>
                                    <p:anim calcmode="lin" valueType="num">
                                      <p:cBhvr>
                                        <p:cTn id="19" dur="1000" fill="hold"/>
                                        <p:tgtEl>
                                          <p:spTgt spid="19"/>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6"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wipe(down)">
                                      <p:cBhvr>
                                        <p:cTn id="23" dur="580">
                                          <p:stCondLst>
                                            <p:cond delay="0"/>
                                          </p:stCondLst>
                                        </p:cTn>
                                        <p:tgtEl>
                                          <p:spTgt spid="20"/>
                                        </p:tgtEl>
                                      </p:cBhvr>
                                    </p:animEffect>
                                    <p:anim calcmode="lin" valueType="num">
                                      <p:cBhvr>
                                        <p:cTn id="24"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29" dur="26">
                                          <p:stCondLst>
                                            <p:cond delay="650"/>
                                          </p:stCondLst>
                                        </p:cTn>
                                        <p:tgtEl>
                                          <p:spTgt spid="20"/>
                                        </p:tgtEl>
                                      </p:cBhvr>
                                      <p:to x="100000" y="60000"/>
                                    </p:animScale>
                                    <p:animScale>
                                      <p:cBhvr>
                                        <p:cTn id="30" dur="166" decel="50000">
                                          <p:stCondLst>
                                            <p:cond delay="676"/>
                                          </p:stCondLst>
                                        </p:cTn>
                                        <p:tgtEl>
                                          <p:spTgt spid="20"/>
                                        </p:tgtEl>
                                      </p:cBhvr>
                                      <p:to x="100000" y="100000"/>
                                    </p:animScale>
                                    <p:animScale>
                                      <p:cBhvr>
                                        <p:cTn id="31" dur="26">
                                          <p:stCondLst>
                                            <p:cond delay="1312"/>
                                          </p:stCondLst>
                                        </p:cTn>
                                        <p:tgtEl>
                                          <p:spTgt spid="20"/>
                                        </p:tgtEl>
                                      </p:cBhvr>
                                      <p:to x="100000" y="80000"/>
                                    </p:animScale>
                                    <p:animScale>
                                      <p:cBhvr>
                                        <p:cTn id="32" dur="166" decel="50000">
                                          <p:stCondLst>
                                            <p:cond delay="1338"/>
                                          </p:stCondLst>
                                        </p:cTn>
                                        <p:tgtEl>
                                          <p:spTgt spid="20"/>
                                        </p:tgtEl>
                                      </p:cBhvr>
                                      <p:to x="100000" y="100000"/>
                                    </p:animScale>
                                    <p:animScale>
                                      <p:cBhvr>
                                        <p:cTn id="33" dur="26">
                                          <p:stCondLst>
                                            <p:cond delay="1642"/>
                                          </p:stCondLst>
                                        </p:cTn>
                                        <p:tgtEl>
                                          <p:spTgt spid="20"/>
                                        </p:tgtEl>
                                      </p:cBhvr>
                                      <p:to x="100000" y="90000"/>
                                    </p:animScale>
                                    <p:animScale>
                                      <p:cBhvr>
                                        <p:cTn id="34" dur="166" decel="50000">
                                          <p:stCondLst>
                                            <p:cond delay="1668"/>
                                          </p:stCondLst>
                                        </p:cTn>
                                        <p:tgtEl>
                                          <p:spTgt spid="20"/>
                                        </p:tgtEl>
                                      </p:cBhvr>
                                      <p:to x="100000" y="100000"/>
                                    </p:animScale>
                                    <p:animScale>
                                      <p:cBhvr>
                                        <p:cTn id="35" dur="26">
                                          <p:stCondLst>
                                            <p:cond delay="1808"/>
                                          </p:stCondLst>
                                        </p:cTn>
                                        <p:tgtEl>
                                          <p:spTgt spid="20"/>
                                        </p:tgtEl>
                                      </p:cBhvr>
                                      <p:to x="100000" y="95000"/>
                                    </p:animScale>
                                    <p:animScale>
                                      <p:cBhvr>
                                        <p:cTn id="36" dur="166" decel="50000">
                                          <p:stCondLst>
                                            <p:cond delay="1834"/>
                                          </p:stCondLst>
                                        </p:cTn>
                                        <p:tgtEl>
                                          <p:spTgt spid="20"/>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wipe(down)">
                                      <p:cBhvr>
                                        <p:cTn id="39" dur="580">
                                          <p:stCondLst>
                                            <p:cond delay="0"/>
                                          </p:stCondLst>
                                        </p:cTn>
                                        <p:tgtEl>
                                          <p:spTgt spid="21"/>
                                        </p:tgtEl>
                                      </p:cBhvr>
                                    </p:animEffect>
                                    <p:anim calcmode="lin" valueType="num">
                                      <p:cBhvr>
                                        <p:cTn id="40"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45" dur="26">
                                          <p:stCondLst>
                                            <p:cond delay="650"/>
                                          </p:stCondLst>
                                        </p:cTn>
                                        <p:tgtEl>
                                          <p:spTgt spid="21"/>
                                        </p:tgtEl>
                                      </p:cBhvr>
                                      <p:to x="100000" y="60000"/>
                                    </p:animScale>
                                    <p:animScale>
                                      <p:cBhvr>
                                        <p:cTn id="46" dur="166" decel="50000">
                                          <p:stCondLst>
                                            <p:cond delay="676"/>
                                          </p:stCondLst>
                                        </p:cTn>
                                        <p:tgtEl>
                                          <p:spTgt spid="21"/>
                                        </p:tgtEl>
                                      </p:cBhvr>
                                      <p:to x="100000" y="100000"/>
                                    </p:animScale>
                                    <p:animScale>
                                      <p:cBhvr>
                                        <p:cTn id="47" dur="26">
                                          <p:stCondLst>
                                            <p:cond delay="1312"/>
                                          </p:stCondLst>
                                        </p:cTn>
                                        <p:tgtEl>
                                          <p:spTgt spid="21"/>
                                        </p:tgtEl>
                                      </p:cBhvr>
                                      <p:to x="100000" y="80000"/>
                                    </p:animScale>
                                    <p:animScale>
                                      <p:cBhvr>
                                        <p:cTn id="48" dur="166" decel="50000">
                                          <p:stCondLst>
                                            <p:cond delay="1338"/>
                                          </p:stCondLst>
                                        </p:cTn>
                                        <p:tgtEl>
                                          <p:spTgt spid="21"/>
                                        </p:tgtEl>
                                      </p:cBhvr>
                                      <p:to x="100000" y="100000"/>
                                    </p:animScale>
                                    <p:animScale>
                                      <p:cBhvr>
                                        <p:cTn id="49" dur="26">
                                          <p:stCondLst>
                                            <p:cond delay="1642"/>
                                          </p:stCondLst>
                                        </p:cTn>
                                        <p:tgtEl>
                                          <p:spTgt spid="21"/>
                                        </p:tgtEl>
                                      </p:cBhvr>
                                      <p:to x="100000" y="90000"/>
                                    </p:animScale>
                                    <p:animScale>
                                      <p:cBhvr>
                                        <p:cTn id="50" dur="166" decel="50000">
                                          <p:stCondLst>
                                            <p:cond delay="1668"/>
                                          </p:stCondLst>
                                        </p:cTn>
                                        <p:tgtEl>
                                          <p:spTgt spid="21"/>
                                        </p:tgtEl>
                                      </p:cBhvr>
                                      <p:to x="100000" y="100000"/>
                                    </p:animScale>
                                    <p:animScale>
                                      <p:cBhvr>
                                        <p:cTn id="51" dur="26">
                                          <p:stCondLst>
                                            <p:cond delay="1808"/>
                                          </p:stCondLst>
                                        </p:cTn>
                                        <p:tgtEl>
                                          <p:spTgt spid="21"/>
                                        </p:tgtEl>
                                      </p:cBhvr>
                                      <p:to x="100000" y="95000"/>
                                    </p:animScale>
                                    <p:animScale>
                                      <p:cBhvr>
                                        <p:cTn id="52" dur="166" decel="50000">
                                          <p:stCondLst>
                                            <p:cond delay="1834"/>
                                          </p:stCondLst>
                                        </p:cTn>
                                        <p:tgtEl>
                                          <p:spTgt spid="21"/>
                                        </p:tgtEl>
                                      </p:cBhvr>
                                      <p:to x="100000" y="100000"/>
                                    </p:animScale>
                                  </p:childTnLst>
                                </p:cTn>
                              </p:par>
                              <p:par>
                                <p:cTn id="53" presetID="26" presetClass="entr" presetSubtype="0"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down)">
                                      <p:cBhvr>
                                        <p:cTn id="55" dur="580">
                                          <p:stCondLst>
                                            <p:cond delay="0"/>
                                          </p:stCondLst>
                                        </p:cTn>
                                        <p:tgtEl>
                                          <p:spTgt spid="22"/>
                                        </p:tgtEl>
                                      </p:cBhvr>
                                    </p:animEffect>
                                    <p:anim calcmode="lin" valueType="num">
                                      <p:cBhvr>
                                        <p:cTn id="56"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61" dur="26">
                                          <p:stCondLst>
                                            <p:cond delay="650"/>
                                          </p:stCondLst>
                                        </p:cTn>
                                        <p:tgtEl>
                                          <p:spTgt spid="22"/>
                                        </p:tgtEl>
                                      </p:cBhvr>
                                      <p:to x="100000" y="60000"/>
                                    </p:animScale>
                                    <p:animScale>
                                      <p:cBhvr>
                                        <p:cTn id="62" dur="166" decel="50000">
                                          <p:stCondLst>
                                            <p:cond delay="676"/>
                                          </p:stCondLst>
                                        </p:cTn>
                                        <p:tgtEl>
                                          <p:spTgt spid="22"/>
                                        </p:tgtEl>
                                      </p:cBhvr>
                                      <p:to x="100000" y="100000"/>
                                    </p:animScale>
                                    <p:animScale>
                                      <p:cBhvr>
                                        <p:cTn id="63" dur="26">
                                          <p:stCondLst>
                                            <p:cond delay="1312"/>
                                          </p:stCondLst>
                                        </p:cTn>
                                        <p:tgtEl>
                                          <p:spTgt spid="22"/>
                                        </p:tgtEl>
                                      </p:cBhvr>
                                      <p:to x="100000" y="80000"/>
                                    </p:animScale>
                                    <p:animScale>
                                      <p:cBhvr>
                                        <p:cTn id="64" dur="166" decel="50000">
                                          <p:stCondLst>
                                            <p:cond delay="1338"/>
                                          </p:stCondLst>
                                        </p:cTn>
                                        <p:tgtEl>
                                          <p:spTgt spid="22"/>
                                        </p:tgtEl>
                                      </p:cBhvr>
                                      <p:to x="100000" y="100000"/>
                                    </p:animScale>
                                    <p:animScale>
                                      <p:cBhvr>
                                        <p:cTn id="65" dur="26">
                                          <p:stCondLst>
                                            <p:cond delay="1642"/>
                                          </p:stCondLst>
                                        </p:cTn>
                                        <p:tgtEl>
                                          <p:spTgt spid="22"/>
                                        </p:tgtEl>
                                      </p:cBhvr>
                                      <p:to x="100000" y="90000"/>
                                    </p:animScale>
                                    <p:animScale>
                                      <p:cBhvr>
                                        <p:cTn id="66" dur="166" decel="50000">
                                          <p:stCondLst>
                                            <p:cond delay="1668"/>
                                          </p:stCondLst>
                                        </p:cTn>
                                        <p:tgtEl>
                                          <p:spTgt spid="22"/>
                                        </p:tgtEl>
                                      </p:cBhvr>
                                      <p:to x="100000" y="100000"/>
                                    </p:animScale>
                                    <p:animScale>
                                      <p:cBhvr>
                                        <p:cTn id="67" dur="26">
                                          <p:stCondLst>
                                            <p:cond delay="1808"/>
                                          </p:stCondLst>
                                        </p:cTn>
                                        <p:tgtEl>
                                          <p:spTgt spid="22"/>
                                        </p:tgtEl>
                                      </p:cBhvr>
                                      <p:to x="100000" y="95000"/>
                                    </p:animScale>
                                    <p:animScale>
                                      <p:cBhvr>
                                        <p:cTn id="68" dur="166" decel="50000">
                                          <p:stCondLst>
                                            <p:cond delay="1834"/>
                                          </p:stCondLst>
                                        </p:cTn>
                                        <p:tgtEl>
                                          <p:spTgt spid="22"/>
                                        </p:tgtEl>
                                      </p:cBhvr>
                                      <p:to x="100000" y="100000"/>
                                    </p:animScale>
                                  </p:childTnLst>
                                </p:cTn>
                              </p:par>
                              <p:par>
                                <p:cTn id="69" presetID="26" presetClass="emph" presetSubtype="0" fill="hold" nodeType="withEffect">
                                  <p:stCondLst>
                                    <p:cond delay="0"/>
                                  </p:stCondLst>
                                  <p:childTnLst>
                                    <p:animEffect transition="out" filter="fade">
                                      <p:cBhvr>
                                        <p:cTn id="70" dur="500" tmFilter="0, 0; .2, .5; .8, .5; 1, 0"/>
                                        <p:tgtEl>
                                          <p:spTgt spid="20"/>
                                        </p:tgtEl>
                                      </p:cBhvr>
                                    </p:animEffect>
                                    <p:animScale>
                                      <p:cBhvr>
                                        <p:cTn id="71" dur="250" autoRev="1" fill="hold"/>
                                        <p:tgtEl>
                                          <p:spTgt spid="20"/>
                                        </p:tgtEl>
                                      </p:cBhvr>
                                      <p:by x="105000" y="105000"/>
                                    </p:animScale>
                                  </p:childTnLst>
                                </p:cTn>
                              </p:par>
                              <p:par>
                                <p:cTn id="72" presetID="26" presetClass="emph" presetSubtype="0" fill="hold" nodeType="withEffect">
                                  <p:stCondLst>
                                    <p:cond delay="0"/>
                                  </p:stCondLst>
                                  <p:childTnLst>
                                    <p:animEffect transition="out" filter="fade">
                                      <p:cBhvr>
                                        <p:cTn id="73" dur="500" tmFilter="0, 0; .2, .5; .8, .5; 1, 0"/>
                                        <p:tgtEl>
                                          <p:spTgt spid="21"/>
                                        </p:tgtEl>
                                      </p:cBhvr>
                                    </p:animEffect>
                                    <p:animScale>
                                      <p:cBhvr>
                                        <p:cTn id="74" dur="250" autoRev="1" fill="hold"/>
                                        <p:tgtEl>
                                          <p:spTgt spid="21"/>
                                        </p:tgtEl>
                                      </p:cBhvr>
                                      <p:by x="105000" y="105000"/>
                                    </p:animScale>
                                  </p:childTnLst>
                                </p:cTn>
                              </p:par>
                              <p:par>
                                <p:cTn id="75" presetID="26" presetClass="emph" presetSubtype="0" fill="hold" nodeType="withEffect">
                                  <p:stCondLst>
                                    <p:cond delay="0"/>
                                  </p:stCondLst>
                                  <p:childTnLst>
                                    <p:animEffect transition="out" filter="fade">
                                      <p:cBhvr>
                                        <p:cTn id="76" dur="500" tmFilter="0, 0; .2, .5; .8, .5; 1, 0"/>
                                        <p:tgtEl>
                                          <p:spTgt spid="22"/>
                                        </p:tgtEl>
                                      </p:cBhvr>
                                    </p:animEffect>
                                    <p:animScale>
                                      <p:cBhvr>
                                        <p:cTn id="77" dur="250" autoRev="1" fill="hold"/>
                                        <p:tgtEl>
                                          <p:spTgt spid="22"/>
                                        </p:tgtEl>
                                      </p:cBhvr>
                                      <p:by x="105000" y="105000"/>
                                    </p:animScale>
                                  </p:childTnLst>
                                </p:cTn>
                              </p:par>
                            </p:childTnLst>
                          </p:cTn>
                        </p:par>
                        <p:par>
                          <p:cTn id="78" fill="hold">
                            <p:stCondLst>
                              <p:cond delay="4500"/>
                            </p:stCondLst>
                            <p:childTnLst>
                              <p:par>
                                <p:cTn id="79" presetID="2" presetClass="entr" presetSubtype="12" fill="hold" nodeType="afterEffect">
                                  <p:stCondLst>
                                    <p:cond delay="0"/>
                                  </p:stCondLst>
                                  <p:childTnLst>
                                    <p:set>
                                      <p:cBhvr>
                                        <p:cTn id="80" dur="1" fill="hold">
                                          <p:stCondLst>
                                            <p:cond delay="0"/>
                                          </p:stCondLst>
                                        </p:cTn>
                                        <p:tgtEl>
                                          <p:spTgt spid="23"/>
                                        </p:tgtEl>
                                        <p:attrNameLst>
                                          <p:attrName>style.visibility</p:attrName>
                                        </p:attrNameLst>
                                      </p:cBhvr>
                                      <p:to>
                                        <p:strVal val="visible"/>
                                      </p:to>
                                    </p:set>
                                    <p:anim calcmode="lin" valueType="num">
                                      <p:cBhvr additive="base">
                                        <p:cTn id="81" dur="2750" fill="hold"/>
                                        <p:tgtEl>
                                          <p:spTgt spid="23"/>
                                        </p:tgtEl>
                                        <p:attrNameLst>
                                          <p:attrName>ppt_x</p:attrName>
                                        </p:attrNameLst>
                                      </p:cBhvr>
                                      <p:tavLst>
                                        <p:tav tm="0">
                                          <p:val>
                                            <p:strVal val="0-#ppt_w/2"/>
                                          </p:val>
                                        </p:tav>
                                        <p:tav tm="100000">
                                          <p:val>
                                            <p:strVal val="#ppt_x"/>
                                          </p:val>
                                        </p:tav>
                                      </p:tavLst>
                                    </p:anim>
                                    <p:anim calcmode="lin" valueType="num">
                                      <p:cBhvr additive="base">
                                        <p:cTn id="82" dur="2750" fill="hold"/>
                                        <p:tgtEl>
                                          <p:spTgt spid="23"/>
                                        </p:tgtEl>
                                        <p:attrNameLst>
                                          <p:attrName>ppt_y</p:attrName>
                                        </p:attrNameLst>
                                      </p:cBhvr>
                                      <p:tavLst>
                                        <p:tav tm="0">
                                          <p:val>
                                            <p:strVal val="1+#ppt_h/2"/>
                                          </p:val>
                                        </p:tav>
                                        <p:tav tm="100000">
                                          <p:val>
                                            <p:strVal val="#ppt_y"/>
                                          </p:val>
                                        </p:tav>
                                      </p:tavLst>
                                    </p:anim>
                                  </p:childTnLst>
                                </p:cTn>
                              </p:par>
                            </p:childTnLst>
                          </p:cTn>
                        </p:par>
                        <p:par>
                          <p:cTn id="83" fill="hold">
                            <p:stCondLst>
                              <p:cond delay="7250"/>
                            </p:stCondLst>
                            <p:childTnLst>
                              <p:par>
                                <p:cTn id="84" presetID="42" presetClass="entr" presetSubtype="0" fill="hold" nodeType="afterEffect">
                                  <p:stCondLst>
                                    <p:cond delay="0"/>
                                  </p:stCondLst>
                                  <p:childTnLst>
                                    <p:set>
                                      <p:cBhvr>
                                        <p:cTn id="85" dur="1" fill="hold">
                                          <p:stCondLst>
                                            <p:cond delay="0"/>
                                          </p:stCondLst>
                                        </p:cTn>
                                        <p:tgtEl>
                                          <p:spTgt spid="12"/>
                                        </p:tgtEl>
                                        <p:attrNameLst>
                                          <p:attrName>style.visibility</p:attrName>
                                        </p:attrNameLst>
                                      </p:cBhvr>
                                      <p:to>
                                        <p:strVal val="visible"/>
                                      </p:to>
                                    </p:set>
                                    <p:animEffect transition="in" filter="fade">
                                      <p:cBhvr>
                                        <p:cTn id="86" dur="1000"/>
                                        <p:tgtEl>
                                          <p:spTgt spid="12"/>
                                        </p:tgtEl>
                                      </p:cBhvr>
                                    </p:animEffect>
                                    <p:anim calcmode="lin" valueType="num">
                                      <p:cBhvr>
                                        <p:cTn id="87" dur="1000" fill="hold"/>
                                        <p:tgtEl>
                                          <p:spTgt spid="12"/>
                                        </p:tgtEl>
                                        <p:attrNameLst>
                                          <p:attrName>ppt_x</p:attrName>
                                        </p:attrNameLst>
                                      </p:cBhvr>
                                      <p:tavLst>
                                        <p:tav tm="0">
                                          <p:val>
                                            <p:strVal val="#ppt_x"/>
                                          </p:val>
                                        </p:tav>
                                        <p:tav tm="100000">
                                          <p:val>
                                            <p:strVal val="#ppt_x"/>
                                          </p:val>
                                        </p:tav>
                                      </p:tavLst>
                                    </p:anim>
                                    <p:anim calcmode="lin" valueType="num">
                                      <p:cBhvr>
                                        <p:cTn id="8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389C439-EAEF-602E-FBCA-E6B3562BC3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Content Placeholder 8" descr="A yellow wood floor with blue sky and clouds&#10;&#10;Description automatically generated">
            <a:extLst>
              <a:ext uri="{FF2B5EF4-FFF2-40B4-BE49-F238E27FC236}">
                <a16:creationId xmlns:a16="http://schemas.microsoft.com/office/drawing/2014/main" id="{D9F2F6B7-7A7A-1F8C-3EC0-7F8E76838408}"/>
              </a:ext>
            </a:extLst>
          </p:cNvPr>
          <p:cNvPicPr>
            <a:picLocks noChangeAspect="1"/>
          </p:cNvPicPr>
          <p:nvPr/>
        </p:nvPicPr>
        <p:blipFill>
          <a:blip r:embed="rId3">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5" name="Rectangle: Diagonal Corners Rounded 10">
            <a:extLst>
              <a:ext uri="{FF2B5EF4-FFF2-40B4-BE49-F238E27FC236}">
                <a16:creationId xmlns:a16="http://schemas.microsoft.com/office/drawing/2014/main" id="{C9B7E8B2-693A-ED77-62D8-67568DCF1359}"/>
              </a:ext>
            </a:extLst>
          </p:cNvPr>
          <p:cNvSpPr/>
          <p:nvPr/>
        </p:nvSpPr>
        <p:spPr>
          <a:xfrm>
            <a:off x="2768600" y="264160"/>
            <a:ext cx="6243320" cy="924560"/>
          </a:xfrm>
          <a:prstGeom prst="roundRect">
            <a:avLst/>
          </a:prstGeom>
          <a:solidFill>
            <a:schemeClr val="bg1"/>
          </a:solidFill>
          <a:ln w="38100">
            <a:solidFill>
              <a:srgbClr val="4BCAF9"/>
            </a:solidFill>
            <a:prstDash val="dash"/>
            <a:extLst>
              <a:ext uri="{C807C97D-BFC1-408E-A445-0C87EB9F89A2}">
                <ask:lineSketchStyleProps xmlns:ask="http://schemas.microsoft.com/office/drawing/2018/sketchyshapes" sd="2214188587">
                  <a:custGeom>
                    <a:avLst/>
                    <a:gdLst>
                      <a:gd name="connsiteX0" fmla="*/ 0 w 6243320"/>
                      <a:gd name="connsiteY0" fmla="*/ 154096 h 924560"/>
                      <a:gd name="connsiteX1" fmla="*/ 154096 w 6243320"/>
                      <a:gd name="connsiteY1" fmla="*/ 0 h 924560"/>
                      <a:gd name="connsiteX2" fmla="*/ 6089224 w 6243320"/>
                      <a:gd name="connsiteY2" fmla="*/ 0 h 924560"/>
                      <a:gd name="connsiteX3" fmla="*/ 6243320 w 6243320"/>
                      <a:gd name="connsiteY3" fmla="*/ 154096 h 924560"/>
                      <a:gd name="connsiteX4" fmla="*/ 6243320 w 6243320"/>
                      <a:gd name="connsiteY4" fmla="*/ 770464 h 924560"/>
                      <a:gd name="connsiteX5" fmla="*/ 6089224 w 6243320"/>
                      <a:gd name="connsiteY5" fmla="*/ 924560 h 924560"/>
                      <a:gd name="connsiteX6" fmla="*/ 154096 w 6243320"/>
                      <a:gd name="connsiteY6" fmla="*/ 924560 h 924560"/>
                      <a:gd name="connsiteX7" fmla="*/ 0 w 6243320"/>
                      <a:gd name="connsiteY7" fmla="*/ 770464 h 924560"/>
                      <a:gd name="connsiteX8" fmla="*/ 0 w 6243320"/>
                      <a:gd name="connsiteY8" fmla="*/ 154096 h 92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43320" h="924560" fill="none" extrusionOk="0">
                        <a:moveTo>
                          <a:pt x="0" y="154096"/>
                        </a:moveTo>
                        <a:cubicBezTo>
                          <a:pt x="4183" y="63787"/>
                          <a:pt x="55529" y="-1009"/>
                          <a:pt x="154096" y="0"/>
                        </a:cubicBezTo>
                        <a:cubicBezTo>
                          <a:pt x="2018798" y="145084"/>
                          <a:pt x="4885335" y="-35079"/>
                          <a:pt x="6089224" y="0"/>
                        </a:cubicBezTo>
                        <a:cubicBezTo>
                          <a:pt x="6169752" y="-2448"/>
                          <a:pt x="6255801" y="61966"/>
                          <a:pt x="6243320" y="154096"/>
                        </a:cubicBezTo>
                        <a:cubicBezTo>
                          <a:pt x="6193541" y="384732"/>
                          <a:pt x="6279760" y="612715"/>
                          <a:pt x="6243320" y="770464"/>
                        </a:cubicBezTo>
                        <a:cubicBezTo>
                          <a:pt x="6232116" y="850784"/>
                          <a:pt x="6186702" y="916933"/>
                          <a:pt x="6089224" y="924560"/>
                        </a:cubicBezTo>
                        <a:cubicBezTo>
                          <a:pt x="3906954" y="835558"/>
                          <a:pt x="854189" y="971470"/>
                          <a:pt x="154096" y="924560"/>
                        </a:cubicBezTo>
                        <a:cubicBezTo>
                          <a:pt x="68831" y="935137"/>
                          <a:pt x="1174" y="856799"/>
                          <a:pt x="0" y="770464"/>
                        </a:cubicBezTo>
                        <a:cubicBezTo>
                          <a:pt x="31296" y="517899"/>
                          <a:pt x="-27606" y="358120"/>
                          <a:pt x="0" y="154096"/>
                        </a:cubicBezTo>
                        <a:close/>
                      </a:path>
                      <a:path w="6243320" h="924560" stroke="0" extrusionOk="0">
                        <a:moveTo>
                          <a:pt x="0" y="154096"/>
                        </a:moveTo>
                        <a:cubicBezTo>
                          <a:pt x="2778" y="69321"/>
                          <a:pt x="68080" y="-1225"/>
                          <a:pt x="154096" y="0"/>
                        </a:cubicBezTo>
                        <a:cubicBezTo>
                          <a:pt x="3011607" y="-136090"/>
                          <a:pt x="3229076" y="117287"/>
                          <a:pt x="6089224" y="0"/>
                        </a:cubicBezTo>
                        <a:cubicBezTo>
                          <a:pt x="6170588" y="10843"/>
                          <a:pt x="6255764" y="77444"/>
                          <a:pt x="6243320" y="154096"/>
                        </a:cubicBezTo>
                        <a:cubicBezTo>
                          <a:pt x="6272332" y="335561"/>
                          <a:pt x="6238631" y="684258"/>
                          <a:pt x="6243320" y="770464"/>
                        </a:cubicBezTo>
                        <a:cubicBezTo>
                          <a:pt x="6234533" y="852032"/>
                          <a:pt x="6186549" y="927352"/>
                          <a:pt x="6089224" y="924560"/>
                        </a:cubicBezTo>
                        <a:cubicBezTo>
                          <a:pt x="4080641" y="883059"/>
                          <a:pt x="2060643" y="1053195"/>
                          <a:pt x="154096" y="924560"/>
                        </a:cubicBezTo>
                        <a:cubicBezTo>
                          <a:pt x="75225" y="930406"/>
                          <a:pt x="-9090" y="846304"/>
                          <a:pt x="0" y="770464"/>
                        </a:cubicBezTo>
                        <a:cubicBezTo>
                          <a:pt x="47126" y="481158"/>
                          <a:pt x="8323" y="224730"/>
                          <a:pt x="0" y="154096"/>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3600" b="1" i="1" dirty="0">
                <a:solidFill>
                  <a:srgbClr val="C00000"/>
                </a:solidFill>
                <a:latin typeface="Calibri" panose="020F0502020204030204" pitchFamily="34" charset="0"/>
                <a:ea typeface="Calibri" panose="020F0502020204030204" pitchFamily="34" charset="0"/>
                <a:cs typeface="Calibri" panose="020F0502020204030204" pitchFamily="34" charset="0"/>
              </a:rPr>
              <a:t> Quan sát tranh, trả lời câu hỏi:</a:t>
            </a:r>
          </a:p>
        </p:txBody>
      </p:sp>
      <p:pic>
        <p:nvPicPr>
          <p:cNvPr id="8" name="Picture 7">
            <a:extLst>
              <a:ext uri="{FF2B5EF4-FFF2-40B4-BE49-F238E27FC236}">
                <a16:creationId xmlns:a16="http://schemas.microsoft.com/office/drawing/2014/main" id="{5A200A2C-A719-C682-6382-F682D5D3B32B}"/>
              </a:ext>
            </a:extLst>
          </p:cNvPr>
          <p:cNvPicPr>
            <a:picLocks noChangeAspect="1"/>
          </p:cNvPicPr>
          <p:nvPr/>
        </p:nvPicPr>
        <p:blipFill>
          <a:blip r:embed="rId4"/>
          <a:stretch>
            <a:fillRect/>
          </a:stretch>
        </p:blipFill>
        <p:spPr>
          <a:xfrm>
            <a:off x="1076007" y="1550669"/>
            <a:ext cx="9216073" cy="393381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8" descr="A yellow wood floor with blue sky and clouds&#10;&#10;Description automatically generated">
            <a:extLst>
              <a:ext uri="{FF2B5EF4-FFF2-40B4-BE49-F238E27FC236}">
                <a16:creationId xmlns:a16="http://schemas.microsoft.com/office/drawing/2014/main" id="{D9F2F6B7-7A7A-1F8C-3EC0-7F8E76838408}"/>
              </a:ext>
            </a:extLst>
          </p:cNvPr>
          <p:cNvPicPr>
            <a:picLocks noChangeAspect="1"/>
          </p:cNvPicPr>
          <p:nvPr/>
        </p:nvPicPr>
        <p:blipFill>
          <a:blip r:embed="rId3">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pic>
        <p:nvPicPr>
          <p:cNvPr id="6" name="Picture 5">
            <a:extLst>
              <a:ext uri="{FF2B5EF4-FFF2-40B4-BE49-F238E27FC236}">
                <a16:creationId xmlns:a16="http://schemas.microsoft.com/office/drawing/2014/main" id="{F0053DDB-28DC-BE04-5531-11D93F3D19F2}"/>
              </a:ext>
            </a:extLst>
          </p:cNvPr>
          <p:cNvPicPr>
            <a:picLocks noChangeAspect="1"/>
          </p:cNvPicPr>
          <p:nvPr/>
        </p:nvPicPr>
        <p:blipFill>
          <a:blip r:embed="rId4"/>
          <a:stretch>
            <a:fillRect/>
          </a:stretch>
        </p:blipFill>
        <p:spPr>
          <a:xfrm>
            <a:off x="161924" y="903287"/>
            <a:ext cx="11271657" cy="440023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09633755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A502FA7-B57D-6F52-AC25-5769C4B6EF79}"/>
              </a:ext>
            </a:extLst>
          </p:cNvPr>
          <p:cNvPicPr>
            <a:picLocks noChangeAspect="1"/>
          </p:cNvPicPr>
          <p:nvPr/>
        </p:nvPicPr>
        <p:blipFill>
          <a:blip r:embed="rId3"/>
          <a:stretch>
            <a:fillRect/>
          </a:stretch>
        </p:blipFill>
        <p:spPr>
          <a:xfrm>
            <a:off x="737408" y="1378525"/>
            <a:ext cx="4804064" cy="4304149"/>
          </a:xfrm>
          <a:prstGeom prst="rect">
            <a:avLst/>
          </a:prstGeom>
        </p:spPr>
      </p:pic>
      <p:grpSp>
        <p:nvGrpSpPr>
          <p:cNvPr id="7" name="Group 6">
            <a:extLst>
              <a:ext uri="{FF2B5EF4-FFF2-40B4-BE49-F238E27FC236}">
                <a16:creationId xmlns:a16="http://schemas.microsoft.com/office/drawing/2014/main" id="{91EC3E3B-FC26-02E3-FBAC-83F450AFCC0E}"/>
              </a:ext>
            </a:extLst>
          </p:cNvPr>
          <p:cNvGrpSpPr/>
          <p:nvPr/>
        </p:nvGrpSpPr>
        <p:grpSpPr>
          <a:xfrm>
            <a:off x="5491144" y="130720"/>
            <a:ext cx="6081096" cy="2937622"/>
            <a:chOff x="5491144" y="130720"/>
            <a:chExt cx="6081096" cy="2937622"/>
          </a:xfrm>
        </p:grpSpPr>
        <p:grpSp>
          <p:nvGrpSpPr>
            <p:cNvPr id="8" name="Group 7">
              <a:extLst>
                <a:ext uri="{FF2B5EF4-FFF2-40B4-BE49-F238E27FC236}">
                  <a16:creationId xmlns:a16="http://schemas.microsoft.com/office/drawing/2014/main" id="{41870A57-462F-F75B-261F-B43DA9E9E574}"/>
                </a:ext>
              </a:extLst>
            </p:cNvPr>
            <p:cNvGrpSpPr/>
            <p:nvPr/>
          </p:nvGrpSpPr>
          <p:grpSpPr>
            <a:xfrm>
              <a:off x="5491144" y="130720"/>
              <a:ext cx="6081096" cy="2937622"/>
              <a:chOff x="967156" y="1026398"/>
              <a:chExt cx="2350510" cy="2103196"/>
            </a:xfrm>
          </p:grpSpPr>
          <p:grpSp>
            <p:nvGrpSpPr>
              <p:cNvPr id="10" name="Group 9">
                <a:extLst>
                  <a:ext uri="{FF2B5EF4-FFF2-40B4-BE49-F238E27FC236}">
                    <a16:creationId xmlns:a16="http://schemas.microsoft.com/office/drawing/2014/main" id="{FD68CB88-34A0-421D-01C2-9C93806AF944}"/>
                  </a:ext>
                </a:extLst>
              </p:cNvPr>
              <p:cNvGrpSpPr/>
              <p:nvPr/>
            </p:nvGrpSpPr>
            <p:grpSpPr>
              <a:xfrm>
                <a:off x="967156" y="1890789"/>
                <a:ext cx="2350510" cy="1238805"/>
                <a:chOff x="1202620" y="2202612"/>
                <a:chExt cx="2561070" cy="1866617"/>
              </a:xfrm>
              <a:scene3d>
                <a:camera prst="perspectiveRight"/>
                <a:lightRig rig="threePt" dir="t"/>
              </a:scene3d>
            </p:grpSpPr>
            <p:sp>
              <p:nvSpPr>
                <p:cNvPr id="12" name="Rectangle: Folded Corner 46">
                  <a:extLst>
                    <a:ext uri="{FF2B5EF4-FFF2-40B4-BE49-F238E27FC236}">
                      <a16:creationId xmlns:a16="http://schemas.microsoft.com/office/drawing/2014/main" id="{B6A5C861-37A5-E977-A862-740C1AC55811}"/>
                    </a:ext>
                  </a:extLst>
                </p:cNvPr>
                <p:cNvSpPr/>
                <p:nvPr/>
              </p:nvSpPr>
              <p:spPr>
                <a:xfrm>
                  <a:off x="1217800" y="2202612"/>
                  <a:ext cx="2545890" cy="1866617"/>
                </a:xfrm>
                <a:custGeom>
                  <a:avLst/>
                  <a:gdLst>
                    <a:gd name="connsiteX0" fmla="*/ 0 w 2545890"/>
                    <a:gd name="connsiteY0" fmla="*/ 0 h 1866617"/>
                    <a:gd name="connsiteX1" fmla="*/ 2545890 w 2545890"/>
                    <a:gd name="connsiteY1" fmla="*/ 0 h 1866617"/>
                    <a:gd name="connsiteX2" fmla="*/ 2545890 w 2545890"/>
                    <a:gd name="connsiteY2" fmla="*/ 1233030 h 1866617"/>
                    <a:gd name="connsiteX3" fmla="*/ 1912303 w 2545890"/>
                    <a:gd name="connsiteY3" fmla="*/ 1866617 h 1866617"/>
                    <a:gd name="connsiteX4" fmla="*/ 0 w 2545890"/>
                    <a:gd name="connsiteY4" fmla="*/ 1866617 h 1866617"/>
                    <a:gd name="connsiteX5" fmla="*/ 0 w 2545890"/>
                    <a:gd name="connsiteY5" fmla="*/ 0 h 1866617"/>
                    <a:gd name="connsiteX0" fmla="*/ 1912303 w 2545890"/>
                    <a:gd name="connsiteY0" fmla="*/ 1866617 h 1866617"/>
                    <a:gd name="connsiteX1" fmla="*/ 2039020 w 2545890"/>
                    <a:gd name="connsiteY1" fmla="*/ 1359747 h 1866617"/>
                    <a:gd name="connsiteX2" fmla="*/ 2545890 w 2545890"/>
                    <a:gd name="connsiteY2" fmla="*/ 1233030 h 1866617"/>
                    <a:gd name="connsiteX3" fmla="*/ 1912303 w 2545890"/>
                    <a:gd name="connsiteY3" fmla="*/ 1866617 h 1866617"/>
                    <a:gd name="connsiteX0" fmla="*/ 1912303 w 2545890"/>
                    <a:gd name="connsiteY0" fmla="*/ 1866617 h 1866617"/>
                    <a:gd name="connsiteX1" fmla="*/ 2039020 w 2545890"/>
                    <a:gd name="connsiteY1" fmla="*/ 1359747 h 1866617"/>
                    <a:gd name="connsiteX2" fmla="*/ 2545890 w 2545890"/>
                    <a:gd name="connsiteY2" fmla="*/ 1233030 h 1866617"/>
                    <a:gd name="connsiteX3" fmla="*/ 1912303 w 2545890"/>
                    <a:gd name="connsiteY3" fmla="*/ 1866617 h 1866617"/>
                    <a:gd name="connsiteX4" fmla="*/ 0 w 2545890"/>
                    <a:gd name="connsiteY4" fmla="*/ 1866617 h 1866617"/>
                    <a:gd name="connsiteX5" fmla="*/ 0 w 2545890"/>
                    <a:gd name="connsiteY5" fmla="*/ 0 h 1866617"/>
                    <a:gd name="connsiteX6" fmla="*/ 2545890 w 2545890"/>
                    <a:gd name="connsiteY6" fmla="*/ 0 h 1866617"/>
                    <a:gd name="connsiteX7" fmla="*/ 2545890 w 2545890"/>
                    <a:gd name="connsiteY7" fmla="*/ 1233030 h 1866617"/>
                    <a:gd name="connsiteX0" fmla="*/ 1912303 w 2545890"/>
                    <a:gd name="connsiteY0" fmla="*/ 1866617 h 1866617"/>
                    <a:gd name="connsiteX1" fmla="*/ 2039020 w 2545890"/>
                    <a:gd name="connsiteY1" fmla="*/ 1359747 h 1866617"/>
                    <a:gd name="connsiteX2" fmla="*/ 2545890 w 2545890"/>
                    <a:gd name="connsiteY2" fmla="*/ 1233030 h 1866617"/>
                    <a:gd name="connsiteX3" fmla="*/ 1912303 w 2545890"/>
                    <a:gd name="connsiteY3" fmla="*/ 1866617 h 1866617"/>
                    <a:gd name="connsiteX4" fmla="*/ 0 w 2545890"/>
                    <a:gd name="connsiteY4" fmla="*/ 1866617 h 1866617"/>
                    <a:gd name="connsiteX5" fmla="*/ 0 w 2545890"/>
                    <a:gd name="connsiteY5" fmla="*/ 0 h 1866617"/>
                    <a:gd name="connsiteX6" fmla="*/ 2545890 w 2545890"/>
                    <a:gd name="connsiteY6" fmla="*/ 0 h 1866617"/>
                    <a:gd name="connsiteX7" fmla="*/ 2545890 w 2545890"/>
                    <a:gd name="connsiteY7" fmla="*/ 1233030 h 1866617"/>
                    <a:gd name="connsiteX0" fmla="*/ 1912303 w 2545890"/>
                    <a:gd name="connsiteY0" fmla="*/ 1866617 h 1866617"/>
                    <a:gd name="connsiteX1" fmla="*/ 2039020 w 2545890"/>
                    <a:gd name="connsiteY1" fmla="*/ 1359747 h 1866617"/>
                    <a:gd name="connsiteX2" fmla="*/ 2545890 w 2545890"/>
                    <a:gd name="connsiteY2" fmla="*/ 1233030 h 1866617"/>
                    <a:gd name="connsiteX3" fmla="*/ 1912303 w 2545890"/>
                    <a:gd name="connsiteY3" fmla="*/ 1866617 h 1866617"/>
                    <a:gd name="connsiteX4" fmla="*/ 0 w 2545890"/>
                    <a:gd name="connsiteY4" fmla="*/ 1866617 h 1866617"/>
                    <a:gd name="connsiteX5" fmla="*/ 0 w 2545890"/>
                    <a:gd name="connsiteY5" fmla="*/ 0 h 1866617"/>
                    <a:gd name="connsiteX6" fmla="*/ 2545890 w 2545890"/>
                    <a:gd name="connsiteY6" fmla="*/ 0 h 1866617"/>
                    <a:gd name="connsiteX7" fmla="*/ 2545890 w 2545890"/>
                    <a:gd name="connsiteY7" fmla="*/ 1233030 h 1866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45890" h="1866617" stroke="0" extrusionOk="0">
                      <a:moveTo>
                        <a:pt x="0" y="0"/>
                      </a:moveTo>
                      <a:cubicBezTo>
                        <a:pt x="606627" y="77134"/>
                        <a:pt x="1376623" y="-373645"/>
                        <a:pt x="2545890" y="0"/>
                      </a:cubicBezTo>
                      <a:cubicBezTo>
                        <a:pt x="2592346" y="510153"/>
                        <a:pt x="2420334" y="943386"/>
                        <a:pt x="2545890" y="1233030"/>
                      </a:cubicBezTo>
                      <a:cubicBezTo>
                        <a:pt x="2471289" y="1287507"/>
                        <a:pt x="2261232" y="1492412"/>
                        <a:pt x="1912303" y="1866617"/>
                      </a:cubicBezTo>
                      <a:cubicBezTo>
                        <a:pt x="1227927" y="2113186"/>
                        <a:pt x="870169" y="2073293"/>
                        <a:pt x="0" y="1866617"/>
                      </a:cubicBezTo>
                      <a:cubicBezTo>
                        <a:pt x="-1522" y="1143291"/>
                        <a:pt x="90608" y="540547"/>
                        <a:pt x="0" y="0"/>
                      </a:cubicBezTo>
                      <a:close/>
                    </a:path>
                    <a:path w="2545890" h="1866617" fill="darkenLess" stroke="0" extrusionOk="0">
                      <a:moveTo>
                        <a:pt x="1912303" y="1866617"/>
                      </a:moveTo>
                      <a:cubicBezTo>
                        <a:pt x="1952729" y="1645051"/>
                        <a:pt x="2044327" y="1577223"/>
                        <a:pt x="2039020" y="1359747"/>
                      </a:cubicBezTo>
                      <a:cubicBezTo>
                        <a:pt x="2153045" y="1390568"/>
                        <a:pt x="2323786" y="1345972"/>
                        <a:pt x="2545890" y="1233030"/>
                      </a:cubicBezTo>
                      <a:cubicBezTo>
                        <a:pt x="2414304" y="1350757"/>
                        <a:pt x="2117234" y="1732540"/>
                        <a:pt x="1912303" y="1866617"/>
                      </a:cubicBezTo>
                      <a:close/>
                    </a:path>
                    <a:path w="2545890" h="1866617" fill="none" extrusionOk="0">
                      <a:moveTo>
                        <a:pt x="1912303" y="1866617"/>
                      </a:moveTo>
                      <a:cubicBezTo>
                        <a:pt x="1942545" y="1766367"/>
                        <a:pt x="2010240" y="1409497"/>
                        <a:pt x="2039020" y="1359747"/>
                      </a:cubicBezTo>
                      <a:cubicBezTo>
                        <a:pt x="2106051" y="1261959"/>
                        <a:pt x="2287346" y="1348548"/>
                        <a:pt x="2545890" y="1233030"/>
                      </a:cubicBezTo>
                      <a:cubicBezTo>
                        <a:pt x="2308328" y="1410198"/>
                        <a:pt x="2088320" y="1746034"/>
                        <a:pt x="1912303" y="1866617"/>
                      </a:cubicBezTo>
                      <a:cubicBezTo>
                        <a:pt x="1016247" y="1904210"/>
                        <a:pt x="553650" y="1815465"/>
                        <a:pt x="0" y="1866617"/>
                      </a:cubicBezTo>
                      <a:cubicBezTo>
                        <a:pt x="49256" y="936591"/>
                        <a:pt x="-115093" y="574757"/>
                        <a:pt x="0" y="0"/>
                      </a:cubicBezTo>
                      <a:cubicBezTo>
                        <a:pt x="785554" y="-109042"/>
                        <a:pt x="1742091" y="239820"/>
                        <a:pt x="2545890" y="0"/>
                      </a:cubicBezTo>
                      <a:cubicBezTo>
                        <a:pt x="2632330" y="102803"/>
                        <a:pt x="2629313" y="976696"/>
                        <a:pt x="2545890" y="1233030"/>
                      </a:cubicBezTo>
                    </a:path>
                    <a:path w="2545890" h="1866617" fill="none" stroke="0" extrusionOk="0">
                      <a:moveTo>
                        <a:pt x="1912303" y="1866617"/>
                      </a:moveTo>
                      <a:cubicBezTo>
                        <a:pt x="1947442" y="1659474"/>
                        <a:pt x="2015211" y="1470131"/>
                        <a:pt x="2039020" y="1359747"/>
                      </a:cubicBezTo>
                      <a:cubicBezTo>
                        <a:pt x="2256678" y="1279819"/>
                        <a:pt x="2482361" y="1286342"/>
                        <a:pt x="2545890" y="1233030"/>
                      </a:cubicBezTo>
                      <a:cubicBezTo>
                        <a:pt x="2432082" y="1504648"/>
                        <a:pt x="2098167" y="1588131"/>
                        <a:pt x="1912303" y="1866617"/>
                      </a:cubicBezTo>
                      <a:cubicBezTo>
                        <a:pt x="1414793" y="1719534"/>
                        <a:pt x="844838" y="2096139"/>
                        <a:pt x="0" y="1866617"/>
                      </a:cubicBezTo>
                      <a:cubicBezTo>
                        <a:pt x="49247" y="939236"/>
                        <a:pt x="2251" y="407562"/>
                        <a:pt x="0" y="0"/>
                      </a:cubicBezTo>
                      <a:cubicBezTo>
                        <a:pt x="537925" y="84852"/>
                        <a:pt x="1980100" y="-283674"/>
                        <a:pt x="2545890" y="0"/>
                      </a:cubicBezTo>
                      <a:cubicBezTo>
                        <a:pt x="2443099" y="513726"/>
                        <a:pt x="2480662" y="712795"/>
                        <a:pt x="2545890" y="1233030"/>
                      </a:cubicBezTo>
                    </a:path>
                    <a:path w="2545890" h="1866617" fill="none" stroke="0" extrusionOk="0">
                      <a:moveTo>
                        <a:pt x="1912303" y="1866617"/>
                      </a:moveTo>
                      <a:cubicBezTo>
                        <a:pt x="1963470" y="1785973"/>
                        <a:pt x="1996651" y="1431969"/>
                        <a:pt x="2039020" y="1359747"/>
                      </a:cubicBezTo>
                      <a:cubicBezTo>
                        <a:pt x="2162731" y="1400804"/>
                        <a:pt x="2267375" y="1260470"/>
                        <a:pt x="2545890" y="1233030"/>
                      </a:cubicBezTo>
                      <a:cubicBezTo>
                        <a:pt x="2370881" y="1402912"/>
                        <a:pt x="2084836" y="1787294"/>
                        <a:pt x="1912303" y="1866617"/>
                      </a:cubicBezTo>
                      <a:cubicBezTo>
                        <a:pt x="1110622" y="1639705"/>
                        <a:pt x="378552" y="1835103"/>
                        <a:pt x="0" y="1866617"/>
                      </a:cubicBezTo>
                      <a:cubicBezTo>
                        <a:pt x="-31078" y="932965"/>
                        <a:pt x="-166357" y="577197"/>
                        <a:pt x="0" y="0"/>
                      </a:cubicBezTo>
                      <a:cubicBezTo>
                        <a:pt x="929895" y="-69998"/>
                        <a:pt x="1652796" y="176277"/>
                        <a:pt x="2545890" y="0"/>
                      </a:cubicBezTo>
                      <a:cubicBezTo>
                        <a:pt x="2598500" y="194423"/>
                        <a:pt x="2695562" y="996591"/>
                        <a:pt x="2545890" y="1233030"/>
                      </a:cubicBezTo>
                    </a:path>
                    <a:path w="2545890" h="1866617" fill="none" stroke="0" extrusionOk="0">
                      <a:moveTo>
                        <a:pt x="1912303" y="1866617"/>
                      </a:moveTo>
                      <a:cubicBezTo>
                        <a:pt x="1949740" y="1772513"/>
                        <a:pt x="2007811" y="1413456"/>
                        <a:pt x="2039020" y="1359747"/>
                      </a:cubicBezTo>
                      <a:cubicBezTo>
                        <a:pt x="2134859" y="1307665"/>
                        <a:pt x="2268779" y="1328997"/>
                        <a:pt x="2545890" y="1233030"/>
                      </a:cubicBezTo>
                      <a:cubicBezTo>
                        <a:pt x="2324693" y="1405331"/>
                        <a:pt x="2094700" y="1755612"/>
                        <a:pt x="1912303" y="1866617"/>
                      </a:cubicBezTo>
                      <a:cubicBezTo>
                        <a:pt x="1060462" y="1841078"/>
                        <a:pt x="431052" y="1800146"/>
                        <a:pt x="0" y="1866617"/>
                      </a:cubicBezTo>
                      <a:cubicBezTo>
                        <a:pt x="-17353" y="927223"/>
                        <a:pt x="-141698" y="552434"/>
                        <a:pt x="0" y="0"/>
                      </a:cubicBezTo>
                      <a:cubicBezTo>
                        <a:pt x="931932" y="-108245"/>
                        <a:pt x="1680876" y="184561"/>
                        <a:pt x="2545890" y="0"/>
                      </a:cubicBezTo>
                      <a:cubicBezTo>
                        <a:pt x="2616720" y="188525"/>
                        <a:pt x="2629336" y="955454"/>
                        <a:pt x="2545890" y="1233030"/>
                      </a:cubicBezTo>
                    </a:path>
                  </a:pathLst>
                </a:custGeom>
                <a:solidFill>
                  <a:srgbClr val="FFC000"/>
                </a:solidFill>
                <a:ln w="28575">
                  <a:extLst>
                    <a:ext uri="{C807C97D-BFC1-408E-A445-0C87EB9F89A2}">
                      <ask:lineSketchStyleProps xmlns:ask="http://schemas.microsoft.com/office/drawing/2018/sketchyshapes" sd="431590306">
                        <a:custGeom>
                          <a:avLst/>
                          <a:gdLst>
                            <a:gd name="connsiteX0" fmla="*/ 0 w 6045052"/>
                            <a:gd name="connsiteY0" fmla="*/ 0 h 1730291"/>
                            <a:gd name="connsiteX1" fmla="*/ 6045052 w 6045052"/>
                            <a:gd name="connsiteY1" fmla="*/ 0 h 1730291"/>
                            <a:gd name="connsiteX2" fmla="*/ 6045052 w 6045052"/>
                            <a:gd name="connsiteY2" fmla="*/ 1142978 h 1730291"/>
                            <a:gd name="connsiteX3" fmla="*/ 4540642 w 6045052"/>
                            <a:gd name="connsiteY3" fmla="*/ 1730291 h 1730291"/>
                            <a:gd name="connsiteX4" fmla="*/ 0 w 6045052"/>
                            <a:gd name="connsiteY4" fmla="*/ 1730291 h 1730291"/>
                            <a:gd name="connsiteX5" fmla="*/ 0 w 6045052"/>
                            <a:gd name="connsiteY5" fmla="*/ 0 h 1730291"/>
                            <a:gd name="connsiteX0" fmla="*/ 4540642 w 6045052"/>
                            <a:gd name="connsiteY0" fmla="*/ 1730291 h 1730291"/>
                            <a:gd name="connsiteX1" fmla="*/ 4841524 w 6045052"/>
                            <a:gd name="connsiteY1" fmla="*/ 1260440 h 1730291"/>
                            <a:gd name="connsiteX2" fmla="*/ 6045052 w 6045052"/>
                            <a:gd name="connsiteY2" fmla="*/ 1142978 h 1730291"/>
                            <a:gd name="connsiteX3" fmla="*/ 4540642 w 6045052"/>
                            <a:gd name="connsiteY3" fmla="*/ 1730291 h 1730291"/>
                            <a:gd name="connsiteX0" fmla="*/ 4540642 w 6045052"/>
                            <a:gd name="connsiteY0" fmla="*/ 1730291 h 1730291"/>
                            <a:gd name="connsiteX1" fmla="*/ 4841524 w 6045052"/>
                            <a:gd name="connsiteY1" fmla="*/ 1260440 h 1730291"/>
                            <a:gd name="connsiteX2" fmla="*/ 6045052 w 6045052"/>
                            <a:gd name="connsiteY2" fmla="*/ 1142978 h 1730291"/>
                            <a:gd name="connsiteX3" fmla="*/ 4540642 w 6045052"/>
                            <a:gd name="connsiteY3" fmla="*/ 1730291 h 1730291"/>
                            <a:gd name="connsiteX4" fmla="*/ 0 w 6045052"/>
                            <a:gd name="connsiteY4" fmla="*/ 1730291 h 1730291"/>
                            <a:gd name="connsiteX5" fmla="*/ 0 w 6045052"/>
                            <a:gd name="connsiteY5" fmla="*/ 0 h 1730291"/>
                            <a:gd name="connsiteX6" fmla="*/ 6045052 w 6045052"/>
                            <a:gd name="connsiteY6" fmla="*/ 0 h 1730291"/>
                            <a:gd name="connsiteX7" fmla="*/ 6045052 w 6045052"/>
                            <a:gd name="connsiteY7" fmla="*/ 1142978 h 1730291"/>
                            <a:gd name="connsiteX0" fmla="*/ 4540642 w 6045052"/>
                            <a:gd name="connsiteY0" fmla="*/ 1730291 h 1730291"/>
                            <a:gd name="connsiteX1" fmla="*/ 4841524 w 6045052"/>
                            <a:gd name="connsiteY1" fmla="*/ 1260440 h 1730291"/>
                            <a:gd name="connsiteX2" fmla="*/ 6045052 w 6045052"/>
                            <a:gd name="connsiteY2" fmla="*/ 1142978 h 1730291"/>
                            <a:gd name="connsiteX3" fmla="*/ 4540642 w 6045052"/>
                            <a:gd name="connsiteY3" fmla="*/ 1730291 h 1730291"/>
                            <a:gd name="connsiteX4" fmla="*/ 0 w 6045052"/>
                            <a:gd name="connsiteY4" fmla="*/ 1730291 h 1730291"/>
                            <a:gd name="connsiteX5" fmla="*/ 0 w 6045052"/>
                            <a:gd name="connsiteY5" fmla="*/ 0 h 1730291"/>
                            <a:gd name="connsiteX6" fmla="*/ 6045052 w 6045052"/>
                            <a:gd name="connsiteY6" fmla="*/ 0 h 1730291"/>
                            <a:gd name="connsiteX7" fmla="*/ 6045052 w 6045052"/>
                            <a:gd name="connsiteY7" fmla="*/ 1142978 h 1730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45052" h="1730291" stroke="0" extrusionOk="0">
                              <a:moveTo>
                                <a:pt x="0" y="0"/>
                              </a:moveTo>
                              <a:cubicBezTo>
                                <a:pt x="1394084" y="70585"/>
                                <a:pt x="3584933" y="-228717"/>
                                <a:pt x="6045052" y="0"/>
                              </a:cubicBezTo>
                              <a:cubicBezTo>
                                <a:pt x="6129948" y="444085"/>
                                <a:pt x="5783314" y="869286"/>
                                <a:pt x="6045052" y="1142978"/>
                              </a:cubicBezTo>
                              <a:cubicBezTo>
                                <a:pt x="5967236" y="1223787"/>
                                <a:pt x="5344042" y="1388310"/>
                                <a:pt x="4540642" y="1730291"/>
                              </a:cubicBezTo>
                              <a:cubicBezTo>
                                <a:pt x="2979838" y="1928051"/>
                                <a:pt x="1976461" y="1907997"/>
                                <a:pt x="0" y="1730291"/>
                              </a:cubicBezTo>
                              <a:cubicBezTo>
                                <a:pt x="-148029" y="1007506"/>
                                <a:pt x="63463" y="535979"/>
                                <a:pt x="0" y="0"/>
                              </a:cubicBezTo>
                              <a:close/>
                            </a:path>
                            <a:path w="6045052" h="1730291" fill="darkenLess" stroke="0" extrusionOk="0">
                              <a:moveTo>
                                <a:pt x="4540642" y="1730291"/>
                              </a:moveTo>
                              <a:cubicBezTo>
                                <a:pt x="4584417" y="1533290"/>
                                <a:pt x="4817815" y="1450173"/>
                                <a:pt x="4841524" y="1260440"/>
                              </a:cubicBezTo>
                              <a:cubicBezTo>
                                <a:pt x="5141163" y="1268112"/>
                                <a:pt x="5555693" y="1239700"/>
                                <a:pt x="6045052" y="1142978"/>
                              </a:cubicBezTo>
                              <a:cubicBezTo>
                                <a:pt x="5825679" y="1246857"/>
                                <a:pt x="5041528" y="1627073"/>
                                <a:pt x="4540642" y="1730291"/>
                              </a:cubicBezTo>
                              <a:close/>
                            </a:path>
                            <a:path w="6045052" h="1730291" fill="none" extrusionOk="0">
                              <a:moveTo>
                                <a:pt x="4540642" y="1730291"/>
                              </a:moveTo>
                              <a:cubicBezTo>
                                <a:pt x="4640648" y="1641654"/>
                                <a:pt x="4765068" y="1313045"/>
                                <a:pt x="4841524" y="1260440"/>
                              </a:cubicBezTo>
                              <a:cubicBezTo>
                                <a:pt x="5020516" y="1197267"/>
                                <a:pt x="5444439" y="1245473"/>
                                <a:pt x="6045052" y="1142978"/>
                              </a:cubicBezTo>
                              <a:cubicBezTo>
                                <a:pt x="5511344" y="1301087"/>
                                <a:pt x="4968446" y="1624558"/>
                                <a:pt x="4540642" y="1730291"/>
                              </a:cubicBezTo>
                              <a:cubicBezTo>
                                <a:pt x="2476251" y="1721748"/>
                                <a:pt x="1109643" y="1698796"/>
                                <a:pt x="0" y="1730291"/>
                              </a:cubicBezTo>
                              <a:cubicBezTo>
                                <a:pt x="31284" y="868725"/>
                                <a:pt x="-276335" y="547420"/>
                                <a:pt x="0" y="0"/>
                              </a:cubicBezTo>
                              <a:cubicBezTo>
                                <a:pt x="2126758" y="-111999"/>
                                <a:pt x="3872375" y="195067"/>
                                <a:pt x="6045052" y="0"/>
                              </a:cubicBezTo>
                              <a:cubicBezTo>
                                <a:pt x="6192660" y="132496"/>
                                <a:pt x="6283437" y="926469"/>
                                <a:pt x="6045052" y="1142978"/>
                              </a:cubicBezTo>
                            </a:path>
                            <a:path w="6045052" h="1730291" fill="none" stroke="0" extrusionOk="0">
                              <a:moveTo>
                                <a:pt x="4540642" y="1730291"/>
                              </a:moveTo>
                              <a:cubicBezTo>
                                <a:pt x="4596201" y="1527909"/>
                                <a:pt x="4779092" y="1359040"/>
                                <a:pt x="4841524" y="1260440"/>
                              </a:cubicBezTo>
                              <a:cubicBezTo>
                                <a:pt x="5363976" y="1186578"/>
                                <a:pt x="5912639" y="1185735"/>
                                <a:pt x="6045052" y="1142978"/>
                              </a:cubicBezTo>
                              <a:cubicBezTo>
                                <a:pt x="5818537" y="1360528"/>
                                <a:pt x="5058541" y="1491606"/>
                                <a:pt x="4540642" y="1730291"/>
                              </a:cubicBezTo>
                              <a:cubicBezTo>
                                <a:pt x="3577826" y="1641641"/>
                                <a:pt x="1800973" y="1877258"/>
                                <a:pt x="0" y="1730291"/>
                              </a:cubicBezTo>
                              <a:cubicBezTo>
                                <a:pt x="92985" y="869429"/>
                                <a:pt x="-130274" y="368355"/>
                                <a:pt x="0" y="0"/>
                              </a:cubicBezTo>
                              <a:cubicBezTo>
                                <a:pt x="1277701" y="12231"/>
                                <a:pt x="4677589" y="-197965"/>
                                <a:pt x="6045052" y="0"/>
                              </a:cubicBezTo>
                              <a:cubicBezTo>
                                <a:pt x="5806677" y="463215"/>
                                <a:pt x="5817777" y="656260"/>
                                <a:pt x="6045052" y="1142978"/>
                              </a:cubicBezTo>
                            </a:path>
                            <a:path w="6045052" h="1730291" fill="none" stroke="0" extrusionOk="0">
                              <a:moveTo>
                                <a:pt x="4540642" y="1730291"/>
                              </a:moveTo>
                              <a:cubicBezTo>
                                <a:pt x="4632669" y="1650345"/>
                                <a:pt x="4759099" y="1322789"/>
                                <a:pt x="4841524" y="1260440"/>
                              </a:cubicBezTo>
                              <a:cubicBezTo>
                                <a:pt x="5092851" y="1290656"/>
                                <a:pt x="5429655" y="1182573"/>
                                <a:pt x="6045052" y="1142978"/>
                              </a:cubicBezTo>
                              <a:cubicBezTo>
                                <a:pt x="5656124" y="1296060"/>
                                <a:pt x="4997902" y="1665628"/>
                                <a:pt x="4540642" y="1730291"/>
                              </a:cubicBezTo>
                              <a:cubicBezTo>
                                <a:pt x="2626506" y="1515635"/>
                                <a:pt x="886392" y="1665398"/>
                                <a:pt x="0" y="1730291"/>
                              </a:cubicBezTo>
                              <a:cubicBezTo>
                                <a:pt x="-40843" y="847361"/>
                                <a:pt x="-321979" y="562025"/>
                                <a:pt x="0" y="0"/>
                              </a:cubicBezTo>
                              <a:cubicBezTo>
                                <a:pt x="2282151" y="-91626"/>
                                <a:pt x="3735228" y="94085"/>
                                <a:pt x="6045052" y="0"/>
                              </a:cubicBezTo>
                              <a:cubicBezTo>
                                <a:pt x="6196566" y="184255"/>
                                <a:pt x="6287014" y="911567"/>
                                <a:pt x="6045052" y="1142978"/>
                              </a:cubicBezTo>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13" name="TextBox 12">
                  <a:extLst>
                    <a:ext uri="{FF2B5EF4-FFF2-40B4-BE49-F238E27FC236}">
                      <a16:creationId xmlns:a16="http://schemas.microsoft.com/office/drawing/2014/main" id="{B6AF4C19-A6AF-701B-6792-DA243FCB73D8}"/>
                    </a:ext>
                  </a:extLst>
                </p:cNvPr>
                <p:cNvSpPr txBox="1"/>
                <p:nvPr/>
              </p:nvSpPr>
              <p:spPr>
                <a:xfrm>
                  <a:off x="1202620" y="2781978"/>
                  <a:ext cx="77800" cy="763659"/>
                </a:xfrm>
                <a:prstGeom prst="rect">
                  <a:avLst/>
                </a:prstGeom>
                <a:noFill/>
              </p:spPr>
              <p:txBody>
                <a:bodyPr wrap="none" rtlCol="0">
                  <a:spAutoFit/>
                </a:bodyPr>
                <a:lstStyle/>
                <a:p>
                  <a:endParaRPr lang="en-US" sz="4000" b="1" dirty="0">
                    <a:latin typeface="Calibri" panose="020F0502020204030204" pitchFamily="34" charset="0"/>
                    <a:cs typeface="Calibri" panose="020F0502020204030204" pitchFamily="34" charset="0"/>
                  </a:endParaRPr>
                </a:p>
              </p:txBody>
            </p:sp>
          </p:grpSp>
          <p:pic>
            <p:nvPicPr>
              <p:cNvPr id="11" name="Picture 10">
                <a:extLst>
                  <a:ext uri="{FF2B5EF4-FFF2-40B4-BE49-F238E27FC236}">
                    <a16:creationId xmlns:a16="http://schemas.microsoft.com/office/drawing/2014/main" id="{8D143204-A427-6887-84DC-C96457AC67C0}"/>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foregroundMark x1="33333" y1="34277" x2="65079" y2="34277"/>
                            <a14:foregroundMark x1="53571" y1="27358" x2="68651" y2="35535"/>
                            <a14:foregroundMark x1="43651" y1="10377" x2="44841" y2="11950"/>
                            <a14:foregroundMark x1="48016" y1="32704" x2="53571" y2="23899"/>
                            <a14:foregroundMark x1="52778" y1="24528" x2="57937" y2="40566"/>
                            <a14:foregroundMark x1="62302" y1="29560" x2="67460" y2="38994"/>
                          </a14:backgroundRemoval>
                        </a14:imgEffect>
                        <a14:imgEffect>
                          <a14:saturation sat="300000"/>
                        </a14:imgEffect>
                      </a14:imgLayer>
                    </a14:imgProps>
                  </a:ext>
                </a:extLst>
              </a:blip>
              <a:stretch>
                <a:fillRect/>
              </a:stretch>
            </p:blipFill>
            <p:spPr>
              <a:xfrm>
                <a:off x="1955250" y="1026398"/>
                <a:ext cx="593663" cy="1347163"/>
              </a:xfrm>
              <a:prstGeom prst="rect">
                <a:avLst/>
              </a:prstGeom>
              <a:scene3d>
                <a:camera prst="perspectiveRight"/>
                <a:lightRig rig="threePt" dir="t"/>
              </a:scene3d>
            </p:spPr>
          </p:pic>
        </p:grpSp>
        <p:sp>
          <p:nvSpPr>
            <p:cNvPr id="9" name="TextBox 8">
              <a:extLst>
                <a:ext uri="{FF2B5EF4-FFF2-40B4-BE49-F238E27FC236}">
                  <a16:creationId xmlns:a16="http://schemas.microsoft.com/office/drawing/2014/main" id="{E37B7F27-2844-CDAA-94B0-EF43317259E9}"/>
                </a:ext>
              </a:extLst>
            </p:cNvPr>
            <p:cNvSpPr txBox="1"/>
            <p:nvPr/>
          </p:nvSpPr>
          <p:spPr>
            <a:xfrm>
              <a:off x="5618480" y="1706880"/>
              <a:ext cx="5191760" cy="954107"/>
            </a:xfrm>
            <a:prstGeom prst="rect">
              <a:avLst/>
            </a:prstGeom>
            <a:noFill/>
          </p:spPr>
          <p:txBody>
            <a:bodyPr wrap="square" rtlCol="0">
              <a:spAutoFit/>
            </a:bodyPr>
            <a:lstStyle/>
            <a:p>
              <a:pPr algn="just"/>
              <a:r>
                <a:rPr lang="vi-VN" sz="2800" b="1" dirty="0">
                  <a:latin typeface="Cambria" panose="02040503050406030204" pitchFamily="18" charset="0"/>
                  <a:ea typeface="Cambria" panose="02040503050406030204" pitchFamily="18" charset="0"/>
                </a:rPr>
                <a:t>Em hãy nêu biểu hiện xâm hại trẻ em ở các tranh trên.</a:t>
              </a:r>
              <a:endParaRPr lang="en-US" sz="2800" b="1" dirty="0">
                <a:latin typeface="Cambria" panose="02040503050406030204" pitchFamily="18" charset="0"/>
                <a:ea typeface="Cambria" panose="02040503050406030204" pitchFamily="18" charset="0"/>
              </a:endParaRPr>
            </a:p>
          </p:txBody>
        </p:sp>
      </p:grpSp>
      <p:grpSp>
        <p:nvGrpSpPr>
          <p:cNvPr id="14" name="Group 13">
            <a:extLst>
              <a:ext uri="{FF2B5EF4-FFF2-40B4-BE49-F238E27FC236}">
                <a16:creationId xmlns:a16="http://schemas.microsoft.com/office/drawing/2014/main" id="{8205CDB0-C7B4-1DD6-49AC-EB5F8FD5663D}"/>
              </a:ext>
            </a:extLst>
          </p:cNvPr>
          <p:cNvGrpSpPr/>
          <p:nvPr/>
        </p:nvGrpSpPr>
        <p:grpSpPr>
          <a:xfrm>
            <a:off x="5592744" y="2965360"/>
            <a:ext cx="6081096" cy="2937622"/>
            <a:chOff x="5491144" y="130720"/>
            <a:chExt cx="6081096" cy="2937622"/>
          </a:xfrm>
        </p:grpSpPr>
        <p:grpSp>
          <p:nvGrpSpPr>
            <p:cNvPr id="18" name="Group 17">
              <a:extLst>
                <a:ext uri="{FF2B5EF4-FFF2-40B4-BE49-F238E27FC236}">
                  <a16:creationId xmlns:a16="http://schemas.microsoft.com/office/drawing/2014/main" id="{E8B11DCA-356E-C1E6-BEDE-6F767AC8B36C}"/>
                </a:ext>
              </a:extLst>
            </p:cNvPr>
            <p:cNvGrpSpPr/>
            <p:nvPr/>
          </p:nvGrpSpPr>
          <p:grpSpPr>
            <a:xfrm>
              <a:off x="5491144" y="130720"/>
              <a:ext cx="6081096" cy="2937622"/>
              <a:chOff x="967156" y="1026398"/>
              <a:chExt cx="2350510" cy="2103196"/>
            </a:xfrm>
          </p:grpSpPr>
          <p:grpSp>
            <p:nvGrpSpPr>
              <p:cNvPr id="20" name="Group 19">
                <a:extLst>
                  <a:ext uri="{FF2B5EF4-FFF2-40B4-BE49-F238E27FC236}">
                    <a16:creationId xmlns:a16="http://schemas.microsoft.com/office/drawing/2014/main" id="{140C740B-CBDA-8A5E-ECD9-2E26D595EFCB}"/>
                  </a:ext>
                </a:extLst>
              </p:cNvPr>
              <p:cNvGrpSpPr/>
              <p:nvPr/>
            </p:nvGrpSpPr>
            <p:grpSpPr>
              <a:xfrm>
                <a:off x="967156" y="1890789"/>
                <a:ext cx="2350510" cy="1238805"/>
                <a:chOff x="1202620" y="2202612"/>
                <a:chExt cx="2561070" cy="1866617"/>
              </a:xfrm>
              <a:scene3d>
                <a:camera prst="perspectiveRight"/>
                <a:lightRig rig="threePt" dir="t"/>
              </a:scene3d>
            </p:grpSpPr>
            <p:sp>
              <p:nvSpPr>
                <p:cNvPr id="22" name="Rectangle: Folded Corner 46">
                  <a:extLst>
                    <a:ext uri="{FF2B5EF4-FFF2-40B4-BE49-F238E27FC236}">
                      <a16:creationId xmlns:a16="http://schemas.microsoft.com/office/drawing/2014/main" id="{56045338-BB95-6CAE-7A70-756616D1CCD5}"/>
                    </a:ext>
                  </a:extLst>
                </p:cNvPr>
                <p:cNvSpPr/>
                <p:nvPr/>
              </p:nvSpPr>
              <p:spPr>
                <a:xfrm>
                  <a:off x="1217800" y="2202612"/>
                  <a:ext cx="2545890" cy="1866617"/>
                </a:xfrm>
                <a:custGeom>
                  <a:avLst/>
                  <a:gdLst>
                    <a:gd name="connsiteX0" fmla="*/ 0 w 2545890"/>
                    <a:gd name="connsiteY0" fmla="*/ 0 h 1866617"/>
                    <a:gd name="connsiteX1" fmla="*/ 2545890 w 2545890"/>
                    <a:gd name="connsiteY1" fmla="*/ 0 h 1866617"/>
                    <a:gd name="connsiteX2" fmla="*/ 2545890 w 2545890"/>
                    <a:gd name="connsiteY2" fmla="*/ 1233030 h 1866617"/>
                    <a:gd name="connsiteX3" fmla="*/ 1912303 w 2545890"/>
                    <a:gd name="connsiteY3" fmla="*/ 1866617 h 1866617"/>
                    <a:gd name="connsiteX4" fmla="*/ 0 w 2545890"/>
                    <a:gd name="connsiteY4" fmla="*/ 1866617 h 1866617"/>
                    <a:gd name="connsiteX5" fmla="*/ 0 w 2545890"/>
                    <a:gd name="connsiteY5" fmla="*/ 0 h 1866617"/>
                    <a:gd name="connsiteX0" fmla="*/ 1912303 w 2545890"/>
                    <a:gd name="connsiteY0" fmla="*/ 1866617 h 1866617"/>
                    <a:gd name="connsiteX1" fmla="*/ 2039020 w 2545890"/>
                    <a:gd name="connsiteY1" fmla="*/ 1359747 h 1866617"/>
                    <a:gd name="connsiteX2" fmla="*/ 2545890 w 2545890"/>
                    <a:gd name="connsiteY2" fmla="*/ 1233030 h 1866617"/>
                    <a:gd name="connsiteX3" fmla="*/ 1912303 w 2545890"/>
                    <a:gd name="connsiteY3" fmla="*/ 1866617 h 1866617"/>
                    <a:gd name="connsiteX0" fmla="*/ 1912303 w 2545890"/>
                    <a:gd name="connsiteY0" fmla="*/ 1866617 h 1866617"/>
                    <a:gd name="connsiteX1" fmla="*/ 2039020 w 2545890"/>
                    <a:gd name="connsiteY1" fmla="*/ 1359747 h 1866617"/>
                    <a:gd name="connsiteX2" fmla="*/ 2545890 w 2545890"/>
                    <a:gd name="connsiteY2" fmla="*/ 1233030 h 1866617"/>
                    <a:gd name="connsiteX3" fmla="*/ 1912303 w 2545890"/>
                    <a:gd name="connsiteY3" fmla="*/ 1866617 h 1866617"/>
                    <a:gd name="connsiteX4" fmla="*/ 0 w 2545890"/>
                    <a:gd name="connsiteY4" fmla="*/ 1866617 h 1866617"/>
                    <a:gd name="connsiteX5" fmla="*/ 0 w 2545890"/>
                    <a:gd name="connsiteY5" fmla="*/ 0 h 1866617"/>
                    <a:gd name="connsiteX6" fmla="*/ 2545890 w 2545890"/>
                    <a:gd name="connsiteY6" fmla="*/ 0 h 1866617"/>
                    <a:gd name="connsiteX7" fmla="*/ 2545890 w 2545890"/>
                    <a:gd name="connsiteY7" fmla="*/ 1233030 h 1866617"/>
                    <a:gd name="connsiteX0" fmla="*/ 1912303 w 2545890"/>
                    <a:gd name="connsiteY0" fmla="*/ 1866617 h 1866617"/>
                    <a:gd name="connsiteX1" fmla="*/ 2039020 w 2545890"/>
                    <a:gd name="connsiteY1" fmla="*/ 1359747 h 1866617"/>
                    <a:gd name="connsiteX2" fmla="*/ 2545890 w 2545890"/>
                    <a:gd name="connsiteY2" fmla="*/ 1233030 h 1866617"/>
                    <a:gd name="connsiteX3" fmla="*/ 1912303 w 2545890"/>
                    <a:gd name="connsiteY3" fmla="*/ 1866617 h 1866617"/>
                    <a:gd name="connsiteX4" fmla="*/ 0 w 2545890"/>
                    <a:gd name="connsiteY4" fmla="*/ 1866617 h 1866617"/>
                    <a:gd name="connsiteX5" fmla="*/ 0 w 2545890"/>
                    <a:gd name="connsiteY5" fmla="*/ 0 h 1866617"/>
                    <a:gd name="connsiteX6" fmla="*/ 2545890 w 2545890"/>
                    <a:gd name="connsiteY6" fmla="*/ 0 h 1866617"/>
                    <a:gd name="connsiteX7" fmla="*/ 2545890 w 2545890"/>
                    <a:gd name="connsiteY7" fmla="*/ 1233030 h 1866617"/>
                    <a:gd name="connsiteX0" fmla="*/ 1912303 w 2545890"/>
                    <a:gd name="connsiteY0" fmla="*/ 1866617 h 1866617"/>
                    <a:gd name="connsiteX1" fmla="*/ 2039020 w 2545890"/>
                    <a:gd name="connsiteY1" fmla="*/ 1359747 h 1866617"/>
                    <a:gd name="connsiteX2" fmla="*/ 2545890 w 2545890"/>
                    <a:gd name="connsiteY2" fmla="*/ 1233030 h 1866617"/>
                    <a:gd name="connsiteX3" fmla="*/ 1912303 w 2545890"/>
                    <a:gd name="connsiteY3" fmla="*/ 1866617 h 1866617"/>
                    <a:gd name="connsiteX4" fmla="*/ 0 w 2545890"/>
                    <a:gd name="connsiteY4" fmla="*/ 1866617 h 1866617"/>
                    <a:gd name="connsiteX5" fmla="*/ 0 w 2545890"/>
                    <a:gd name="connsiteY5" fmla="*/ 0 h 1866617"/>
                    <a:gd name="connsiteX6" fmla="*/ 2545890 w 2545890"/>
                    <a:gd name="connsiteY6" fmla="*/ 0 h 1866617"/>
                    <a:gd name="connsiteX7" fmla="*/ 2545890 w 2545890"/>
                    <a:gd name="connsiteY7" fmla="*/ 1233030 h 1866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45890" h="1866617" stroke="0" extrusionOk="0">
                      <a:moveTo>
                        <a:pt x="0" y="0"/>
                      </a:moveTo>
                      <a:cubicBezTo>
                        <a:pt x="606627" y="77134"/>
                        <a:pt x="1376623" y="-373645"/>
                        <a:pt x="2545890" y="0"/>
                      </a:cubicBezTo>
                      <a:cubicBezTo>
                        <a:pt x="2592346" y="510153"/>
                        <a:pt x="2420334" y="943386"/>
                        <a:pt x="2545890" y="1233030"/>
                      </a:cubicBezTo>
                      <a:cubicBezTo>
                        <a:pt x="2471289" y="1287507"/>
                        <a:pt x="2261232" y="1492412"/>
                        <a:pt x="1912303" y="1866617"/>
                      </a:cubicBezTo>
                      <a:cubicBezTo>
                        <a:pt x="1227927" y="2113186"/>
                        <a:pt x="870169" y="2073293"/>
                        <a:pt x="0" y="1866617"/>
                      </a:cubicBezTo>
                      <a:cubicBezTo>
                        <a:pt x="-1522" y="1143291"/>
                        <a:pt x="90608" y="540547"/>
                        <a:pt x="0" y="0"/>
                      </a:cubicBezTo>
                      <a:close/>
                    </a:path>
                    <a:path w="2545890" h="1866617" fill="darkenLess" stroke="0" extrusionOk="0">
                      <a:moveTo>
                        <a:pt x="1912303" y="1866617"/>
                      </a:moveTo>
                      <a:cubicBezTo>
                        <a:pt x="1952729" y="1645051"/>
                        <a:pt x="2044327" y="1577223"/>
                        <a:pt x="2039020" y="1359747"/>
                      </a:cubicBezTo>
                      <a:cubicBezTo>
                        <a:pt x="2153045" y="1390568"/>
                        <a:pt x="2323786" y="1345972"/>
                        <a:pt x="2545890" y="1233030"/>
                      </a:cubicBezTo>
                      <a:cubicBezTo>
                        <a:pt x="2414304" y="1350757"/>
                        <a:pt x="2117234" y="1732540"/>
                        <a:pt x="1912303" y="1866617"/>
                      </a:cubicBezTo>
                      <a:close/>
                    </a:path>
                    <a:path w="2545890" h="1866617" fill="none" extrusionOk="0">
                      <a:moveTo>
                        <a:pt x="1912303" y="1866617"/>
                      </a:moveTo>
                      <a:cubicBezTo>
                        <a:pt x="1942545" y="1766367"/>
                        <a:pt x="2010240" y="1409497"/>
                        <a:pt x="2039020" y="1359747"/>
                      </a:cubicBezTo>
                      <a:cubicBezTo>
                        <a:pt x="2106051" y="1261959"/>
                        <a:pt x="2287346" y="1348548"/>
                        <a:pt x="2545890" y="1233030"/>
                      </a:cubicBezTo>
                      <a:cubicBezTo>
                        <a:pt x="2308328" y="1410198"/>
                        <a:pt x="2088320" y="1746034"/>
                        <a:pt x="1912303" y="1866617"/>
                      </a:cubicBezTo>
                      <a:cubicBezTo>
                        <a:pt x="1016247" y="1904210"/>
                        <a:pt x="553650" y="1815465"/>
                        <a:pt x="0" y="1866617"/>
                      </a:cubicBezTo>
                      <a:cubicBezTo>
                        <a:pt x="49256" y="936591"/>
                        <a:pt x="-115093" y="574757"/>
                        <a:pt x="0" y="0"/>
                      </a:cubicBezTo>
                      <a:cubicBezTo>
                        <a:pt x="785554" y="-109042"/>
                        <a:pt x="1742091" y="239820"/>
                        <a:pt x="2545890" y="0"/>
                      </a:cubicBezTo>
                      <a:cubicBezTo>
                        <a:pt x="2632330" y="102803"/>
                        <a:pt x="2629313" y="976696"/>
                        <a:pt x="2545890" y="1233030"/>
                      </a:cubicBezTo>
                    </a:path>
                    <a:path w="2545890" h="1866617" fill="none" stroke="0" extrusionOk="0">
                      <a:moveTo>
                        <a:pt x="1912303" y="1866617"/>
                      </a:moveTo>
                      <a:cubicBezTo>
                        <a:pt x="1947442" y="1659474"/>
                        <a:pt x="2015211" y="1470131"/>
                        <a:pt x="2039020" y="1359747"/>
                      </a:cubicBezTo>
                      <a:cubicBezTo>
                        <a:pt x="2256678" y="1279819"/>
                        <a:pt x="2482361" y="1286342"/>
                        <a:pt x="2545890" y="1233030"/>
                      </a:cubicBezTo>
                      <a:cubicBezTo>
                        <a:pt x="2432082" y="1504648"/>
                        <a:pt x="2098167" y="1588131"/>
                        <a:pt x="1912303" y="1866617"/>
                      </a:cubicBezTo>
                      <a:cubicBezTo>
                        <a:pt x="1414793" y="1719534"/>
                        <a:pt x="844838" y="2096139"/>
                        <a:pt x="0" y="1866617"/>
                      </a:cubicBezTo>
                      <a:cubicBezTo>
                        <a:pt x="49247" y="939236"/>
                        <a:pt x="2251" y="407562"/>
                        <a:pt x="0" y="0"/>
                      </a:cubicBezTo>
                      <a:cubicBezTo>
                        <a:pt x="537925" y="84852"/>
                        <a:pt x="1980100" y="-283674"/>
                        <a:pt x="2545890" y="0"/>
                      </a:cubicBezTo>
                      <a:cubicBezTo>
                        <a:pt x="2443099" y="513726"/>
                        <a:pt x="2480662" y="712795"/>
                        <a:pt x="2545890" y="1233030"/>
                      </a:cubicBezTo>
                    </a:path>
                    <a:path w="2545890" h="1866617" fill="none" stroke="0" extrusionOk="0">
                      <a:moveTo>
                        <a:pt x="1912303" y="1866617"/>
                      </a:moveTo>
                      <a:cubicBezTo>
                        <a:pt x="1963470" y="1785973"/>
                        <a:pt x="1996651" y="1431969"/>
                        <a:pt x="2039020" y="1359747"/>
                      </a:cubicBezTo>
                      <a:cubicBezTo>
                        <a:pt x="2162731" y="1400804"/>
                        <a:pt x="2267375" y="1260470"/>
                        <a:pt x="2545890" y="1233030"/>
                      </a:cubicBezTo>
                      <a:cubicBezTo>
                        <a:pt x="2370881" y="1402912"/>
                        <a:pt x="2084836" y="1787294"/>
                        <a:pt x="1912303" y="1866617"/>
                      </a:cubicBezTo>
                      <a:cubicBezTo>
                        <a:pt x="1110622" y="1639705"/>
                        <a:pt x="378552" y="1835103"/>
                        <a:pt x="0" y="1866617"/>
                      </a:cubicBezTo>
                      <a:cubicBezTo>
                        <a:pt x="-31078" y="932965"/>
                        <a:pt x="-166357" y="577197"/>
                        <a:pt x="0" y="0"/>
                      </a:cubicBezTo>
                      <a:cubicBezTo>
                        <a:pt x="929895" y="-69998"/>
                        <a:pt x="1652796" y="176277"/>
                        <a:pt x="2545890" y="0"/>
                      </a:cubicBezTo>
                      <a:cubicBezTo>
                        <a:pt x="2598500" y="194423"/>
                        <a:pt x="2695562" y="996591"/>
                        <a:pt x="2545890" y="1233030"/>
                      </a:cubicBezTo>
                    </a:path>
                    <a:path w="2545890" h="1866617" fill="none" stroke="0" extrusionOk="0">
                      <a:moveTo>
                        <a:pt x="1912303" y="1866617"/>
                      </a:moveTo>
                      <a:cubicBezTo>
                        <a:pt x="1949740" y="1772513"/>
                        <a:pt x="2007811" y="1413456"/>
                        <a:pt x="2039020" y="1359747"/>
                      </a:cubicBezTo>
                      <a:cubicBezTo>
                        <a:pt x="2134859" y="1307665"/>
                        <a:pt x="2268779" y="1328997"/>
                        <a:pt x="2545890" y="1233030"/>
                      </a:cubicBezTo>
                      <a:cubicBezTo>
                        <a:pt x="2324693" y="1405331"/>
                        <a:pt x="2094700" y="1755612"/>
                        <a:pt x="1912303" y="1866617"/>
                      </a:cubicBezTo>
                      <a:cubicBezTo>
                        <a:pt x="1060462" y="1841078"/>
                        <a:pt x="431052" y="1800146"/>
                        <a:pt x="0" y="1866617"/>
                      </a:cubicBezTo>
                      <a:cubicBezTo>
                        <a:pt x="-17353" y="927223"/>
                        <a:pt x="-141698" y="552434"/>
                        <a:pt x="0" y="0"/>
                      </a:cubicBezTo>
                      <a:cubicBezTo>
                        <a:pt x="931932" y="-108245"/>
                        <a:pt x="1680876" y="184561"/>
                        <a:pt x="2545890" y="0"/>
                      </a:cubicBezTo>
                      <a:cubicBezTo>
                        <a:pt x="2616720" y="188525"/>
                        <a:pt x="2629336" y="955454"/>
                        <a:pt x="2545890" y="1233030"/>
                      </a:cubicBezTo>
                    </a:path>
                  </a:pathLst>
                </a:custGeom>
                <a:solidFill>
                  <a:srgbClr val="FFC000"/>
                </a:solidFill>
                <a:ln w="28575">
                  <a:extLst>
                    <a:ext uri="{C807C97D-BFC1-408E-A445-0C87EB9F89A2}">
                      <ask:lineSketchStyleProps xmlns:ask="http://schemas.microsoft.com/office/drawing/2018/sketchyshapes" sd="431590306">
                        <a:custGeom>
                          <a:avLst/>
                          <a:gdLst>
                            <a:gd name="connsiteX0" fmla="*/ 0 w 6045052"/>
                            <a:gd name="connsiteY0" fmla="*/ 0 h 1730291"/>
                            <a:gd name="connsiteX1" fmla="*/ 6045052 w 6045052"/>
                            <a:gd name="connsiteY1" fmla="*/ 0 h 1730291"/>
                            <a:gd name="connsiteX2" fmla="*/ 6045052 w 6045052"/>
                            <a:gd name="connsiteY2" fmla="*/ 1142978 h 1730291"/>
                            <a:gd name="connsiteX3" fmla="*/ 4540642 w 6045052"/>
                            <a:gd name="connsiteY3" fmla="*/ 1730291 h 1730291"/>
                            <a:gd name="connsiteX4" fmla="*/ 0 w 6045052"/>
                            <a:gd name="connsiteY4" fmla="*/ 1730291 h 1730291"/>
                            <a:gd name="connsiteX5" fmla="*/ 0 w 6045052"/>
                            <a:gd name="connsiteY5" fmla="*/ 0 h 1730291"/>
                            <a:gd name="connsiteX0" fmla="*/ 4540642 w 6045052"/>
                            <a:gd name="connsiteY0" fmla="*/ 1730291 h 1730291"/>
                            <a:gd name="connsiteX1" fmla="*/ 4841524 w 6045052"/>
                            <a:gd name="connsiteY1" fmla="*/ 1260440 h 1730291"/>
                            <a:gd name="connsiteX2" fmla="*/ 6045052 w 6045052"/>
                            <a:gd name="connsiteY2" fmla="*/ 1142978 h 1730291"/>
                            <a:gd name="connsiteX3" fmla="*/ 4540642 w 6045052"/>
                            <a:gd name="connsiteY3" fmla="*/ 1730291 h 1730291"/>
                            <a:gd name="connsiteX0" fmla="*/ 4540642 w 6045052"/>
                            <a:gd name="connsiteY0" fmla="*/ 1730291 h 1730291"/>
                            <a:gd name="connsiteX1" fmla="*/ 4841524 w 6045052"/>
                            <a:gd name="connsiteY1" fmla="*/ 1260440 h 1730291"/>
                            <a:gd name="connsiteX2" fmla="*/ 6045052 w 6045052"/>
                            <a:gd name="connsiteY2" fmla="*/ 1142978 h 1730291"/>
                            <a:gd name="connsiteX3" fmla="*/ 4540642 w 6045052"/>
                            <a:gd name="connsiteY3" fmla="*/ 1730291 h 1730291"/>
                            <a:gd name="connsiteX4" fmla="*/ 0 w 6045052"/>
                            <a:gd name="connsiteY4" fmla="*/ 1730291 h 1730291"/>
                            <a:gd name="connsiteX5" fmla="*/ 0 w 6045052"/>
                            <a:gd name="connsiteY5" fmla="*/ 0 h 1730291"/>
                            <a:gd name="connsiteX6" fmla="*/ 6045052 w 6045052"/>
                            <a:gd name="connsiteY6" fmla="*/ 0 h 1730291"/>
                            <a:gd name="connsiteX7" fmla="*/ 6045052 w 6045052"/>
                            <a:gd name="connsiteY7" fmla="*/ 1142978 h 1730291"/>
                            <a:gd name="connsiteX0" fmla="*/ 4540642 w 6045052"/>
                            <a:gd name="connsiteY0" fmla="*/ 1730291 h 1730291"/>
                            <a:gd name="connsiteX1" fmla="*/ 4841524 w 6045052"/>
                            <a:gd name="connsiteY1" fmla="*/ 1260440 h 1730291"/>
                            <a:gd name="connsiteX2" fmla="*/ 6045052 w 6045052"/>
                            <a:gd name="connsiteY2" fmla="*/ 1142978 h 1730291"/>
                            <a:gd name="connsiteX3" fmla="*/ 4540642 w 6045052"/>
                            <a:gd name="connsiteY3" fmla="*/ 1730291 h 1730291"/>
                            <a:gd name="connsiteX4" fmla="*/ 0 w 6045052"/>
                            <a:gd name="connsiteY4" fmla="*/ 1730291 h 1730291"/>
                            <a:gd name="connsiteX5" fmla="*/ 0 w 6045052"/>
                            <a:gd name="connsiteY5" fmla="*/ 0 h 1730291"/>
                            <a:gd name="connsiteX6" fmla="*/ 6045052 w 6045052"/>
                            <a:gd name="connsiteY6" fmla="*/ 0 h 1730291"/>
                            <a:gd name="connsiteX7" fmla="*/ 6045052 w 6045052"/>
                            <a:gd name="connsiteY7" fmla="*/ 1142978 h 1730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45052" h="1730291" stroke="0" extrusionOk="0">
                              <a:moveTo>
                                <a:pt x="0" y="0"/>
                              </a:moveTo>
                              <a:cubicBezTo>
                                <a:pt x="1394084" y="70585"/>
                                <a:pt x="3584933" y="-228717"/>
                                <a:pt x="6045052" y="0"/>
                              </a:cubicBezTo>
                              <a:cubicBezTo>
                                <a:pt x="6129948" y="444085"/>
                                <a:pt x="5783314" y="869286"/>
                                <a:pt x="6045052" y="1142978"/>
                              </a:cubicBezTo>
                              <a:cubicBezTo>
                                <a:pt x="5967236" y="1223787"/>
                                <a:pt x="5344042" y="1388310"/>
                                <a:pt x="4540642" y="1730291"/>
                              </a:cubicBezTo>
                              <a:cubicBezTo>
                                <a:pt x="2979838" y="1928051"/>
                                <a:pt x="1976461" y="1907997"/>
                                <a:pt x="0" y="1730291"/>
                              </a:cubicBezTo>
                              <a:cubicBezTo>
                                <a:pt x="-148029" y="1007506"/>
                                <a:pt x="63463" y="535979"/>
                                <a:pt x="0" y="0"/>
                              </a:cubicBezTo>
                              <a:close/>
                            </a:path>
                            <a:path w="6045052" h="1730291" fill="darkenLess" stroke="0" extrusionOk="0">
                              <a:moveTo>
                                <a:pt x="4540642" y="1730291"/>
                              </a:moveTo>
                              <a:cubicBezTo>
                                <a:pt x="4584417" y="1533290"/>
                                <a:pt x="4817815" y="1450173"/>
                                <a:pt x="4841524" y="1260440"/>
                              </a:cubicBezTo>
                              <a:cubicBezTo>
                                <a:pt x="5141163" y="1268112"/>
                                <a:pt x="5555693" y="1239700"/>
                                <a:pt x="6045052" y="1142978"/>
                              </a:cubicBezTo>
                              <a:cubicBezTo>
                                <a:pt x="5825679" y="1246857"/>
                                <a:pt x="5041528" y="1627073"/>
                                <a:pt x="4540642" y="1730291"/>
                              </a:cubicBezTo>
                              <a:close/>
                            </a:path>
                            <a:path w="6045052" h="1730291" fill="none" extrusionOk="0">
                              <a:moveTo>
                                <a:pt x="4540642" y="1730291"/>
                              </a:moveTo>
                              <a:cubicBezTo>
                                <a:pt x="4640648" y="1641654"/>
                                <a:pt x="4765068" y="1313045"/>
                                <a:pt x="4841524" y="1260440"/>
                              </a:cubicBezTo>
                              <a:cubicBezTo>
                                <a:pt x="5020516" y="1197267"/>
                                <a:pt x="5444439" y="1245473"/>
                                <a:pt x="6045052" y="1142978"/>
                              </a:cubicBezTo>
                              <a:cubicBezTo>
                                <a:pt x="5511344" y="1301087"/>
                                <a:pt x="4968446" y="1624558"/>
                                <a:pt x="4540642" y="1730291"/>
                              </a:cubicBezTo>
                              <a:cubicBezTo>
                                <a:pt x="2476251" y="1721748"/>
                                <a:pt x="1109643" y="1698796"/>
                                <a:pt x="0" y="1730291"/>
                              </a:cubicBezTo>
                              <a:cubicBezTo>
                                <a:pt x="31284" y="868725"/>
                                <a:pt x="-276335" y="547420"/>
                                <a:pt x="0" y="0"/>
                              </a:cubicBezTo>
                              <a:cubicBezTo>
                                <a:pt x="2126758" y="-111999"/>
                                <a:pt x="3872375" y="195067"/>
                                <a:pt x="6045052" y="0"/>
                              </a:cubicBezTo>
                              <a:cubicBezTo>
                                <a:pt x="6192660" y="132496"/>
                                <a:pt x="6283437" y="926469"/>
                                <a:pt x="6045052" y="1142978"/>
                              </a:cubicBezTo>
                            </a:path>
                            <a:path w="6045052" h="1730291" fill="none" stroke="0" extrusionOk="0">
                              <a:moveTo>
                                <a:pt x="4540642" y="1730291"/>
                              </a:moveTo>
                              <a:cubicBezTo>
                                <a:pt x="4596201" y="1527909"/>
                                <a:pt x="4779092" y="1359040"/>
                                <a:pt x="4841524" y="1260440"/>
                              </a:cubicBezTo>
                              <a:cubicBezTo>
                                <a:pt x="5363976" y="1186578"/>
                                <a:pt x="5912639" y="1185735"/>
                                <a:pt x="6045052" y="1142978"/>
                              </a:cubicBezTo>
                              <a:cubicBezTo>
                                <a:pt x="5818537" y="1360528"/>
                                <a:pt x="5058541" y="1491606"/>
                                <a:pt x="4540642" y="1730291"/>
                              </a:cubicBezTo>
                              <a:cubicBezTo>
                                <a:pt x="3577826" y="1641641"/>
                                <a:pt x="1800973" y="1877258"/>
                                <a:pt x="0" y="1730291"/>
                              </a:cubicBezTo>
                              <a:cubicBezTo>
                                <a:pt x="92985" y="869429"/>
                                <a:pt x="-130274" y="368355"/>
                                <a:pt x="0" y="0"/>
                              </a:cubicBezTo>
                              <a:cubicBezTo>
                                <a:pt x="1277701" y="12231"/>
                                <a:pt x="4677589" y="-197965"/>
                                <a:pt x="6045052" y="0"/>
                              </a:cubicBezTo>
                              <a:cubicBezTo>
                                <a:pt x="5806677" y="463215"/>
                                <a:pt x="5817777" y="656260"/>
                                <a:pt x="6045052" y="1142978"/>
                              </a:cubicBezTo>
                            </a:path>
                            <a:path w="6045052" h="1730291" fill="none" stroke="0" extrusionOk="0">
                              <a:moveTo>
                                <a:pt x="4540642" y="1730291"/>
                              </a:moveTo>
                              <a:cubicBezTo>
                                <a:pt x="4632669" y="1650345"/>
                                <a:pt x="4759099" y="1322789"/>
                                <a:pt x="4841524" y="1260440"/>
                              </a:cubicBezTo>
                              <a:cubicBezTo>
                                <a:pt x="5092851" y="1290656"/>
                                <a:pt x="5429655" y="1182573"/>
                                <a:pt x="6045052" y="1142978"/>
                              </a:cubicBezTo>
                              <a:cubicBezTo>
                                <a:pt x="5656124" y="1296060"/>
                                <a:pt x="4997902" y="1665628"/>
                                <a:pt x="4540642" y="1730291"/>
                              </a:cubicBezTo>
                              <a:cubicBezTo>
                                <a:pt x="2626506" y="1515635"/>
                                <a:pt x="886392" y="1665398"/>
                                <a:pt x="0" y="1730291"/>
                              </a:cubicBezTo>
                              <a:cubicBezTo>
                                <a:pt x="-40843" y="847361"/>
                                <a:pt x="-321979" y="562025"/>
                                <a:pt x="0" y="0"/>
                              </a:cubicBezTo>
                              <a:cubicBezTo>
                                <a:pt x="2282151" y="-91626"/>
                                <a:pt x="3735228" y="94085"/>
                                <a:pt x="6045052" y="0"/>
                              </a:cubicBezTo>
                              <a:cubicBezTo>
                                <a:pt x="6196566" y="184255"/>
                                <a:pt x="6287014" y="911567"/>
                                <a:pt x="6045052" y="1142978"/>
                              </a:cubicBezTo>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23" name="TextBox 22">
                  <a:extLst>
                    <a:ext uri="{FF2B5EF4-FFF2-40B4-BE49-F238E27FC236}">
                      <a16:creationId xmlns:a16="http://schemas.microsoft.com/office/drawing/2014/main" id="{C1FE7E3E-0597-450C-1270-D35DCF24E64C}"/>
                    </a:ext>
                  </a:extLst>
                </p:cNvPr>
                <p:cNvSpPr txBox="1"/>
                <p:nvPr/>
              </p:nvSpPr>
              <p:spPr>
                <a:xfrm>
                  <a:off x="1202620" y="2781978"/>
                  <a:ext cx="77800" cy="763659"/>
                </a:xfrm>
                <a:prstGeom prst="rect">
                  <a:avLst/>
                </a:prstGeom>
                <a:noFill/>
              </p:spPr>
              <p:txBody>
                <a:bodyPr wrap="none" rtlCol="0">
                  <a:spAutoFit/>
                </a:bodyPr>
                <a:lstStyle/>
                <a:p>
                  <a:endParaRPr lang="en-US" sz="4000" b="1" dirty="0">
                    <a:latin typeface="Calibri" panose="020F0502020204030204" pitchFamily="34" charset="0"/>
                    <a:cs typeface="Calibri" panose="020F0502020204030204" pitchFamily="34" charset="0"/>
                  </a:endParaRPr>
                </a:p>
              </p:txBody>
            </p:sp>
          </p:grpSp>
          <p:pic>
            <p:nvPicPr>
              <p:cNvPr id="21" name="Picture 20">
                <a:extLst>
                  <a:ext uri="{FF2B5EF4-FFF2-40B4-BE49-F238E27FC236}">
                    <a16:creationId xmlns:a16="http://schemas.microsoft.com/office/drawing/2014/main" id="{7DFBC176-A342-A96E-ABC0-B13763022A24}"/>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foregroundMark x1="33333" y1="34277" x2="65079" y2="34277"/>
                            <a14:foregroundMark x1="53571" y1="27358" x2="68651" y2="35535"/>
                            <a14:foregroundMark x1="43651" y1="10377" x2="44841" y2="11950"/>
                            <a14:foregroundMark x1="48016" y1="32704" x2="53571" y2="23899"/>
                            <a14:foregroundMark x1="52778" y1="24528" x2="57937" y2="40566"/>
                            <a14:foregroundMark x1="62302" y1="29560" x2="67460" y2="38994"/>
                          </a14:backgroundRemoval>
                        </a14:imgEffect>
                        <a14:imgEffect>
                          <a14:saturation sat="300000"/>
                        </a14:imgEffect>
                      </a14:imgLayer>
                    </a14:imgProps>
                  </a:ext>
                </a:extLst>
              </a:blip>
              <a:stretch>
                <a:fillRect/>
              </a:stretch>
            </p:blipFill>
            <p:spPr>
              <a:xfrm>
                <a:off x="1955250" y="1026398"/>
                <a:ext cx="593663" cy="1347163"/>
              </a:xfrm>
              <a:prstGeom prst="rect">
                <a:avLst/>
              </a:prstGeom>
              <a:scene3d>
                <a:camera prst="perspectiveRight"/>
                <a:lightRig rig="threePt" dir="t"/>
              </a:scene3d>
            </p:spPr>
          </p:pic>
        </p:grpSp>
        <p:sp>
          <p:nvSpPr>
            <p:cNvPr id="19" name="TextBox 18">
              <a:extLst>
                <a:ext uri="{FF2B5EF4-FFF2-40B4-BE49-F238E27FC236}">
                  <a16:creationId xmlns:a16="http://schemas.microsoft.com/office/drawing/2014/main" id="{45750555-59AA-DD7C-EB01-70172645C098}"/>
                </a:ext>
              </a:extLst>
            </p:cNvPr>
            <p:cNvSpPr txBox="1"/>
            <p:nvPr/>
          </p:nvSpPr>
          <p:spPr>
            <a:xfrm>
              <a:off x="5628640" y="1564640"/>
              <a:ext cx="5191760" cy="1384995"/>
            </a:xfrm>
            <a:prstGeom prst="rect">
              <a:avLst/>
            </a:prstGeom>
            <a:noFill/>
          </p:spPr>
          <p:txBody>
            <a:bodyPr wrap="square" rtlCol="0">
              <a:spAutoFit/>
            </a:bodyPr>
            <a:lstStyle/>
            <a:p>
              <a:pPr algn="just"/>
              <a:r>
                <a:rPr lang="vi-VN" sz="2800" b="1" dirty="0">
                  <a:latin typeface="Cambria" panose="02040503050406030204" pitchFamily="18" charset="0"/>
                  <a:ea typeface="Cambria" panose="02040503050406030204" pitchFamily="18" charset="0"/>
                </a:rPr>
                <a:t>Hãy kể thêm các biểu hiện khác của xâm hại trẻ em mà em biết.</a:t>
              </a:r>
              <a:endParaRPr lang="en-US" sz="2800" b="1" dirty="0">
                <a:latin typeface="Cambria" panose="02040503050406030204" pitchFamily="18" charset="0"/>
                <a:ea typeface="Cambria" panose="02040503050406030204" pitchFamily="18" charset="0"/>
              </a:endParaRP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8" descr="A yellow wood floor with blue sky and clouds&#10;&#10;Description automatically generated">
            <a:extLst>
              <a:ext uri="{FF2B5EF4-FFF2-40B4-BE49-F238E27FC236}">
                <a16:creationId xmlns:a16="http://schemas.microsoft.com/office/drawing/2014/main" id="{D9F2F6B7-7A7A-1F8C-3EC0-7F8E76838408}"/>
              </a:ext>
            </a:extLst>
          </p:cNvPr>
          <p:cNvPicPr>
            <a:picLocks noChangeAspect="1"/>
          </p:cNvPicPr>
          <p:nvPr/>
        </p:nvPicPr>
        <p:blipFill>
          <a:blip r:embed="rId3">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2" name="Rectangle: Rounded Corners 1">
            <a:extLst>
              <a:ext uri="{FF2B5EF4-FFF2-40B4-BE49-F238E27FC236}">
                <a16:creationId xmlns:a16="http://schemas.microsoft.com/office/drawing/2014/main" id="{97728F7B-D49A-A03A-7871-EA5C3C093605}"/>
              </a:ext>
            </a:extLst>
          </p:cNvPr>
          <p:cNvSpPr/>
          <p:nvPr/>
        </p:nvSpPr>
        <p:spPr>
          <a:xfrm>
            <a:off x="447040" y="355600"/>
            <a:ext cx="11155680" cy="622808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7" name="Picture 6">
            <a:extLst>
              <a:ext uri="{FF2B5EF4-FFF2-40B4-BE49-F238E27FC236}">
                <a16:creationId xmlns:a16="http://schemas.microsoft.com/office/drawing/2014/main" id="{2DFEE4A8-2F61-3DC5-3C4D-B53793AB4118}"/>
              </a:ext>
            </a:extLst>
          </p:cNvPr>
          <p:cNvPicPr>
            <a:picLocks noChangeAspect="1"/>
          </p:cNvPicPr>
          <p:nvPr/>
        </p:nvPicPr>
        <p:blipFill>
          <a:blip r:embed="rId4"/>
          <a:stretch>
            <a:fillRect/>
          </a:stretch>
        </p:blipFill>
        <p:spPr>
          <a:xfrm>
            <a:off x="3210560" y="454949"/>
            <a:ext cx="6390640" cy="860275"/>
          </a:xfrm>
          <a:prstGeom prst="rect">
            <a:avLst/>
          </a:prstGeom>
        </p:spPr>
      </p:pic>
      <p:pic>
        <p:nvPicPr>
          <p:cNvPr id="8" name="Picture 7">
            <a:extLst>
              <a:ext uri="{FF2B5EF4-FFF2-40B4-BE49-F238E27FC236}">
                <a16:creationId xmlns:a16="http://schemas.microsoft.com/office/drawing/2014/main" id="{FA827AE9-0F2E-017D-2F90-BC3F45BE8AA7}"/>
              </a:ext>
            </a:extLst>
          </p:cNvPr>
          <p:cNvPicPr>
            <a:picLocks noChangeAspect="1"/>
          </p:cNvPicPr>
          <p:nvPr/>
        </p:nvPicPr>
        <p:blipFill>
          <a:blip r:embed="rId5"/>
          <a:stretch>
            <a:fillRect/>
          </a:stretch>
        </p:blipFill>
        <p:spPr>
          <a:xfrm>
            <a:off x="1279207" y="1499869"/>
            <a:ext cx="9216073" cy="393381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9" name="TextBox 8">
            <a:extLst>
              <a:ext uri="{FF2B5EF4-FFF2-40B4-BE49-F238E27FC236}">
                <a16:creationId xmlns:a16="http://schemas.microsoft.com/office/drawing/2014/main" id="{34D3849C-F27B-59BC-FF76-7FD290ADA83E}"/>
              </a:ext>
            </a:extLst>
          </p:cNvPr>
          <p:cNvSpPr txBox="1"/>
          <p:nvPr/>
        </p:nvSpPr>
        <p:spPr>
          <a:xfrm>
            <a:off x="1971040" y="5537200"/>
            <a:ext cx="3921760" cy="646331"/>
          </a:xfrm>
          <a:prstGeom prst="rect">
            <a:avLst/>
          </a:prstGeom>
          <a:noFill/>
        </p:spPr>
        <p:txBody>
          <a:bodyPr wrap="square" rtlCol="0">
            <a:spAutoFit/>
          </a:bodyPr>
          <a:lstStyle/>
          <a:p>
            <a:r>
              <a:rPr lang="en-US" sz="3600" b="1" dirty="0" err="1">
                <a:latin typeface="Cambria" panose="02040503050406030204" pitchFamily="18" charset="0"/>
                <a:ea typeface="Cambria" panose="02040503050406030204" pitchFamily="18" charset="0"/>
              </a:rPr>
              <a:t>Xâm</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hại</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thể</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chất</a:t>
            </a:r>
            <a:endParaRPr lang="en-US" sz="3600" b="1" dirty="0">
              <a:latin typeface="Cambria" panose="02040503050406030204" pitchFamily="18" charset="0"/>
              <a:ea typeface="Cambria" panose="02040503050406030204" pitchFamily="18" charset="0"/>
            </a:endParaRPr>
          </a:p>
        </p:txBody>
      </p:sp>
      <p:sp>
        <p:nvSpPr>
          <p:cNvPr id="10" name="TextBox 9">
            <a:extLst>
              <a:ext uri="{FF2B5EF4-FFF2-40B4-BE49-F238E27FC236}">
                <a16:creationId xmlns:a16="http://schemas.microsoft.com/office/drawing/2014/main" id="{8DAFD8E1-1A85-09E8-92AB-45E3326D8FF1}"/>
              </a:ext>
            </a:extLst>
          </p:cNvPr>
          <p:cNvSpPr txBox="1"/>
          <p:nvPr/>
        </p:nvSpPr>
        <p:spPr>
          <a:xfrm>
            <a:off x="6624320" y="5486400"/>
            <a:ext cx="3921760" cy="646331"/>
          </a:xfrm>
          <a:prstGeom prst="rect">
            <a:avLst/>
          </a:prstGeom>
          <a:noFill/>
        </p:spPr>
        <p:txBody>
          <a:bodyPr wrap="square" rtlCol="0">
            <a:spAutoFit/>
          </a:bodyPr>
          <a:lstStyle/>
          <a:p>
            <a:r>
              <a:rPr lang="en-US" sz="3600" b="1" dirty="0" err="1">
                <a:latin typeface="Cambria" panose="02040503050406030204" pitchFamily="18" charset="0"/>
                <a:ea typeface="Cambria" panose="02040503050406030204" pitchFamily="18" charset="0"/>
              </a:rPr>
              <a:t>Xâm</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hại</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tình</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dục</a:t>
            </a:r>
            <a:endParaRPr lang="en-US" sz="36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91028659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8" descr="A yellow wood floor with blue sky and clouds&#10;&#10;Description automatically generated">
            <a:extLst>
              <a:ext uri="{FF2B5EF4-FFF2-40B4-BE49-F238E27FC236}">
                <a16:creationId xmlns:a16="http://schemas.microsoft.com/office/drawing/2014/main" id="{D9F2F6B7-7A7A-1F8C-3EC0-7F8E76838408}"/>
              </a:ext>
            </a:extLst>
          </p:cNvPr>
          <p:cNvPicPr>
            <a:picLocks noChangeAspect="1"/>
          </p:cNvPicPr>
          <p:nvPr/>
        </p:nvPicPr>
        <p:blipFill>
          <a:blip r:embed="rId3">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2" name="Rectangle: Rounded Corners 1">
            <a:extLst>
              <a:ext uri="{FF2B5EF4-FFF2-40B4-BE49-F238E27FC236}">
                <a16:creationId xmlns:a16="http://schemas.microsoft.com/office/drawing/2014/main" id="{97728F7B-D49A-A03A-7871-EA5C3C093605}"/>
              </a:ext>
            </a:extLst>
          </p:cNvPr>
          <p:cNvSpPr/>
          <p:nvPr/>
        </p:nvSpPr>
        <p:spPr>
          <a:xfrm>
            <a:off x="447040" y="355600"/>
            <a:ext cx="11155680" cy="622808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12B55"/>
              </a:solidFill>
              <a:effectLst/>
              <a:uLnTx/>
              <a:uFillTx/>
              <a:latin typeface="Arial"/>
              <a:ea typeface="+mn-ea"/>
              <a:cs typeface="+mn-cs"/>
            </a:endParaRPr>
          </a:p>
        </p:txBody>
      </p:sp>
      <p:pic>
        <p:nvPicPr>
          <p:cNvPr id="7" name="Picture 6">
            <a:extLst>
              <a:ext uri="{FF2B5EF4-FFF2-40B4-BE49-F238E27FC236}">
                <a16:creationId xmlns:a16="http://schemas.microsoft.com/office/drawing/2014/main" id="{2DFEE4A8-2F61-3DC5-3C4D-B53793AB4118}"/>
              </a:ext>
            </a:extLst>
          </p:cNvPr>
          <p:cNvPicPr>
            <a:picLocks noChangeAspect="1"/>
          </p:cNvPicPr>
          <p:nvPr/>
        </p:nvPicPr>
        <p:blipFill>
          <a:blip r:embed="rId4"/>
          <a:stretch>
            <a:fillRect/>
          </a:stretch>
        </p:blipFill>
        <p:spPr>
          <a:xfrm>
            <a:off x="3210560" y="454949"/>
            <a:ext cx="6390640" cy="860275"/>
          </a:xfrm>
          <a:prstGeom prst="rect">
            <a:avLst/>
          </a:prstGeom>
        </p:spPr>
      </p:pic>
      <p:sp>
        <p:nvSpPr>
          <p:cNvPr id="9" name="TextBox 8">
            <a:extLst>
              <a:ext uri="{FF2B5EF4-FFF2-40B4-BE49-F238E27FC236}">
                <a16:creationId xmlns:a16="http://schemas.microsoft.com/office/drawing/2014/main" id="{34D3849C-F27B-59BC-FF76-7FD290ADA83E}"/>
              </a:ext>
            </a:extLst>
          </p:cNvPr>
          <p:cNvSpPr txBox="1"/>
          <p:nvPr/>
        </p:nvSpPr>
        <p:spPr>
          <a:xfrm>
            <a:off x="1503680" y="5537200"/>
            <a:ext cx="4389120" cy="646331"/>
          </a:xfrm>
          <a:prstGeom prst="rect">
            <a:avLst/>
          </a:prstGeom>
          <a:noFill/>
        </p:spPr>
        <p:txBody>
          <a:bodyPr wrap="square" rtlCol="0">
            <a:spAutoFit/>
          </a:bodyPr>
          <a:lstStyle/>
          <a:p>
            <a:pPr lvl="0"/>
            <a:r>
              <a:rPr lang="en-US" sz="3600" b="1" dirty="0" err="1">
                <a:solidFill>
                  <a:srgbClr val="112B55"/>
                </a:solidFill>
                <a:latin typeface="Cambria" panose="02040503050406030204" pitchFamily="18" charset="0"/>
                <a:ea typeface="Cambria" panose="02040503050406030204" pitchFamily="18" charset="0"/>
              </a:rPr>
              <a:t>Bỏ</a:t>
            </a:r>
            <a:r>
              <a:rPr lang="en-US" sz="3600" b="1" dirty="0">
                <a:solidFill>
                  <a:srgbClr val="112B55"/>
                </a:solidFill>
                <a:latin typeface="Cambria" panose="02040503050406030204" pitchFamily="18" charset="0"/>
                <a:ea typeface="Cambria" panose="02040503050406030204" pitchFamily="18" charset="0"/>
              </a:rPr>
              <a:t> </a:t>
            </a:r>
            <a:r>
              <a:rPr lang="en-US" sz="3600" b="1" dirty="0" err="1">
                <a:solidFill>
                  <a:srgbClr val="112B55"/>
                </a:solidFill>
                <a:latin typeface="Cambria" panose="02040503050406030204" pitchFamily="18" charset="0"/>
                <a:ea typeface="Cambria" panose="02040503050406030204" pitchFamily="18" charset="0"/>
              </a:rPr>
              <a:t>mặc</a:t>
            </a:r>
            <a:r>
              <a:rPr lang="en-US" sz="3600" b="1" dirty="0">
                <a:solidFill>
                  <a:srgbClr val="112B55"/>
                </a:solidFill>
                <a:latin typeface="Cambria" panose="02040503050406030204" pitchFamily="18" charset="0"/>
                <a:ea typeface="Cambria" panose="02040503050406030204" pitchFamily="18" charset="0"/>
              </a:rPr>
              <a:t>, </a:t>
            </a:r>
            <a:r>
              <a:rPr lang="en-US" sz="3600" b="1" dirty="0" err="1">
                <a:solidFill>
                  <a:srgbClr val="112B55"/>
                </a:solidFill>
                <a:latin typeface="Cambria" panose="02040503050406030204" pitchFamily="18" charset="0"/>
                <a:ea typeface="Cambria" panose="02040503050406030204" pitchFamily="18" charset="0"/>
              </a:rPr>
              <a:t>xao</a:t>
            </a:r>
            <a:r>
              <a:rPr lang="en-US" sz="3600" b="1" dirty="0">
                <a:solidFill>
                  <a:srgbClr val="112B55"/>
                </a:solidFill>
                <a:latin typeface="Cambria" panose="02040503050406030204" pitchFamily="18" charset="0"/>
                <a:ea typeface="Cambria" panose="02040503050406030204" pitchFamily="18" charset="0"/>
              </a:rPr>
              <a:t> </a:t>
            </a:r>
            <a:r>
              <a:rPr lang="en-US" sz="3600" b="1" dirty="0" err="1">
                <a:solidFill>
                  <a:srgbClr val="112B55"/>
                </a:solidFill>
                <a:latin typeface="Cambria" panose="02040503050406030204" pitchFamily="18" charset="0"/>
                <a:ea typeface="Cambria" panose="02040503050406030204" pitchFamily="18" charset="0"/>
              </a:rPr>
              <a:t>nhãng</a:t>
            </a:r>
            <a:endParaRPr kumimoji="0" lang="en-US" sz="3600" b="1" i="0" u="none" strike="noStrike" kern="1200" cap="none" spc="0" normalizeH="0" baseline="0" noProof="0" dirty="0">
              <a:ln>
                <a:noFill/>
              </a:ln>
              <a:solidFill>
                <a:srgbClr val="112B55"/>
              </a:solidFill>
              <a:effectLst/>
              <a:uLnTx/>
              <a:uFillTx/>
              <a:latin typeface="Cambria" panose="02040503050406030204" pitchFamily="18" charset="0"/>
              <a:ea typeface="Cambria" panose="02040503050406030204" pitchFamily="18" charset="0"/>
              <a:cs typeface="+mn-cs"/>
            </a:endParaRPr>
          </a:p>
        </p:txBody>
      </p:sp>
      <p:sp>
        <p:nvSpPr>
          <p:cNvPr id="10" name="TextBox 9">
            <a:extLst>
              <a:ext uri="{FF2B5EF4-FFF2-40B4-BE49-F238E27FC236}">
                <a16:creationId xmlns:a16="http://schemas.microsoft.com/office/drawing/2014/main" id="{8DAFD8E1-1A85-09E8-92AB-45E3326D8FF1}"/>
              </a:ext>
            </a:extLst>
          </p:cNvPr>
          <p:cNvSpPr txBox="1"/>
          <p:nvPr/>
        </p:nvSpPr>
        <p:spPr>
          <a:xfrm>
            <a:off x="6624320" y="5486400"/>
            <a:ext cx="3921760" cy="646331"/>
          </a:xfrm>
          <a:prstGeom prst="rect">
            <a:avLst/>
          </a:prstGeom>
          <a:noFill/>
        </p:spPr>
        <p:txBody>
          <a:bodyPr wrap="square" rtlCol="0">
            <a:spAutoFit/>
          </a:bodyPr>
          <a:lstStyle/>
          <a:p>
            <a:pPr lvl="0"/>
            <a:r>
              <a:rPr lang="en-US" sz="3600" b="1" dirty="0" err="1">
                <a:solidFill>
                  <a:srgbClr val="112B55"/>
                </a:solidFill>
                <a:latin typeface="Cambria" panose="02040503050406030204" pitchFamily="18" charset="0"/>
                <a:ea typeface="Cambria" panose="02040503050406030204" pitchFamily="18" charset="0"/>
              </a:rPr>
              <a:t>Xâm</a:t>
            </a:r>
            <a:r>
              <a:rPr lang="en-US" sz="3600" b="1" dirty="0">
                <a:solidFill>
                  <a:srgbClr val="112B55"/>
                </a:solidFill>
                <a:latin typeface="Cambria" panose="02040503050406030204" pitchFamily="18" charset="0"/>
                <a:ea typeface="Cambria" panose="02040503050406030204" pitchFamily="18" charset="0"/>
              </a:rPr>
              <a:t> </a:t>
            </a:r>
            <a:r>
              <a:rPr lang="en-US" sz="3600" b="1" dirty="0" err="1">
                <a:solidFill>
                  <a:srgbClr val="112B55"/>
                </a:solidFill>
                <a:latin typeface="Cambria" panose="02040503050406030204" pitchFamily="18" charset="0"/>
                <a:ea typeface="Cambria" panose="02040503050406030204" pitchFamily="18" charset="0"/>
              </a:rPr>
              <a:t>hại</a:t>
            </a:r>
            <a:r>
              <a:rPr lang="en-US" sz="3600" b="1" dirty="0">
                <a:solidFill>
                  <a:srgbClr val="112B55"/>
                </a:solidFill>
                <a:latin typeface="Cambria" panose="02040503050406030204" pitchFamily="18" charset="0"/>
                <a:ea typeface="Cambria" panose="02040503050406030204" pitchFamily="18" charset="0"/>
              </a:rPr>
              <a:t> </a:t>
            </a:r>
            <a:r>
              <a:rPr lang="en-US" sz="3600" b="1" dirty="0" err="1">
                <a:solidFill>
                  <a:srgbClr val="112B55"/>
                </a:solidFill>
                <a:latin typeface="Cambria" panose="02040503050406030204" pitchFamily="18" charset="0"/>
                <a:ea typeface="Cambria" panose="02040503050406030204" pitchFamily="18" charset="0"/>
              </a:rPr>
              <a:t>tinh</a:t>
            </a:r>
            <a:r>
              <a:rPr lang="en-US" sz="3600" b="1" dirty="0">
                <a:solidFill>
                  <a:srgbClr val="112B55"/>
                </a:solidFill>
                <a:latin typeface="Cambria" panose="02040503050406030204" pitchFamily="18" charset="0"/>
                <a:ea typeface="Cambria" panose="02040503050406030204" pitchFamily="18" charset="0"/>
              </a:rPr>
              <a:t> </a:t>
            </a:r>
            <a:r>
              <a:rPr lang="en-US" sz="3600" b="1" dirty="0" err="1">
                <a:solidFill>
                  <a:srgbClr val="112B55"/>
                </a:solidFill>
                <a:latin typeface="Cambria" panose="02040503050406030204" pitchFamily="18" charset="0"/>
                <a:ea typeface="Cambria" panose="02040503050406030204" pitchFamily="18" charset="0"/>
              </a:rPr>
              <a:t>thần</a:t>
            </a:r>
            <a:endParaRPr kumimoji="0" lang="en-US" sz="3600" b="1" i="0" u="none" strike="noStrike" kern="1200" cap="none" spc="0" normalizeH="0" baseline="0" noProof="0" dirty="0">
              <a:ln>
                <a:noFill/>
              </a:ln>
              <a:solidFill>
                <a:srgbClr val="112B55"/>
              </a:solidFill>
              <a:effectLst/>
              <a:uLnTx/>
              <a:uFillTx/>
              <a:latin typeface="Cambria" panose="02040503050406030204" pitchFamily="18" charset="0"/>
              <a:ea typeface="Cambria" panose="02040503050406030204" pitchFamily="18" charset="0"/>
              <a:cs typeface="+mn-cs"/>
            </a:endParaRPr>
          </a:p>
        </p:txBody>
      </p:sp>
      <p:pic>
        <p:nvPicPr>
          <p:cNvPr id="3" name="Picture 2">
            <a:extLst>
              <a:ext uri="{FF2B5EF4-FFF2-40B4-BE49-F238E27FC236}">
                <a16:creationId xmlns:a16="http://schemas.microsoft.com/office/drawing/2014/main" id="{42214B5F-76B5-7002-E6F5-63CA6D08D560}"/>
              </a:ext>
            </a:extLst>
          </p:cNvPr>
          <p:cNvPicPr>
            <a:picLocks noChangeAspect="1"/>
          </p:cNvPicPr>
          <p:nvPr/>
        </p:nvPicPr>
        <p:blipFill>
          <a:blip r:embed="rId5"/>
          <a:stretch>
            <a:fillRect/>
          </a:stretch>
        </p:blipFill>
        <p:spPr>
          <a:xfrm>
            <a:off x="1158240" y="1394863"/>
            <a:ext cx="9960381" cy="388833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70416058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theme/theme1.xml><?xml version="1.0" encoding="utf-8"?>
<a:theme xmlns:a="http://schemas.openxmlformats.org/drawingml/2006/main" name="Take a Walk Today by Slidesgo">
  <a:themeElements>
    <a:clrScheme name="Simple Light">
      <a:dk1>
        <a:srgbClr val="112B55"/>
      </a:dk1>
      <a:lt1>
        <a:srgbClr val="F4FFFE"/>
      </a:lt1>
      <a:dk2>
        <a:srgbClr val="E0CAEA"/>
      </a:dk2>
      <a:lt2>
        <a:srgbClr val="937BCF"/>
      </a:lt2>
      <a:accent1>
        <a:srgbClr val="5A8FDB"/>
      </a:accent1>
      <a:accent2>
        <a:srgbClr val="84AEF1"/>
      </a:accent2>
      <a:accent3>
        <a:srgbClr val="72DBD1"/>
      </a:accent3>
      <a:accent4>
        <a:srgbClr val="FDD866"/>
      </a:accent4>
      <a:accent5>
        <a:srgbClr val="F6C252"/>
      </a:accent5>
      <a:accent6>
        <a:srgbClr val="F96767"/>
      </a:accent6>
      <a:hlink>
        <a:srgbClr val="112B55"/>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130</TotalTime>
  <Words>533</Words>
  <Application>Microsoft Office PowerPoint</Application>
  <PresentationFormat>Widescreen</PresentationFormat>
  <Paragraphs>44</Paragraphs>
  <Slides>24</Slides>
  <Notes>20</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24</vt:i4>
      </vt:variant>
    </vt:vector>
  </HeadingPairs>
  <TitlesOfParts>
    <vt:vector size="35" baseType="lpstr">
      <vt:lpstr>Aptos</vt:lpstr>
      <vt:lpstr>Aptos Display</vt:lpstr>
      <vt:lpstr>Arial</vt:lpstr>
      <vt:lpstr>Calibri</vt:lpstr>
      <vt:lpstr>Cambria</vt:lpstr>
      <vt:lpstr>Chewy</vt:lpstr>
      <vt:lpstr>Roboto</vt:lpstr>
      <vt:lpstr>Roboto Light</vt:lpstr>
      <vt:lpstr>Times New Roman</vt:lpstr>
      <vt:lpstr>Take a Walk Today by Slidesgo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Huong Thao - 0972115126</dc:creator>
  <cp:lastModifiedBy>Mrs HAI ANH</cp:lastModifiedBy>
  <cp:revision>29</cp:revision>
  <dcterms:created xsi:type="dcterms:W3CDTF">2024-11-25T01:43:56Z</dcterms:created>
  <dcterms:modified xsi:type="dcterms:W3CDTF">2025-03-15T12:31:20Z</dcterms:modified>
</cp:coreProperties>
</file>