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6" r:id="rId4"/>
  </p:sldMasterIdLst>
  <p:notesMasterIdLst>
    <p:notesMasterId r:id="rId17"/>
  </p:notesMasterIdLst>
  <p:handoutMasterIdLst>
    <p:handoutMasterId r:id="rId18"/>
  </p:handoutMasterIdLst>
  <p:sldIdLst>
    <p:sldId id="293" r:id="rId5"/>
    <p:sldId id="323" r:id="rId6"/>
    <p:sldId id="258" r:id="rId7"/>
    <p:sldId id="325" r:id="rId8"/>
    <p:sldId id="329" r:id="rId9"/>
    <p:sldId id="332" r:id="rId10"/>
    <p:sldId id="339" r:id="rId11"/>
    <p:sldId id="340" r:id="rId12"/>
    <p:sldId id="341" r:id="rId13"/>
    <p:sldId id="342" r:id="rId14"/>
    <p:sldId id="299" r:id="rId15"/>
    <p:sldId id="336" r:id="rId16"/>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ECA24"/>
    <a:srgbClr val="53780E"/>
    <a:srgbClr val="14725C"/>
    <a:srgbClr val="34DBB2"/>
    <a:srgbClr val="D1F7EE"/>
    <a:srgbClr val="FFFFF2"/>
    <a:srgbClr val="FFD553"/>
    <a:srgbClr val="D7A020"/>
    <a:srgbClr val="FC65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1" y="21"/>
      </p:cViewPr>
      <p:guideLst/>
    </p:cSldViewPr>
  </p:slideViewPr>
  <p:notesTextViewPr>
    <p:cViewPr>
      <p:scale>
        <a:sx n="1" d="1"/>
        <a:sy n="1" d="1"/>
      </p:scale>
      <p:origin x="0" y="0"/>
    </p:cViewPr>
  </p:notesTextViewPr>
  <p:notesViewPr>
    <p:cSldViewPr snapToGrid="0">
      <p:cViewPr varScale="1">
        <p:scale>
          <a:sx n="62" d="100"/>
          <a:sy n="62" d="100"/>
        </p:scale>
        <p:origin x="2371"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FDEC82-0D76-7136-EC00-289C10FC84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0ACDE9D-320E-CFE0-DC54-D90A5F6E5E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094C4-E0D4-490D-B83F-9BF6C1D5EB5F}" type="datetimeFigureOut">
              <a:rPr lang="en-US" smtClean="0"/>
              <a:t>14/04/2025</a:t>
            </a:fld>
            <a:endParaRPr lang="en-US"/>
          </a:p>
        </p:txBody>
      </p:sp>
      <p:sp>
        <p:nvSpPr>
          <p:cNvPr id="4" name="Footer Placeholder 3">
            <a:extLst>
              <a:ext uri="{FF2B5EF4-FFF2-40B4-BE49-F238E27FC236}">
                <a16:creationId xmlns:a16="http://schemas.microsoft.com/office/drawing/2014/main" id="{67F91506-900D-4FEB-B534-9F8BD3A378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4983B1B-3858-1A8B-345B-47226D8724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5EE517-BE47-4E34-A7DF-097BE1A6A9E0}" type="slidenum">
              <a:rPr lang="en-US" smtClean="0"/>
              <a:t>‹#›</a:t>
            </a:fld>
            <a:endParaRPr lang="en-US"/>
          </a:p>
        </p:txBody>
      </p:sp>
    </p:spTree>
    <p:extLst>
      <p:ext uri="{BB962C8B-B14F-4D97-AF65-F5344CB8AC3E}">
        <p14:creationId xmlns:p14="http://schemas.microsoft.com/office/powerpoint/2010/main" val="1443610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EDCE12-FCBA-4104-8D28-A7AAC756906C}" type="datetimeFigureOut">
              <a:rPr lang="en-US" smtClean="0"/>
              <a:t>14/04/2025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AE278-60CB-4D73-B9BE-E80A29A2AA63}" type="slidenum">
              <a:rPr lang="en-US" smtClean="0"/>
              <a:t>‹#›</a:t>
            </a:fld>
            <a:endParaRPr lang="en-US"/>
          </a:p>
        </p:txBody>
      </p:sp>
    </p:spTree>
    <p:extLst>
      <p:ext uri="{BB962C8B-B14F-4D97-AF65-F5344CB8AC3E}">
        <p14:creationId xmlns:p14="http://schemas.microsoft.com/office/powerpoint/2010/main" val="174042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2.xml"/><Relationship Id="rId5" Type="http://schemas.openxmlformats.org/officeDocument/2006/relationships/tags" Target="../tags/tag7.xml"/><Relationship Id="rId4" Type="http://schemas.openxmlformats.org/officeDocument/2006/relationships/tags" Target="../tags/tag6.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2.xml"/><Relationship Id="rId5" Type="http://schemas.openxmlformats.org/officeDocument/2006/relationships/tags" Target="../tags/tag12.xml"/><Relationship Id="rId4" Type="http://schemas.openxmlformats.org/officeDocument/2006/relationships/tags" Target="../tags/tag1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2.xml"/><Relationship Id="rId5" Type="http://schemas.openxmlformats.org/officeDocument/2006/relationships/tags" Target="../tags/tag17.xml"/><Relationship Id="rId4"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2.xml"/><Relationship Id="rId5" Type="http://schemas.openxmlformats.org/officeDocument/2006/relationships/tags" Target="../tags/tag22.xml"/><Relationship Id="rId4" Type="http://schemas.openxmlformats.org/officeDocument/2006/relationships/tags" Target="../tags/tag2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Master" Target="../slideMasters/slideMaster2.xml"/><Relationship Id="rId5" Type="http://schemas.openxmlformats.org/officeDocument/2006/relationships/tags" Target="../tags/tag27.xml"/><Relationship Id="rId4" Type="http://schemas.openxmlformats.org/officeDocument/2006/relationships/tags" Target="../tags/tag26.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Master" Target="../slideMasters/slideMaster2.xml"/><Relationship Id="rId5" Type="http://schemas.openxmlformats.org/officeDocument/2006/relationships/tags" Target="../tags/tag32.xml"/><Relationship Id="rId4" Type="http://schemas.openxmlformats.org/officeDocument/2006/relationships/tags" Target="../tags/tag3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Master" Target="../slideMasters/slideMaster2.xml"/><Relationship Id="rId5" Type="http://schemas.openxmlformats.org/officeDocument/2006/relationships/tags" Target="../tags/tag37.xml"/><Relationship Id="rId4" Type="http://schemas.openxmlformats.org/officeDocument/2006/relationships/tags" Target="../tags/tag36.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Master" Target="../slideMasters/slideMaster2.xml"/><Relationship Id="rId5" Type="http://schemas.openxmlformats.org/officeDocument/2006/relationships/tags" Target="../tags/tag42.xml"/><Relationship Id="rId4" Type="http://schemas.openxmlformats.org/officeDocument/2006/relationships/tags" Target="../tags/tag4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Master" Target="../slideMasters/slideMaster2.xml"/><Relationship Id="rId5" Type="http://schemas.openxmlformats.org/officeDocument/2006/relationships/tags" Target="../tags/tag47.xml"/><Relationship Id="rId4" Type="http://schemas.openxmlformats.org/officeDocument/2006/relationships/tags" Target="../tags/tag46.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slideMaster" Target="../slideMasters/slideMaster2.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61.xml"/><Relationship Id="rId3" Type="http://schemas.openxmlformats.org/officeDocument/2006/relationships/tags" Target="../tags/tag56.xml"/><Relationship Id="rId7" Type="http://schemas.openxmlformats.org/officeDocument/2006/relationships/tags" Target="../tags/tag6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9"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slideMaster" Target="../slideMasters/slideMaster2.xml"/><Relationship Id="rId4" Type="http://schemas.openxmlformats.org/officeDocument/2006/relationships/tags" Target="../tags/tag65.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slideMaster" Target="../slideMasters/slideMaster2.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Master" Target="../slideMasters/slideMaster2.xml"/><Relationship Id="rId5" Type="http://schemas.openxmlformats.org/officeDocument/2006/relationships/tags" Target="../tags/tag79.xml"/><Relationship Id="rId4" Type="http://schemas.openxmlformats.org/officeDocument/2006/relationships/tags" Target="../tags/tag7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slideMaster" Target="../slideMasters/slideMaster2.xml"/><Relationship Id="rId4" Type="http://schemas.openxmlformats.org/officeDocument/2006/relationships/tags" Target="../tags/tag83.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slideMaster" Target="../slideMasters/slideMaster2.xml"/><Relationship Id="rId5" Type="http://schemas.openxmlformats.org/officeDocument/2006/relationships/tags" Target="../tags/tag88.xml"/><Relationship Id="rId4" Type="http://schemas.openxmlformats.org/officeDocument/2006/relationships/tags" Target="../tags/tag8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6356D-AFAD-1C34-66AB-37B25CB2F70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16FEEA-AED9-7CE6-E311-821CFF1141E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A25225-4F1A-4536-4439-85F52724D405}"/>
              </a:ext>
            </a:extLst>
          </p:cNvPr>
          <p:cNvSpPr>
            <a:spLocks noGrp="1"/>
          </p:cNvSpPr>
          <p:nvPr>
            <p:ph type="dt" sz="half" idx="10"/>
          </p:nvPr>
        </p:nvSpPr>
        <p:spPr>
          <a:xfrm>
            <a:off x="838200" y="6356350"/>
            <a:ext cx="2743200" cy="365125"/>
          </a:xfrm>
          <a:prstGeom prst="rect">
            <a:avLst/>
          </a:prstGeom>
        </p:spPr>
        <p:txBody>
          <a:bodyPr/>
          <a:lstStyle/>
          <a:p>
            <a:fld id="{BF2FD444-DC3D-4495-BF42-EAEB373ACF0B}" type="datetimeFigureOut">
              <a:rPr lang="en-US" smtClean="0"/>
              <a:t>14/04/2025</a:t>
            </a:fld>
            <a:endParaRPr lang="en-US"/>
          </a:p>
        </p:txBody>
      </p:sp>
      <p:sp>
        <p:nvSpPr>
          <p:cNvPr id="5" name="Footer Placeholder 4">
            <a:extLst>
              <a:ext uri="{FF2B5EF4-FFF2-40B4-BE49-F238E27FC236}">
                <a16:creationId xmlns:a16="http://schemas.microsoft.com/office/drawing/2014/main" id="{C906D853-C663-96C1-F7E2-18B665BB0B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B46B01D-DEFE-9F96-B071-771DE5091040}"/>
              </a:ext>
            </a:extLst>
          </p:cNvPr>
          <p:cNvSpPr>
            <a:spLocks noGrp="1"/>
          </p:cNvSpPr>
          <p:nvPr>
            <p:ph type="sldNum" sz="quarter" idx="12"/>
          </p:nvPr>
        </p:nvSpPr>
        <p:spPr>
          <a:xfrm>
            <a:off x="8610600" y="6356350"/>
            <a:ext cx="2743200" cy="365125"/>
          </a:xfrm>
          <a:prstGeom prst="rect">
            <a:avLst/>
          </a:prstGeom>
        </p:spPr>
        <p:txBody>
          <a:bodyPr/>
          <a:lstStyle/>
          <a:p>
            <a:fld id="{500DDA8B-8C85-4C09-87C0-A18656704857}" type="slidenum">
              <a:rPr lang="en-US" smtClean="0"/>
              <a:t>‹#›</a:t>
            </a:fld>
            <a:endParaRPr lang="en-US"/>
          </a:p>
        </p:txBody>
      </p:sp>
    </p:spTree>
    <p:extLst>
      <p:ext uri="{BB962C8B-B14F-4D97-AF65-F5344CB8AC3E}">
        <p14:creationId xmlns:p14="http://schemas.microsoft.com/office/powerpoint/2010/main" val="56554507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68E6A-0EB7-AEAC-70F0-F7F19CF48B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522767-0464-2051-C7A3-69549423024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8E628-833C-35E5-203C-B1356298927D}"/>
              </a:ext>
            </a:extLst>
          </p:cNvPr>
          <p:cNvSpPr>
            <a:spLocks noGrp="1"/>
          </p:cNvSpPr>
          <p:nvPr>
            <p:ph type="dt" sz="half" idx="10"/>
          </p:nvPr>
        </p:nvSpPr>
        <p:spPr>
          <a:xfrm>
            <a:off x="838200" y="6356350"/>
            <a:ext cx="2743200" cy="365125"/>
          </a:xfrm>
          <a:prstGeom prst="rect">
            <a:avLst/>
          </a:prstGeom>
        </p:spPr>
        <p:txBody>
          <a:bodyPr/>
          <a:lstStyle/>
          <a:p>
            <a:fld id="{BF2FD444-DC3D-4495-BF42-EAEB373ACF0B}" type="datetimeFigureOut">
              <a:rPr lang="en-US" smtClean="0"/>
              <a:t>14/04/2025</a:t>
            </a:fld>
            <a:endParaRPr lang="en-US"/>
          </a:p>
        </p:txBody>
      </p:sp>
      <p:sp>
        <p:nvSpPr>
          <p:cNvPr id="5" name="Footer Placeholder 4">
            <a:extLst>
              <a:ext uri="{FF2B5EF4-FFF2-40B4-BE49-F238E27FC236}">
                <a16:creationId xmlns:a16="http://schemas.microsoft.com/office/drawing/2014/main" id="{5F2DAA02-310E-4434-BCFE-04CD383E59E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3694A8-CF59-704C-1210-1E628FBD26E4}"/>
              </a:ext>
            </a:extLst>
          </p:cNvPr>
          <p:cNvSpPr>
            <a:spLocks noGrp="1"/>
          </p:cNvSpPr>
          <p:nvPr>
            <p:ph type="sldNum" sz="quarter" idx="12"/>
          </p:nvPr>
        </p:nvSpPr>
        <p:spPr>
          <a:xfrm>
            <a:off x="8610600" y="6356350"/>
            <a:ext cx="2743200" cy="365125"/>
          </a:xfrm>
          <a:prstGeom prst="rect">
            <a:avLst/>
          </a:prstGeom>
        </p:spPr>
        <p:txBody>
          <a:bodyPr/>
          <a:lstStyle/>
          <a:p>
            <a:fld id="{500DDA8B-8C85-4C09-87C0-A18656704857}" type="slidenum">
              <a:rPr lang="en-US" smtClean="0"/>
              <a:t>‹#›</a:t>
            </a:fld>
            <a:endParaRPr lang="en-US"/>
          </a:p>
        </p:txBody>
      </p:sp>
    </p:spTree>
    <p:extLst>
      <p:ext uri="{BB962C8B-B14F-4D97-AF65-F5344CB8AC3E}">
        <p14:creationId xmlns:p14="http://schemas.microsoft.com/office/powerpoint/2010/main" val="349766389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47BF4A-D802-0410-F140-3BF335140F4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A2B538-0B84-4349-81A4-9C5B0D4CB91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1C0836-F3B5-1FD8-1D9A-913A14D795A5}"/>
              </a:ext>
            </a:extLst>
          </p:cNvPr>
          <p:cNvSpPr>
            <a:spLocks noGrp="1"/>
          </p:cNvSpPr>
          <p:nvPr>
            <p:ph type="dt" sz="half" idx="10"/>
          </p:nvPr>
        </p:nvSpPr>
        <p:spPr>
          <a:xfrm>
            <a:off x="838200" y="6356350"/>
            <a:ext cx="2743200" cy="365125"/>
          </a:xfrm>
          <a:prstGeom prst="rect">
            <a:avLst/>
          </a:prstGeom>
        </p:spPr>
        <p:txBody>
          <a:bodyPr/>
          <a:lstStyle/>
          <a:p>
            <a:fld id="{BF2FD444-DC3D-4495-BF42-EAEB373ACF0B}" type="datetimeFigureOut">
              <a:rPr lang="en-US" smtClean="0"/>
              <a:t>14/04/2025</a:t>
            </a:fld>
            <a:endParaRPr lang="en-US"/>
          </a:p>
        </p:txBody>
      </p:sp>
      <p:sp>
        <p:nvSpPr>
          <p:cNvPr id="5" name="Footer Placeholder 4">
            <a:extLst>
              <a:ext uri="{FF2B5EF4-FFF2-40B4-BE49-F238E27FC236}">
                <a16:creationId xmlns:a16="http://schemas.microsoft.com/office/drawing/2014/main" id="{A607A6D3-3EBA-692F-74B2-EC9DB0B7E6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D93E72A-161B-CE7D-EF31-1EC74CEED316}"/>
              </a:ext>
            </a:extLst>
          </p:cNvPr>
          <p:cNvSpPr>
            <a:spLocks noGrp="1"/>
          </p:cNvSpPr>
          <p:nvPr>
            <p:ph type="sldNum" sz="quarter" idx="12"/>
          </p:nvPr>
        </p:nvSpPr>
        <p:spPr>
          <a:xfrm>
            <a:off x="8610600" y="6356350"/>
            <a:ext cx="2743200" cy="365125"/>
          </a:xfrm>
          <a:prstGeom prst="rect">
            <a:avLst/>
          </a:prstGeom>
        </p:spPr>
        <p:txBody>
          <a:bodyPr/>
          <a:lstStyle/>
          <a:p>
            <a:fld id="{500DDA8B-8C85-4C09-87C0-A18656704857}" type="slidenum">
              <a:rPr lang="en-US" smtClean="0"/>
              <a:t>‹#›</a:t>
            </a:fld>
            <a:endParaRPr lang="en-US"/>
          </a:p>
        </p:txBody>
      </p:sp>
    </p:spTree>
    <p:extLst>
      <p:ext uri="{BB962C8B-B14F-4D97-AF65-F5344CB8AC3E}">
        <p14:creationId xmlns:p14="http://schemas.microsoft.com/office/powerpoint/2010/main" val="266761741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2025/4/14</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66801366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2025/4/14</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91098320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2025/4/14</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82977272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2025/4/14</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49112127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2025/4/14</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41239434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2025/4/14</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68579709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2025/4/14</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03257337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2025/4/14</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62179385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72456-E587-D5D5-71FE-B010AAB486A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6EF8994-CD8B-F9B4-B5D6-A6E104A789A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5529D2-934B-EC58-369B-D27256D197A5}"/>
              </a:ext>
            </a:extLst>
          </p:cNvPr>
          <p:cNvSpPr>
            <a:spLocks noGrp="1"/>
          </p:cNvSpPr>
          <p:nvPr>
            <p:ph type="dt" sz="half" idx="10"/>
          </p:nvPr>
        </p:nvSpPr>
        <p:spPr>
          <a:xfrm>
            <a:off x="838200" y="6356350"/>
            <a:ext cx="2743200" cy="365125"/>
          </a:xfrm>
          <a:prstGeom prst="rect">
            <a:avLst/>
          </a:prstGeom>
        </p:spPr>
        <p:txBody>
          <a:bodyPr/>
          <a:lstStyle/>
          <a:p>
            <a:fld id="{BF2FD444-DC3D-4495-BF42-EAEB373ACF0B}" type="datetimeFigureOut">
              <a:rPr lang="en-US" smtClean="0"/>
              <a:t>14/04/2025</a:t>
            </a:fld>
            <a:endParaRPr lang="en-US"/>
          </a:p>
        </p:txBody>
      </p:sp>
      <p:sp>
        <p:nvSpPr>
          <p:cNvPr id="5" name="Footer Placeholder 4">
            <a:extLst>
              <a:ext uri="{FF2B5EF4-FFF2-40B4-BE49-F238E27FC236}">
                <a16:creationId xmlns:a16="http://schemas.microsoft.com/office/drawing/2014/main" id="{B0369771-A939-F2B6-1C91-1FC65EC708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55A86B3-0B1C-14FD-C527-5F2CA18B2A10}"/>
              </a:ext>
            </a:extLst>
          </p:cNvPr>
          <p:cNvSpPr>
            <a:spLocks noGrp="1"/>
          </p:cNvSpPr>
          <p:nvPr>
            <p:ph type="sldNum" sz="quarter" idx="12"/>
          </p:nvPr>
        </p:nvSpPr>
        <p:spPr>
          <a:xfrm>
            <a:off x="8610600" y="6356350"/>
            <a:ext cx="2743200" cy="365125"/>
          </a:xfrm>
          <a:prstGeom prst="rect">
            <a:avLst/>
          </a:prstGeom>
        </p:spPr>
        <p:txBody>
          <a:bodyPr/>
          <a:lstStyle/>
          <a:p>
            <a:fld id="{500DDA8B-8C85-4C09-87C0-A18656704857}" type="slidenum">
              <a:rPr lang="en-US" smtClean="0"/>
              <a:t>‹#›</a:t>
            </a:fld>
            <a:endParaRPr lang="en-US"/>
          </a:p>
        </p:txBody>
      </p:sp>
    </p:spTree>
    <p:extLst>
      <p:ext uri="{BB962C8B-B14F-4D97-AF65-F5344CB8AC3E}">
        <p14:creationId xmlns:p14="http://schemas.microsoft.com/office/powerpoint/2010/main" val="93690050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23DFDE-F006-7C30-4542-723115531A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B0661B-8BB3-38E7-780A-DCD935F0C545}"/>
              </a:ext>
            </a:extLst>
          </p:cNvPr>
          <p:cNvPicPr>
            <a:picLocks noChangeAspect="1"/>
          </p:cNvPicPr>
          <p:nvPr userDrawn="1"/>
        </p:nvPicPr>
        <p:blipFill>
          <a:blip r:embed="rId3"/>
          <a:stretch>
            <a:fillRect/>
          </a:stretch>
        </p:blipFill>
        <p:spPr>
          <a:xfrm>
            <a:off x="-571321" y="6098214"/>
            <a:ext cx="2188654" cy="890093"/>
          </a:xfrm>
          <a:prstGeom prst="rect">
            <a:avLst/>
          </a:prstGeom>
        </p:spPr>
      </p:pic>
    </p:spTree>
    <p:extLst>
      <p:ext uri="{BB962C8B-B14F-4D97-AF65-F5344CB8AC3E}">
        <p14:creationId xmlns:p14="http://schemas.microsoft.com/office/powerpoint/2010/main" val="244817594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23DFDE-F006-7C30-4542-723115531A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B0661B-8BB3-38E7-780A-DCD935F0C545}"/>
              </a:ext>
            </a:extLst>
          </p:cNvPr>
          <p:cNvPicPr>
            <a:picLocks noChangeAspect="1"/>
          </p:cNvPicPr>
          <p:nvPr userDrawn="1"/>
        </p:nvPicPr>
        <p:blipFill>
          <a:blip r:embed="rId3"/>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A86AF522-CC8B-DB16-E243-6B4A7F2337E8}"/>
              </a:ext>
            </a:extLst>
          </p:cNvPr>
          <p:cNvPicPr>
            <a:picLocks noChangeAspect="1"/>
          </p:cNvPicPr>
          <p:nvPr userDrawn="1"/>
        </p:nvPicPr>
        <p:blipFill>
          <a:blip r:embed="rId4"/>
          <a:stretch>
            <a:fillRect/>
          </a:stretch>
        </p:blipFill>
        <p:spPr>
          <a:xfrm>
            <a:off x="10881259" y="0"/>
            <a:ext cx="1542422" cy="518205"/>
          </a:xfrm>
          <a:prstGeom prst="rect">
            <a:avLst/>
          </a:prstGeom>
        </p:spPr>
      </p:pic>
    </p:spTree>
    <p:extLst>
      <p:ext uri="{BB962C8B-B14F-4D97-AF65-F5344CB8AC3E}">
        <p14:creationId xmlns:p14="http://schemas.microsoft.com/office/powerpoint/2010/main" val="84222859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23DFDE-F006-7C30-4542-723115531A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B0661B-8BB3-38E7-780A-DCD935F0C545}"/>
              </a:ext>
            </a:extLst>
          </p:cNvPr>
          <p:cNvPicPr>
            <a:picLocks noChangeAspect="1"/>
          </p:cNvPicPr>
          <p:nvPr userDrawn="1"/>
        </p:nvPicPr>
        <p:blipFill>
          <a:blip r:embed="rId3"/>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A86AF522-CC8B-DB16-E243-6B4A7F2337E8}"/>
              </a:ext>
            </a:extLst>
          </p:cNvPr>
          <p:cNvPicPr>
            <a:picLocks noChangeAspect="1"/>
          </p:cNvPicPr>
          <p:nvPr userDrawn="1"/>
        </p:nvPicPr>
        <p:blipFill>
          <a:blip r:embed="rId4"/>
          <a:stretch>
            <a:fillRect/>
          </a:stretch>
        </p:blipFill>
        <p:spPr>
          <a:xfrm>
            <a:off x="10881259" y="0"/>
            <a:ext cx="1542422" cy="518205"/>
          </a:xfrm>
          <a:prstGeom prst="rect">
            <a:avLst/>
          </a:prstGeom>
        </p:spPr>
      </p:pic>
    </p:spTree>
    <p:extLst>
      <p:ext uri="{BB962C8B-B14F-4D97-AF65-F5344CB8AC3E}">
        <p14:creationId xmlns:p14="http://schemas.microsoft.com/office/powerpoint/2010/main" val="93155675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23DFDE-F006-7C30-4542-723115531A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B0661B-8BB3-38E7-780A-DCD935F0C545}"/>
              </a:ext>
            </a:extLst>
          </p:cNvPr>
          <p:cNvPicPr>
            <a:picLocks noChangeAspect="1"/>
          </p:cNvPicPr>
          <p:nvPr userDrawn="1"/>
        </p:nvPicPr>
        <p:blipFill>
          <a:blip r:embed="rId3"/>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A86AF522-CC8B-DB16-E243-6B4A7F2337E8}"/>
              </a:ext>
            </a:extLst>
          </p:cNvPr>
          <p:cNvPicPr>
            <a:picLocks noChangeAspect="1"/>
          </p:cNvPicPr>
          <p:nvPr userDrawn="1"/>
        </p:nvPicPr>
        <p:blipFill>
          <a:blip r:embed="rId4"/>
          <a:stretch>
            <a:fillRect/>
          </a:stretch>
        </p:blipFill>
        <p:spPr>
          <a:xfrm>
            <a:off x="10881259" y="0"/>
            <a:ext cx="1542422" cy="518205"/>
          </a:xfrm>
          <a:prstGeom prst="rect">
            <a:avLst/>
          </a:prstGeom>
        </p:spPr>
      </p:pic>
    </p:spTree>
    <p:extLst>
      <p:ext uri="{BB962C8B-B14F-4D97-AF65-F5344CB8AC3E}">
        <p14:creationId xmlns:p14="http://schemas.microsoft.com/office/powerpoint/2010/main" val="25645369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23DFDE-F006-7C30-4542-723115531A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B0661B-8BB3-38E7-780A-DCD935F0C545}"/>
              </a:ext>
            </a:extLst>
          </p:cNvPr>
          <p:cNvPicPr>
            <a:picLocks noChangeAspect="1"/>
          </p:cNvPicPr>
          <p:nvPr userDrawn="1"/>
        </p:nvPicPr>
        <p:blipFill>
          <a:blip r:embed="rId3"/>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A86AF522-CC8B-DB16-E243-6B4A7F2337E8}"/>
              </a:ext>
            </a:extLst>
          </p:cNvPr>
          <p:cNvPicPr>
            <a:picLocks noChangeAspect="1"/>
          </p:cNvPicPr>
          <p:nvPr userDrawn="1"/>
        </p:nvPicPr>
        <p:blipFill>
          <a:blip r:embed="rId4"/>
          <a:stretch>
            <a:fillRect/>
          </a:stretch>
        </p:blipFill>
        <p:spPr>
          <a:xfrm>
            <a:off x="10881259" y="0"/>
            <a:ext cx="1542422" cy="518205"/>
          </a:xfrm>
          <a:prstGeom prst="rect">
            <a:avLst/>
          </a:prstGeom>
        </p:spPr>
      </p:pic>
    </p:spTree>
    <p:extLst>
      <p:ext uri="{BB962C8B-B14F-4D97-AF65-F5344CB8AC3E}">
        <p14:creationId xmlns:p14="http://schemas.microsoft.com/office/powerpoint/2010/main" val="46666688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23DFDE-F006-7C30-4542-723115531A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B0661B-8BB3-38E7-780A-DCD935F0C545}"/>
              </a:ext>
            </a:extLst>
          </p:cNvPr>
          <p:cNvPicPr>
            <a:picLocks noChangeAspect="1"/>
          </p:cNvPicPr>
          <p:nvPr userDrawn="1"/>
        </p:nvPicPr>
        <p:blipFill>
          <a:blip r:embed="rId3"/>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A86AF522-CC8B-DB16-E243-6B4A7F2337E8}"/>
              </a:ext>
            </a:extLst>
          </p:cNvPr>
          <p:cNvPicPr>
            <a:picLocks noChangeAspect="1"/>
          </p:cNvPicPr>
          <p:nvPr userDrawn="1"/>
        </p:nvPicPr>
        <p:blipFill>
          <a:blip r:embed="rId4"/>
          <a:stretch>
            <a:fillRect/>
          </a:stretch>
        </p:blipFill>
        <p:spPr>
          <a:xfrm>
            <a:off x="10881259" y="0"/>
            <a:ext cx="1542422" cy="518205"/>
          </a:xfrm>
          <a:prstGeom prst="rect">
            <a:avLst/>
          </a:prstGeom>
        </p:spPr>
      </p:pic>
    </p:spTree>
    <p:extLst>
      <p:ext uri="{BB962C8B-B14F-4D97-AF65-F5344CB8AC3E}">
        <p14:creationId xmlns:p14="http://schemas.microsoft.com/office/powerpoint/2010/main" val="344091677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23DFDE-F006-7C30-4542-723115531A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B0661B-8BB3-38E7-780A-DCD935F0C545}"/>
              </a:ext>
            </a:extLst>
          </p:cNvPr>
          <p:cNvPicPr>
            <a:picLocks noChangeAspect="1"/>
          </p:cNvPicPr>
          <p:nvPr userDrawn="1"/>
        </p:nvPicPr>
        <p:blipFill>
          <a:blip r:embed="rId3"/>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A86AF522-CC8B-DB16-E243-6B4A7F2337E8}"/>
              </a:ext>
            </a:extLst>
          </p:cNvPr>
          <p:cNvPicPr>
            <a:picLocks noChangeAspect="1"/>
          </p:cNvPicPr>
          <p:nvPr userDrawn="1"/>
        </p:nvPicPr>
        <p:blipFill>
          <a:blip r:embed="rId4"/>
          <a:stretch>
            <a:fillRect/>
          </a:stretch>
        </p:blipFill>
        <p:spPr>
          <a:xfrm>
            <a:off x="10881259" y="0"/>
            <a:ext cx="1542422" cy="518205"/>
          </a:xfrm>
          <a:prstGeom prst="rect">
            <a:avLst/>
          </a:prstGeom>
        </p:spPr>
      </p:pic>
    </p:spTree>
    <p:extLst>
      <p:ext uri="{BB962C8B-B14F-4D97-AF65-F5344CB8AC3E}">
        <p14:creationId xmlns:p14="http://schemas.microsoft.com/office/powerpoint/2010/main" val="352237755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23DFDE-F006-7C30-4542-723115531A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B0661B-8BB3-38E7-780A-DCD935F0C545}"/>
              </a:ext>
            </a:extLst>
          </p:cNvPr>
          <p:cNvPicPr>
            <a:picLocks noChangeAspect="1"/>
          </p:cNvPicPr>
          <p:nvPr userDrawn="1"/>
        </p:nvPicPr>
        <p:blipFill>
          <a:blip r:embed="rId3"/>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A86AF522-CC8B-DB16-E243-6B4A7F2337E8}"/>
              </a:ext>
            </a:extLst>
          </p:cNvPr>
          <p:cNvPicPr>
            <a:picLocks noChangeAspect="1"/>
          </p:cNvPicPr>
          <p:nvPr userDrawn="1"/>
        </p:nvPicPr>
        <p:blipFill>
          <a:blip r:embed="rId4"/>
          <a:stretch>
            <a:fillRect/>
          </a:stretch>
        </p:blipFill>
        <p:spPr>
          <a:xfrm>
            <a:off x="10881259" y="0"/>
            <a:ext cx="1542422" cy="518205"/>
          </a:xfrm>
          <a:prstGeom prst="rect">
            <a:avLst/>
          </a:prstGeom>
        </p:spPr>
      </p:pic>
    </p:spTree>
    <p:extLst>
      <p:ext uri="{BB962C8B-B14F-4D97-AF65-F5344CB8AC3E}">
        <p14:creationId xmlns:p14="http://schemas.microsoft.com/office/powerpoint/2010/main" val="404749152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23DFDE-F006-7C30-4542-723115531A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B0661B-8BB3-38E7-780A-DCD935F0C545}"/>
              </a:ext>
            </a:extLst>
          </p:cNvPr>
          <p:cNvPicPr>
            <a:picLocks noChangeAspect="1"/>
          </p:cNvPicPr>
          <p:nvPr userDrawn="1"/>
        </p:nvPicPr>
        <p:blipFill>
          <a:blip r:embed="rId3"/>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A86AF522-CC8B-DB16-E243-6B4A7F2337E8}"/>
              </a:ext>
            </a:extLst>
          </p:cNvPr>
          <p:cNvPicPr>
            <a:picLocks noChangeAspect="1"/>
          </p:cNvPicPr>
          <p:nvPr userDrawn="1"/>
        </p:nvPicPr>
        <p:blipFill>
          <a:blip r:embed="rId4"/>
          <a:stretch>
            <a:fillRect/>
          </a:stretch>
        </p:blipFill>
        <p:spPr>
          <a:xfrm>
            <a:off x="10881259" y="0"/>
            <a:ext cx="1542422" cy="518205"/>
          </a:xfrm>
          <a:prstGeom prst="rect">
            <a:avLst/>
          </a:prstGeom>
        </p:spPr>
      </p:pic>
    </p:spTree>
    <p:extLst>
      <p:ext uri="{BB962C8B-B14F-4D97-AF65-F5344CB8AC3E}">
        <p14:creationId xmlns:p14="http://schemas.microsoft.com/office/powerpoint/2010/main" val="404351342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23DFDE-F006-7C30-4542-723115531A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B0661B-8BB3-38E7-780A-DCD935F0C545}"/>
              </a:ext>
            </a:extLst>
          </p:cNvPr>
          <p:cNvPicPr>
            <a:picLocks noChangeAspect="1"/>
          </p:cNvPicPr>
          <p:nvPr userDrawn="1"/>
        </p:nvPicPr>
        <p:blipFill>
          <a:blip r:embed="rId3"/>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A86AF522-CC8B-DB16-E243-6B4A7F2337E8}"/>
              </a:ext>
            </a:extLst>
          </p:cNvPr>
          <p:cNvPicPr>
            <a:picLocks noChangeAspect="1"/>
          </p:cNvPicPr>
          <p:nvPr userDrawn="1"/>
        </p:nvPicPr>
        <p:blipFill>
          <a:blip r:embed="rId4"/>
          <a:stretch>
            <a:fillRect/>
          </a:stretch>
        </p:blipFill>
        <p:spPr>
          <a:xfrm>
            <a:off x="10881259" y="0"/>
            <a:ext cx="1542422" cy="518205"/>
          </a:xfrm>
          <a:prstGeom prst="rect">
            <a:avLst/>
          </a:prstGeom>
        </p:spPr>
      </p:pic>
    </p:spTree>
    <p:extLst>
      <p:ext uri="{BB962C8B-B14F-4D97-AF65-F5344CB8AC3E}">
        <p14:creationId xmlns:p14="http://schemas.microsoft.com/office/powerpoint/2010/main" val="128439591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F520A-3F64-C957-0346-AC355B2BFE4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0BC8F3-513A-7A88-A378-2C942E99F9F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E1EF28-266F-0F00-622E-523B03E30F53}"/>
              </a:ext>
            </a:extLst>
          </p:cNvPr>
          <p:cNvSpPr>
            <a:spLocks noGrp="1"/>
          </p:cNvSpPr>
          <p:nvPr>
            <p:ph type="dt" sz="half" idx="10"/>
          </p:nvPr>
        </p:nvSpPr>
        <p:spPr>
          <a:xfrm>
            <a:off x="838200" y="6356350"/>
            <a:ext cx="2743200" cy="365125"/>
          </a:xfrm>
          <a:prstGeom prst="rect">
            <a:avLst/>
          </a:prstGeom>
        </p:spPr>
        <p:txBody>
          <a:bodyPr/>
          <a:lstStyle/>
          <a:p>
            <a:fld id="{BF2FD444-DC3D-4495-BF42-EAEB373ACF0B}" type="datetimeFigureOut">
              <a:rPr lang="en-US" smtClean="0"/>
              <a:t>14/04/2025</a:t>
            </a:fld>
            <a:endParaRPr lang="en-US"/>
          </a:p>
        </p:txBody>
      </p:sp>
      <p:sp>
        <p:nvSpPr>
          <p:cNvPr id="5" name="Footer Placeholder 4">
            <a:extLst>
              <a:ext uri="{FF2B5EF4-FFF2-40B4-BE49-F238E27FC236}">
                <a16:creationId xmlns:a16="http://schemas.microsoft.com/office/drawing/2014/main" id="{56F8B6BD-B0E7-C524-46B5-EC30684829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337892-E2DF-6E2E-6212-02884CE3DD44}"/>
              </a:ext>
            </a:extLst>
          </p:cNvPr>
          <p:cNvSpPr>
            <a:spLocks noGrp="1"/>
          </p:cNvSpPr>
          <p:nvPr>
            <p:ph type="sldNum" sz="quarter" idx="12"/>
          </p:nvPr>
        </p:nvSpPr>
        <p:spPr>
          <a:xfrm>
            <a:off x="8610600" y="6356350"/>
            <a:ext cx="2743200" cy="365125"/>
          </a:xfrm>
          <a:prstGeom prst="rect">
            <a:avLst/>
          </a:prstGeom>
        </p:spPr>
        <p:txBody>
          <a:bodyPr/>
          <a:lstStyle/>
          <a:p>
            <a:fld id="{500DDA8B-8C85-4C09-87C0-A18656704857}" type="slidenum">
              <a:rPr lang="en-US" smtClean="0"/>
              <a:t>‹#›</a:t>
            </a:fld>
            <a:endParaRPr lang="en-US"/>
          </a:p>
        </p:txBody>
      </p:sp>
    </p:spTree>
    <p:extLst>
      <p:ext uri="{BB962C8B-B14F-4D97-AF65-F5344CB8AC3E}">
        <p14:creationId xmlns:p14="http://schemas.microsoft.com/office/powerpoint/2010/main" val="44110088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23DFDE-F006-7C30-4542-723115531A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B0661B-8BB3-38E7-780A-DCD935F0C545}"/>
              </a:ext>
            </a:extLst>
          </p:cNvPr>
          <p:cNvPicPr>
            <a:picLocks noChangeAspect="1"/>
          </p:cNvPicPr>
          <p:nvPr userDrawn="1"/>
        </p:nvPicPr>
        <p:blipFill>
          <a:blip r:embed="rId3"/>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A86AF522-CC8B-DB16-E243-6B4A7F2337E8}"/>
              </a:ext>
            </a:extLst>
          </p:cNvPr>
          <p:cNvPicPr>
            <a:picLocks noChangeAspect="1"/>
          </p:cNvPicPr>
          <p:nvPr userDrawn="1"/>
        </p:nvPicPr>
        <p:blipFill>
          <a:blip r:embed="rId4"/>
          <a:stretch>
            <a:fillRect/>
          </a:stretch>
        </p:blipFill>
        <p:spPr>
          <a:xfrm>
            <a:off x="10881259" y="0"/>
            <a:ext cx="1542422" cy="518205"/>
          </a:xfrm>
          <a:prstGeom prst="rect">
            <a:avLst/>
          </a:prstGeom>
        </p:spPr>
      </p:pic>
    </p:spTree>
    <p:extLst>
      <p:ext uri="{BB962C8B-B14F-4D97-AF65-F5344CB8AC3E}">
        <p14:creationId xmlns:p14="http://schemas.microsoft.com/office/powerpoint/2010/main" val="319185848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23DFDE-F006-7C30-4542-723115531A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B0661B-8BB3-38E7-780A-DCD935F0C545}"/>
              </a:ext>
            </a:extLst>
          </p:cNvPr>
          <p:cNvPicPr>
            <a:picLocks noChangeAspect="1"/>
          </p:cNvPicPr>
          <p:nvPr userDrawn="1"/>
        </p:nvPicPr>
        <p:blipFill>
          <a:blip r:embed="rId3"/>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A86AF522-CC8B-DB16-E243-6B4A7F2337E8}"/>
              </a:ext>
            </a:extLst>
          </p:cNvPr>
          <p:cNvPicPr>
            <a:picLocks noChangeAspect="1"/>
          </p:cNvPicPr>
          <p:nvPr userDrawn="1"/>
        </p:nvPicPr>
        <p:blipFill>
          <a:blip r:embed="rId4"/>
          <a:stretch>
            <a:fillRect/>
          </a:stretch>
        </p:blipFill>
        <p:spPr>
          <a:xfrm>
            <a:off x="10881259" y="0"/>
            <a:ext cx="1542422" cy="518205"/>
          </a:xfrm>
          <a:prstGeom prst="rect">
            <a:avLst/>
          </a:prstGeom>
        </p:spPr>
      </p:pic>
    </p:spTree>
    <p:extLst>
      <p:ext uri="{BB962C8B-B14F-4D97-AF65-F5344CB8AC3E}">
        <p14:creationId xmlns:p14="http://schemas.microsoft.com/office/powerpoint/2010/main" val="303141636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23DFDE-F006-7C30-4542-723115531A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B0661B-8BB3-38E7-780A-DCD935F0C545}"/>
              </a:ext>
            </a:extLst>
          </p:cNvPr>
          <p:cNvPicPr>
            <a:picLocks noChangeAspect="1"/>
          </p:cNvPicPr>
          <p:nvPr userDrawn="1"/>
        </p:nvPicPr>
        <p:blipFill>
          <a:blip r:embed="rId3"/>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A86AF522-CC8B-DB16-E243-6B4A7F2337E8}"/>
              </a:ext>
            </a:extLst>
          </p:cNvPr>
          <p:cNvPicPr>
            <a:picLocks noChangeAspect="1"/>
          </p:cNvPicPr>
          <p:nvPr userDrawn="1"/>
        </p:nvPicPr>
        <p:blipFill>
          <a:blip r:embed="rId4"/>
          <a:stretch>
            <a:fillRect/>
          </a:stretch>
        </p:blipFill>
        <p:spPr>
          <a:xfrm>
            <a:off x="10881259" y="0"/>
            <a:ext cx="1542422" cy="518205"/>
          </a:xfrm>
          <a:prstGeom prst="rect">
            <a:avLst/>
          </a:prstGeom>
        </p:spPr>
      </p:pic>
    </p:spTree>
    <p:extLst>
      <p:ext uri="{BB962C8B-B14F-4D97-AF65-F5344CB8AC3E}">
        <p14:creationId xmlns:p14="http://schemas.microsoft.com/office/powerpoint/2010/main" val="378822892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a:prstGeom prst="rect">
            <a:avLst/>
          </a:prstGeo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a:prstGeom prst="rect">
            <a:avLst/>
          </a:prstGeo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2025/4/14</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81731154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a:prstGeom prst="rect">
            <a:avLst/>
          </a:prstGeo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a:prstGeom prst="rect">
            <a:avLst/>
          </a:prstGeo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a:prstGeom prst="rect">
            <a:avLst/>
          </a:prstGeom>
        </p:spPr>
        <p:txBody>
          <a:bodyPr/>
          <a:lstStyle/>
          <a:p>
            <a:fld id="{760FBDFE-C587-4B4C-A407-44438C67B59E}" type="datetimeFigureOut">
              <a:rPr lang="zh-CN" altLang="en-US" smtClean="0"/>
              <a:t>2025/4/14</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a:prstGeom prst="rect">
            <a:avLst/>
          </a:prstGeo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91988770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2025/4/14</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11886264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2025/4/14</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09193268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2025/4/14</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5612325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2025/4/14</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098564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2025/4/14</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45004751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29238-E83A-B0B3-5E3E-7425FE1FA7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5D94D77-F67B-79C1-F1D4-E3018F368AC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9AD811-A220-B583-A83A-8ACD1660DD2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418D55-2EF3-EFAF-050C-C012D116F7C8}"/>
              </a:ext>
            </a:extLst>
          </p:cNvPr>
          <p:cNvSpPr>
            <a:spLocks noGrp="1"/>
          </p:cNvSpPr>
          <p:nvPr>
            <p:ph type="dt" sz="half" idx="10"/>
          </p:nvPr>
        </p:nvSpPr>
        <p:spPr>
          <a:xfrm>
            <a:off x="838200" y="6356350"/>
            <a:ext cx="2743200" cy="365125"/>
          </a:xfrm>
          <a:prstGeom prst="rect">
            <a:avLst/>
          </a:prstGeom>
        </p:spPr>
        <p:txBody>
          <a:bodyPr/>
          <a:lstStyle/>
          <a:p>
            <a:fld id="{BF2FD444-DC3D-4495-BF42-EAEB373ACF0B}" type="datetimeFigureOut">
              <a:rPr lang="en-US" smtClean="0"/>
              <a:t>14/04/2025</a:t>
            </a:fld>
            <a:endParaRPr lang="en-US"/>
          </a:p>
        </p:txBody>
      </p:sp>
      <p:sp>
        <p:nvSpPr>
          <p:cNvPr id="6" name="Footer Placeholder 5">
            <a:extLst>
              <a:ext uri="{FF2B5EF4-FFF2-40B4-BE49-F238E27FC236}">
                <a16:creationId xmlns:a16="http://schemas.microsoft.com/office/drawing/2014/main" id="{2C4C8B57-6362-B7BF-1D48-8F6D9B7445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B3B0809-4CE1-3E51-20F3-57C8B03386E0}"/>
              </a:ext>
            </a:extLst>
          </p:cNvPr>
          <p:cNvSpPr>
            <a:spLocks noGrp="1"/>
          </p:cNvSpPr>
          <p:nvPr>
            <p:ph type="sldNum" sz="quarter" idx="12"/>
          </p:nvPr>
        </p:nvSpPr>
        <p:spPr>
          <a:xfrm>
            <a:off x="8610600" y="6356350"/>
            <a:ext cx="2743200" cy="365125"/>
          </a:xfrm>
          <a:prstGeom prst="rect">
            <a:avLst/>
          </a:prstGeom>
        </p:spPr>
        <p:txBody>
          <a:bodyPr/>
          <a:lstStyle/>
          <a:p>
            <a:fld id="{500DDA8B-8C85-4C09-87C0-A18656704857}" type="slidenum">
              <a:rPr lang="en-US" smtClean="0"/>
              <a:t>‹#›</a:t>
            </a:fld>
            <a:endParaRPr lang="en-US"/>
          </a:p>
        </p:txBody>
      </p:sp>
    </p:spTree>
    <p:extLst>
      <p:ext uri="{BB962C8B-B14F-4D97-AF65-F5344CB8AC3E}">
        <p14:creationId xmlns:p14="http://schemas.microsoft.com/office/powerpoint/2010/main" val="366230869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2025/4/14</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57758214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2025/4/14</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197442490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F053C-AE7A-3C9B-07B5-304EE187B3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AFEBDA-36E6-F18B-7B9A-B42B0ECF15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87E2AC-9098-1313-25BD-00F7D52E42B0}"/>
              </a:ext>
            </a:extLst>
          </p:cNvPr>
          <p:cNvSpPr>
            <a:spLocks noGrp="1"/>
          </p:cNvSpPr>
          <p:nvPr>
            <p:ph type="dt" sz="half" idx="10"/>
          </p:nvPr>
        </p:nvSpPr>
        <p:spPr/>
        <p:txBody>
          <a:bodyPr/>
          <a:lstStyle/>
          <a:p>
            <a:fld id="{B98F6D70-750D-40DD-A31B-76C5B535AF44}" type="datetimeFigureOut">
              <a:rPr lang="en-US" smtClean="0"/>
              <a:t>14/04/2025</a:t>
            </a:fld>
            <a:endParaRPr lang="en-US"/>
          </a:p>
        </p:txBody>
      </p:sp>
      <p:sp>
        <p:nvSpPr>
          <p:cNvPr id="5" name="Footer Placeholder 4">
            <a:extLst>
              <a:ext uri="{FF2B5EF4-FFF2-40B4-BE49-F238E27FC236}">
                <a16:creationId xmlns:a16="http://schemas.microsoft.com/office/drawing/2014/main" id="{0F788682-1F76-F563-AD95-DE6109AF17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CA6320-65B5-90BC-3D08-589DCF3ACD17}"/>
              </a:ext>
            </a:extLst>
          </p:cNvPr>
          <p:cNvSpPr>
            <a:spLocks noGrp="1"/>
          </p:cNvSpPr>
          <p:nvPr>
            <p:ph type="sldNum" sz="quarter" idx="12"/>
          </p:nvPr>
        </p:nvSpPr>
        <p:spPr/>
        <p:txBody>
          <a:bodyPr/>
          <a:lstStyle/>
          <a:p>
            <a:fld id="{1778FF74-78D0-4791-BD4C-3E2DDCCEB74D}" type="slidenum">
              <a:rPr lang="en-US" smtClean="0"/>
              <a:t>‹#›</a:t>
            </a:fld>
            <a:endParaRPr lang="en-US"/>
          </a:p>
        </p:txBody>
      </p:sp>
    </p:spTree>
    <p:extLst>
      <p:ext uri="{BB962C8B-B14F-4D97-AF65-F5344CB8AC3E}">
        <p14:creationId xmlns:p14="http://schemas.microsoft.com/office/powerpoint/2010/main" val="6277683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A676B-3C8F-E342-D0D1-CE7CC63390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B7685B-9AFB-4F7C-192F-19ED215E6E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3A269-9B5F-3044-632E-E30758B051F6}"/>
              </a:ext>
            </a:extLst>
          </p:cNvPr>
          <p:cNvSpPr>
            <a:spLocks noGrp="1"/>
          </p:cNvSpPr>
          <p:nvPr>
            <p:ph type="dt" sz="half" idx="10"/>
          </p:nvPr>
        </p:nvSpPr>
        <p:spPr/>
        <p:txBody>
          <a:bodyPr/>
          <a:lstStyle/>
          <a:p>
            <a:fld id="{B98F6D70-750D-40DD-A31B-76C5B535AF44}" type="datetimeFigureOut">
              <a:rPr lang="en-US" smtClean="0"/>
              <a:t>14/04/2025</a:t>
            </a:fld>
            <a:endParaRPr lang="en-US"/>
          </a:p>
        </p:txBody>
      </p:sp>
      <p:sp>
        <p:nvSpPr>
          <p:cNvPr id="5" name="Footer Placeholder 4">
            <a:extLst>
              <a:ext uri="{FF2B5EF4-FFF2-40B4-BE49-F238E27FC236}">
                <a16:creationId xmlns:a16="http://schemas.microsoft.com/office/drawing/2014/main" id="{6CD1B513-5512-F1F2-E57F-4A2F4AC98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F0CE29-2DC3-B2BD-7B68-E147D7C76982}"/>
              </a:ext>
            </a:extLst>
          </p:cNvPr>
          <p:cNvSpPr>
            <a:spLocks noGrp="1"/>
          </p:cNvSpPr>
          <p:nvPr>
            <p:ph type="sldNum" sz="quarter" idx="12"/>
          </p:nvPr>
        </p:nvSpPr>
        <p:spPr/>
        <p:txBody>
          <a:bodyPr/>
          <a:lstStyle/>
          <a:p>
            <a:fld id="{1778FF74-78D0-4791-BD4C-3E2DDCCEB74D}" type="slidenum">
              <a:rPr lang="en-US" smtClean="0"/>
              <a:t>‹#›</a:t>
            </a:fld>
            <a:endParaRPr lang="en-US"/>
          </a:p>
        </p:txBody>
      </p:sp>
    </p:spTree>
    <p:extLst>
      <p:ext uri="{BB962C8B-B14F-4D97-AF65-F5344CB8AC3E}">
        <p14:creationId xmlns:p14="http://schemas.microsoft.com/office/powerpoint/2010/main" val="244655910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2EC0A-5F91-6723-948C-6FB58673F3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159C47-CDF3-460F-5C31-70CBF2CFC9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BDDBDA-1D10-BFD5-79FB-3D96D27BEB13}"/>
              </a:ext>
            </a:extLst>
          </p:cNvPr>
          <p:cNvSpPr>
            <a:spLocks noGrp="1"/>
          </p:cNvSpPr>
          <p:nvPr>
            <p:ph type="dt" sz="half" idx="10"/>
          </p:nvPr>
        </p:nvSpPr>
        <p:spPr/>
        <p:txBody>
          <a:bodyPr/>
          <a:lstStyle/>
          <a:p>
            <a:fld id="{B98F6D70-750D-40DD-A31B-76C5B535AF44}" type="datetimeFigureOut">
              <a:rPr lang="en-US" smtClean="0"/>
              <a:t>14/04/2025</a:t>
            </a:fld>
            <a:endParaRPr lang="en-US"/>
          </a:p>
        </p:txBody>
      </p:sp>
      <p:sp>
        <p:nvSpPr>
          <p:cNvPr id="5" name="Footer Placeholder 4">
            <a:extLst>
              <a:ext uri="{FF2B5EF4-FFF2-40B4-BE49-F238E27FC236}">
                <a16:creationId xmlns:a16="http://schemas.microsoft.com/office/drawing/2014/main" id="{DDF9BD85-F85B-73D6-1B2B-AADEC04B62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7B03B2-68A4-954F-B3E4-B8864A8DFC60}"/>
              </a:ext>
            </a:extLst>
          </p:cNvPr>
          <p:cNvSpPr>
            <a:spLocks noGrp="1"/>
          </p:cNvSpPr>
          <p:nvPr>
            <p:ph type="sldNum" sz="quarter" idx="12"/>
          </p:nvPr>
        </p:nvSpPr>
        <p:spPr/>
        <p:txBody>
          <a:bodyPr/>
          <a:lstStyle/>
          <a:p>
            <a:fld id="{1778FF74-78D0-4791-BD4C-3E2DDCCEB74D}" type="slidenum">
              <a:rPr lang="en-US" smtClean="0"/>
              <a:t>‹#›</a:t>
            </a:fld>
            <a:endParaRPr lang="en-US"/>
          </a:p>
        </p:txBody>
      </p:sp>
    </p:spTree>
    <p:extLst>
      <p:ext uri="{BB962C8B-B14F-4D97-AF65-F5344CB8AC3E}">
        <p14:creationId xmlns:p14="http://schemas.microsoft.com/office/powerpoint/2010/main" val="44871635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03334-C06D-E443-D513-5472D30AE2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E5B3BA-8936-FB71-FEF0-415FD65BE4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61D7BA-6152-4541-E05F-AA3F676F4E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325462-237C-AA5B-5E74-9456D16CCE1A}"/>
              </a:ext>
            </a:extLst>
          </p:cNvPr>
          <p:cNvSpPr>
            <a:spLocks noGrp="1"/>
          </p:cNvSpPr>
          <p:nvPr>
            <p:ph type="dt" sz="half" idx="10"/>
          </p:nvPr>
        </p:nvSpPr>
        <p:spPr/>
        <p:txBody>
          <a:bodyPr/>
          <a:lstStyle/>
          <a:p>
            <a:fld id="{B98F6D70-750D-40DD-A31B-76C5B535AF44}" type="datetimeFigureOut">
              <a:rPr lang="en-US" smtClean="0"/>
              <a:t>14/04/2025</a:t>
            </a:fld>
            <a:endParaRPr lang="en-US"/>
          </a:p>
        </p:txBody>
      </p:sp>
      <p:sp>
        <p:nvSpPr>
          <p:cNvPr id="6" name="Footer Placeholder 5">
            <a:extLst>
              <a:ext uri="{FF2B5EF4-FFF2-40B4-BE49-F238E27FC236}">
                <a16:creationId xmlns:a16="http://schemas.microsoft.com/office/drawing/2014/main" id="{BF63C763-D7AA-8808-CA70-8A82D914D7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D8C1CB-00F4-B764-7D3C-767A1030DFF4}"/>
              </a:ext>
            </a:extLst>
          </p:cNvPr>
          <p:cNvSpPr>
            <a:spLocks noGrp="1"/>
          </p:cNvSpPr>
          <p:nvPr>
            <p:ph type="sldNum" sz="quarter" idx="12"/>
          </p:nvPr>
        </p:nvSpPr>
        <p:spPr/>
        <p:txBody>
          <a:bodyPr/>
          <a:lstStyle/>
          <a:p>
            <a:fld id="{1778FF74-78D0-4791-BD4C-3E2DDCCEB74D}" type="slidenum">
              <a:rPr lang="en-US" smtClean="0"/>
              <a:t>‹#›</a:t>
            </a:fld>
            <a:endParaRPr lang="en-US"/>
          </a:p>
        </p:txBody>
      </p:sp>
    </p:spTree>
    <p:extLst>
      <p:ext uri="{BB962C8B-B14F-4D97-AF65-F5344CB8AC3E}">
        <p14:creationId xmlns:p14="http://schemas.microsoft.com/office/powerpoint/2010/main" val="276289010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83524-9A72-73D4-1D7A-744E8BFB1B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634361-4053-E1F1-F71A-F562D269F0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A968B8-0833-440A-59C2-387DCC9F76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77245B-7B40-9DD8-D561-ECCC2240F6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644184-5482-D8CC-07A3-6CC343C1DF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707E55-43E3-F5F6-81BF-40061A6254B7}"/>
              </a:ext>
            </a:extLst>
          </p:cNvPr>
          <p:cNvSpPr>
            <a:spLocks noGrp="1"/>
          </p:cNvSpPr>
          <p:nvPr>
            <p:ph type="dt" sz="half" idx="10"/>
          </p:nvPr>
        </p:nvSpPr>
        <p:spPr/>
        <p:txBody>
          <a:bodyPr/>
          <a:lstStyle/>
          <a:p>
            <a:fld id="{B98F6D70-750D-40DD-A31B-76C5B535AF44}" type="datetimeFigureOut">
              <a:rPr lang="en-US" smtClean="0"/>
              <a:t>14/04/2025</a:t>
            </a:fld>
            <a:endParaRPr lang="en-US"/>
          </a:p>
        </p:txBody>
      </p:sp>
      <p:sp>
        <p:nvSpPr>
          <p:cNvPr id="8" name="Footer Placeholder 7">
            <a:extLst>
              <a:ext uri="{FF2B5EF4-FFF2-40B4-BE49-F238E27FC236}">
                <a16:creationId xmlns:a16="http://schemas.microsoft.com/office/drawing/2014/main" id="{9A7A2E15-E1E2-C45F-D1B3-517BC5F42A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522020-4A16-6893-17F8-A14017A23EB6}"/>
              </a:ext>
            </a:extLst>
          </p:cNvPr>
          <p:cNvSpPr>
            <a:spLocks noGrp="1"/>
          </p:cNvSpPr>
          <p:nvPr>
            <p:ph type="sldNum" sz="quarter" idx="12"/>
          </p:nvPr>
        </p:nvSpPr>
        <p:spPr/>
        <p:txBody>
          <a:bodyPr/>
          <a:lstStyle/>
          <a:p>
            <a:fld id="{1778FF74-78D0-4791-BD4C-3E2DDCCEB74D}" type="slidenum">
              <a:rPr lang="en-US" smtClean="0"/>
              <a:t>‹#›</a:t>
            </a:fld>
            <a:endParaRPr lang="en-US"/>
          </a:p>
        </p:txBody>
      </p:sp>
    </p:spTree>
    <p:extLst>
      <p:ext uri="{BB962C8B-B14F-4D97-AF65-F5344CB8AC3E}">
        <p14:creationId xmlns:p14="http://schemas.microsoft.com/office/powerpoint/2010/main" val="164099243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3D587-18FF-0337-62CA-AD6EDA1095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ECF7C8-820C-2B33-2A0C-705DC5281F37}"/>
              </a:ext>
            </a:extLst>
          </p:cNvPr>
          <p:cNvSpPr>
            <a:spLocks noGrp="1"/>
          </p:cNvSpPr>
          <p:nvPr>
            <p:ph type="dt" sz="half" idx="10"/>
          </p:nvPr>
        </p:nvSpPr>
        <p:spPr/>
        <p:txBody>
          <a:bodyPr/>
          <a:lstStyle/>
          <a:p>
            <a:fld id="{B98F6D70-750D-40DD-A31B-76C5B535AF44}" type="datetimeFigureOut">
              <a:rPr lang="en-US" smtClean="0"/>
              <a:t>14/04/2025</a:t>
            </a:fld>
            <a:endParaRPr lang="en-US"/>
          </a:p>
        </p:txBody>
      </p:sp>
      <p:sp>
        <p:nvSpPr>
          <p:cNvPr id="4" name="Footer Placeholder 3">
            <a:extLst>
              <a:ext uri="{FF2B5EF4-FFF2-40B4-BE49-F238E27FC236}">
                <a16:creationId xmlns:a16="http://schemas.microsoft.com/office/drawing/2014/main" id="{C85F8AFD-1CB0-8CEB-D649-CA01FDB71E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EDF581-B95C-8B50-E9B3-8C2412F895A4}"/>
              </a:ext>
            </a:extLst>
          </p:cNvPr>
          <p:cNvSpPr>
            <a:spLocks noGrp="1"/>
          </p:cNvSpPr>
          <p:nvPr>
            <p:ph type="sldNum" sz="quarter" idx="12"/>
          </p:nvPr>
        </p:nvSpPr>
        <p:spPr/>
        <p:txBody>
          <a:bodyPr/>
          <a:lstStyle/>
          <a:p>
            <a:fld id="{1778FF74-78D0-4791-BD4C-3E2DDCCEB74D}" type="slidenum">
              <a:rPr lang="en-US" smtClean="0"/>
              <a:t>‹#›</a:t>
            </a:fld>
            <a:endParaRPr lang="en-US"/>
          </a:p>
        </p:txBody>
      </p:sp>
    </p:spTree>
    <p:extLst>
      <p:ext uri="{BB962C8B-B14F-4D97-AF65-F5344CB8AC3E}">
        <p14:creationId xmlns:p14="http://schemas.microsoft.com/office/powerpoint/2010/main" val="267262274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3E141E-6C85-6D0D-47DF-AE4CBB157996}"/>
              </a:ext>
            </a:extLst>
          </p:cNvPr>
          <p:cNvSpPr>
            <a:spLocks noGrp="1"/>
          </p:cNvSpPr>
          <p:nvPr>
            <p:ph type="dt" sz="half" idx="10"/>
          </p:nvPr>
        </p:nvSpPr>
        <p:spPr/>
        <p:txBody>
          <a:bodyPr/>
          <a:lstStyle/>
          <a:p>
            <a:fld id="{B98F6D70-750D-40DD-A31B-76C5B535AF44}" type="datetimeFigureOut">
              <a:rPr lang="en-US" smtClean="0"/>
              <a:t>14/04/2025</a:t>
            </a:fld>
            <a:endParaRPr lang="en-US"/>
          </a:p>
        </p:txBody>
      </p:sp>
      <p:sp>
        <p:nvSpPr>
          <p:cNvPr id="3" name="Footer Placeholder 2">
            <a:extLst>
              <a:ext uri="{FF2B5EF4-FFF2-40B4-BE49-F238E27FC236}">
                <a16:creationId xmlns:a16="http://schemas.microsoft.com/office/drawing/2014/main" id="{467CD905-9AE0-A114-73B7-4466B8D3E9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624B0D-7719-032E-7959-A099B7610E2D}"/>
              </a:ext>
            </a:extLst>
          </p:cNvPr>
          <p:cNvSpPr>
            <a:spLocks noGrp="1"/>
          </p:cNvSpPr>
          <p:nvPr>
            <p:ph type="sldNum" sz="quarter" idx="12"/>
          </p:nvPr>
        </p:nvSpPr>
        <p:spPr/>
        <p:txBody>
          <a:bodyPr/>
          <a:lstStyle/>
          <a:p>
            <a:fld id="{1778FF74-78D0-4791-BD4C-3E2DDCCEB74D}" type="slidenum">
              <a:rPr lang="en-US" smtClean="0"/>
              <a:t>‹#›</a:t>
            </a:fld>
            <a:endParaRPr lang="en-US"/>
          </a:p>
        </p:txBody>
      </p:sp>
    </p:spTree>
    <p:extLst>
      <p:ext uri="{BB962C8B-B14F-4D97-AF65-F5344CB8AC3E}">
        <p14:creationId xmlns:p14="http://schemas.microsoft.com/office/powerpoint/2010/main" val="255284507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BD56B-8EE9-DFEE-A08A-6C40C7E332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B71433-E25C-0714-2198-E63E69493D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7AAB20-339E-0029-DEF3-9A2A42155D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23F170-F9DE-2B35-F08C-DAD0B6E8AD1C}"/>
              </a:ext>
            </a:extLst>
          </p:cNvPr>
          <p:cNvSpPr>
            <a:spLocks noGrp="1"/>
          </p:cNvSpPr>
          <p:nvPr>
            <p:ph type="dt" sz="half" idx="10"/>
          </p:nvPr>
        </p:nvSpPr>
        <p:spPr/>
        <p:txBody>
          <a:bodyPr/>
          <a:lstStyle/>
          <a:p>
            <a:fld id="{B98F6D70-750D-40DD-A31B-76C5B535AF44}" type="datetimeFigureOut">
              <a:rPr lang="en-US" smtClean="0"/>
              <a:t>14/04/2025</a:t>
            </a:fld>
            <a:endParaRPr lang="en-US"/>
          </a:p>
        </p:txBody>
      </p:sp>
      <p:sp>
        <p:nvSpPr>
          <p:cNvPr id="6" name="Footer Placeholder 5">
            <a:extLst>
              <a:ext uri="{FF2B5EF4-FFF2-40B4-BE49-F238E27FC236}">
                <a16:creationId xmlns:a16="http://schemas.microsoft.com/office/drawing/2014/main" id="{D603936F-3FA1-BEB9-DED2-587D56CCC3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73F9D1-420D-5025-DFEE-65AAF64A4F80}"/>
              </a:ext>
            </a:extLst>
          </p:cNvPr>
          <p:cNvSpPr>
            <a:spLocks noGrp="1"/>
          </p:cNvSpPr>
          <p:nvPr>
            <p:ph type="sldNum" sz="quarter" idx="12"/>
          </p:nvPr>
        </p:nvSpPr>
        <p:spPr/>
        <p:txBody>
          <a:bodyPr/>
          <a:lstStyle/>
          <a:p>
            <a:fld id="{1778FF74-78D0-4791-BD4C-3E2DDCCEB74D}" type="slidenum">
              <a:rPr lang="en-US" smtClean="0"/>
              <a:t>‹#›</a:t>
            </a:fld>
            <a:endParaRPr lang="en-US"/>
          </a:p>
        </p:txBody>
      </p:sp>
    </p:spTree>
    <p:extLst>
      <p:ext uri="{BB962C8B-B14F-4D97-AF65-F5344CB8AC3E}">
        <p14:creationId xmlns:p14="http://schemas.microsoft.com/office/powerpoint/2010/main" val="390028623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E3E1D-7773-5609-3D71-08F438AB78E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8116D14-B509-0CD1-5C88-583D9BB46D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4BAC43-57D3-5428-22FA-8C61713325A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0D3803-F0DF-AC88-3808-EF01C43A298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58B338-C07F-D4B4-A66A-117DDB29701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9278A1-519B-536E-346D-D5F1479FF304}"/>
              </a:ext>
            </a:extLst>
          </p:cNvPr>
          <p:cNvSpPr>
            <a:spLocks noGrp="1"/>
          </p:cNvSpPr>
          <p:nvPr>
            <p:ph type="dt" sz="half" idx="10"/>
          </p:nvPr>
        </p:nvSpPr>
        <p:spPr>
          <a:xfrm>
            <a:off x="838200" y="6356350"/>
            <a:ext cx="2743200" cy="365125"/>
          </a:xfrm>
          <a:prstGeom prst="rect">
            <a:avLst/>
          </a:prstGeom>
        </p:spPr>
        <p:txBody>
          <a:bodyPr/>
          <a:lstStyle/>
          <a:p>
            <a:fld id="{BF2FD444-DC3D-4495-BF42-EAEB373ACF0B}" type="datetimeFigureOut">
              <a:rPr lang="en-US" smtClean="0"/>
              <a:t>14/04/2025</a:t>
            </a:fld>
            <a:endParaRPr lang="en-US"/>
          </a:p>
        </p:txBody>
      </p:sp>
      <p:sp>
        <p:nvSpPr>
          <p:cNvPr id="8" name="Footer Placeholder 7">
            <a:extLst>
              <a:ext uri="{FF2B5EF4-FFF2-40B4-BE49-F238E27FC236}">
                <a16:creationId xmlns:a16="http://schemas.microsoft.com/office/drawing/2014/main" id="{BBBF6928-75CC-C6CF-A3BD-A259EED3D0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8606D16-30DC-01C2-8A21-9219AB110802}"/>
              </a:ext>
            </a:extLst>
          </p:cNvPr>
          <p:cNvSpPr>
            <a:spLocks noGrp="1"/>
          </p:cNvSpPr>
          <p:nvPr>
            <p:ph type="sldNum" sz="quarter" idx="12"/>
          </p:nvPr>
        </p:nvSpPr>
        <p:spPr>
          <a:xfrm>
            <a:off x="8610600" y="6356350"/>
            <a:ext cx="2743200" cy="365125"/>
          </a:xfrm>
          <a:prstGeom prst="rect">
            <a:avLst/>
          </a:prstGeom>
        </p:spPr>
        <p:txBody>
          <a:bodyPr/>
          <a:lstStyle/>
          <a:p>
            <a:fld id="{500DDA8B-8C85-4C09-87C0-A18656704857}" type="slidenum">
              <a:rPr lang="en-US" smtClean="0"/>
              <a:t>‹#›</a:t>
            </a:fld>
            <a:endParaRPr lang="en-US"/>
          </a:p>
        </p:txBody>
      </p:sp>
    </p:spTree>
    <p:extLst>
      <p:ext uri="{BB962C8B-B14F-4D97-AF65-F5344CB8AC3E}">
        <p14:creationId xmlns:p14="http://schemas.microsoft.com/office/powerpoint/2010/main" val="298705211"/>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B472C-21E1-2689-C937-4142280E39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6BB371-3B9C-4C7F-1785-9B4B035C0B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C64E2F-58A4-C772-501D-A43873CB4D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B0F99E-A0BB-E201-149D-0826BAD9E83F}"/>
              </a:ext>
            </a:extLst>
          </p:cNvPr>
          <p:cNvSpPr>
            <a:spLocks noGrp="1"/>
          </p:cNvSpPr>
          <p:nvPr>
            <p:ph type="dt" sz="half" idx="10"/>
          </p:nvPr>
        </p:nvSpPr>
        <p:spPr/>
        <p:txBody>
          <a:bodyPr/>
          <a:lstStyle/>
          <a:p>
            <a:fld id="{B98F6D70-750D-40DD-A31B-76C5B535AF44}" type="datetimeFigureOut">
              <a:rPr lang="en-US" smtClean="0"/>
              <a:t>14/04/2025</a:t>
            </a:fld>
            <a:endParaRPr lang="en-US"/>
          </a:p>
        </p:txBody>
      </p:sp>
      <p:sp>
        <p:nvSpPr>
          <p:cNvPr id="6" name="Footer Placeholder 5">
            <a:extLst>
              <a:ext uri="{FF2B5EF4-FFF2-40B4-BE49-F238E27FC236}">
                <a16:creationId xmlns:a16="http://schemas.microsoft.com/office/drawing/2014/main" id="{4751EC84-DDFD-0353-C65A-594F561BBB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33E411-8121-F53E-BE75-60C80D984763}"/>
              </a:ext>
            </a:extLst>
          </p:cNvPr>
          <p:cNvSpPr>
            <a:spLocks noGrp="1"/>
          </p:cNvSpPr>
          <p:nvPr>
            <p:ph type="sldNum" sz="quarter" idx="12"/>
          </p:nvPr>
        </p:nvSpPr>
        <p:spPr/>
        <p:txBody>
          <a:bodyPr/>
          <a:lstStyle/>
          <a:p>
            <a:fld id="{1778FF74-78D0-4791-BD4C-3E2DDCCEB74D}" type="slidenum">
              <a:rPr lang="en-US" smtClean="0"/>
              <a:t>‹#›</a:t>
            </a:fld>
            <a:endParaRPr lang="en-US"/>
          </a:p>
        </p:txBody>
      </p:sp>
    </p:spTree>
    <p:extLst>
      <p:ext uri="{BB962C8B-B14F-4D97-AF65-F5344CB8AC3E}">
        <p14:creationId xmlns:p14="http://schemas.microsoft.com/office/powerpoint/2010/main" val="396198077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47E52-3A06-B1F4-9275-EFE7E52B16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A424A8-BECC-5CCE-339D-CCA19C81C8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D1E042-7D6F-AC7C-083A-76D7919B808E}"/>
              </a:ext>
            </a:extLst>
          </p:cNvPr>
          <p:cNvSpPr>
            <a:spLocks noGrp="1"/>
          </p:cNvSpPr>
          <p:nvPr>
            <p:ph type="dt" sz="half" idx="10"/>
          </p:nvPr>
        </p:nvSpPr>
        <p:spPr/>
        <p:txBody>
          <a:bodyPr/>
          <a:lstStyle/>
          <a:p>
            <a:fld id="{B98F6D70-750D-40DD-A31B-76C5B535AF44}" type="datetimeFigureOut">
              <a:rPr lang="en-US" smtClean="0"/>
              <a:t>14/04/2025</a:t>
            </a:fld>
            <a:endParaRPr lang="en-US"/>
          </a:p>
        </p:txBody>
      </p:sp>
      <p:sp>
        <p:nvSpPr>
          <p:cNvPr id="5" name="Footer Placeholder 4">
            <a:extLst>
              <a:ext uri="{FF2B5EF4-FFF2-40B4-BE49-F238E27FC236}">
                <a16:creationId xmlns:a16="http://schemas.microsoft.com/office/drawing/2014/main" id="{F2612E9C-8EBB-1A9A-CED6-A1F065EAF9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C7D448-C3B2-F167-5EBD-819EBF7386F4}"/>
              </a:ext>
            </a:extLst>
          </p:cNvPr>
          <p:cNvSpPr>
            <a:spLocks noGrp="1"/>
          </p:cNvSpPr>
          <p:nvPr>
            <p:ph type="sldNum" sz="quarter" idx="12"/>
          </p:nvPr>
        </p:nvSpPr>
        <p:spPr/>
        <p:txBody>
          <a:bodyPr/>
          <a:lstStyle/>
          <a:p>
            <a:fld id="{1778FF74-78D0-4791-BD4C-3E2DDCCEB74D}" type="slidenum">
              <a:rPr lang="en-US" smtClean="0"/>
              <a:t>‹#›</a:t>
            </a:fld>
            <a:endParaRPr lang="en-US"/>
          </a:p>
        </p:txBody>
      </p:sp>
    </p:spTree>
    <p:extLst>
      <p:ext uri="{BB962C8B-B14F-4D97-AF65-F5344CB8AC3E}">
        <p14:creationId xmlns:p14="http://schemas.microsoft.com/office/powerpoint/2010/main" val="95693564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E673B8-C5DD-83BD-C56C-C0EC30D113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28775C-997C-9802-312C-0A72F804EA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4BAB1-2BA8-34C2-854C-E92AEC2CFDB4}"/>
              </a:ext>
            </a:extLst>
          </p:cNvPr>
          <p:cNvSpPr>
            <a:spLocks noGrp="1"/>
          </p:cNvSpPr>
          <p:nvPr>
            <p:ph type="dt" sz="half" idx="10"/>
          </p:nvPr>
        </p:nvSpPr>
        <p:spPr/>
        <p:txBody>
          <a:bodyPr/>
          <a:lstStyle/>
          <a:p>
            <a:fld id="{B98F6D70-750D-40DD-A31B-76C5B535AF44}" type="datetimeFigureOut">
              <a:rPr lang="en-US" smtClean="0"/>
              <a:t>14/04/2025</a:t>
            </a:fld>
            <a:endParaRPr lang="en-US"/>
          </a:p>
        </p:txBody>
      </p:sp>
      <p:sp>
        <p:nvSpPr>
          <p:cNvPr id="5" name="Footer Placeholder 4">
            <a:extLst>
              <a:ext uri="{FF2B5EF4-FFF2-40B4-BE49-F238E27FC236}">
                <a16:creationId xmlns:a16="http://schemas.microsoft.com/office/drawing/2014/main" id="{1734C3F7-135D-BE07-0B72-0C3134AE40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E05E1C-F63E-809C-D665-9C511E42F44D}"/>
              </a:ext>
            </a:extLst>
          </p:cNvPr>
          <p:cNvSpPr>
            <a:spLocks noGrp="1"/>
          </p:cNvSpPr>
          <p:nvPr>
            <p:ph type="sldNum" sz="quarter" idx="12"/>
          </p:nvPr>
        </p:nvSpPr>
        <p:spPr/>
        <p:txBody>
          <a:bodyPr/>
          <a:lstStyle/>
          <a:p>
            <a:fld id="{1778FF74-78D0-4791-BD4C-3E2DDCCEB74D}" type="slidenum">
              <a:rPr lang="en-US" smtClean="0"/>
              <a:t>‹#›</a:t>
            </a:fld>
            <a:endParaRPr lang="en-US"/>
          </a:p>
        </p:txBody>
      </p:sp>
    </p:spTree>
    <p:extLst>
      <p:ext uri="{BB962C8B-B14F-4D97-AF65-F5344CB8AC3E}">
        <p14:creationId xmlns:p14="http://schemas.microsoft.com/office/powerpoint/2010/main" val="61571820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14/04/2025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27843572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14/04/2025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29473808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14/04/2025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pic>
        <p:nvPicPr>
          <p:cNvPr id="7" name="Picture 6">
            <a:extLst>
              <a:ext uri="{FF2B5EF4-FFF2-40B4-BE49-F238E27FC236}">
                <a16:creationId xmlns:a16="http://schemas.microsoft.com/office/drawing/2014/main" id="{E89DE99C-602F-AB96-8882-2F37568BC9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6533" y="8552535"/>
            <a:ext cx="1961823" cy="1964594"/>
          </a:xfrm>
          <a:prstGeom prst="rect">
            <a:avLst/>
          </a:prstGeom>
        </p:spPr>
      </p:pic>
    </p:spTree>
    <p:extLst>
      <p:ext uri="{BB962C8B-B14F-4D97-AF65-F5344CB8AC3E}">
        <p14:creationId xmlns:p14="http://schemas.microsoft.com/office/powerpoint/2010/main" val="14793223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14/04/2025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5157959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14/04/2025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2865502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14/04/2025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24076122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14/04/2025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2890594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7D0B7-B2ED-FD69-88BB-B2941AB62D4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57A2B06-B7CA-5077-F686-936F0202E5B3}"/>
              </a:ext>
            </a:extLst>
          </p:cNvPr>
          <p:cNvSpPr>
            <a:spLocks noGrp="1"/>
          </p:cNvSpPr>
          <p:nvPr>
            <p:ph type="dt" sz="half" idx="10"/>
          </p:nvPr>
        </p:nvSpPr>
        <p:spPr>
          <a:xfrm>
            <a:off x="838200" y="6356350"/>
            <a:ext cx="2743200" cy="365125"/>
          </a:xfrm>
          <a:prstGeom prst="rect">
            <a:avLst/>
          </a:prstGeom>
        </p:spPr>
        <p:txBody>
          <a:bodyPr/>
          <a:lstStyle/>
          <a:p>
            <a:fld id="{BF2FD444-DC3D-4495-BF42-EAEB373ACF0B}" type="datetimeFigureOut">
              <a:rPr lang="en-US" smtClean="0"/>
              <a:t>14/04/2025</a:t>
            </a:fld>
            <a:endParaRPr lang="en-US"/>
          </a:p>
        </p:txBody>
      </p:sp>
      <p:sp>
        <p:nvSpPr>
          <p:cNvPr id="4" name="Footer Placeholder 3">
            <a:extLst>
              <a:ext uri="{FF2B5EF4-FFF2-40B4-BE49-F238E27FC236}">
                <a16:creationId xmlns:a16="http://schemas.microsoft.com/office/drawing/2014/main" id="{C9214459-3ED4-84CC-41F5-7F0DF77FD2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55FC9D4-6ED4-157D-C5F5-265CE1D647BB}"/>
              </a:ext>
            </a:extLst>
          </p:cNvPr>
          <p:cNvSpPr>
            <a:spLocks noGrp="1"/>
          </p:cNvSpPr>
          <p:nvPr>
            <p:ph type="sldNum" sz="quarter" idx="12"/>
          </p:nvPr>
        </p:nvSpPr>
        <p:spPr>
          <a:xfrm>
            <a:off x="8610600" y="6356350"/>
            <a:ext cx="2743200" cy="365125"/>
          </a:xfrm>
          <a:prstGeom prst="rect">
            <a:avLst/>
          </a:prstGeom>
        </p:spPr>
        <p:txBody>
          <a:bodyPr/>
          <a:lstStyle/>
          <a:p>
            <a:fld id="{500DDA8B-8C85-4C09-87C0-A18656704857}" type="slidenum">
              <a:rPr lang="en-US" smtClean="0"/>
              <a:t>‹#›</a:t>
            </a:fld>
            <a:endParaRPr lang="en-US"/>
          </a:p>
        </p:txBody>
      </p:sp>
    </p:spTree>
    <p:extLst>
      <p:ext uri="{BB962C8B-B14F-4D97-AF65-F5344CB8AC3E}">
        <p14:creationId xmlns:p14="http://schemas.microsoft.com/office/powerpoint/2010/main" val="3282338539"/>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14/04/2025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893135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14/04/2025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589753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14/04/2025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10654248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14/04/2025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1560708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621795-6840-3970-D43C-2D122BD94661}"/>
              </a:ext>
            </a:extLst>
          </p:cNvPr>
          <p:cNvSpPr>
            <a:spLocks noGrp="1"/>
          </p:cNvSpPr>
          <p:nvPr>
            <p:ph type="dt" sz="half" idx="10"/>
          </p:nvPr>
        </p:nvSpPr>
        <p:spPr>
          <a:xfrm>
            <a:off x="838200" y="6356350"/>
            <a:ext cx="2743200" cy="365125"/>
          </a:xfrm>
          <a:prstGeom prst="rect">
            <a:avLst/>
          </a:prstGeom>
        </p:spPr>
        <p:txBody>
          <a:bodyPr/>
          <a:lstStyle/>
          <a:p>
            <a:fld id="{BF2FD444-DC3D-4495-BF42-EAEB373ACF0B}" type="datetimeFigureOut">
              <a:rPr lang="en-US" smtClean="0"/>
              <a:t>14/04/2025</a:t>
            </a:fld>
            <a:endParaRPr lang="en-US"/>
          </a:p>
        </p:txBody>
      </p:sp>
      <p:sp>
        <p:nvSpPr>
          <p:cNvPr id="3" name="Footer Placeholder 2">
            <a:extLst>
              <a:ext uri="{FF2B5EF4-FFF2-40B4-BE49-F238E27FC236}">
                <a16:creationId xmlns:a16="http://schemas.microsoft.com/office/drawing/2014/main" id="{855EBCDF-FE00-3D77-BE38-182505BF12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F864426-BCC5-ED8B-DE15-17DA1C4ADDA9}"/>
              </a:ext>
            </a:extLst>
          </p:cNvPr>
          <p:cNvSpPr>
            <a:spLocks noGrp="1"/>
          </p:cNvSpPr>
          <p:nvPr>
            <p:ph type="sldNum" sz="quarter" idx="12"/>
          </p:nvPr>
        </p:nvSpPr>
        <p:spPr>
          <a:xfrm>
            <a:off x="8610600" y="6356350"/>
            <a:ext cx="2743200" cy="365125"/>
          </a:xfrm>
          <a:prstGeom prst="rect">
            <a:avLst/>
          </a:prstGeom>
        </p:spPr>
        <p:txBody>
          <a:bodyPr/>
          <a:lstStyle/>
          <a:p>
            <a:fld id="{500DDA8B-8C85-4C09-87C0-A18656704857}" type="slidenum">
              <a:rPr lang="en-US" smtClean="0"/>
              <a:t>‹#›</a:t>
            </a:fld>
            <a:endParaRPr lang="en-US"/>
          </a:p>
        </p:txBody>
      </p:sp>
    </p:spTree>
    <p:extLst>
      <p:ext uri="{BB962C8B-B14F-4D97-AF65-F5344CB8AC3E}">
        <p14:creationId xmlns:p14="http://schemas.microsoft.com/office/powerpoint/2010/main" val="342356837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FB43E-6122-72D5-CEB0-AC1EA2CAED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D61425-FD84-9B9A-A196-0551C82D783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29A943-05EE-D498-A1D7-05FA5BF5747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A1E1A2-861C-14A4-5086-C7F91F5185E5}"/>
              </a:ext>
            </a:extLst>
          </p:cNvPr>
          <p:cNvSpPr>
            <a:spLocks noGrp="1"/>
          </p:cNvSpPr>
          <p:nvPr>
            <p:ph type="dt" sz="half" idx="10"/>
          </p:nvPr>
        </p:nvSpPr>
        <p:spPr>
          <a:xfrm>
            <a:off x="838200" y="6356350"/>
            <a:ext cx="2743200" cy="365125"/>
          </a:xfrm>
          <a:prstGeom prst="rect">
            <a:avLst/>
          </a:prstGeom>
        </p:spPr>
        <p:txBody>
          <a:bodyPr/>
          <a:lstStyle/>
          <a:p>
            <a:fld id="{BF2FD444-DC3D-4495-BF42-EAEB373ACF0B}" type="datetimeFigureOut">
              <a:rPr lang="en-US" smtClean="0"/>
              <a:t>14/04/2025</a:t>
            </a:fld>
            <a:endParaRPr lang="en-US"/>
          </a:p>
        </p:txBody>
      </p:sp>
      <p:sp>
        <p:nvSpPr>
          <p:cNvPr id="6" name="Footer Placeholder 5">
            <a:extLst>
              <a:ext uri="{FF2B5EF4-FFF2-40B4-BE49-F238E27FC236}">
                <a16:creationId xmlns:a16="http://schemas.microsoft.com/office/drawing/2014/main" id="{BF612438-76F4-5AC4-ACFF-6D011F0629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BB405CF-0486-005B-F078-4F01394B89D5}"/>
              </a:ext>
            </a:extLst>
          </p:cNvPr>
          <p:cNvSpPr>
            <a:spLocks noGrp="1"/>
          </p:cNvSpPr>
          <p:nvPr>
            <p:ph type="sldNum" sz="quarter" idx="12"/>
          </p:nvPr>
        </p:nvSpPr>
        <p:spPr>
          <a:xfrm>
            <a:off x="8610600" y="6356350"/>
            <a:ext cx="2743200" cy="365125"/>
          </a:xfrm>
          <a:prstGeom prst="rect">
            <a:avLst/>
          </a:prstGeom>
        </p:spPr>
        <p:txBody>
          <a:bodyPr/>
          <a:lstStyle/>
          <a:p>
            <a:fld id="{500DDA8B-8C85-4C09-87C0-A18656704857}" type="slidenum">
              <a:rPr lang="en-US" smtClean="0"/>
              <a:t>‹#›</a:t>
            </a:fld>
            <a:endParaRPr lang="en-US"/>
          </a:p>
        </p:txBody>
      </p:sp>
    </p:spTree>
    <p:extLst>
      <p:ext uri="{BB962C8B-B14F-4D97-AF65-F5344CB8AC3E}">
        <p14:creationId xmlns:p14="http://schemas.microsoft.com/office/powerpoint/2010/main" val="28014697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2C62-71D3-2BC3-97BA-57EB3ED91EF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C19F11-AAF3-43E7-E1BE-53E8D12153F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FC0A20-3487-99E9-B6B1-5D61F3CB81B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A08A19-654F-5AF0-8078-C2347E81D5B5}"/>
              </a:ext>
            </a:extLst>
          </p:cNvPr>
          <p:cNvSpPr>
            <a:spLocks noGrp="1"/>
          </p:cNvSpPr>
          <p:nvPr>
            <p:ph type="dt" sz="half" idx="10"/>
          </p:nvPr>
        </p:nvSpPr>
        <p:spPr>
          <a:xfrm>
            <a:off x="838200" y="6356350"/>
            <a:ext cx="2743200" cy="365125"/>
          </a:xfrm>
          <a:prstGeom prst="rect">
            <a:avLst/>
          </a:prstGeom>
        </p:spPr>
        <p:txBody>
          <a:bodyPr/>
          <a:lstStyle/>
          <a:p>
            <a:fld id="{BF2FD444-DC3D-4495-BF42-EAEB373ACF0B}" type="datetimeFigureOut">
              <a:rPr lang="en-US" smtClean="0"/>
              <a:t>14/04/2025</a:t>
            </a:fld>
            <a:endParaRPr lang="en-US"/>
          </a:p>
        </p:txBody>
      </p:sp>
      <p:sp>
        <p:nvSpPr>
          <p:cNvPr id="6" name="Footer Placeholder 5">
            <a:extLst>
              <a:ext uri="{FF2B5EF4-FFF2-40B4-BE49-F238E27FC236}">
                <a16:creationId xmlns:a16="http://schemas.microsoft.com/office/drawing/2014/main" id="{F42ECA2C-3E25-A3F0-BE54-6456743EDA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2B7F788-69F8-928D-AD92-5B9F9D51EE98}"/>
              </a:ext>
            </a:extLst>
          </p:cNvPr>
          <p:cNvSpPr>
            <a:spLocks noGrp="1"/>
          </p:cNvSpPr>
          <p:nvPr>
            <p:ph type="sldNum" sz="quarter" idx="12"/>
          </p:nvPr>
        </p:nvSpPr>
        <p:spPr>
          <a:xfrm>
            <a:off x="8610600" y="6356350"/>
            <a:ext cx="2743200" cy="365125"/>
          </a:xfrm>
          <a:prstGeom prst="rect">
            <a:avLst/>
          </a:prstGeom>
        </p:spPr>
        <p:txBody>
          <a:bodyPr/>
          <a:lstStyle/>
          <a:p>
            <a:fld id="{500DDA8B-8C85-4C09-87C0-A18656704857}" type="slidenum">
              <a:rPr lang="en-US" smtClean="0"/>
              <a:t>‹#›</a:t>
            </a:fld>
            <a:endParaRPr lang="en-US"/>
          </a:p>
        </p:txBody>
      </p:sp>
    </p:spTree>
    <p:extLst>
      <p:ext uri="{BB962C8B-B14F-4D97-AF65-F5344CB8AC3E}">
        <p14:creationId xmlns:p14="http://schemas.microsoft.com/office/powerpoint/2010/main" val="372571161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tags" Target="../tags/tag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588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Picture 17" descr="A round pink circle with white text and a black background&#10;&#10;Description automatically generated">
            <a:extLst>
              <a:ext uri="{FF2B5EF4-FFF2-40B4-BE49-F238E27FC236}">
                <a16:creationId xmlns:a16="http://schemas.microsoft.com/office/drawing/2014/main" id="{402219D2-82D6-0F1C-E61B-60815EB6A7DA}"/>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1618593" y="0"/>
            <a:ext cx="1487573" cy="1487573"/>
          </a:xfrm>
          <a:prstGeom prst="rect">
            <a:avLst/>
          </a:prstGeom>
        </p:spPr>
      </p:pic>
    </p:spTree>
    <p:custDataLst>
      <p:tags r:id="rId32"/>
    </p:custDataLst>
    <p:extLst>
      <p:ext uri="{BB962C8B-B14F-4D97-AF65-F5344CB8AC3E}">
        <p14:creationId xmlns:p14="http://schemas.microsoft.com/office/powerpoint/2010/main" val="891716495"/>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698" r:id="rId3"/>
    <p:sldLayoutId id="2147483695" r:id="rId4"/>
    <p:sldLayoutId id="2147483694" r:id="rId5"/>
    <p:sldLayoutId id="2147483690" r:id="rId6"/>
    <p:sldLayoutId id="2147483689" r:id="rId7"/>
    <p:sldLayoutId id="2147483687" r:id="rId8"/>
    <p:sldLayoutId id="2147483662" r:id="rId9"/>
    <p:sldLayoutId id="2147483705" r:id="rId10"/>
    <p:sldLayoutId id="2147483704" r:id="rId11"/>
    <p:sldLayoutId id="2147483702" r:id="rId12"/>
    <p:sldLayoutId id="2147483701" r:id="rId13"/>
    <p:sldLayoutId id="2147483700" r:id="rId14"/>
    <p:sldLayoutId id="2147483699" r:id="rId15"/>
    <p:sldLayoutId id="2147483697" r:id="rId16"/>
    <p:sldLayoutId id="2147483696" r:id="rId17"/>
    <p:sldLayoutId id="2147483693" r:id="rId18"/>
    <p:sldLayoutId id="2147483692" r:id="rId19"/>
    <p:sldLayoutId id="2147483691" r:id="rId20"/>
    <p:sldLayoutId id="2147483688" r:id="rId21"/>
    <p:sldLayoutId id="2147483663" r:id="rId22"/>
    <p:sldLayoutId id="2147483664" r:id="rId23"/>
    <p:sldLayoutId id="2147483665" r:id="rId24"/>
    <p:sldLayoutId id="2147483666" r:id="rId25"/>
    <p:sldLayoutId id="2147483667" r:id="rId26"/>
    <p:sldLayoutId id="2147483668" r:id="rId27"/>
    <p:sldLayoutId id="2147483669" r:id="rId28"/>
    <p:sldLayoutId id="2147483670" r:id="rId29"/>
    <p:sldLayoutId id="2147483671" r:id="rId30"/>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E04E40-E0E6-7A4A-5B0E-745B70C518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A325BE-1938-CE31-12EE-834174A9B6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456649-D95A-75FA-D958-B9B623CB7E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F6D70-750D-40DD-A31B-76C5B535AF44}" type="datetimeFigureOut">
              <a:rPr lang="en-US" smtClean="0"/>
              <a:t>14/04/2025</a:t>
            </a:fld>
            <a:endParaRPr lang="en-US"/>
          </a:p>
        </p:txBody>
      </p:sp>
      <p:sp>
        <p:nvSpPr>
          <p:cNvPr id="5" name="Footer Placeholder 4">
            <a:extLst>
              <a:ext uri="{FF2B5EF4-FFF2-40B4-BE49-F238E27FC236}">
                <a16:creationId xmlns:a16="http://schemas.microsoft.com/office/drawing/2014/main" id="{80D32643-C585-1871-9DD6-1B19B33C37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5C72B0-BECD-1CC3-EE3F-107E043C84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8FF74-78D0-4791-BD4C-3E2DDCCEB74D}" type="slidenum">
              <a:rPr lang="en-US" smtClean="0"/>
              <a:t>‹#›</a:t>
            </a:fld>
            <a:endParaRPr lang="en-US"/>
          </a:p>
        </p:txBody>
      </p:sp>
      <p:sp>
        <p:nvSpPr>
          <p:cNvPr id="7" name="椭圆 2">
            <a:extLst>
              <a:ext uri="{FF2B5EF4-FFF2-40B4-BE49-F238E27FC236}">
                <a16:creationId xmlns:a16="http://schemas.microsoft.com/office/drawing/2014/main" id="{304679F0-A3DC-72B7-9FB9-E69E6DAF3512}"/>
              </a:ext>
            </a:extLst>
          </p:cNvPr>
          <p:cNvSpPr/>
          <p:nvPr userDrawn="1"/>
        </p:nvSpPr>
        <p:spPr>
          <a:xfrm>
            <a:off x="185530" y="288876"/>
            <a:ext cx="11807687" cy="6164933"/>
          </a:xfrm>
          <a:custGeom>
            <a:avLst/>
            <a:gdLst>
              <a:gd name="connsiteX0" fmla="*/ 0 w 8128398"/>
              <a:gd name="connsiteY0" fmla="*/ 2334126 h 4668252"/>
              <a:gd name="connsiteX1" fmla="*/ 4064199 w 8128398"/>
              <a:gd name="connsiteY1" fmla="*/ 0 h 4668252"/>
              <a:gd name="connsiteX2" fmla="*/ 8128398 w 8128398"/>
              <a:gd name="connsiteY2" fmla="*/ 2334126 h 4668252"/>
              <a:gd name="connsiteX3" fmla="*/ 4064199 w 8128398"/>
              <a:gd name="connsiteY3" fmla="*/ 4668252 h 4668252"/>
              <a:gd name="connsiteX4" fmla="*/ 0 w 8128398"/>
              <a:gd name="connsiteY4" fmla="*/ 2334126 h 4668252"/>
              <a:gd name="connsiteX0-1" fmla="*/ 162302 w 8290700"/>
              <a:gd name="connsiteY0-2" fmla="*/ 2423774 h 4757900"/>
              <a:gd name="connsiteX1-3" fmla="*/ 1139129 w 8290700"/>
              <a:gd name="connsiteY1-4" fmla="*/ 669643 h 4757900"/>
              <a:gd name="connsiteX2-5" fmla="*/ 4226501 w 8290700"/>
              <a:gd name="connsiteY2-6" fmla="*/ 89648 h 4757900"/>
              <a:gd name="connsiteX3-7" fmla="*/ 8290700 w 8290700"/>
              <a:gd name="connsiteY3-8" fmla="*/ 2423774 h 4757900"/>
              <a:gd name="connsiteX4-9" fmla="*/ 4226501 w 8290700"/>
              <a:gd name="connsiteY4-10" fmla="*/ 4757900 h 4757900"/>
              <a:gd name="connsiteX5" fmla="*/ 162302 w 8290700"/>
              <a:gd name="connsiteY5" fmla="*/ 2423774 h 4757900"/>
              <a:gd name="connsiteX0-11" fmla="*/ 162302 w 8453932"/>
              <a:gd name="connsiteY0-12" fmla="*/ 2334994 h 4669120"/>
              <a:gd name="connsiteX1-13" fmla="*/ 1139129 w 8453932"/>
              <a:gd name="connsiteY1-14" fmla="*/ 580863 h 4669120"/>
              <a:gd name="connsiteX2-15" fmla="*/ 4226501 w 8453932"/>
              <a:gd name="connsiteY2-16" fmla="*/ 868 h 4669120"/>
              <a:gd name="connsiteX3-17" fmla="*/ 7472553 w 8453932"/>
              <a:gd name="connsiteY3-18" fmla="*/ 677116 h 4669120"/>
              <a:gd name="connsiteX4-19" fmla="*/ 8290700 w 8453932"/>
              <a:gd name="connsiteY4-20" fmla="*/ 2334994 h 4669120"/>
              <a:gd name="connsiteX5-21" fmla="*/ 4226501 w 8453932"/>
              <a:gd name="connsiteY5-22" fmla="*/ 4669120 h 4669120"/>
              <a:gd name="connsiteX6" fmla="*/ 162302 w 8453932"/>
              <a:gd name="connsiteY6" fmla="*/ 2334994 h 4669120"/>
              <a:gd name="connsiteX0-23" fmla="*/ 380 w 8292010"/>
              <a:gd name="connsiteY0-24" fmla="*/ 2334994 h 4737634"/>
              <a:gd name="connsiteX1-25" fmla="*/ 977207 w 8292010"/>
              <a:gd name="connsiteY1-26" fmla="*/ 580863 h 4737634"/>
              <a:gd name="connsiteX2-27" fmla="*/ 4064579 w 8292010"/>
              <a:gd name="connsiteY2-28" fmla="*/ 868 h 4737634"/>
              <a:gd name="connsiteX3-29" fmla="*/ 7310631 w 8292010"/>
              <a:gd name="connsiteY3-30" fmla="*/ 677116 h 4737634"/>
              <a:gd name="connsiteX4-31" fmla="*/ 8128778 w 8292010"/>
              <a:gd name="connsiteY4-32" fmla="*/ 2334994 h 4737634"/>
              <a:gd name="connsiteX5-33" fmla="*/ 4064579 w 8292010"/>
              <a:gd name="connsiteY5-34" fmla="*/ 4669120 h 4737634"/>
              <a:gd name="connsiteX6-35" fmla="*/ 1054209 w 8292010"/>
              <a:gd name="connsiteY6-36" fmla="*/ 3958572 h 4737634"/>
              <a:gd name="connsiteX7" fmla="*/ 380 w 8292010"/>
              <a:gd name="connsiteY7" fmla="*/ 2334994 h 4737634"/>
              <a:gd name="connsiteX0-37" fmla="*/ 380 w 8160907"/>
              <a:gd name="connsiteY0-38" fmla="*/ 2334994 h 4676413"/>
              <a:gd name="connsiteX1-39" fmla="*/ 977207 w 8160907"/>
              <a:gd name="connsiteY1-40" fmla="*/ 580863 h 4676413"/>
              <a:gd name="connsiteX2-41" fmla="*/ 4064579 w 8160907"/>
              <a:gd name="connsiteY2-42" fmla="*/ 868 h 4676413"/>
              <a:gd name="connsiteX3-43" fmla="*/ 7310631 w 8160907"/>
              <a:gd name="connsiteY3-44" fmla="*/ 677116 h 4676413"/>
              <a:gd name="connsiteX4-45" fmla="*/ 8128778 w 8160907"/>
              <a:gd name="connsiteY4-46" fmla="*/ 2334994 h 4676413"/>
              <a:gd name="connsiteX5-47" fmla="*/ 7031498 w 8160907"/>
              <a:gd name="connsiteY5-48" fmla="*/ 4199203 h 4676413"/>
              <a:gd name="connsiteX6-49" fmla="*/ 4064579 w 8160907"/>
              <a:gd name="connsiteY6-50" fmla="*/ 4669120 h 4676413"/>
              <a:gd name="connsiteX7-51" fmla="*/ 1054209 w 8160907"/>
              <a:gd name="connsiteY7-52" fmla="*/ 3958572 h 4676413"/>
              <a:gd name="connsiteX8" fmla="*/ 380 w 8160907"/>
              <a:gd name="connsiteY8" fmla="*/ 2334994 h 4676413"/>
              <a:gd name="connsiteX0-53" fmla="*/ 62 w 8160589"/>
              <a:gd name="connsiteY0-54" fmla="*/ 2334994 h 4670006"/>
              <a:gd name="connsiteX1-55" fmla="*/ 976889 w 8160589"/>
              <a:gd name="connsiteY1-56" fmla="*/ 580863 h 4670006"/>
              <a:gd name="connsiteX2-57" fmla="*/ 4064261 w 8160589"/>
              <a:gd name="connsiteY2-58" fmla="*/ 868 h 4670006"/>
              <a:gd name="connsiteX3-59" fmla="*/ 7310313 w 8160589"/>
              <a:gd name="connsiteY3-60" fmla="*/ 677116 h 4670006"/>
              <a:gd name="connsiteX4-61" fmla="*/ 8128460 w 8160589"/>
              <a:gd name="connsiteY4-62" fmla="*/ 2334994 h 4670006"/>
              <a:gd name="connsiteX5-63" fmla="*/ 7031180 w 8160589"/>
              <a:gd name="connsiteY5-64" fmla="*/ 4199203 h 4670006"/>
              <a:gd name="connsiteX6-65" fmla="*/ 4064261 w 8160589"/>
              <a:gd name="connsiteY6-66" fmla="*/ 4669120 h 4670006"/>
              <a:gd name="connsiteX7-67" fmla="*/ 948013 w 8160589"/>
              <a:gd name="connsiteY7-68" fmla="*/ 4131826 h 4670006"/>
              <a:gd name="connsiteX8-69" fmla="*/ 62 w 8160589"/>
              <a:gd name="connsiteY8-70" fmla="*/ 2334994 h 4670006"/>
              <a:gd name="connsiteX0-71" fmla="*/ 3056 w 8163583"/>
              <a:gd name="connsiteY0-72" fmla="*/ 2353191 h 4688203"/>
              <a:gd name="connsiteX1-73" fmla="*/ 791407 w 8163583"/>
              <a:gd name="connsiteY1-74" fmla="*/ 387304 h 4688203"/>
              <a:gd name="connsiteX2-75" fmla="*/ 4067255 w 8163583"/>
              <a:gd name="connsiteY2-76" fmla="*/ 19065 h 4688203"/>
              <a:gd name="connsiteX3-77" fmla="*/ 7313307 w 8163583"/>
              <a:gd name="connsiteY3-78" fmla="*/ 695313 h 4688203"/>
              <a:gd name="connsiteX4-79" fmla="*/ 8131454 w 8163583"/>
              <a:gd name="connsiteY4-80" fmla="*/ 2353191 h 4688203"/>
              <a:gd name="connsiteX5-81" fmla="*/ 7034174 w 8163583"/>
              <a:gd name="connsiteY5-82" fmla="*/ 4217400 h 4688203"/>
              <a:gd name="connsiteX6-83" fmla="*/ 4067255 w 8163583"/>
              <a:gd name="connsiteY6-84" fmla="*/ 4687317 h 4688203"/>
              <a:gd name="connsiteX7-85" fmla="*/ 951007 w 8163583"/>
              <a:gd name="connsiteY7-86" fmla="*/ 4150023 h 4688203"/>
              <a:gd name="connsiteX8-87" fmla="*/ 3056 w 8163583"/>
              <a:gd name="connsiteY8-88" fmla="*/ 2353191 h 4688203"/>
              <a:gd name="connsiteX0-89" fmla="*/ 38786 w 8199313"/>
              <a:gd name="connsiteY0-90" fmla="*/ 2353191 h 4794578"/>
              <a:gd name="connsiteX1-91" fmla="*/ 827137 w 8199313"/>
              <a:gd name="connsiteY1-92" fmla="*/ 387304 h 4794578"/>
              <a:gd name="connsiteX2-93" fmla="*/ 4102985 w 8199313"/>
              <a:gd name="connsiteY2-94" fmla="*/ 19065 h 4794578"/>
              <a:gd name="connsiteX3-95" fmla="*/ 7349037 w 8199313"/>
              <a:gd name="connsiteY3-96" fmla="*/ 695313 h 4794578"/>
              <a:gd name="connsiteX4-97" fmla="*/ 8167184 w 8199313"/>
              <a:gd name="connsiteY4-98" fmla="*/ 2353191 h 4794578"/>
              <a:gd name="connsiteX5-99" fmla="*/ 7069904 w 8199313"/>
              <a:gd name="connsiteY5-100" fmla="*/ 4217400 h 4794578"/>
              <a:gd name="connsiteX6-101" fmla="*/ 4102985 w 8199313"/>
              <a:gd name="connsiteY6-102" fmla="*/ 4687317 h 4794578"/>
              <a:gd name="connsiteX7-103" fmla="*/ 549204 w 8199313"/>
              <a:gd name="connsiteY7-104" fmla="*/ 4563909 h 4794578"/>
              <a:gd name="connsiteX8-105" fmla="*/ 38786 w 8199313"/>
              <a:gd name="connsiteY8-106" fmla="*/ 2353191 h 4794578"/>
              <a:gd name="connsiteX0-107" fmla="*/ 38786 w 8199313"/>
              <a:gd name="connsiteY0-108" fmla="*/ 2353191 h 4802240"/>
              <a:gd name="connsiteX1-109" fmla="*/ 827137 w 8199313"/>
              <a:gd name="connsiteY1-110" fmla="*/ 387304 h 4802240"/>
              <a:gd name="connsiteX2-111" fmla="*/ 4102985 w 8199313"/>
              <a:gd name="connsiteY2-112" fmla="*/ 19065 h 4802240"/>
              <a:gd name="connsiteX3-113" fmla="*/ 7349037 w 8199313"/>
              <a:gd name="connsiteY3-114" fmla="*/ 695313 h 4802240"/>
              <a:gd name="connsiteX4-115" fmla="*/ 8167184 w 8199313"/>
              <a:gd name="connsiteY4-116" fmla="*/ 2353191 h 4802240"/>
              <a:gd name="connsiteX5-117" fmla="*/ 7460318 w 8199313"/>
              <a:gd name="connsiteY5-118" fmla="*/ 4602411 h 4802240"/>
              <a:gd name="connsiteX6-119" fmla="*/ 4102985 w 8199313"/>
              <a:gd name="connsiteY6-120" fmla="*/ 4687317 h 4802240"/>
              <a:gd name="connsiteX7-121" fmla="*/ 549204 w 8199313"/>
              <a:gd name="connsiteY7-122" fmla="*/ 4563909 h 4802240"/>
              <a:gd name="connsiteX8-123" fmla="*/ 38786 w 8199313"/>
              <a:gd name="connsiteY8-124" fmla="*/ 2353191 h 4802240"/>
              <a:gd name="connsiteX0-125" fmla="*/ 38786 w 8234668"/>
              <a:gd name="connsiteY0-126" fmla="*/ 2415359 h 4864408"/>
              <a:gd name="connsiteX1-127" fmla="*/ 827137 w 8234668"/>
              <a:gd name="connsiteY1-128" fmla="*/ 449472 h 4864408"/>
              <a:gd name="connsiteX2-129" fmla="*/ 4102985 w 8234668"/>
              <a:gd name="connsiteY2-130" fmla="*/ 81233 h 4864408"/>
              <a:gd name="connsiteX3-131" fmla="*/ 7618288 w 8234668"/>
              <a:gd name="connsiteY3-132" fmla="*/ 237716 h 4864408"/>
              <a:gd name="connsiteX4-133" fmla="*/ 8167184 w 8234668"/>
              <a:gd name="connsiteY4-134" fmla="*/ 2415359 h 4864408"/>
              <a:gd name="connsiteX5-135" fmla="*/ 7460318 w 8234668"/>
              <a:gd name="connsiteY5-136" fmla="*/ 4664579 h 4864408"/>
              <a:gd name="connsiteX6-137" fmla="*/ 4102985 w 8234668"/>
              <a:gd name="connsiteY6-138" fmla="*/ 4749485 h 4864408"/>
              <a:gd name="connsiteX7-139" fmla="*/ 549204 w 8234668"/>
              <a:gd name="connsiteY7-140" fmla="*/ 4626077 h 4864408"/>
              <a:gd name="connsiteX8-141" fmla="*/ 38786 w 8234668"/>
              <a:gd name="connsiteY8-142" fmla="*/ 2415359 h 4864408"/>
              <a:gd name="connsiteX0-143" fmla="*/ 38786 w 8234668"/>
              <a:gd name="connsiteY0-144" fmla="*/ 2415359 h 4864408"/>
              <a:gd name="connsiteX1-145" fmla="*/ 827137 w 8234668"/>
              <a:gd name="connsiteY1-146" fmla="*/ 449472 h 4864408"/>
              <a:gd name="connsiteX2-147" fmla="*/ 4102985 w 8234668"/>
              <a:gd name="connsiteY2-148" fmla="*/ 81233 h 4864408"/>
              <a:gd name="connsiteX3-149" fmla="*/ 7618288 w 8234668"/>
              <a:gd name="connsiteY3-150" fmla="*/ 237716 h 4864408"/>
              <a:gd name="connsiteX4-151" fmla="*/ 8167184 w 8234668"/>
              <a:gd name="connsiteY4-152" fmla="*/ 2444235 h 4864408"/>
              <a:gd name="connsiteX5-153" fmla="*/ 7460318 w 8234668"/>
              <a:gd name="connsiteY5-154" fmla="*/ 4664579 h 4864408"/>
              <a:gd name="connsiteX6-155" fmla="*/ 4102985 w 8234668"/>
              <a:gd name="connsiteY6-156" fmla="*/ 4749485 h 4864408"/>
              <a:gd name="connsiteX7-157" fmla="*/ 549204 w 8234668"/>
              <a:gd name="connsiteY7-158" fmla="*/ 4626077 h 4864408"/>
              <a:gd name="connsiteX8-159" fmla="*/ 38786 w 8234668"/>
              <a:gd name="connsiteY8-160" fmla="*/ 2415359 h 48644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Lst>
            <a:rect l="l" t="t" r="r" b="b"/>
            <a:pathLst>
              <a:path w="8234668" h="4864408">
                <a:moveTo>
                  <a:pt x="38786" y="2415359"/>
                </a:moveTo>
                <a:cubicBezTo>
                  <a:pt x="85108" y="1719258"/>
                  <a:pt x="149771" y="838493"/>
                  <a:pt x="827137" y="449472"/>
                </a:cubicBezTo>
                <a:cubicBezTo>
                  <a:pt x="1504504" y="60451"/>
                  <a:pt x="2971127" y="116526"/>
                  <a:pt x="4102985" y="81233"/>
                </a:cubicBezTo>
                <a:cubicBezTo>
                  <a:pt x="5234844" y="45940"/>
                  <a:pt x="6940922" y="-151305"/>
                  <a:pt x="7618288" y="237716"/>
                </a:cubicBezTo>
                <a:cubicBezTo>
                  <a:pt x="8295655" y="626737"/>
                  <a:pt x="8298729" y="1966307"/>
                  <a:pt x="8167184" y="2444235"/>
                </a:cubicBezTo>
                <a:cubicBezTo>
                  <a:pt x="8035639" y="2922163"/>
                  <a:pt x="8137685" y="4275558"/>
                  <a:pt x="7460318" y="4664579"/>
                </a:cubicBezTo>
                <a:cubicBezTo>
                  <a:pt x="6782952" y="5053600"/>
                  <a:pt x="5254837" y="4755902"/>
                  <a:pt x="4102985" y="4749485"/>
                </a:cubicBezTo>
                <a:cubicBezTo>
                  <a:pt x="2951133" y="4743068"/>
                  <a:pt x="1226571" y="5015098"/>
                  <a:pt x="549204" y="4626077"/>
                </a:cubicBezTo>
                <a:cubicBezTo>
                  <a:pt x="-128162" y="4237056"/>
                  <a:pt x="-7536" y="3111460"/>
                  <a:pt x="38786" y="2415359"/>
                </a:cubicBezTo>
                <a:close/>
              </a:path>
            </a:pathLst>
          </a:custGeom>
          <a:solidFill>
            <a:srgbClr val="FFFFF2"/>
          </a:solidFill>
          <a:ln w="19050" cap="flat" cmpd="sng" algn="ctr">
            <a:solidFill>
              <a:sysClr val="windowText" lastClr="000000"/>
            </a:solidFill>
            <a:prstDash val="lgDashDot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Tree>
    <p:extLst>
      <p:ext uri="{BB962C8B-B14F-4D97-AF65-F5344CB8AC3E}">
        <p14:creationId xmlns:p14="http://schemas.microsoft.com/office/powerpoint/2010/main" val="5764618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5088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89.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92.xml"/><Relationship Id="rId6" Type="http://schemas.openxmlformats.org/officeDocument/2006/relationships/image" Target="../media/image9.png"/><Relationship Id="rId11" Type="http://schemas.openxmlformats.org/officeDocument/2006/relationships/image" Target="../media/image26.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4.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tags" Target="../tags/tag93.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31.png"/><Relationship Id="rId4" Type="http://schemas.openxmlformats.org/officeDocument/2006/relationships/image" Target="../media/image7.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0.xml"/><Relationship Id="rId5" Type="http://schemas.openxmlformats.org/officeDocument/2006/relationships/image" Target="../media/image11.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5.png"/><Relationship Id="rId12"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tags" Target="../tags/tag90.xml"/><Relationship Id="rId6" Type="http://schemas.openxmlformats.org/officeDocument/2006/relationships/image" Target="../media/image9.png"/><Relationship Id="rId11" Type="http://schemas.openxmlformats.org/officeDocument/2006/relationships/image" Target="../media/image16.pn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91.xml"/><Relationship Id="rId6" Type="http://schemas.openxmlformats.org/officeDocument/2006/relationships/image" Target="../media/image9.png"/><Relationship Id="rId11" Type="http://schemas.openxmlformats.org/officeDocument/2006/relationships/image" Target="../media/image18.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0.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0.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6" name="矩形 45"/>
          <p:cNvSpPr/>
          <p:nvPr/>
        </p:nvSpPr>
        <p:spPr>
          <a:xfrm>
            <a:off x="-17780" y="1441450"/>
            <a:ext cx="12228195" cy="3547110"/>
          </a:xfrm>
          <a:prstGeom prst="rect">
            <a:avLst/>
          </a:prstGeom>
          <a:solidFill>
            <a:srgbClr val="FFF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67" name="组合 66"/>
          <p:cNvGrpSpPr/>
          <p:nvPr/>
        </p:nvGrpSpPr>
        <p:grpSpPr>
          <a:xfrm>
            <a:off x="-19685" y="0"/>
            <a:ext cx="12232005" cy="6858000"/>
            <a:chOff x="-31" y="0"/>
            <a:chExt cx="19263" cy="10800"/>
          </a:xfrm>
        </p:grpSpPr>
        <p:pic>
          <p:nvPicPr>
            <p:cNvPr id="23" name="图片 22" descr="E:\PPT\千库网\资料\素材\组 9.png组 9"/>
            <p:cNvPicPr>
              <a:picLocks noChangeAspect="1"/>
            </p:cNvPicPr>
            <p:nvPr/>
          </p:nvPicPr>
          <p:blipFill>
            <a:blip r:embed="rId4"/>
            <a:srcRect l="4153" t="24271" r="3064" b="36054"/>
            <a:stretch>
              <a:fillRect/>
            </a:stretch>
          </p:blipFill>
          <p:spPr>
            <a:xfrm flipH="1">
              <a:off x="-31" y="0"/>
              <a:ext cx="19256" cy="3347"/>
            </a:xfrm>
            <a:prstGeom prst="rect">
              <a:avLst/>
            </a:prstGeom>
          </p:spPr>
        </p:pic>
        <p:grpSp>
          <p:nvGrpSpPr>
            <p:cNvPr id="65" name="组合 64"/>
            <p:cNvGrpSpPr/>
            <p:nvPr/>
          </p:nvGrpSpPr>
          <p:grpSpPr>
            <a:xfrm>
              <a:off x="-20" y="8338"/>
              <a:ext cx="19252" cy="2462"/>
              <a:chOff x="-20" y="8338"/>
              <a:chExt cx="19252" cy="2462"/>
            </a:xfrm>
          </p:grpSpPr>
          <p:pic>
            <p:nvPicPr>
              <p:cNvPr id="61" name="图片 60" descr="矢量智能对象"/>
              <p:cNvPicPr>
                <a:picLocks noChangeAspect="1"/>
              </p:cNvPicPr>
              <p:nvPr/>
            </p:nvPicPr>
            <p:blipFill>
              <a:blip r:embed="rId5"/>
              <a:srcRect l="23614" b="37097"/>
              <a:stretch>
                <a:fillRect/>
              </a:stretch>
            </p:blipFill>
            <p:spPr>
              <a:xfrm>
                <a:off x="-20" y="8338"/>
                <a:ext cx="3251" cy="2440"/>
              </a:xfrm>
              <a:prstGeom prst="rect">
                <a:avLst/>
              </a:prstGeom>
            </p:spPr>
          </p:pic>
          <p:pic>
            <p:nvPicPr>
              <p:cNvPr id="62" name="图片 61" descr="组 10"/>
              <p:cNvPicPr>
                <a:picLocks noChangeAspect="1"/>
              </p:cNvPicPr>
              <p:nvPr/>
            </p:nvPicPr>
            <p:blipFill>
              <a:blip r:embed="rId6"/>
              <a:srcRect r="22588" b="30591"/>
              <a:stretch>
                <a:fillRect/>
              </a:stretch>
            </p:blipFill>
            <p:spPr>
              <a:xfrm>
                <a:off x="15565" y="8547"/>
                <a:ext cx="3667" cy="2253"/>
              </a:xfrm>
              <a:prstGeom prst="rect">
                <a:avLst/>
              </a:prstGeom>
            </p:spPr>
          </p:pic>
        </p:grpSp>
      </p:grpSp>
      <p:pic>
        <p:nvPicPr>
          <p:cNvPr id="57" name="图片 56" descr="3d6d4de7dbb5ea7020e22a244ccd5202"/>
          <p:cNvPicPr>
            <a:picLocks noChangeAspect="1"/>
          </p:cNvPicPr>
          <p:nvPr/>
        </p:nvPicPr>
        <p:blipFill>
          <a:blip r:embed="rId7"/>
          <a:stretch>
            <a:fillRect/>
          </a:stretch>
        </p:blipFill>
        <p:spPr>
          <a:xfrm>
            <a:off x="2892286" y="3930082"/>
            <a:ext cx="6041486" cy="3741220"/>
          </a:xfrm>
          <a:prstGeom prst="rect">
            <a:avLst/>
          </a:prstGeom>
        </p:spPr>
      </p:pic>
      <p:pic>
        <p:nvPicPr>
          <p:cNvPr id="66" name="图片 65" descr="图层 28"/>
          <p:cNvPicPr>
            <a:picLocks noChangeAspect="1"/>
          </p:cNvPicPr>
          <p:nvPr/>
        </p:nvPicPr>
        <p:blipFill>
          <a:blip r:embed="rId8"/>
          <a:stretch>
            <a:fillRect/>
          </a:stretch>
        </p:blipFill>
        <p:spPr>
          <a:xfrm rot="1458231">
            <a:off x="6198789" y="450276"/>
            <a:ext cx="3333750" cy="723900"/>
          </a:xfrm>
          <a:prstGeom prst="rect">
            <a:avLst/>
          </a:prstGeom>
        </p:spPr>
      </p:pic>
      <p:pic>
        <p:nvPicPr>
          <p:cNvPr id="69" name="图片 68" descr="矢量智能对象"/>
          <p:cNvPicPr>
            <a:picLocks noChangeAspect="1"/>
          </p:cNvPicPr>
          <p:nvPr/>
        </p:nvPicPr>
        <p:blipFill>
          <a:blip r:embed="rId9"/>
          <a:stretch>
            <a:fillRect/>
          </a:stretch>
        </p:blipFill>
        <p:spPr>
          <a:xfrm rot="360000">
            <a:off x="907028" y="1643621"/>
            <a:ext cx="1060450" cy="3361055"/>
          </a:xfrm>
          <a:prstGeom prst="rect">
            <a:avLst/>
          </a:prstGeom>
        </p:spPr>
      </p:pic>
      <p:pic>
        <p:nvPicPr>
          <p:cNvPr id="52" name="图片 51" descr="组 3"/>
          <p:cNvPicPr>
            <a:picLocks noChangeAspect="1"/>
          </p:cNvPicPr>
          <p:nvPr/>
        </p:nvPicPr>
        <p:blipFill>
          <a:blip r:embed="rId10"/>
          <a:stretch>
            <a:fillRect/>
          </a:stretch>
        </p:blipFill>
        <p:spPr>
          <a:xfrm>
            <a:off x="1340168" y="635"/>
            <a:ext cx="9511665" cy="1221740"/>
          </a:xfrm>
          <a:prstGeom prst="rect">
            <a:avLst/>
          </a:prstGeom>
          <a:effectLst>
            <a:outerShdw blurRad="50800" dist="38100" dir="5400000" algn="t" rotWithShape="0">
              <a:prstClr val="black">
                <a:alpha val="40000"/>
              </a:prstClr>
            </a:outerShdw>
          </a:effectLst>
        </p:spPr>
      </p:pic>
      <p:pic>
        <p:nvPicPr>
          <p:cNvPr id="2" name="Picture 1">
            <a:extLst>
              <a:ext uri="{FF2B5EF4-FFF2-40B4-BE49-F238E27FC236}">
                <a16:creationId xmlns:a16="http://schemas.microsoft.com/office/drawing/2014/main" id="{1CAE7B8F-3BF4-BBA7-55C3-D173A0453DDE}"/>
              </a:ext>
            </a:extLst>
          </p:cNvPr>
          <p:cNvPicPr>
            <a:picLocks noChangeAspect="1"/>
          </p:cNvPicPr>
          <p:nvPr/>
        </p:nvPicPr>
        <p:blipFill>
          <a:blip r:embed="rId11"/>
          <a:stretch>
            <a:fillRect/>
          </a:stretch>
        </p:blipFill>
        <p:spPr>
          <a:xfrm>
            <a:off x="1663797" y="1148464"/>
            <a:ext cx="9474005" cy="3164098"/>
          </a:xfrm>
          <a:prstGeom prst="rect">
            <a:avLst/>
          </a:prstGeom>
        </p:spPr>
      </p:pic>
    </p:spTree>
    <p:custDataLst>
      <p:tags r:id="rId1"/>
    </p:custDataLst>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6" name="矩形 45"/>
          <p:cNvSpPr/>
          <p:nvPr/>
        </p:nvSpPr>
        <p:spPr>
          <a:xfrm>
            <a:off x="-17780" y="1441450"/>
            <a:ext cx="12228195" cy="3547110"/>
          </a:xfrm>
          <a:prstGeom prst="rect">
            <a:avLst/>
          </a:prstGeom>
          <a:solidFill>
            <a:srgbClr val="FFF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67" name="组合 66"/>
          <p:cNvGrpSpPr/>
          <p:nvPr/>
        </p:nvGrpSpPr>
        <p:grpSpPr>
          <a:xfrm>
            <a:off x="-19685" y="0"/>
            <a:ext cx="12232005" cy="6858000"/>
            <a:chOff x="-31" y="0"/>
            <a:chExt cx="19263" cy="10800"/>
          </a:xfrm>
        </p:grpSpPr>
        <p:pic>
          <p:nvPicPr>
            <p:cNvPr id="23" name="图片 22" descr="E:\PPT\千库网\资料\素材\组 9.png组 9"/>
            <p:cNvPicPr>
              <a:picLocks noChangeAspect="1"/>
            </p:cNvPicPr>
            <p:nvPr/>
          </p:nvPicPr>
          <p:blipFill>
            <a:blip r:embed="rId4"/>
            <a:srcRect l="4153" t="24271" r="3064" b="36054"/>
            <a:stretch>
              <a:fillRect/>
            </a:stretch>
          </p:blipFill>
          <p:spPr>
            <a:xfrm flipH="1">
              <a:off x="-31" y="0"/>
              <a:ext cx="19256" cy="3347"/>
            </a:xfrm>
            <a:prstGeom prst="rect">
              <a:avLst/>
            </a:prstGeom>
          </p:spPr>
        </p:pic>
        <p:grpSp>
          <p:nvGrpSpPr>
            <p:cNvPr id="65" name="组合 64"/>
            <p:cNvGrpSpPr/>
            <p:nvPr/>
          </p:nvGrpSpPr>
          <p:grpSpPr>
            <a:xfrm>
              <a:off x="-20" y="8338"/>
              <a:ext cx="19252" cy="2462"/>
              <a:chOff x="-20" y="8338"/>
              <a:chExt cx="19252" cy="2462"/>
            </a:xfrm>
          </p:grpSpPr>
          <p:pic>
            <p:nvPicPr>
              <p:cNvPr id="61" name="图片 60" descr="矢量智能对象"/>
              <p:cNvPicPr>
                <a:picLocks noChangeAspect="1"/>
              </p:cNvPicPr>
              <p:nvPr/>
            </p:nvPicPr>
            <p:blipFill>
              <a:blip r:embed="rId5"/>
              <a:srcRect l="23614" b="37097"/>
              <a:stretch>
                <a:fillRect/>
              </a:stretch>
            </p:blipFill>
            <p:spPr>
              <a:xfrm>
                <a:off x="-20" y="8338"/>
                <a:ext cx="3251" cy="2440"/>
              </a:xfrm>
              <a:prstGeom prst="rect">
                <a:avLst/>
              </a:prstGeom>
            </p:spPr>
          </p:pic>
          <p:pic>
            <p:nvPicPr>
              <p:cNvPr id="62" name="图片 61" descr="组 10"/>
              <p:cNvPicPr>
                <a:picLocks noChangeAspect="1"/>
              </p:cNvPicPr>
              <p:nvPr/>
            </p:nvPicPr>
            <p:blipFill>
              <a:blip r:embed="rId6"/>
              <a:srcRect r="22588" b="30591"/>
              <a:stretch>
                <a:fillRect/>
              </a:stretch>
            </p:blipFill>
            <p:spPr>
              <a:xfrm>
                <a:off x="15565" y="8547"/>
                <a:ext cx="3667" cy="2253"/>
              </a:xfrm>
              <a:prstGeom prst="rect">
                <a:avLst/>
              </a:prstGeom>
            </p:spPr>
          </p:pic>
        </p:grpSp>
      </p:grpSp>
      <p:pic>
        <p:nvPicPr>
          <p:cNvPr id="57" name="图片 56" descr="3d6d4de7dbb5ea7020e22a244ccd5202"/>
          <p:cNvPicPr>
            <a:picLocks noChangeAspect="1"/>
          </p:cNvPicPr>
          <p:nvPr/>
        </p:nvPicPr>
        <p:blipFill>
          <a:blip r:embed="rId7"/>
          <a:stretch>
            <a:fillRect/>
          </a:stretch>
        </p:blipFill>
        <p:spPr>
          <a:xfrm>
            <a:off x="2892286" y="3930082"/>
            <a:ext cx="6041486" cy="3741220"/>
          </a:xfrm>
          <a:prstGeom prst="rect">
            <a:avLst/>
          </a:prstGeom>
        </p:spPr>
      </p:pic>
      <p:pic>
        <p:nvPicPr>
          <p:cNvPr id="66" name="图片 65" descr="图层 28"/>
          <p:cNvPicPr>
            <a:picLocks noChangeAspect="1"/>
          </p:cNvPicPr>
          <p:nvPr/>
        </p:nvPicPr>
        <p:blipFill>
          <a:blip r:embed="rId8"/>
          <a:stretch>
            <a:fillRect/>
          </a:stretch>
        </p:blipFill>
        <p:spPr>
          <a:xfrm rot="1458231">
            <a:off x="6198789" y="450276"/>
            <a:ext cx="3333750" cy="723900"/>
          </a:xfrm>
          <a:prstGeom prst="rect">
            <a:avLst/>
          </a:prstGeom>
        </p:spPr>
      </p:pic>
      <p:pic>
        <p:nvPicPr>
          <p:cNvPr id="69" name="图片 68" descr="矢量智能对象"/>
          <p:cNvPicPr>
            <a:picLocks noChangeAspect="1"/>
          </p:cNvPicPr>
          <p:nvPr/>
        </p:nvPicPr>
        <p:blipFill>
          <a:blip r:embed="rId9"/>
          <a:stretch>
            <a:fillRect/>
          </a:stretch>
        </p:blipFill>
        <p:spPr>
          <a:xfrm rot="360000">
            <a:off x="907028" y="1643621"/>
            <a:ext cx="1060450" cy="3361055"/>
          </a:xfrm>
          <a:prstGeom prst="rect">
            <a:avLst/>
          </a:prstGeom>
        </p:spPr>
      </p:pic>
      <p:pic>
        <p:nvPicPr>
          <p:cNvPr id="52" name="图片 51" descr="组 3"/>
          <p:cNvPicPr>
            <a:picLocks noChangeAspect="1"/>
          </p:cNvPicPr>
          <p:nvPr/>
        </p:nvPicPr>
        <p:blipFill>
          <a:blip r:embed="rId10"/>
          <a:stretch>
            <a:fillRect/>
          </a:stretch>
        </p:blipFill>
        <p:spPr>
          <a:xfrm>
            <a:off x="1340168" y="635"/>
            <a:ext cx="9511665" cy="1221740"/>
          </a:xfrm>
          <a:prstGeom prst="rect">
            <a:avLst/>
          </a:prstGeom>
          <a:effectLst>
            <a:outerShdw blurRad="50800" dist="38100" dir="5400000" algn="t" rotWithShape="0">
              <a:prstClr val="black">
                <a:alpha val="40000"/>
              </a:prstClr>
            </a:outerShdw>
          </a:effectLst>
        </p:spPr>
      </p:pic>
      <p:pic>
        <p:nvPicPr>
          <p:cNvPr id="3" name="Picture 2">
            <a:extLst>
              <a:ext uri="{FF2B5EF4-FFF2-40B4-BE49-F238E27FC236}">
                <a16:creationId xmlns:a16="http://schemas.microsoft.com/office/drawing/2014/main" id="{46EE1BEB-E9F8-39CA-0D47-94DCD823697F}"/>
              </a:ext>
            </a:extLst>
          </p:cNvPr>
          <p:cNvPicPr>
            <a:picLocks noChangeAspect="1"/>
          </p:cNvPicPr>
          <p:nvPr/>
        </p:nvPicPr>
        <p:blipFill>
          <a:blip r:embed="rId11"/>
          <a:stretch>
            <a:fillRect/>
          </a:stretch>
        </p:blipFill>
        <p:spPr>
          <a:xfrm>
            <a:off x="1763400" y="1056810"/>
            <a:ext cx="9455716" cy="3176291"/>
          </a:xfrm>
          <a:prstGeom prst="rect">
            <a:avLst/>
          </a:prstGeom>
        </p:spPr>
      </p:pic>
    </p:spTree>
    <p:custDataLst>
      <p:tags r:id="rId1"/>
    </p:custDataLst>
    <p:extLst>
      <p:ext uri="{BB962C8B-B14F-4D97-AF65-F5344CB8AC3E}">
        <p14:creationId xmlns:p14="http://schemas.microsoft.com/office/powerpoint/2010/main" val="18594534"/>
      </p:ext>
    </p:extLst>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ED7542FE-01A0-FBA1-7C55-3EAFB41EEB25}"/>
              </a:ext>
            </a:extLst>
          </p:cNvPr>
          <p:cNvSpPr>
            <a:spLocks noGrp="1"/>
          </p:cNvSpPr>
          <p:nvPr>
            <p:ph idx="1"/>
          </p:nvPr>
        </p:nvSpPr>
        <p:spPr/>
        <p:txBody>
          <a:bodyPr/>
          <a:lstStyle/>
          <a:p>
            <a:endParaRPr lang="en-US"/>
          </a:p>
        </p:txBody>
      </p:sp>
      <p:sp>
        <p:nvSpPr>
          <p:cNvPr id="11" name="Title 1">
            <a:extLst>
              <a:ext uri="{FF2B5EF4-FFF2-40B4-BE49-F238E27FC236}">
                <a16:creationId xmlns:a16="http://schemas.microsoft.com/office/drawing/2014/main" id="{225A5147-A431-1248-6888-94B4F621F353}"/>
              </a:ext>
            </a:extLst>
          </p:cNvPr>
          <p:cNvSpPr>
            <a:spLocks noGrp="1"/>
          </p:cNvSpPr>
          <p:nvPr>
            <p:ph type="title"/>
          </p:nvPr>
        </p:nvSpPr>
        <p:spPr>
          <a:xfrm>
            <a:off x="838200" y="365125"/>
            <a:ext cx="10515600" cy="1325563"/>
          </a:xfrm>
        </p:spPr>
        <p:txBody>
          <a:bodyPr/>
          <a:lstStyle/>
          <a:p>
            <a:endParaRPr lang="en-US"/>
          </a:p>
        </p:txBody>
      </p:sp>
      <p:pic>
        <p:nvPicPr>
          <p:cNvPr id="12" name="Content Placeholder 3">
            <a:extLst>
              <a:ext uri="{FF2B5EF4-FFF2-40B4-BE49-F238E27FC236}">
                <a16:creationId xmlns:a16="http://schemas.microsoft.com/office/drawing/2014/main" id="{3C5BE4BA-BBFF-07E5-1DCF-B544A4E038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C140985B-45EB-D517-D038-E39E2E2D1D5A}"/>
              </a:ext>
            </a:extLst>
          </p:cNvPr>
          <p:cNvPicPr>
            <a:picLocks noChangeAspect="1"/>
          </p:cNvPicPr>
          <p:nvPr/>
        </p:nvPicPr>
        <p:blipFill rotWithShape="1">
          <a:blip r:embed="rId3">
            <a:extLst>
              <a:ext uri="{28A0092B-C50C-407E-A947-70E740481C1C}">
                <a14:useLocalDpi xmlns:a14="http://schemas.microsoft.com/office/drawing/2010/main" val="0"/>
              </a:ext>
            </a:extLst>
          </a:blip>
          <a:srcRect r="60766" b="61212"/>
          <a:stretch/>
        </p:blipFill>
        <p:spPr>
          <a:xfrm>
            <a:off x="4437246" y="0"/>
            <a:ext cx="5290953" cy="2194560"/>
          </a:xfrm>
          <a:prstGeom prst="rect">
            <a:avLst/>
          </a:prstGeom>
        </p:spPr>
      </p:pic>
      <p:sp>
        <p:nvSpPr>
          <p:cNvPr id="14" name="TextBox 13">
            <a:extLst>
              <a:ext uri="{FF2B5EF4-FFF2-40B4-BE49-F238E27FC236}">
                <a16:creationId xmlns:a16="http://schemas.microsoft.com/office/drawing/2014/main" id="{ADD62B1C-F452-9829-80FA-F2BE5E47F32C}"/>
              </a:ext>
            </a:extLst>
          </p:cNvPr>
          <p:cNvSpPr txBox="1"/>
          <p:nvPr/>
        </p:nvSpPr>
        <p:spPr>
          <a:xfrm>
            <a:off x="5485169" y="715129"/>
            <a:ext cx="3098925" cy="1107996"/>
          </a:xfrm>
          <a:prstGeom prst="rect">
            <a:avLst/>
          </a:prstGeom>
          <a:noFill/>
        </p:spPr>
        <p:txBody>
          <a:bodyPr wrap="none" rtlCol="0">
            <a:spAutoFit/>
          </a:bodyPr>
          <a:lstStyle/>
          <a:p>
            <a:r>
              <a:rPr lang="en-US" sz="6600" dirty="0">
                <a:ln w="28575">
                  <a:solidFill>
                    <a:schemeClr val="bg1"/>
                  </a:solidFill>
                </a:ln>
                <a:solidFill>
                  <a:srgbClr val="00B050"/>
                </a:solidFill>
                <a:latin typeface="UTM Showcard" panose="02040603050506020204" pitchFamily="18" charset="0"/>
              </a:rPr>
              <a:t>VỀ NHÀ</a:t>
            </a:r>
          </a:p>
        </p:txBody>
      </p:sp>
      <p:sp>
        <p:nvSpPr>
          <p:cNvPr id="15" name="TextBox 14">
            <a:extLst>
              <a:ext uri="{FF2B5EF4-FFF2-40B4-BE49-F238E27FC236}">
                <a16:creationId xmlns:a16="http://schemas.microsoft.com/office/drawing/2014/main" id="{4AEA158C-39BE-8A42-0C0A-5818ACA498AC}"/>
              </a:ext>
            </a:extLst>
          </p:cNvPr>
          <p:cNvSpPr txBox="1"/>
          <p:nvPr/>
        </p:nvSpPr>
        <p:spPr>
          <a:xfrm>
            <a:off x="3127839" y="2226469"/>
            <a:ext cx="6625761" cy="2554545"/>
          </a:xfrm>
          <a:prstGeom prst="rect">
            <a:avLst/>
          </a:prstGeom>
          <a:noFill/>
        </p:spPr>
        <p:txBody>
          <a:bodyPr wrap="square" rtlCol="0">
            <a:spAutoFit/>
          </a:bodyPr>
          <a:lstStyle/>
          <a:p>
            <a:pPr algn="ctr"/>
            <a:r>
              <a:rPr lang="vi-VN" sz="3200" dirty="0">
                <a:latin typeface="Cambria" panose="02040503050406030204" pitchFamily="18" charset="0"/>
                <a:ea typeface="Cambria" panose="02040503050406030204" pitchFamily="18" charset="0"/>
              </a:rPr>
              <a:t>Tìm đọc bài ca dao hoặc bài thơ về quê hương, đất nước (ca ngợi những người có công xây dựng, bảo vệ đất nước hoặc bày tỏ tình yêu, niềm tự hào với vẻ đẹp của quê hương).</a:t>
            </a:r>
            <a:endParaRPr lang="en-US" sz="3200" dirty="0">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C210EBF1-A0EA-65D5-C761-ADC7D234E8CC}"/>
              </a:ext>
            </a:extLst>
          </p:cNvPr>
          <p:cNvPicPr>
            <a:picLocks noChangeAspect="1"/>
          </p:cNvPicPr>
          <p:nvPr/>
        </p:nvPicPr>
        <p:blipFill rotWithShape="1">
          <a:blip r:embed="rId4">
            <a:extLst>
              <a:ext uri="{28A0092B-C50C-407E-A947-70E740481C1C}">
                <a14:useLocalDpi xmlns:a14="http://schemas.microsoft.com/office/drawing/2010/main" val="0"/>
              </a:ext>
            </a:extLst>
          </a:blip>
          <a:srcRect r="47560"/>
          <a:stretch/>
        </p:blipFill>
        <p:spPr>
          <a:xfrm>
            <a:off x="0" y="2055813"/>
            <a:ext cx="3744227" cy="4802187"/>
          </a:xfrm>
          <a:prstGeom prst="rect">
            <a:avLst/>
          </a:prstGeom>
        </p:spPr>
      </p:pic>
      <p:pic>
        <p:nvPicPr>
          <p:cNvPr id="17" name="Picture 16">
            <a:extLst>
              <a:ext uri="{FF2B5EF4-FFF2-40B4-BE49-F238E27FC236}">
                <a16:creationId xmlns:a16="http://schemas.microsoft.com/office/drawing/2014/main" id="{950300BF-E733-CCD6-DC61-15245EFD951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5933"/>
          <a:stretch/>
        </p:blipFill>
        <p:spPr>
          <a:xfrm>
            <a:off x="8967732" y="3553619"/>
            <a:ext cx="3176141" cy="3304381"/>
          </a:xfrm>
          <a:prstGeom prst="rect">
            <a:avLst/>
          </a:prstGeom>
        </p:spPr>
      </p:pic>
    </p:spTree>
    <p:extLst>
      <p:ext uri="{BB962C8B-B14F-4D97-AF65-F5344CB8AC3E}">
        <p14:creationId xmlns:p14="http://schemas.microsoft.com/office/powerpoint/2010/main" val="2862475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7" name="组合 66"/>
          <p:cNvGrpSpPr/>
          <p:nvPr/>
        </p:nvGrpSpPr>
        <p:grpSpPr>
          <a:xfrm>
            <a:off x="-20003" y="0"/>
            <a:ext cx="12232005" cy="6858000"/>
            <a:chOff x="-31" y="0"/>
            <a:chExt cx="19263" cy="10800"/>
          </a:xfrm>
        </p:grpSpPr>
        <p:pic>
          <p:nvPicPr>
            <p:cNvPr id="23" name="图片 22" descr="E:\PPT\千库网\资料\素材\组 9.png组 9"/>
            <p:cNvPicPr>
              <a:picLocks noChangeAspect="1"/>
            </p:cNvPicPr>
            <p:nvPr/>
          </p:nvPicPr>
          <p:blipFill>
            <a:blip r:embed="rId4"/>
            <a:srcRect l="4153" t="24271" r="3064" b="36054"/>
            <a:stretch>
              <a:fillRect/>
            </a:stretch>
          </p:blipFill>
          <p:spPr>
            <a:xfrm flipH="1">
              <a:off x="-31" y="0"/>
              <a:ext cx="19256" cy="3347"/>
            </a:xfrm>
            <a:prstGeom prst="rect">
              <a:avLst/>
            </a:prstGeom>
          </p:spPr>
        </p:pic>
        <p:grpSp>
          <p:nvGrpSpPr>
            <p:cNvPr id="65" name="组合 64"/>
            <p:cNvGrpSpPr/>
            <p:nvPr/>
          </p:nvGrpSpPr>
          <p:grpSpPr>
            <a:xfrm>
              <a:off x="-20" y="8338"/>
              <a:ext cx="19252" cy="2462"/>
              <a:chOff x="-20" y="8338"/>
              <a:chExt cx="19252" cy="2462"/>
            </a:xfrm>
          </p:grpSpPr>
          <p:pic>
            <p:nvPicPr>
              <p:cNvPr id="61" name="图片 60" descr="矢量智能对象"/>
              <p:cNvPicPr>
                <a:picLocks noChangeAspect="1"/>
              </p:cNvPicPr>
              <p:nvPr/>
            </p:nvPicPr>
            <p:blipFill>
              <a:blip r:embed="rId5"/>
              <a:srcRect l="23614" b="37097"/>
              <a:stretch>
                <a:fillRect/>
              </a:stretch>
            </p:blipFill>
            <p:spPr>
              <a:xfrm>
                <a:off x="-20" y="8338"/>
                <a:ext cx="3251" cy="2440"/>
              </a:xfrm>
              <a:prstGeom prst="rect">
                <a:avLst/>
              </a:prstGeom>
            </p:spPr>
          </p:pic>
          <p:pic>
            <p:nvPicPr>
              <p:cNvPr id="62" name="图片 61" descr="组 10"/>
              <p:cNvPicPr>
                <a:picLocks noChangeAspect="1"/>
              </p:cNvPicPr>
              <p:nvPr/>
            </p:nvPicPr>
            <p:blipFill>
              <a:blip r:embed="rId6"/>
              <a:srcRect r="22588" b="30591"/>
              <a:stretch>
                <a:fillRect/>
              </a:stretch>
            </p:blipFill>
            <p:spPr>
              <a:xfrm>
                <a:off x="15565" y="8547"/>
                <a:ext cx="3667" cy="2253"/>
              </a:xfrm>
              <a:prstGeom prst="rect">
                <a:avLst/>
              </a:prstGeom>
            </p:spPr>
          </p:pic>
        </p:grpSp>
      </p:grpSp>
      <p:pic>
        <p:nvPicPr>
          <p:cNvPr id="69" name="图片 68" descr="矢量智能对象"/>
          <p:cNvPicPr>
            <a:picLocks noChangeAspect="1"/>
          </p:cNvPicPr>
          <p:nvPr/>
        </p:nvPicPr>
        <p:blipFill>
          <a:blip r:embed="rId7"/>
          <a:stretch>
            <a:fillRect/>
          </a:stretch>
        </p:blipFill>
        <p:spPr>
          <a:xfrm rot="360000">
            <a:off x="101333" y="2667378"/>
            <a:ext cx="1060450" cy="3361055"/>
          </a:xfrm>
          <a:prstGeom prst="rect">
            <a:avLst/>
          </a:prstGeom>
        </p:spPr>
      </p:pic>
      <p:pic>
        <p:nvPicPr>
          <p:cNvPr id="57" name="图片 56" descr="3d6d4de7dbb5ea7020e22a244ccd5202"/>
          <p:cNvPicPr>
            <a:picLocks noChangeAspect="1"/>
          </p:cNvPicPr>
          <p:nvPr/>
        </p:nvPicPr>
        <p:blipFill>
          <a:blip r:embed="rId8"/>
          <a:stretch>
            <a:fillRect/>
          </a:stretch>
        </p:blipFill>
        <p:spPr>
          <a:xfrm>
            <a:off x="2739510" y="3303640"/>
            <a:ext cx="5848637" cy="3620646"/>
          </a:xfrm>
          <a:prstGeom prst="rect">
            <a:avLst/>
          </a:prstGeom>
        </p:spPr>
      </p:pic>
      <p:sp>
        <p:nvSpPr>
          <p:cNvPr id="46" name="矩形 45"/>
          <p:cNvSpPr/>
          <p:nvPr/>
        </p:nvSpPr>
        <p:spPr>
          <a:xfrm>
            <a:off x="-71764" y="1049149"/>
            <a:ext cx="12228195" cy="1931235"/>
          </a:xfrm>
          <a:prstGeom prst="rect">
            <a:avLst/>
          </a:prstGeom>
          <a:solidFill>
            <a:srgbClr val="FFF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60" name="图片 59" descr="E:\PPT\千库网\资料\素材\组 42.png组 42"/>
          <p:cNvPicPr>
            <a:picLocks noChangeAspect="1"/>
          </p:cNvPicPr>
          <p:nvPr/>
        </p:nvPicPr>
        <p:blipFill>
          <a:blip r:embed="rId9"/>
          <a:srcRect/>
          <a:stretch>
            <a:fillRect/>
          </a:stretch>
        </p:blipFill>
        <p:spPr>
          <a:xfrm>
            <a:off x="9525588" y="2591118"/>
            <a:ext cx="2564130" cy="4283075"/>
          </a:xfrm>
          <a:prstGeom prst="rect">
            <a:avLst/>
          </a:prstGeom>
        </p:spPr>
      </p:pic>
      <p:pic>
        <p:nvPicPr>
          <p:cNvPr id="2" name="Picture 1">
            <a:extLst>
              <a:ext uri="{FF2B5EF4-FFF2-40B4-BE49-F238E27FC236}">
                <a16:creationId xmlns:a16="http://schemas.microsoft.com/office/drawing/2014/main" id="{019C9752-08E1-2C24-8AEC-3BC81ECBBBAB}"/>
              </a:ext>
            </a:extLst>
          </p:cNvPr>
          <p:cNvPicPr>
            <a:picLocks noChangeAspect="1"/>
          </p:cNvPicPr>
          <p:nvPr/>
        </p:nvPicPr>
        <p:blipFill>
          <a:blip r:embed="rId10"/>
          <a:stretch>
            <a:fillRect/>
          </a:stretch>
        </p:blipFill>
        <p:spPr>
          <a:xfrm>
            <a:off x="631558" y="734731"/>
            <a:ext cx="11449280" cy="2200847"/>
          </a:xfrm>
          <a:prstGeom prst="rect">
            <a:avLst/>
          </a:prstGeom>
        </p:spPr>
      </p:pic>
    </p:spTree>
    <p:custDataLst>
      <p:tags r:id="rId1"/>
    </p:custDataLst>
    <p:extLst>
      <p:ext uri="{BB962C8B-B14F-4D97-AF65-F5344CB8AC3E}">
        <p14:creationId xmlns:p14="http://schemas.microsoft.com/office/powerpoint/2010/main" val="4244436486"/>
      </p:ext>
    </p:extLst>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a:extLst>
              <a:ext uri="{FF2B5EF4-FFF2-40B4-BE49-F238E27FC236}">
                <a16:creationId xmlns:a16="http://schemas.microsoft.com/office/drawing/2014/main" id="{38817866-C87E-466A-4B08-014D6B803E26}"/>
              </a:ext>
            </a:extLst>
          </p:cNvPr>
          <p:cNvGrpSpPr/>
          <p:nvPr/>
        </p:nvGrpSpPr>
        <p:grpSpPr>
          <a:xfrm>
            <a:off x="-19685" y="0"/>
            <a:ext cx="12231370" cy="6858000"/>
            <a:chOff x="-31" y="0"/>
            <a:chExt cx="19262" cy="10800"/>
          </a:xfrm>
        </p:grpSpPr>
        <p:sp>
          <p:nvSpPr>
            <p:cNvPr id="3" name="椭圆 2">
              <a:extLst>
                <a:ext uri="{FF2B5EF4-FFF2-40B4-BE49-F238E27FC236}">
                  <a16:creationId xmlns:a16="http://schemas.microsoft.com/office/drawing/2014/main" id="{2AB7A4E4-8658-EDAD-5BDD-7B1CEBFAB556}"/>
                </a:ext>
              </a:extLst>
            </p:cNvPr>
            <p:cNvSpPr/>
            <p:nvPr/>
          </p:nvSpPr>
          <p:spPr>
            <a:xfrm>
              <a:off x="1231" y="1245"/>
              <a:ext cx="16739" cy="8311"/>
            </a:xfrm>
            <a:custGeom>
              <a:avLst/>
              <a:gdLst>
                <a:gd name="connsiteX0" fmla="*/ 0 w 8128398"/>
                <a:gd name="connsiteY0" fmla="*/ 2334126 h 4668252"/>
                <a:gd name="connsiteX1" fmla="*/ 4064199 w 8128398"/>
                <a:gd name="connsiteY1" fmla="*/ 0 h 4668252"/>
                <a:gd name="connsiteX2" fmla="*/ 8128398 w 8128398"/>
                <a:gd name="connsiteY2" fmla="*/ 2334126 h 4668252"/>
                <a:gd name="connsiteX3" fmla="*/ 4064199 w 8128398"/>
                <a:gd name="connsiteY3" fmla="*/ 4668252 h 4668252"/>
                <a:gd name="connsiteX4" fmla="*/ 0 w 8128398"/>
                <a:gd name="connsiteY4" fmla="*/ 2334126 h 4668252"/>
                <a:gd name="connsiteX0-1" fmla="*/ 162302 w 8290700"/>
                <a:gd name="connsiteY0-2" fmla="*/ 2423774 h 4757900"/>
                <a:gd name="connsiteX1-3" fmla="*/ 1139129 w 8290700"/>
                <a:gd name="connsiteY1-4" fmla="*/ 669643 h 4757900"/>
                <a:gd name="connsiteX2-5" fmla="*/ 4226501 w 8290700"/>
                <a:gd name="connsiteY2-6" fmla="*/ 89648 h 4757900"/>
                <a:gd name="connsiteX3-7" fmla="*/ 8290700 w 8290700"/>
                <a:gd name="connsiteY3-8" fmla="*/ 2423774 h 4757900"/>
                <a:gd name="connsiteX4-9" fmla="*/ 4226501 w 8290700"/>
                <a:gd name="connsiteY4-10" fmla="*/ 4757900 h 4757900"/>
                <a:gd name="connsiteX5" fmla="*/ 162302 w 8290700"/>
                <a:gd name="connsiteY5" fmla="*/ 2423774 h 4757900"/>
                <a:gd name="connsiteX0-11" fmla="*/ 162302 w 8453932"/>
                <a:gd name="connsiteY0-12" fmla="*/ 2334994 h 4669120"/>
                <a:gd name="connsiteX1-13" fmla="*/ 1139129 w 8453932"/>
                <a:gd name="connsiteY1-14" fmla="*/ 580863 h 4669120"/>
                <a:gd name="connsiteX2-15" fmla="*/ 4226501 w 8453932"/>
                <a:gd name="connsiteY2-16" fmla="*/ 868 h 4669120"/>
                <a:gd name="connsiteX3-17" fmla="*/ 7472553 w 8453932"/>
                <a:gd name="connsiteY3-18" fmla="*/ 677116 h 4669120"/>
                <a:gd name="connsiteX4-19" fmla="*/ 8290700 w 8453932"/>
                <a:gd name="connsiteY4-20" fmla="*/ 2334994 h 4669120"/>
                <a:gd name="connsiteX5-21" fmla="*/ 4226501 w 8453932"/>
                <a:gd name="connsiteY5-22" fmla="*/ 4669120 h 4669120"/>
                <a:gd name="connsiteX6" fmla="*/ 162302 w 8453932"/>
                <a:gd name="connsiteY6" fmla="*/ 2334994 h 4669120"/>
                <a:gd name="connsiteX0-23" fmla="*/ 380 w 8292010"/>
                <a:gd name="connsiteY0-24" fmla="*/ 2334994 h 4737634"/>
                <a:gd name="connsiteX1-25" fmla="*/ 977207 w 8292010"/>
                <a:gd name="connsiteY1-26" fmla="*/ 580863 h 4737634"/>
                <a:gd name="connsiteX2-27" fmla="*/ 4064579 w 8292010"/>
                <a:gd name="connsiteY2-28" fmla="*/ 868 h 4737634"/>
                <a:gd name="connsiteX3-29" fmla="*/ 7310631 w 8292010"/>
                <a:gd name="connsiteY3-30" fmla="*/ 677116 h 4737634"/>
                <a:gd name="connsiteX4-31" fmla="*/ 8128778 w 8292010"/>
                <a:gd name="connsiteY4-32" fmla="*/ 2334994 h 4737634"/>
                <a:gd name="connsiteX5-33" fmla="*/ 4064579 w 8292010"/>
                <a:gd name="connsiteY5-34" fmla="*/ 4669120 h 4737634"/>
                <a:gd name="connsiteX6-35" fmla="*/ 1054209 w 8292010"/>
                <a:gd name="connsiteY6-36" fmla="*/ 3958572 h 4737634"/>
                <a:gd name="connsiteX7" fmla="*/ 380 w 8292010"/>
                <a:gd name="connsiteY7" fmla="*/ 2334994 h 4737634"/>
                <a:gd name="connsiteX0-37" fmla="*/ 380 w 8160907"/>
                <a:gd name="connsiteY0-38" fmla="*/ 2334994 h 4676413"/>
                <a:gd name="connsiteX1-39" fmla="*/ 977207 w 8160907"/>
                <a:gd name="connsiteY1-40" fmla="*/ 580863 h 4676413"/>
                <a:gd name="connsiteX2-41" fmla="*/ 4064579 w 8160907"/>
                <a:gd name="connsiteY2-42" fmla="*/ 868 h 4676413"/>
                <a:gd name="connsiteX3-43" fmla="*/ 7310631 w 8160907"/>
                <a:gd name="connsiteY3-44" fmla="*/ 677116 h 4676413"/>
                <a:gd name="connsiteX4-45" fmla="*/ 8128778 w 8160907"/>
                <a:gd name="connsiteY4-46" fmla="*/ 2334994 h 4676413"/>
                <a:gd name="connsiteX5-47" fmla="*/ 7031498 w 8160907"/>
                <a:gd name="connsiteY5-48" fmla="*/ 4199203 h 4676413"/>
                <a:gd name="connsiteX6-49" fmla="*/ 4064579 w 8160907"/>
                <a:gd name="connsiteY6-50" fmla="*/ 4669120 h 4676413"/>
                <a:gd name="connsiteX7-51" fmla="*/ 1054209 w 8160907"/>
                <a:gd name="connsiteY7-52" fmla="*/ 3958572 h 4676413"/>
                <a:gd name="connsiteX8" fmla="*/ 380 w 8160907"/>
                <a:gd name="connsiteY8" fmla="*/ 2334994 h 4676413"/>
                <a:gd name="connsiteX0-53" fmla="*/ 62 w 8160589"/>
                <a:gd name="connsiteY0-54" fmla="*/ 2334994 h 4670006"/>
                <a:gd name="connsiteX1-55" fmla="*/ 976889 w 8160589"/>
                <a:gd name="connsiteY1-56" fmla="*/ 580863 h 4670006"/>
                <a:gd name="connsiteX2-57" fmla="*/ 4064261 w 8160589"/>
                <a:gd name="connsiteY2-58" fmla="*/ 868 h 4670006"/>
                <a:gd name="connsiteX3-59" fmla="*/ 7310313 w 8160589"/>
                <a:gd name="connsiteY3-60" fmla="*/ 677116 h 4670006"/>
                <a:gd name="connsiteX4-61" fmla="*/ 8128460 w 8160589"/>
                <a:gd name="connsiteY4-62" fmla="*/ 2334994 h 4670006"/>
                <a:gd name="connsiteX5-63" fmla="*/ 7031180 w 8160589"/>
                <a:gd name="connsiteY5-64" fmla="*/ 4199203 h 4670006"/>
                <a:gd name="connsiteX6-65" fmla="*/ 4064261 w 8160589"/>
                <a:gd name="connsiteY6-66" fmla="*/ 4669120 h 4670006"/>
                <a:gd name="connsiteX7-67" fmla="*/ 948013 w 8160589"/>
                <a:gd name="connsiteY7-68" fmla="*/ 4131826 h 4670006"/>
                <a:gd name="connsiteX8-69" fmla="*/ 62 w 8160589"/>
                <a:gd name="connsiteY8-70" fmla="*/ 2334994 h 4670006"/>
                <a:gd name="connsiteX0-71" fmla="*/ 3056 w 8163583"/>
                <a:gd name="connsiteY0-72" fmla="*/ 2353191 h 4688203"/>
                <a:gd name="connsiteX1-73" fmla="*/ 791407 w 8163583"/>
                <a:gd name="connsiteY1-74" fmla="*/ 387304 h 4688203"/>
                <a:gd name="connsiteX2-75" fmla="*/ 4067255 w 8163583"/>
                <a:gd name="connsiteY2-76" fmla="*/ 19065 h 4688203"/>
                <a:gd name="connsiteX3-77" fmla="*/ 7313307 w 8163583"/>
                <a:gd name="connsiteY3-78" fmla="*/ 695313 h 4688203"/>
                <a:gd name="connsiteX4-79" fmla="*/ 8131454 w 8163583"/>
                <a:gd name="connsiteY4-80" fmla="*/ 2353191 h 4688203"/>
                <a:gd name="connsiteX5-81" fmla="*/ 7034174 w 8163583"/>
                <a:gd name="connsiteY5-82" fmla="*/ 4217400 h 4688203"/>
                <a:gd name="connsiteX6-83" fmla="*/ 4067255 w 8163583"/>
                <a:gd name="connsiteY6-84" fmla="*/ 4687317 h 4688203"/>
                <a:gd name="connsiteX7-85" fmla="*/ 951007 w 8163583"/>
                <a:gd name="connsiteY7-86" fmla="*/ 4150023 h 4688203"/>
                <a:gd name="connsiteX8-87" fmla="*/ 3056 w 8163583"/>
                <a:gd name="connsiteY8-88" fmla="*/ 2353191 h 4688203"/>
                <a:gd name="connsiteX0-89" fmla="*/ 38786 w 8199313"/>
                <a:gd name="connsiteY0-90" fmla="*/ 2353191 h 4794578"/>
                <a:gd name="connsiteX1-91" fmla="*/ 827137 w 8199313"/>
                <a:gd name="connsiteY1-92" fmla="*/ 387304 h 4794578"/>
                <a:gd name="connsiteX2-93" fmla="*/ 4102985 w 8199313"/>
                <a:gd name="connsiteY2-94" fmla="*/ 19065 h 4794578"/>
                <a:gd name="connsiteX3-95" fmla="*/ 7349037 w 8199313"/>
                <a:gd name="connsiteY3-96" fmla="*/ 695313 h 4794578"/>
                <a:gd name="connsiteX4-97" fmla="*/ 8167184 w 8199313"/>
                <a:gd name="connsiteY4-98" fmla="*/ 2353191 h 4794578"/>
                <a:gd name="connsiteX5-99" fmla="*/ 7069904 w 8199313"/>
                <a:gd name="connsiteY5-100" fmla="*/ 4217400 h 4794578"/>
                <a:gd name="connsiteX6-101" fmla="*/ 4102985 w 8199313"/>
                <a:gd name="connsiteY6-102" fmla="*/ 4687317 h 4794578"/>
                <a:gd name="connsiteX7-103" fmla="*/ 549204 w 8199313"/>
                <a:gd name="connsiteY7-104" fmla="*/ 4563909 h 4794578"/>
                <a:gd name="connsiteX8-105" fmla="*/ 38786 w 8199313"/>
                <a:gd name="connsiteY8-106" fmla="*/ 2353191 h 4794578"/>
                <a:gd name="connsiteX0-107" fmla="*/ 38786 w 8199313"/>
                <a:gd name="connsiteY0-108" fmla="*/ 2353191 h 4802240"/>
                <a:gd name="connsiteX1-109" fmla="*/ 827137 w 8199313"/>
                <a:gd name="connsiteY1-110" fmla="*/ 387304 h 4802240"/>
                <a:gd name="connsiteX2-111" fmla="*/ 4102985 w 8199313"/>
                <a:gd name="connsiteY2-112" fmla="*/ 19065 h 4802240"/>
                <a:gd name="connsiteX3-113" fmla="*/ 7349037 w 8199313"/>
                <a:gd name="connsiteY3-114" fmla="*/ 695313 h 4802240"/>
                <a:gd name="connsiteX4-115" fmla="*/ 8167184 w 8199313"/>
                <a:gd name="connsiteY4-116" fmla="*/ 2353191 h 4802240"/>
                <a:gd name="connsiteX5-117" fmla="*/ 7460318 w 8199313"/>
                <a:gd name="connsiteY5-118" fmla="*/ 4602411 h 4802240"/>
                <a:gd name="connsiteX6-119" fmla="*/ 4102985 w 8199313"/>
                <a:gd name="connsiteY6-120" fmla="*/ 4687317 h 4802240"/>
                <a:gd name="connsiteX7-121" fmla="*/ 549204 w 8199313"/>
                <a:gd name="connsiteY7-122" fmla="*/ 4563909 h 4802240"/>
                <a:gd name="connsiteX8-123" fmla="*/ 38786 w 8199313"/>
                <a:gd name="connsiteY8-124" fmla="*/ 2353191 h 4802240"/>
                <a:gd name="connsiteX0-125" fmla="*/ 38786 w 8234668"/>
                <a:gd name="connsiteY0-126" fmla="*/ 2415359 h 4864408"/>
                <a:gd name="connsiteX1-127" fmla="*/ 827137 w 8234668"/>
                <a:gd name="connsiteY1-128" fmla="*/ 449472 h 4864408"/>
                <a:gd name="connsiteX2-129" fmla="*/ 4102985 w 8234668"/>
                <a:gd name="connsiteY2-130" fmla="*/ 81233 h 4864408"/>
                <a:gd name="connsiteX3-131" fmla="*/ 7618288 w 8234668"/>
                <a:gd name="connsiteY3-132" fmla="*/ 237716 h 4864408"/>
                <a:gd name="connsiteX4-133" fmla="*/ 8167184 w 8234668"/>
                <a:gd name="connsiteY4-134" fmla="*/ 2415359 h 4864408"/>
                <a:gd name="connsiteX5-135" fmla="*/ 7460318 w 8234668"/>
                <a:gd name="connsiteY5-136" fmla="*/ 4664579 h 4864408"/>
                <a:gd name="connsiteX6-137" fmla="*/ 4102985 w 8234668"/>
                <a:gd name="connsiteY6-138" fmla="*/ 4749485 h 4864408"/>
                <a:gd name="connsiteX7-139" fmla="*/ 549204 w 8234668"/>
                <a:gd name="connsiteY7-140" fmla="*/ 4626077 h 4864408"/>
                <a:gd name="connsiteX8-141" fmla="*/ 38786 w 8234668"/>
                <a:gd name="connsiteY8-142" fmla="*/ 2415359 h 4864408"/>
                <a:gd name="connsiteX0-143" fmla="*/ 38786 w 8234668"/>
                <a:gd name="connsiteY0-144" fmla="*/ 2415359 h 4864408"/>
                <a:gd name="connsiteX1-145" fmla="*/ 827137 w 8234668"/>
                <a:gd name="connsiteY1-146" fmla="*/ 449472 h 4864408"/>
                <a:gd name="connsiteX2-147" fmla="*/ 4102985 w 8234668"/>
                <a:gd name="connsiteY2-148" fmla="*/ 81233 h 4864408"/>
                <a:gd name="connsiteX3-149" fmla="*/ 7618288 w 8234668"/>
                <a:gd name="connsiteY3-150" fmla="*/ 237716 h 4864408"/>
                <a:gd name="connsiteX4-151" fmla="*/ 8167184 w 8234668"/>
                <a:gd name="connsiteY4-152" fmla="*/ 2444235 h 4864408"/>
                <a:gd name="connsiteX5-153" fmla="*/ 7460318 w 8234668"/>
                <a:gd name="connsiteY5-154" fmla="*/ 4664579 h 4864408"/>
                <a:gd name="connsiteX6-155" fmla="*/ 4102985 w 8234668"/>
                <a:gd name="connsiteY6-156" fmla="*/ 4749485 h 4864408"/>
                <a:gd name="connsiteX7-157" fmla="*/ 549204 w 8234668"/>
                <a:gd name="connsiteY7-158" fmla="*/ 4626077 h 4864408"/>
                <a:gd name="connsiteX8-159" fmla="*/ 38786 w 8234668"/>
                <a:gd name="connsiteY8-160" fmla="*/ 2415359 h 48644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Lst>
              <a:rect l="l" t="t" r="r" b="b"/>
              <a:pathLst>
                <a:path w="8234668" h="4864408">
                  <a:moveTo>
                    <a:pt x="38786" y="2415359"/>
                  </a:moveTo>
                  <a:cubicBezTo>
                    <a:pt x="85108" y="1719258"/>
                    <a:pt x="149771" y="838493"/>
                    <a:pt x="827137" y="449472"/>
                  </a:cubicBezTo>
                  <a:cubicBezTo>
                    <a:pt x="1504504" y="60451"/>
                    <a:pt x="2971127" y="116526"/>
                    <a:pt x="4102985" y="81233"/>
                  </a:cubicBezTo>
                  <a:cubicBezTo>
                    <a:pt x="5234844" y="45940"/>
                    <a:pt x="6940922" y="-151305"/>
                    <a:pt x="7618288" y="237716"/>
                  </a:cubicBezTo>
                  <a:cubicBezTo>
                    <a:pt x="8295655" y="626737"/>
                    <a:pt x="8298729" y="1966307"/>
                    <a:pt x="8167184" y="2444235"/>
                  </a:cubicBezTo>
                  <a:cubicBezTo>
                    <a:pt x="8035639" y="2922163"/>
                    <a:pt x="8137685" y="4275558"/>
                    <a:pt x="7460318" y="4664579"/>
                  </a:cubicBezTo>
                  <a:cubicBezTo>
                    <a:pt x="6782952" y="5053600"/>
                    <a:pt x="5254837" y="4755902"/>
                    <a:pt x="4102985" y="4749485"/>
                  </a:cubicBezTo>
                  <a:cubicBezTo>
                    <a:pt x="2951133" y="4743068"/>
                    <a:pt x="1226571" y="5015098"/>
                    <a:pt x="549204" y="4626077"/>
                  </a:cubicBezTo>
                  <a:cubicBezTo>
                    <a:pt x="-128162" y="4237056"/>
                    <a:pt x="-7536" y="3111460"/>
                    <a:pt x="38786" y="2415359"/>
                  </a:cubicBezTo>
                  <a:close/>
                </a:path>
              </a:pathLst>
            </a:custGeom>
            <a:solidFill>
              <a:srgbClr val="FFFFF2"/>
            </a:solidFill>
            <a:ln w="19050">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4" name="组合 66">
              <a:extLst>
                <a:ext uri="{FF2B5EF4-FFF2-40B4-BE49-F238E27FC236}">
                  <a16:creationId xmlns:a16="http://schemas.microsoft.com/office/drawing/2014/main" id="{EE43C71B-F5CE-624E-7E88-BDA37D270029}"/>
                </a:ext>
              </a:extLst>
            </p:cNvPr>
            <p:cNvGrpSpPr/>
            <p:nvPr/>
          </p:nvGrpSpPr>
          <p:grpSpPr>
            <a:xfrm>
              <a:off x="-31" y="0"/>
              <a:ext cx="19263" cy="10800"/>
              <a:chOff x="-31" y="0"/>
              <a:chExt cx="19263" cy="10800"/>
            </a:xfrm>
          </p:grpSpPr>
          <p:pic>
            <p:nvPicPr>
              <p:cNvPr id="5" name="图片 1" descr="E:\PPT\千库网\资料\素材\组 9.png组 9">
                <a:extLst>
                  <a:ext uri="{FF2B5EF4-FFF2-40B4-BE49-F238E27FC236}">
                    <a16:creationId xmlns:a16="http://schemas.microsoft.com/office/drawing/2014/main" id="{69D8179A-F198-852D-D832-4A553241F448}"/>
                  </a:ext>
                </a:extLst>
              </p:cNvPr>
              <p:cNvPicPr>
                <a:picLocks noChangeAspect="1"/>
              </p:cNvPicPr>
              <p:nvPr/>
            </p:nvPicPr>
            <p:blipFill>
              <a:blip r:embed="rId2"/>
              <a:srcRect l="4153" t="24271" r="3064" b="36054"/>
              <a:stretch>
                <a:fillRect/>
              </a:stretch>
            </p:blipFill>
            <p:spPr>
              <a:xfrm flipH="1">
                <a:off x="-31" y="0"/>
                <a:ext cx="19256" cy="3347"/>
              </a:xfrm>
              <a:prstGeom prst="rect">
                <a:avLst/>
              </a:prstGeom>
            </p:spPr>
          </p:pic>
          <p:grpSp>
            <p:nvGrpSpPr>
              <p:cNvPr id="6" name="组合 64">
                <a:extLst>
                  <a:ext uri="{FF2B5EF4-FFF2-40B4-BE49-F238E27FC236}">
                    <a16:creationId xmlns:a16="http://schemas.microsoft.com/office/drawing/2014/main" id="{EF343029-6CBE-3FF8-902E-065DF4A7E064}"/>
                  </a:ext>
                </a:extLst>
              </p:cNvPr>
              <p:cNvGrpSpPr/>
              <p:nvPr/>
            </p:nvGrpSpPr>
            <p:grpSpPr>
              <a:xfrm>
                <a:off x="-20" y="8338"/>
                <a:ext cx="19252" cy="2462"/>
                <a:chOff x="-20" y="8338"/>
                <a:chExt cx="19252" cy="2462"/>
              </a:xfrm>
            </p:grpSpPr>
            <p:pic>
              <p:nvPicPr>
                <p:cNvPr id="7" name="图片 60" descr="矢量智能对象">
                  <a:extLst>
                    <a:ext uri="{FF2B5EF4-FFF2-40B4-BE49-F238E27FC236}">
                      <a16:creationId xmlns:a16="http://schemas.microsoft.com/office/drawing/2014/main" id="{94FAC350-5E40-DF5A-1A4E-01213AB64B63}"/>
                    </a:ext>
                  </a:extLst>
                </p:cNvPr>
                <p:cNvPicPr>
                  <a:picLocks noChangeAspect="1"/>
                </p:cNvPicPr>
                <p:nvPr/>
              </p:nvPicPr>
              <p:blipFill>
                <a:blip r:embed="rId3"/>
                <a:srcRect l="23614" b="37097"/>
                <a:stretch>
                  <a:fillRect/>
                </a:stretch>
              </p:blipFill>
              <p:spPr>
                <a:xfrm>
                  <a:off x="-20" y="8338"/>
                  <a:ext cx="3251" cy="2440"/>
                </a:xfrm>
                <a:prstGeom prst="rect">
                  <a:avLst/>
                </a:prstGeom>
              </p:spPr>
            </p:pic>
            <p:pic>
              <p:nvPicPr>
                <p:cNvPr id="8" name="图片 61" descr="组 10">
                  <a:extLst>
                    <a:ext uri="{FF2B5EF4-FFF2-40B4-BE49-F238E27FC236}">
                      <a16:creationId xmlns:a16="http://schemas.microsoft.com/office/drawing/2014/main" id="{F2AF9DF2-2EA6-02CF-DF50-10479B6CA465}"/>
                    </a:ext>
                  </a:extLst>
                </p:cNvPr>
                <p:cNvPicPr>
                  <a:picLocks noChangeAspect="1"/>
                </p:cNvPicPr>
                <p:nvPr/>
              </p:nvPicPr>
              <p:blipFill>
                <a:blip r:embed="rId4"/>
                <a:srcRect r="22588" b="30591"/>
                <a:stretch>
                  <a:fillRect/>
                </a:stretch>
              </p:blipFill>
              <p:spPr>
                <a:xfrm>
                  <a:off x="15565" y="8547"/>
                  <a:ext cx="3667" cy="2253"/>
                </a:xfrm>
                <a:prstGeom prst="rect">
                  <a:avLst/>
                </a:prstGeom>
              </p:spPr>
            </p:pic>
          </p:grpSp>
        </p:grpSp>
      </p:grpSp>
      <p:grpSp>
        <p:nvGrpSpPr>
          <p:cNvPr id="12" name="Group 11">
            <a:extLst>
              <a:ext uri="{FF2B5EF4-FFF2-40B4-BE49-F238E27FC236}">
                <a16:creationId xmlns:a16="http://schemas.microsoft.com/office/drawing/2014/main" id="{24BEB6D2-07EA-6316-F4E7-0986FCBE5148}"/>
              </a:ext>
            </a:extLst>
          </p:cNvPr>
          <p:cNvGrpSpPr/>
          <p:nvPr/>
        </p:nvGrpSpPr>
        <p:grpSpPr>
          <a:xfrm>
            <a:off x="697230" y="891540"/>
            <a:ext cx="10469880" cy="4800600"/>
            <a:chOff x="1642916" y="2044993"/>
            <a:chExt cx="8902358" cy="2768014"/>
          </a:xfrm>
        </p:grpSpPr>
        <p:sp>
          <p:nvSpPr>
            <p:cNvPr id="9" name="椭圆 2">
              <a:extLst>
                <a:ext uri="{FF2B5EF4-FFF2-40B4-BE49-F238E27FC236}">
                  <a16:creationId xmlns:a16="http://schemas.microsoft.com/office/drawing/2014/main" id="{2F592EE6-0517-EF83-426E-1E2DAAE17248}"/>
                </a:ext>
              </a:extLst>
            </p:cNvPr>
            <p:cNvSpPr/>
            <p:nvPr/>
          </p:nvSpPr>
          <p:spPr>
            <a:xfrm>
              <a:off x="1642916" y="2044993"/>
              <a:ext cx="8902358" cy="2768014"/>
            </a:xfrm>
            <a:custGeom>
              <a:avLst/>
              <a:gdLst>
                <a:gd name="connsiteX0" fmla="*/ 0 w 8128398"/>
                <a:gd name="connsiteY0" fmla="*/ 2334126 h 4668252"/>
                <a:gd name="connsiteX1" fmla="*/ 4064199 w 8128398"/>
                <a:gd name="connsiteY1" fmla="*/ 0 h 4668252"/>
                <a:gd name="connsiteX2" fmla="*/ 8128398 w 8128398"/>
                <a:gd name="connsiteY2" fmla="*/ 2334126 h 4668252"/>
                <a:gd name="connsiteX3" fmla="*/ 4064199 w 8128398"/>
                <a:gd name="connsiteY3" fmla="*/ 4668252 h 4668252"/>
                <a:gd name="connsiteX4" fmla="*/ 0 w 8128398"/>
                <a:gd name="connsiteY4" fmla="*/ 2334126 h 4668252"/>
                <a:gd name="connsiteX0-1" fmla="*/ 162302 w 8290700"/>
                <a:gd name="connsiteY0-2" fmla="*/ 2423774 h 4757900"/>
                <a:gd name="connsiteX1-3" fmla="*/ 1139129 w 8290700"/>
                <a:gd name="connsiteY1-4" fmla="*/ 669643 h 4757900"/>
                <a:gd name="connsiteX2-5" fmla="*/ 4226501 w 8290700"/>
                <a:gd name="connsiteY2-6" fmla="*/ 89648 h 4757900"/>
                <a:gd name="connsiteX3-7" fmla="*/ 8290700 w 8290700"/>
                <a:gd name="connsiteY3-8" fmla="*/ 2423774 h 4757900"/>
                <a:gd name="connsiteX4-9" fmla="*/ 4226501 w 8290700"/>
                <a:gd name="connsiteY4-10" fmla="*/ 4757900 h 4757900"/>
                <a:gd name="connsiteX5" fmla="*/ 162302 w 8290700"/>
                <a:gd name="connsiteY5" fmla="*/ 2423774 h 4757900"/>
                <a:gd name="connsiteX0-11" fmla="*/ 162302 w 8453932"/>
                <a:gd name="connsiteY0-12" fmla="*/ 2334994 h 4669120"/>
                <a:gd name="connsiteX1-13" fmla="*/ 1139129 w 8453932"/>
                <a:gd name="connsiteY1-14" fmla="*/ 580863 h 4669120"/>
                <a:gd name="connsiteX2-15" fmla="*/ 4226501 w 8453932"/>
                <a:gd name="connsiteY2-16" fmla="*/ 868 h 4669120"/>
                <a:gd name="connsiteX3-17" fmla="*/ 7472553 w 8453932"/>
                <a:gd name="connsiteY3-18" fmla="*/ 677116 h 4669120"/>
                <a:gd name="connsiteX4-19" fmla="*/ 8290700 w 8453932"/>
                <a:gd name="connsiteY4-20" fmla="*/ 2334994 h 4669120"/>
                <a:gd name="connsiteX5-21" fmla="*/ 4226501 w 8453932"/>
                <a:gd name="connsiteY5-22" fmla="*/ 4669120 h 4669120"/>
                <a:gd name="connsiteX6" fmla="*/ 162302 w 8453932"/>
                <a:gd name="connsiteY6" fmla="*/ 2334994 h 4669120"/>
                <a:gd name="connsiteX0-23" fmla="*/ 380 w 8292010"/>
                <a:gd name="connsiteY0-24" fmla="*/ 2334994 h 4737634"/>
                <a:gd name="connsiteX1-25" fmla="*/ 977207 w 8292010"/>
                <a:gd name="connsiteY1-26" fmla="*/ 580863 h 4737634"/>
                <a:gd name="connsiteX2-27" fmla="*/ 4064579 w 8292010"/>
                <a:gd name="connsiteY2-28" fmla="*/ 868 h 4737634"/>
                <a:gd name="connsiteX3-29" fmla="*/ 7310631 w 8292010"/>
                <a:gd name="connsiteY3-30" fmla="*/ 677116 h 4737634"/>
                <a:gd name="connsiteX4-31" fmla="*/ 8128778 w 8292010"/>
                <a:gd name="connsiteY4-32" fmla="*/ 2334994 h 4737634"/>
                <a:gd name="connsiteX5-33" fmla="*/ 4064579 w 8292010"/>
                <a:gd name="connsiteY5-34" fmla="*/ 4669120 h 4737634"/>
                <a:gd name="connsiteX6-35" fmla="*/ 1054209 w 8292010"/>
                <a:gd name="connsiteY6-36" fmla="*/ 3958572 h 4737634"/>
                <a:gd name="connsiteX7" fmla="*/ 380 w 8292010"/>
                <a:gd name="connsiteY7" fmla="*/ 2334994 h 4737634"/>
                <a:gd name="connsiteX0-37" fmla="*/ 380 w 8160907"/>
                <a:gd name="connsiteY0-38" fmla="*/ 2334994 h 4676413"/>
                <a:gd name="connsiteX1-39" fmla="*/ 977207 w 8160907"/>
                <a:gd name="connsiteY1-40" fmla="*/ 580863 h 4676413"/>
                <a:gd name="connsiteX2-41" fmla="*/ 4064579 w 8160907"/>
                <a:gd name="connsiteY2-42" fmla="*/ 868 h 4676413"/>
                <a:gd name="connsiteX3-43" fmla="*/ 7310631 w 8160907"/>
                <a:gd name="connsiteY3-44" fmla="*/ 677116 h 4676413"/>
                <a:gd name="connsiteX4-45" fmla="*/ 8128778 w 8160907"/>
                <a:gd name="connsiteY4-46" fmla="*/ 2334994 h 4676413"/>
                <a:gd name="connsiteX5-47" fmla="*/ 7031498 w 8160907"/>
                <a:gd name="connsiteY5-48" fmla="*/ 4199203 h 4676413"/>
                <a:gd name="connsiteX6-49" fmla="*/ 4064579 w 8160907"/>
                <a:gd name="connsiteY6-50" fmla="*/ 4669120 h 4676413"/>
                <a:gd name="connsiteX7-51" fmla="*/ 1054209 w 8160907"/>
                <a:gd name="connsiteY7-52" fmla="*/ 3958572 h 4676413"/>
                <a:gd name="connsiteX8" fmla="*/ 380 w 8160907"/>
                <a:gd name="connsiteY8" fmla="*/ 2334994 h 4676413"/>
                <a:gd name="connsiteX0-53" fmla="*/ 62 w 8160589"/>
                <a:gd name="connsiteY0-54" fmla="*/ 2334994 h 4670006"/>
                <a:gd name="connsiteX1-55" fmla="*/ 976889 w 8160589"/>
                <a:gd name="connsiteY1-56" fmla="*/ 580863 h 4670006"/>
                <a:gd name="connsiteX2-57" fmla="*/ 4064261 w 8160589"/>
                <a:gd name="connsiteY2-58" fmla="*/ 868 h 4670006"/>
                <a:gd name="connsiteX3-59" fmla="*/ 7310313 w 8160589"/>
                <a:gd name="connsiteY3-60" fmla="*/ 677116 h 4670006"/>
                <a:gd name="connsiteX4-61" fmla="*/ 8128460 w 8160589"/>
                <a:gd name="connsiteY4-62" fmla="*/ 2334994 h 4670006"/>
                <a:gd name="connsiteX5-63" fmla="*/ 7031180 w 8160589"/>
                <a:gd name="connsiteY5-64" fmla="*/ 4199203 h 4670006"/>
                <a:gd name="connsiteX6-65" fmla="*/ 4064261 w 8160589"/>
                <a:gd name="connsiteY6-66" fmla="*/ 4669120 h 4670006"/>
                <a:gd name="connsiteX7-67" fmla="*/ 948013 w 8160589"/>
                <a:gd name="connsiteY7-68" fmla="*/ 4131826 h 4670006"/>
                <a:gd name="connsiteX8-69" fmla="*/ 62 w 8160589"/>
                <a:gd name="connsiteY8-70" fmla="*/ 2334994 h 4670006"/>
                <a:gd name="connsiteX0-71" fmla="*/ 3056 w 8163583"/>
                <a:gd name="connsiteY0-72" fmla="*/ 2353191 h 4688203"/>
                <a:gd name="connsiteX1-73" fmla="*/ 791407 w 8163583"/>
                <a:gd name="connsiteY1-74" fmla="*/ 387304 h 4688203"/>
                <a:gd name="connsiteX2-75" fmla="*/ 4067255 w 8163583"/>
                <a:gd name="connsiteY2-76" fmla="*/ 19065 h 4688203"/>
                <a:gd name="connsiteX3-77" fmla="*/ 7313307 w 8163583"/>
                <a:gd name="connsiteY3-78" fmla="*/ 695313 h 4688203"/>
                <a:gd name="connsiteX4-79" fmla="*/ 8131454 w 8163583"/>
                <a:gd name="connsiteY4-80" fmla="*/ 2353191 h 4688203"/>
                <a:gd name="connsiteX5-81" fmla="*/ 7034174 w 8163583"/>
                <a:gd name="connsiteY5-82" fmla="*/ 4217400 h 4688203"/>
                <a:gd name="connsiteX6-83" fmla="*/ 4067255 w 8163583"/>
                <a:gd name="connsiteY6-84" fmla="*/ 4687317 h 4688203"/>
                <a:gd name="connsiteX7-85" fmla="*/ 951007 w 8163583"/>
                <a:gd name="connsiteY7-86" fmla="*/ 4150023 h 4688203"/>
                <a:gd name="connsiteX8-87" fmla="*/ 3056 w 8163583"/>
                <a:gd name="connsiteY8-88" fmla="*/ 2353191 h 4688203"/>
                <a:gd name="connsiteX0-89" fmla="*/ 38786 w 8199313"/>
                <a:gd name="connsiteY0-90" fmla="*/ 2353191 h 4794578"/>
                <a:gd name="connsiteX1-91" fmla="*/ 827137 w 8199313"/>
                <a:gd name="connsiteY1-92" fmla="*/ 387304 h 4794578"/>
                <a:gd name="connsiteX2-93" fmla="*/ 4102985 w 8199313"/>
                <a:gd name="connsiteY2-94" fmla="*/ 19065 h 4794578"/>
                <a:gd name="connsiteX3-95" fmla="*/ 7349037 w 8199313"/>
                <a:gd name="connsiteY3-96" fmla="*/ 695313 h 4794578"/>
                <a:gd name="connsiteX4-97" fmla="*/ 8167184 w 8199313"/>
                <a:gd name="connsiteY4-98" fmla="*/ 2353191 h 4794578"/>
                <a:gd name="connsiteX5-99" fmla="*/ 7069904 w 8199313"/>
                <a:gd name="connsiteY5-100" fmla="*/ 4217400 h 4794578"/>
                <a:gd name="connsiteX6-101" fmla="*/ 4102985 w 8199313"/>
                <a:gd name="connsiteY6-102" fmla="*/ 4687317 h 4794578"/>
                <a:gd name="connsiteX7-103" fmla="*/ 549204 w 8199313"/>
                <a:gd name="connsiteY7-104" fmla="*/ 4563909 h 4794578"/>
                <a:gd name="connsiteX8-105" fmla="*/ 38786 w 8199313"/>
                <a:gd name="connsiteY8-106" fmla="*/ 2353191 h 4794578"/>
                <a:gd name="connsiteX0-107" fmla="*/ 38786 w 8199313"/>
                <a:gd name="connsiteY0-108" fmla="*/ 2353191 h 4802240"/>
                <a:gd name="connsiteX1-109" fmla="*/ 827137 w 8199313"/>
                <a:gd name="connsiteY1-110" fmla="*/ 387304 h 4802240"/>
                <a:gd name="connsiteX2-111" fmla="*/ 4102985 w 8199313"/>
                <a:gd name="connsiteY2-112" fmla="*/ 19065 h 4802240"/>
                <a:gd name="connsiteX3-113" fmla="*/ 7349037 w 8199313"/>
                <a:gd name="connsiteY3-114" fmla="*/ 695313 h 4802240"/>
                <a:gd name="connsiteX4-115" fmla="*/ 8167184 w 8199313"/>
                <a:gd name="connsiteY4-116" fmla="*/ 2353191 h 4802240"/>
                <a:gd name="connsiteX5-117" fmla="*/ 7460318 w 8199313"/>
                <a:gd name="connsiteY5-118" fmla="*/ 4602411 h 4802240"/>
                <a:gd name="connsiteX6-119" fmla="*/ 4102985 w 8199313"/>
                <a:gd name="connsiteY6-120" fmla="*/ 4687317 h 4802240"/>
                <a:gd name="connsiteX7-121" fmla="*/ 549204 w 8199313"/>
                <a:gd name="connsiteY7-122" fmla="*/ 4563909 h 4802240"/>
                <a:gd name="connsiteX8-123" fmla="*/ 38786 w 8199313"/>
                <a:gd name="connsiteY8-124" fmla="*/ 2353191 h 4802240"/>
                <a:gd name="connsiteX0-125" fmla="*/ 38786 w 8234668"/>
                <a:gd name="connsiteY0-126" fmla="*/ 2415359 h 4864408"/>
                <a:gd name="connsiteX1-127" fmla="*/ 827137 w 8234668"/>
                <a:gd name="connsiteY1-128" fmla="*/ 449472 h 4864408"/>
                <a:gd name="connsiteX2-129" fmla="*/ 4102985 w 8234668"/>
                <a:gd name="connsiteY2-130" fmla="*/ 81233 h 4864408"/>
                <a:gd name="connsiteX3-131" fmla="*/ 7618288 w 8234668"/>
                <a:gd name="connsiteY3-132" fmla="*/ 237716 h 4864408"/>
                <a:gd name="connsiteX4-133" fmla="*/ 8167184 w 8234668"/>
                <a:gd name="connsiteY4-134" fmla="*/ 2415359 h 4864408"/>
                <a:gd name="connsiteX5-135" fmla="*/ 7460318 w 8234668"/>
                <a:gd name="connsiteY5-136" fmla="*/ 4664579 h 4864408"/>
                <a:gd name="connsiteX6-137" fmla="*/ 4102985 w 8234668"/>
                <a:gd name="connsiteY6-138" fmla="*/ 4749485 h 4864408"/>
                <a:gd name="connsiteX7-139" fmla="*/ 549204 w 8234668"/>
                <a:gd name="connsiteY7-140" fmla="*/ 4626077 h 4864408"/>
                <a:gd name="connsiteX8-141" fmla="*/ 38786 w 8234668"/>
                <a:gd name="connsiteY8-142" fmla="*/ 2415359 h 4864408"/>
                <a:gd name="connsiteX0-143" fmla="*/ 38786 w 8234668"/>
                <a:gd name="connsiteY0-144" fmla="*/ 2415359 h 4864408"/>
                <a:gd name="connsiteX1-145" fmla="*/ 827137 w 8234668"/>
                <a:gd name="connsiteY1-146" fmla="*/ 449472 h 4864408"/>
                <a:gd name="connsiteX2-147" fmla="*/ 4102985 w 8234668"/>
                <a:gd name="connsiteY2-148" fmla="*/ 81233 h 4864408"/>
                <a:gd name="connsiteX3-149" fmla="*/ 7618288 w 8234668"/>
                <a:gd name="connsiteY3-150" fmla="*/ 237716 h 4864408"/>
                <a:gd name="connsiteX4-151" fmla="*/ 8167184 w 8234668"/>
                <a:gd name="connsiteY4-152" fmla="*/ 2444235 h 4864408"/>
                <a:gd name="connsiteX5-153" fmla="*/ 7460318 w 8234668"/>
                <a:gd name="connsiteY5-154" fmla="*/ 4664579 h 4864408"/>
                <a:gd name="connsiteX6-155" fmla="*/ 4102985 w 8234668"/>
                <a:gd name="connsiteY6-156" fmla="*/ 4749485 h 4864408"/>
                <a:gd name="connsiteX7-157" fmla="*/ 549204 w 8234668"/>
                <a:gd name="connsiteY7-158" fmla="*/ 4626077 h 4864408"/>
                <a:gd name="connsiteX8-159" fmla="*/ 38786 w 8234668"/>
                <a:gd name="connsiteY8-160" fmla="*/ 2415359 h 48644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Lst>
              <a:rect l="l" t="t" r="r" b="b"/>
              <a:pathLst>
                <a:path w="8234668" h="4864408">
                  <a:moveTo>
                    <a:pt x="38786" y="2415359"/>
                  </a:moveTo>
                  <a:cubicBezTo>
                    <a:pt x="85108" y="1719258"/>
                    <a:pt x="149771" y="838493"/>
                    <a:pt x="827137" y="449472"/>
                  </a:cubicBezTo>
                  <a:cubicBezTo>
                    <a:pt x="1504504" y="60451"/>
                    <a:pt x="2971127" y="116526"/>
                    <a:pt x="4102985" y="81233"/>
                  </a:cubicBezTo>
                  <a:cubicBezTo>
                    <a:pt x="5234844" y="45940"/>
                    <a:pt x="6940922" y="-151305"/>
                    <a:pt x="7618288" y="237716"/>
                  </a:cubicBezTo>
                  <a:cubicBezTo>
                    <a:pt x="8295655" y="626737"/>
                    <a:pt x="8298729" y="1966307"/>
                    <a:pt x="8167184" y="2444235"/>
                  </a:cubicBezTo>
                  <a:cubicBezTo>
                    <a:pt x="8035639" y="2922163"/>
                    <a:pt x="8137685" y="4275558"/>
                    <a:pt x="7460318" y="4664579"/>
                  </a:cubicBezTo>
                  <a:cubicBezTo>
                    <a:pt x="6782952" y="5053600"/>
                    <a:pt x="5254837" y="4755902"/>
                    <a:pt x="4102985" y="4749485"/>
                  </a:cubicBezTo>
                  <a:cubicBezTo>
                    <a:pt x="2951133" y="4743068"/>
                    <a:pt x="1226571" y="5015098"/>
                    <a:pt x="549204" y="4626077"/>
                  </a:cubicBezTo>
                  <a:cubicBezTo>
                    <a:pt x="-128162" y="4237056"/>
                    <a:pt x="-7536" y="3111460"/>
                    <a:pt x="38786" y="2415359"/>
                  </a:cubicBezTo>
                  <a:close/>
                </a:path>
              </a:pathLst>
            </a:custGeom>
            <a:solidFill>
              <a:srgbClr val="FECA24"/>
            </a:solidFill>
            <a:ln w="19050">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Arial"/>
                <a:ea typeface="微软雅黑"/>
                <a:cs typeface="+mn-cs"/>
              </a:endParaRPr>
            </a:p>
          </p:txBody>
        </p:sp>
        <p:sp>
          <p:nvSpPr>
            <p:cNvPr id="10" name="文本框 13">
              <a:extLst>
                <a:ext uri="{FF2B5EF4-FFF2-40B4-BE49-F238E27FC236}">
                  <a16:creationId xmlns:a16="http://schemas.microsoft.com/office/drawing/2014/main" id="{0069B416-CDAC-C2C0-27A5-7BAB865A1933}"/>
                </a:ext>
              </a:extLst>
            </p:cNvPr>
            <p:cNvSpPr txBox="1"/>
            <p:nvPr/>
          </p:nvSpPr>
          <p:spPr>
            <a:xfrm>
              <a:off x="2218687" y="2374932"/>
              <a:ext cx="7929880" cy="19698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1" kern="0" dirty="0">
                  <a:solidFill>
                    <a:prstClr val="black"/>
                  </a:solidFill>
                  <a:latin typeface="Cambria" panose="02040503050406030204" pitchFamily="18" charset="0"/>
                  <a:ea typeface="思源黑体 CN Bold" panose="020B0800000000000000" charset="-122"/>
                  <a:cs typeface="+mn-ea"/>
                  <a:sym typeface="+mn-lt"/>
                </a:rPr>
                <a:t>Chọn 1 trong 2 đề dưới đây:</a:t>
              </a:r>
              <a:endParaRPr lang="en-US" sz="3600" b="1" kern="0" dirty="0">
                <a:solidFill>
                  <a:prstClr val="black"/>
                </a:solidFill>
                <a:latin typeface="Cambria" panose="02040503050406030204" pitchFamily="18" charset="0"/>
                <a:ea typeface="思源黑体 CN Bold" panose="020B0800000000000000" charset="-122"/>
                <a:cs typeface="+mn-ea"/>
                <a:sym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3600" b="1" kern="0" dirty="0">
                  <a:solidFill>
                    <a:prstClr val="black"/>
                  </a:solidFill>
                  <a:latin typeface="Cambria" panose="02040503050406030204" pitchFamily="18" charset="0"/>
                  <a:ea typeface="思源黑体 CN Bold" panose="020B0800000000000000" charset="-122"/>
                  <a:cs typeface="+mn-ea"/>
                  <a:sym typeface="+mn-lt"/>
                </a:rPr>
                <a:t>Đề 1: </a:t>
              </a:r>
              <a:r>
                <a:rPr lang="vi-VN" sz="3600" kern="0" dirty="0">
                  <a:solidFill>
                    <a:prstClr val="black"/>
                  </a:solidFill>
                  <a:latin typeface="Cambria" panose="02040503050406030204" pitchFamily="18" charset="0"/>
                  <a:ea typeface="思源黑体 CN Bold" panose="020B0800000000000000" charset="-122"/>
                  <a:cs typeface="+mn-ea"/>
                  <a:sym typeface="+mn-lt"/>
                </a:rPr>
                <a:t>Viết đoạn văn nêu ý kiến tán thành hoạt động ủng hộ, giúp đỡ các bạn học sinh vùng thiên tai.</a:t>
              </a:r>
              <a:endParaRPr lang="en-US" sz="3600" kern="0" dirty="0">
                <a:solidFill>
                  <a:prstClr val="black"/>
                </a:solidFill>
                <a:latin typeface="Cambria" panose="02040503050406030204" pitchFamily="18" charset="0"/>
                <a:ea typeface="思源黑体 CN Bold" panose="020B0800000000000000" charset="-122"/>
                <a:cs typeface="+mn-ea"/>
                <a:sym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3600" b="1" kern="0" dirty="0">
                  <a:solidFill>
                    <a:prstClr val="black"/>
                  </a:solidFill>
                  <a:latin typeface="Cambria" panose="02040503050406030204" pitchFamily="18" charset="0"/>
                  <a:ea typeface="思源黑体 CN Bold" panose="020B0800000000000000" charset="-122"/>
                  <a:cs typeface="+mn-ea"/>
                  <a:sym typeface="+mn-lt"/>
                </a:rPr>
                <a:t>Đề 2: </a:t>
              </a:r>
              <a:r>
                <a:rPr lang="vi-VN" sz="3600" kern="0" dirty="0">
                  <a:solidFill>
                    <a:prstClr val="black"/>
                  </a:solidFill>
                  <a:latin typeface="Cambria" panose="02040503050406030204" pitchFamily="18" charset="0"/>
                  <a:ea typeface="思源黑体 CN Bold" panose="020B0800000000000000" charset="-122"/>
                  <a:cs typeface="+mn-ea"/>
                  <a:sym typeface="+mn-lt"/>
                </a:rPr>
                <a:t>Viết đoạn văn nêu ý kiến tán thành phong trào trồng và bảo vệ cây xanh.</a:t>
              </a:r>
              <a:endParaRPr kumimoji="0" lang="en-US" sz="3600" i="0" u="none" strike="noStrike" kern="0" cap="none" spc="0" normalizeH="0" baseline="0" noProof="0" dirty="0">
                <a:ln>
                  <a:noFill/>
                </a:ln>
                <a:solidFill>
                  <a:srgbClr val="53780E"/>
                </a:solidFill>
                <a:effectLst/>
                <a:uLnTx/>
                <a:uFillTx/>
                <a:latin typeface="Cambria" panose="02040503050406030204" pitchFamily="18" charset="0"/>
                <a:ea typeface="思源黑体 CN Bold" panose="020B0800000000000000" charset="-122"/>
                <a:cs typeface="+mn-ea"/>
                <a:sym typeface="+mn-lt"/>
              </a:endParaRPr>
            </a:p>
          </p:txBody>
        </p:sp>
      </p:grpSp>
      <p:pic>
        <p:nvPicPr>
          <p:cNvPr id="11" name="图片 4" descr="图层 28">
            <a:extLst>
              <a:ext uri="{FF2B5EF4-FFF2-40B4-BE49-F238E27FC236}">
                <a16:creationId xmlns:a16="http://schemas.microsoft.com/office/drawing/2014/main" id="{046DB4E0-0AC2-2E3B-3395-FD4436797F83}"/>
              </a:ext>
            </a:extLst>
          </p:cNvPr>
          <p:cNvPicPr>
            <a:picLocks noChangeAspect="1"/>
          </p:cNvPicPr>
          <p:nvPr/>
        </p:nvPicPr>
        <p:blipFill>
          <a:blip r:embed="rId5"/>
          <a:stretch>
            <a:fillRect/>
          </a:stretch>
        </p:blipFill>
        <p:spPr>
          <a:xfrm rot="1200000">
            <a:off x="8916036" y="548278"/>
            <a:ext cx="3333750" cy="723900"/>
          </a:xfrm>
          <a:prstGeom prst="rect">
            <a:avLst/>
          </a:prstGeom>
        </p:spPr>
      </p:pic>
    </p:spTree>
    <p:extLst>
      <p:ext uri="{BB962C8B-B14F-4D97-AF65-F5344CB8AC3E}">
        <p14:creationId xmlns:p14="http://schemas.microsoft.com/office/powerpoint/2010/main" val="38993271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6" name="矩形 45"/>
          <p:cNvSpPr/>
          <p:nvPr/>
        </p:nvSpPr>
        <p:spPr>
          <a:xfrm>
            <a:off x="-36195" y="1274081"/>
            <a:ext cx="12228195" cy="3394710"/>
          </a:xfrm>
          <a:prstGeom prst="rect">
            <a:avLst/>
          </a:prstGeom>
          <a:solidFill>
            <a:srgbClr val="FFF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67" name="组合 66"/>
          <p:cNvGrpSpPr/>
          <p:nvPr/>
        </p:nvGrpSpPr>
        <p:grpSpPr>
          <a:xfrm>
            <a:off x="-40005" y="16193"/>
            <a:ext cx="12232005" cy="6858000"/>
            <a:chOff x="-31" y="0"/>
            <a:chExt cx="19263" cy="10800"/>
          </a:xfrm>
        </p:grpSpPr>
        <p:pic>
          <p:nvPicPr>
            <p:cNvPr id="23" name="图片 22" descr="E:\PPT\千库网\资料\素材\组 9.png组 9"/>
            <p:cNvPicPr>
              <a:picLocks noChangeAspect="1"/>
            </p:cNvPicPr>
            <p:nvPr/>
          </p:nvPicPr>
          <p:blipFill>
            <a:blip r:embed="rId4"/>
            <a:srcRect l="4153" t="24271" r="3064" b="36054"/>
            <a:stretch>
              <a:fillRect/>
            </a:stretch>
          </p:blipFill>
          <p:spPr>
            <a:xfrm flipH="1">
              <a:off x="-31" y="0"/>
              <a:ext cx="19256" cy="3347"/>
            </a:xfrm>
            <a:prstGeom prst="rect">
              <a:avLst/>
            </a:prstGeom>
          </p:spPr>
        </p:pic>
        <p:grpSp>
          <p:nvGrpSpPr>
            <p:cNvPr id="65" name="组合 64"/>
            <p:cNvGrpSpPr/>
            <p:nvPr/>
          </p:nvGrpSpPr>
          <p:grpSpPr>
            <a:xfrm>
              <a:off x="-20" y="8338"/>
              <a:ext cx="19252" cy="2462"/>
              <a:chOff x="-20" y="8338"/>
              <a:chExt cx="19252" cy="2462"/>
            </a:xfrm>
          </p:grpSpPr>
          <p:pic>
            <p:nvPicPr>
              <p:cNvPr id="61" name="图片 60" descr="矢量智能对象"/>
              <p:cNvPicPr>
                <a:picLocks noChangeAspect="1"/>
              </p:cNvPicPr>
              <p:nvPr/>
            </p:nvPicPr>
            <p:blipFill>
              <a:blip r:embed="rId5"/>
              <a:srcRect l="23614" b="37097"/>
              <a:stretch>
                <a:fillRect/>
              </a:stretch>
            </p:blipFill>
            <p:spPr>
              <a:xfrm>
                <a:off x="-20" y="8338"/>
                <a:ext cx="3251" cy="2440"/>
              </a:xfrm>
              <a:prstGeom prst="rect">
                <a:avLst/>
              </a:prstGeom>
            </p:spPr>
          </p:pic>
          <p:pic>
            <p:nvPicPr>
              <p:cNvPr id="62" name="图片 61" descr="组 10"/>
              <p:cNvPicPr>
                <a:picLocks noChangeAspect="1"/>
              </p:cNvPicPr>
              <p:nvPr/>
            </p:nvPicPr>
            <p:blipFill>
              <a:blip r:embed="rId6"/>
              <a:srcRect r="22588" b="30591"/>
              <a:stretch>
                <a:fillRect/>
              </a:stretch>
            </p:blipFill>
            <p:spPr>
              <a:xfrm>
                <a:off x="15565" y="8547"/>
                <a:ext cx="3667" cy="2253"/>
              </a:xfrm>
              <a:prstGeom prst="rect">
                <a:avLst/>
              </a:prstGeom>
            </p:spPr>
          </p:pic>
        </p:grpSp>
      </p:grpSp>
      <p:pic>
        <p:nvPicPr>
          <p:cNvPr id="60" name="图片 59" descr="E:\PPT\千库网\资料\素材\组 42.png组 42"/>
          <p:cNvPicPr>
            <a:picLocks noChangeAspect="1"/>
          </p:cNvPicPr>
          <p:nvPr/>
        </p:nvPicPr>
        <p:blipFill>
          <a:blip r:embed="rId7"/>
          <a:srcRect/>
          <a:stretch>
            <a:fillRect/>
          </a:stretch>
        </p:blipFill>
        <p:spPr>
          <a:xfrm>
            <a:off x="9525588" y="2591118"/>
            <a:ext cx="2564130" cy="4283075"/>
          </a:xfrm>
          <a:prstGeom prst="rect">
            <a:avLst/>
          </a:prstGeom>
        </p:spPr>
      </p:pic>
      <p:pic>
        <p:nvPicPr>
          <p:cNvPr id="69" name="图片 68" descr="矢量智能对象"/>
          <p:cNvPicPr>
            <a:picLocks noChangeAspect="1"/>
          </p:cNvPicPr>
          <p:nvPr/>
        </p:nvPicPr>
        <p:blipFill>
          <a:blip r:embed="rId8"/>
          <a:stretch>
            <a:fillRect/>
          </a:stretch>
        </p:blipFill>
        <p:spPr>
          <a:xfrm rot="360000">
            <a:off x="101333" y="2667378"/>
            <a:ext cx="1060450" cy="3361055"/>
          </a:xfrm>
          <a:prstGeom prst="rect">
            <a:avLst/>
          </a:prstGeom>
        </p:spPr>
      </p:pic>
      <p:pic>
        <p:nvPicPr>
          <p:cNvPr id="31" name="图片 30" descr="图层 28"/>
          <p:cNvPicPr>
            <a:picLocks noChangeAspect="1"/>
          </p:cNvPicPr>
          <p:nvPr/>
        </p:nvPicPr>
        <p:blipFill>
          <a:blip r:embed="rId9"/>
          <a:stretch>
            <a:fillRect/>
          </a:stretch>
        </p:blipFill>
        <p:spPr>
          <a:xfrm rot="2413126">
            <a:off x="297597" y="907481"/>
            <a:ext cx="3333750" cy="723900"/>
          </a:xfrm>
          <a:prstGeom prst="rect">
            <a:avLst/>
          </a:prstGeom>
        </p:spPr>
      </p:pic>
      <p:pic>
        <p:nvPicPr>
          <p:cNvPr id="57" name="图片 56" descr="3d6d4de7dbb5ea7020e22a244ccd5202"/>
          <p:cNvPicPr>
            <a:picLocks noChangeAspect="1"/>
          </p:cNvPicPr>
          <p:nvPr/>
        </p:nvPicPr>
        <p:blipFill>
          <a:blip r:embed="rId10"/>
          <a:stretch>
            <a:fillRect/>
          </a:stretch>
        </p:blipFill>
        <p:spPr>
          <a:xfrm>
            <a:off x="3761631" y="4660965"/>
            <a:ext cx="5222571" cy="3233075"/>
          </a:xfrm>
          <a:prstGeom prst="rect">
            <a:avLst/>
          </a:prstGeom>
        </p:spPr>
      </p:pic>
      <p:pic>
        <p:nvPicPr>
          <p:cNvPr id="3" name="Picture 2">
            <a:extLst>
              <a:ext uri="{FF2B5EF4-FFF2-40B4-BE49-F238E27FC236}">
                <a16:creationId xmlns:a16="http://schemas.microsoft.com/office/drawing/2014/main" id="{455B5263-2F84-291B-6706-E84D4DAFA052}"/>
              </a:ext>
            </a:extLst>
          </p:cNvPr>
          <p:cNvPicPr>
            <a:picLocks noChangeAspect="1"/>
          </p:cNvPicPr>
          <p:nvPr/>
        </p:nvPicPr>
        <p:blipFill>
          <a:blip r:embed="rId11"/>
          <a:stretch>
            <a:fillRect/>
          </a:stretch>
        </p:blipFill>
        <p:spPr>
          <a:xfrm>
            <a:off x="1505326" y="1871353"/>
            <a:ext cx="8907028" cy="2749534"/>
          </a:xfrm>
          <a:prstGeom prst="rect">
            <a:avLst/>
          </a:prstGeom>
        </p:spPr>
      </p:pic>
      <p:pic>
        <p:nvPicPr>
          <p:cNvPr id="4" name="Picture 3">
            <a:extLst>
              <a:ext uri="{FF2B5EF4-FFF2-40B4-BE49-F238E27FC236}">
                <a16:creationId xmlns:a16="http://schemas.microsoft.com/office/drawing/2014/main" id="{E6ECE285-513C-D22A-94AF-83F668854C9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2023" y="-101247"/>
            <a:ext cx="1542167" cy="1542167"/>
          </a:xfrm>
          <a:prstGeom prst="rect">
            <a:avLst/>
          </a:prstGeom>
        </p:spPr>
      </p:pic>
    </p:spTree>
    <p:custDataLst>
      <p:tags r:id="rId1"/>
    </p:custDataLst>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6" name="矩形 45"/>
          <p:cNvSpPr/>
          <p:nvPr/>
        </p:nvSpPr>
        <p:spPr>
          <a:xfrm>
            <a:off x="-17780" y="1441450"/>
            <a:ext cx="12228195" cy="3547110"/>
          </a:xfrm>
          <a:prstGeom prst="rect">
            <a:avLst/>
          </a:prstGeom>
          <a:solidFill>
            <a:srgbClr val="FFF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67" name="组合 66"/>
          <p:cNvGrpSpPr/>
          <p:nvPr/>
        </p:nvGrpSpPr>
        <p:grpSpPr>
          <a:xfrm>
            <a:off x="-19685" y="0"/>
            <a:ext cx="12232005" cy="6858000"/>
            <a:chOff x="-31" y="0"/>
            <a:chExt cx="19263" cy="10800"/>
          </a:xfrm>
        </p:grpSpPr>
        <p:pic>
          <p:nvPicPr>
            <p:cNvPr id="23" name="图片 22" descr="E:\PPT\千库网\资料\素材\组 9.png组 9"/>
            <p:cNvPicPr>
              <a:picLocks noChangeAspect="1"/>
            </p:cNvPicPr>
            <p:nvPr/>
          </p:nvPicPr>
          <p:blipFill>
            <a:blip r:embed="rId4"/>
            <a:srcRect l="4153" t="24271" r="3064" b="36054"/>
            <a:stretch>
              <a:fillRect/>
            </a:stretch>
          </p:blipFill>
          <p:spPr>
            <a:xfrm flipH="1">
              <a:off x="-31" y="0"/>
              <a:ext cx="19256" cy="3347"/>
            </a:xfrm>
            <a:prstGeom prst="rect">
              <a:avLst/>
            </a:prstGeom>
          </p:spPr>
        </p:pic>
        <p:grpSp>
          <p:nvGrpSpPr>
            <p:cNvPr id="65" name="组合 64"/>
            <p:cNvGrpSpPr/>
            <p:nvPr/>
          </p:nvGrpSpPr>
          <p:grpSpPr>
            <a:xfrm>
              <a:off x="-20" y="8338"/>
              <a:ext cx="19252" cy="2462"/>
              <a:chOff x="-20" y="8338"/>
              <a:chExt cx="19252" cy="2462"/>
            </a:xfrm>
          </p:grpSpPr>
          <p:pic>
            <p:nvPicPr>
              <p:cNvPr id="61" name="图片 60" descr="矢量智能对象"/>
              <p:cNvPicPr>
                <a:picLocks noChangeAspect="1"/>
              </p:cNvPicPr>
              <p:nvPr/>
            </p:nvPicPr>
            <p:blipFill>
              <a:blip r:embed="rId5"/>
              <a:srcRect l="23614" b="37097"/>
              <a:stretch>
                <a:fillRect/>
              </a:stretch>
            </p:blipFill>
            <p:spPr>
              <a:xfrm>
                <a:off x="-20" y="8338"/>
                <a:ext cx="3251" cy="2440"/>
              </a:xfrm>
              <a:prstGeom prst="rect">
                <a:avLst/>
              </a:prstGeom>
            </p:spPr>
          </p:pic>
          <p:pic>
            <p:nvPicPr>
              <p:cNvPr id="62" name="图片 61" descr="组 10"/>
              <p:cNvPicPr>
                <a:picLocks noChangeAspect="1"/>
              </p:cNvPicPr>
              <p:nvPr/>
            </p:nvPicPr>
            <p:blipFill>
              <a:blip r:embed="rId6"/>
              <a:srcRect r="22588" b="30591"/>
              <a:stretch>
                <a:fillRect/>
              </a:stretch>
            </p:blipFill>
            <p:spPr>
              <a:xfrm>
                <a:off x="15565" y="8547"/>
                <a:ext cx="3667" cy="2253"/>
              </a:xfrm>
              <a:prstGeom prst="rect">
                <a:avLst/>
              </a:prstGeom>
            </p:spPr>
          </p:pic>
        </p:grpSp>
      </p:grpSp>
      <p:pic>
        <p:nvPicPr>
          <p:cNvPr id="57" name="图片 56" descr="3d6d4de7dbb5ea7020e22a244ccd5202"/>
          <p:cNvPicPr>
            <a:picLocks noChangeAspect="1"/>
          </p:cNvPicPr>
          <p:nvPr/>
        </p:nvPicPr>
        <p:blipFill>
          <a:blip r:embed="rId7"/>
          <a:stretch>
            <a:fillRect/>
          </a:stretch>
        </p:blipFill>
        <p:spPr>
          <a:xfrm>
            <a:off x="2892286" y="3930082"/>
            <a:ext cx="6041486" cy="3741220"/>
          </a:xfrm>
          <a:prstGeom prst="rect">
            <a:avLst/>
          </a:prstGeom>
        </p:spPr>
      </p:pic>
      <p:pic>
        <p:nvPicPr>
          <p:cNvPr id="66" name="图片 65" descr="图层 28"/>
          <p:cNvPicPr>
            <a:picLocks noChangeAspect="1"/>
          </p:cNvPicPr>
          <p:nvPr/>
        </p:nvPicPr>
        <p:blipFill>
          <a:blip r:embed="rId8"/>
          <a:stretch>
            <a:fillRect/>
          </a:stretch>
        </p:blipFill>
        <p:spPr>
          <a:xfrm rot="1458231">
            <a:off x="6198789" y="450276"/>
            <a:ext cx="3333750" cy="723900"/>
          </a:xfrm>
          <a:prstGeom prst="rect">
            <a:avLst/>
          </a:prstGeom>
        </p:spPr>
      </p:pic>
      <p:pic>
        <p:nvPicPr>
          <p:cNvPr id="69" name="图片 68" descr="矢量智能对象"/>
          <p:cNvPicPr>
            <a:picLocks noChangeAspect="1"/>
          </p:cNvPicPr>
          <p:nvPr/>
        </p:nvPicPr>
        <p:blipFill>
          <a:blip r:embed="rId9"/>
          <a:stretch>
            <a:fillRect/>
          </a:stretch>
        </p:blipFill>
        <p:spPr>
          <a:xfrm rot="360000">
            <a:off x="907028" y="1643621"/>
            <a:ext cx="1060450" cy="3361055"/>
          </a:xfrm>
          <a:prstGeom prst="rect">
            <a:avLst/>
          </a:prstGeom>
        </p:spPr>
      </p:pic>
      <p:pic>
        <p:nvPicPr>
          <p:cNvPr id="52" name="图片 51" descr="组 3"/>
          <p:cNvPicPr>
            <a:picLocks noChangeAspect="1"/>
          </p:cNvPicPr>
          <p:nvPr/>
        </p:nvPicPr>
        <p:blipFill>
          <a:blip r:embed="rId10"/>
          <a:stretch>
            <a:fillRect/>
          </a:stretch>
        </p:blipFill>
        <p:spPr>
          <a:xfrm>
            <a:off x="1340168" y="635"/>
            <a:ext cx="9511665" cy="1221740"/>
          </a:xfrm>
          <a:prstGeom prst="rect">
            <a:avLst/>
          </a:prstGeom>
          <a:effectLst>
            <a:outerShdw blurRad="50800" dist="38100" dir="5400000" algn="t" rotWithShape="0">
              <a:prstClr val="black">
                <a:alpha val="40000"/>
              </a:prstClr>
            </a:outerShdw>
          </a:effectLst>
        </p:spPr>
      </p:pic>
      <p:pic>
        <p:nvPicPr>
          <p:cNvPr id="2" name="Picture 1">
            <a:extLst>
              <a:ext uri="{FF2B5EF4-FFF2-40B4-BE49-F238E27FC236}">
                <a16:creationId xmlns:a16="http://schemas.microsoft.com/office/drawing/2014/main" id="{F818033A-70CE-556B-396D-47E18313C118}"/>
              </a:ext>
            </a:extLst>
          </p:cNvPr>
          <p:cNvPicPr>
            <a:picLocks noChangeAspect="1"/>
          </p:cNvPicPr>
          <p:nvPr/>
        </p:nvPicPr>
        <p:blipFill>
          <a:blip r:embed="rId11"/>
          <a:stretch>
            <a:fillRect/>
          </a:stretch>
        </p:blipFill>
        <p:spPr>
          <a:xfrm>
            <a:off x="1725931" y="1203778"/>
            <a:ext cx="9443522" cy="3188484"/>
          </a:xfrm>
          <a:prstGeom prst="rect">
            <a:avLst/>
          </a:prstGeom>
        </p:spPr>
      </p:pic>
    </p:spTree>
    <p:custDataLst>
      <p:tags r:id="rId1"/>
    </p:custDataLst>
    <p:extLst>
      <p:ext uri="{BB962C8B-B14F-4D97-AF65-F5344CB8AC3E}">
        <p14:creationId xmlns:p14="http://schemas.microsoft.com/office/powerpoint/2010/main" val="4066338589"/>
      </p:ext>
    </p:extLst>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DBC7302-FC9A-2C16-8284-C6FAA7B6D929}"/>
              </a:ext>
            </a:extLst>
          </p:cNvPr>
          <p:cNvSpPr/>
          <p:nvPr/>
        </p:nvSpPr>
        <p:spPr>
          <a:xfrm>
            <a:off x="4549140" y="308610"/>
            <a:ext cx="2720340" cy="605790"/>
          </a:xfrm>
          <a:prstGeom prst="roundRect">
            <a:avLst/>
          </a:prstGeom>
          <a:solidFill>
            <a:schemeClr val="accent6">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chemeClr val="bg1"/>
                </a:solidFill>
                <a:latin typeface="Cambria" panose="02040503050406030204" pitchFamily="18" charset="0"/>
                <a:ea typeface="Cambria" panose="02040503050406030204" pitchFamily="18" charset="0"/>
              </a:rPr>
              <a:t>1. </a:t>
            </a:r>
            <a:r>
              <a:rPr lang="en-US" sz="3200" b="1" dirty="0" err="1">
                <a:solidFill>
                  <a:schemeClr val="bg1"/>
                </a:solidFill>
                <a:latin typeface="Cambria" panose="02040503050406030204" pitchFamily="18" charset="0"/>
                <a:ea typeface="Cambria" panose="02040503050406030204" pitchFamily="18" charset="0"/>
              </a:rPr>
              <a:t>Chuẩn</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bị</a:t>
            </a:r>
            <a:endParaRPr lang="en-US" sz="3200" b="1" dirty="0">
              <a:solidFill>
                <a:schemeClr val="bg1"/>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33C3EB96-E7B7-463D-F732-C9DF78749FE2}"/>
              </a:ext>
            </a:extLst>
          </p:cNvPr>
          <p:cNvSpPr txBox="1"/>
          <p:nvPr/>
        </p:nvSpPr>
        <p:spPr>
          <a:xfrm>
            <a:off x="720090" y="1988820"/>
            <a:ext cx="5623560" cy="3539430"/>
          </a:xfrm>
          <a:prstGeom prst="rect">
            <a:avLst/>
          </a:prstGeom>
          <a:noFill/>
        </p:spPr>
        <p:txBody>
          <a:bodyPr wrap="square" rtlCol="0">
            <a:spAutoFit/>
          </a:bodyPr>
          <a:lstStyle/>
          <a:p>
            <a:pPr algn="just"/>
            <a:r>
              <a:rPr lang="vi-VN" sz="3200" b="0" i="1" dirty="0">
                <a:solidFill>
                  <a:srgbClr val="000000"/>
                </a:solidFill>
                <a:effectLst/>
                <a:latin typeface="Cambria" panose="02040503050406030204" pitchFamily="18" charset="0"/>
                <a:ea typeface="Cambria" panose="02040503050406030204" pitchFamily="18" charset="0"/>
              </a:rPr>
              <a:t>Lưu ý:</a:t>
            </a:r>
            <a:endParaRPr lang="vi-VN" sz="3200" b="0" i="0" dirty="0">
              <a:solidFill>
                <a:srgbClr val="000000"/>
              </a:solidFill>
              <a:effectLst/>
              <a:latin typeface="Cambria" panose="02040503050406030204" pitchFamily="18" charset="0"/>
              <a:ea typeface="Cambria" panose="02040503050406030204" pitchFamily="18" charset="0"/>
            </a:endParaRPr>
          </a:p>
          <a:p>
            <a:pPr algn="just"/>
            <a:r>
              <a:rPr lang="vi-VN" sz="3200" b="0" i="0" dirty="0">
                <a:solidFill>
                  <a:srgbClr val="000000"/>
                </a:solidFill>
                <a:effectLst/>
                <a:latin typeface="Cambria" panose="02040503050406030204" pitchFamily="18" charset="0"/>
                <a:ea typeface="Cambria" panose="02040503050406030204" pitchFamily="18" charset="0"/>
              </a:rPr>
              <a:t>– Nêu rõ ý kiến tán thành.</a:t>
            </a:r>
          </a:p>
          <a:p>
            <a:pPr algn="just"/>
            <a:r>
              <a:rPr lang="vi-VN" sz="3200" b="0" i="0" dirty="0">
                <a:solidFill>
                  <a:srgbClr val="000000"/>
                </a:solidFill>
                <a:effectLst/>
                <a:latin typeface="Cambria" panose="02040503050406030204" pitchFamily="18" charset="0"/>
                <a:ea typeface="Cambria" panose="02040503050406030204" pitchFamily="18" charset="0"/>
              </a:rPr>
              <a:t>– Trình bày được lí do vì sao tán thành.</a:t>
            </a:r>
          </a:p>
          <a:p>
            <a:pPr algn="just"/>
            <a:r>
              <a:rPr lang="vi-VN" sz="3200" b="0" i="0" dirty="0">
                <a:solidFill>
                  <a:srgbClr val="000000"/>
                </a:solidFill>
                <a:effectLst/>
                <a:latin typeface="Cambria" panose="02040503050406030204" pitchFamily="18" charset="0"/>
                <a:ea typeface="Cambria" panose="02040503050406030204" pitchFamily="18" charset="0"/>
              </a:rPr>
              <a:t>– Chọn được dẫn chứng để tăng sức thuyết phục cho lí do mình đưa ra.</a:t>
            </a:r>
          </a:p>
        </p:txBody>
      </p:sp>
      <p:sp>
        <p:nvSpPr>
          <p:cNvPr id="6" name="TextBox 5">
            <a:extLst>
              <a:ext uri="{FF2B5EF4-FFF2-40B4-BE49-F238E27FC236}">
                <a16:creationId xmlns:a16="http://schemas.microsoft.com/office/drawing/2014/main" id="{14C9D97C-4343-47D1-9E57-EA07506D5E11}"/>
              </a:ext>
            </a:extLst>
          </p:cNvPr>
          <p:cNvSpPr txBox="1"/>
          <p:nvPr/>
        </p:nvSpPr>
        <p:spPr>
          <a:xfrm>
            <a:off x="6366510" y="1757582"/>
            <a:ext cx="5303520" cy="3371136"/>
          </a:xfrm>
          <a:prstGeom prst="roundRect">
            <a:avLst/>
          </a:prstGeom>
          <a:solidFill>
            <a:srgbClr val="FC8E60">
              <a:lumMod val="20000"/>
              <a:lumOff val="80000"/>
            </a:srgbClr>
          </a:solidFill>
        </p:spPr>
        <p:txBody>
          <a:bodyPr wrap="square" rtlCol="0">
            <a:spAutoFit/>
          </a:bodyPr>
          <a:lstStyle/>
          <a:p>
            <a:pPr algn="just">
              <a:buClrTx/>
              <a:buFontTx/>
              <a:buNone/>
            </a:pPr>
            <a:r>
              <a:rPr lang="vi-VN" sz="3200" b="1" dirty="0">
                <a:solidFill>
                  <a:srgbClr val="002060"/>
                </a:solidFill>
                <a:latin typeface="Cambria" panose="02040503050406030204" pitchFamily="18" charset="0"/>
                <a:ea typeface="Cambria" panose="02040503050406030204" pitchFamily="18" charset="0"/>
                <a:cs typeface="Arial" panose="020B0604020202020204" pitchFamily="34" charset="0"/>
              </a:rPr>
              <a:t>Một số từ ngữ giúp em thể hiện ý kiến tán thành: tán thành, ủng hộ quan điểm, hoàn toàn đồng ý, rất xác đáng, hoàn toàn đồng tình,…</a:t>
            </a:r>
          </a:p>
        </p:txBody>
      </p:sp>
    </p:spTree>
    <p:extLst>
      <p:ext uri="{BB962C8B-B14F-4D97-AF65-F5344CB8AC3E}">
        <p14:creationId xmlns:p14="http://schemas.microsoft.com/office/powerpoint/2010/main" val="15536898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9B1DF48-B4D8-71A7-9DFC-6EC3CEAE809E}"/>
              </a:ext>
            </a:extLst>
          </p:cNvPr>
          <p:cNvGrpSpPr/>
          <p:nvPr/>
        </p:nvGrpSpPr>
        <p:grpSpPr>
          <a:xfrm>
            <a:off x="2366010" y="102870"/>
            <a:ext cx="8583930" cy="1337310"/>
            <a:chOff x="972833" y="3758496"/>
            <a:chExt cx="4175662" cy="1896940"/>
          </a:xfrm>
        </p:grpSpPr>
        <p:sp>
          <p:nvSpPr>
            <p:cNvPr id="7" name="Speech Bubble: Rectangle with Corners Rounded 6">
              <a:extLst>
                <a:ext uri="{FF2B5EF4-FFF2-40B4-BE49-F238E27FC236}">
                  <a16:creationId xmlns:a16="http://schemas.microsoft.com/office/drawing/2014/main" id="{E8E287AC-1FA1-AD2D-612B-496A535E9FA0}"/>
                </a:ext>
              </a:extLst>
            </p:cNvPr>
            <p:cNvSpPr/>
            <p:nvPr/>
          </p:nvSpPr>
          <p:spPr>
            <a:xfrm>
              <a:off x="972833" y="3758496"/>
              <a:ext cx="4175662" cy="1896940"/>
            </a:xfrm>
            <a:prstGeom prst="wedgeRoundRectCallout">
              <a:avLst>
                <a:gd name="adj1" fmla="val -38425"/>
                <a:gd name="adj2" fmla="val 74712"/>
                <a:gd name="adj3" fmla="val 16667"/>
              </a:avLst>
            </a:prstGeom>
            <a:solidFill>
              <a:srgbClr val="D1F7EE"/>
            </a:solidFill>
            <a:ln w="28575">
              <a:solidFill>
                <a:srgbClr val="34DBB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6AD4E16-F0CD-1575-193D-48B9F4A46EEB}"/>
                </a:ext>
              </a:extLst>
            </p:cNvPr>
            <p:cNvSpPr txBox="1"/>
            <p:nvPr/>
          </p:nvSpPr>
          <p:spPr>
            <a:xfrm>
              <a:off x="1195759" y="3890954"/>
              <a:ext cx="3844548" cy="1619581"/>
            </a:xfrm>
            <a:prstGeom prst="rect">
              <a:avLst/>
            </a:prstGeom>
            <a:noFill/>
          </p:spPr>
          <p:txBody>
            <a:bodyPr wrap="square">
              <a:spAutoFit/>
            </a:bodyPr>
            <a:lstStyle/>
            <a:p>
              <a:pPr algn="just"/>
              <a:r>
                <a:rPr lang="en-US" sz="3600" b="1" i="0" dirty="0">
                  <a:solidFill>
                    <a:srgbClr val="000000"/>
                  </a:solidFill>
                  <a:effectLst/>
                  <a:latin typeface="Cambria" panose="02040503050406030204" pitchFamily="18" charset="0"/>
                  <a:ea typeface="Cambria" panose="02040503050406030204" pitchFamily="18" charset="0"/>
                </a:rPr>
                <a:t>2. </a:t>
              </a:r>
              <a:r>
                <a:rPr lang="vi-VN" sz="3600" b="1" i="0" dirty="0">
                  <a:solidFill>
                    <a:srgbClr val="000000"/>
                  </a:solidFill>
                  <a:effectLst/>
                  <a:latin typeface="Cambria" panose="02040503050406030204" pitchFamily="18" charset="0"/>
                  <a:ea typeface="Cambria" panose="02040503050406030204" pitchFamily="18" charset="0"/>
                </a:rPr>
                <a:t>Tự nhận xét bài làm của em theo yêu cầu dưới đây:</a:t>
              </a:r>
              <a:endParaRPr lang="en-US" sz="3200" b="1" dirty="0">
                <a:latin typeface="Cambria" panose="02040503050406030204" pitchFamily="18" charset="0"/>
                <a:ea typeface="Cambria" panose="02040503050406030204" pitchFamily="18" charset="0"/>
              </a:endParaRPr>
            </a:p>
          </p:txBody>
        </p:sp>
      </p:grpSp>
      <p:sp>
        <p:nvSpPr>
          <p:cNvPr id="12" name="TextBox 11">
            <a:extLst>
              <a:ext uri="{FF2B5EF4-FFF2-40B4-BE49-F238E27FC236}">
                <a16:creationId xmlns:a16="http://schemas.microsoft.com/office/drawing/2014/main" id="{9D418321-BDE9-B42C-1F86-EE502482F343}"/>
              </a:ext>
            </a:extLst>
          </p:cNvPr>
          <p:cNvSpPr txBox="1"/>
          <p:nvPr/>
        </p:nvSpPr>
        <p:spPr>
          <a:xfrm>
            <a:off x="1120140" y="2366010"/>
            <a:ext cx="10092690" cy="2554545"/>
          </a:xfrm>
          <a:prstGeom prst="rect">
            <a:avLst/>
          </a:prstGeom>
          <a:noFill/>
        </p:spPr>
        <p:txBody>
          <a:bodyPr wrap="square" rtlCol="0">
            <a:spAutoFit/>
          </a:bodyPr>
          <a:lstStyle/>
          <a:p>
            <a:pPr algn="just"/>
            <a:r>
              <a:rPr lang="vi-VN" sz="4000" b="0" i="0" dirty="0">
                <a:solidFill>
                  <a:srgbClr val="002060"/>
                </a:solidFill>
                <a:effectLst/>
                <a:latin typeface="Cambria" panose="02040503050406030204" pitchFamily="18" charset="0"/>
                <a:ea typeface="Cambria" panose="02040503050406030204" pitchFamily="18" charset="0"/>
              </a:rPr>
              <a:t>– Đoạn văn có sử dụng được từ ngữ thể hiện rõ ý kiến tán thành không?</a:t>
            </a:r>
          </a:p>
          <a:p>
            <a:pPr algn="just"/>
            <a:r>
              <a:rPr lang="vi-VN" sz="4000" b="0" i="0" dirty="0">
                <a:solidFill>
                  <a:srgbClr val="002060"/>
                </a:solidFill>
                <a:effectLst/>
                <a:latin typeface="Cambria" panose="02040503050406030204" pitchFamily="18" charset="0"/>
                <a:ea typeface="Cambria" panose="02040503050406030204" pitchFamily="18" charset="0"/>
              </a:rPr>
              <a:t>– Lí do tán thành có sức thuyết phục không?</a:t>
            </a:r>
          </a:p>
          <a:p>
            <a:pPr algn="just"/>
            <a:r>
              <a:rPr lang="vi-VN" sz="4000" b="0" i="0" dirty="0">
                <a:solidFill>
                  <a:srgbClr val="002060"/>
                </a:solidFill>
                <a:effectLst/>
                <a:latin typeface="Cambria" panose="02040503050406030204" pitchFamily="18" charset="0"/>
                <a:ea typeface="Cambria" panose="02040503050406030204" pitchFamily="18" charset="0"/>
              </a:rPr>
              <a:t>– Dẫn chứng có phù hợp với lí do không?</a:t>
            </a:r>
          </a:p>
        </p:txBody>
      </p:sp>
    </p:spTree>
    <p:extLst>
      <p:ext uri="{BB962C8B-B14F-4D97-AF65-F5344CB8AC3E}">
        <p14:creationId xmlns:p14="http://schemas.microsoft.com/office/powerpoint/2010/main" val="12415240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C4BDAB-0266-57C8-574D-C2109338CC89}"/>
              </a:ext>
            </a:extLst>
          </p:cNvPr>
          <p:cNvPicPr>
            <a:picLocks noChangeAspect="1"/>
          </p:cNvPicPr>
          <p:nvPr/>
        </p:nvPicPr>
        <p:blipFill rotWithShape="1">
          <a:blip r:embed="rId2">
            <a:extLst>
              <a:ext uri="{28A0092B-C50C-407E-A947-70E740481C1C}">
                <a14:useLocalDpi xmlns:a14="http://schemas.microsoft.com/office/drawing/2010/main" val="0"/>
              </a:ext>
            </a:extLst>
          </a:blip>
          <a:srcRect r="63300" b="60045"/>
          <a:stretch/>
        </p:blipFill>
        <p:spPr>
          <a:xfrm>
            <a:off x="1921934" y="224756"/>
            <a:ext cx="7727510" cy="4732213"/>
          </a:xfrm>
          <a:prstGeom prst="rect">
            <a:avLst/>
          </a:prstGeom>
        </p:spPr>
      </p:pic>
      <p:sp>
        <p:nvSpPr>
          <p:cNvPr id="5" name="TextBox 4">
            <a:extLst>
              <a:ext uri="{FF2B5EF4-FFF2-40B4-BE49-F238E27FC236}">
                <a16:creationId xmlns:a16="http://schemas.microsoft.com/office/drawing/2014/main" id="{385D0797-7140-DF4A-957F-CDC0BD9F9298}"/>
              </a:ext>
            </a:extLst>
          </p:cNvPr>
          <p:cNvSpPr txBox="1"/>
          <p:nvPr/>
        </p:nvSpPr>
        <p:spPr>
          <a:xfrm>
            <a:off x="2387746" y="634142"/>
            <a:ext cx="6795885" cy="2308324"/>
          </a:xfrm>
          <a:prstGeom prst="rect">
            <a:avLst/>
          </a:prstGeom>
          <a:noFill/>
        </p:spPr>
        <p:txBody>
          <a:bodyPr wrap="square" rtlCol="0">
            <a:spAutoFit/>
          </a:bodyPr>
          <a:lstStyle/>
          <a:p>
            <a:pPr lvl="0" algn="ctr">
              <a:defRPr/>
            </a:pPr>
            <a:r>
              <a:rPr lang="en-US" sz="4800" b="1" dirty="0">
                <a:blipFill dpi="0" rotWithShape="1">
                  <a:blip r:embed="rId3">
                    <a:extLst>
                      <a:ext uri="{28A0092B-C50C-407E-A947-70E740481C1C}">
                        <a14:useLocalDpi xmlns:a14="http://schemas.microsoft.com/office/drawing/2010/main" val="0"/>
                      </a:ext>
                    </a:extLst>
                  </a:blip>
                  <a:srcRect/>
                  <a:stretch>
                    <a:fillRect/>
                  </a:stretch>
                </a:blipFill>
                <a:latin typeface="Cambria" panose="02040503050406030204" pitchFamily="18" charset="0"/>
                <a:ea typeface="Cambria" panose="02040503050406030204" pitchFamily="18" charset="0"/>
              </a:rPr>
              <a:t>3. </a:t>
            </a:r>
            <a:r>
              <a:rPr lang="vi-VN" sz="4800" b="1" dirty="0">
                <a:blipFill dpi="0" rotWithShape="1">
                  <a:blip r:embed="rId3">
                    <a:extLst>
                      <a:ext uri="{28A0092B-C50C-407E-A947-70E740481C1C}">
                        <a14:useLocalDpi xmlns:a14="http://schemas.microsoft.com/office/drawing/2010/main" val="0"/>
                      </a:ext>
                    </a:extLst>
                  </a:blip>
                  <a:srcRect/>
                  <a:stretch>
                    <a:fillRect/>
                  </a:stretch>
                </a:blipFill>
                <a:latin typeface="Cambria" panose="02040503050406030204" pitchFamily="18" charset="0"/>
                <a:ea typeface="Cambria" panose="02040503050406030204" pitchFamily="18" charset="0"/>
              </a:rPr>
              <a:t>Viết lại những câu văn mà em muốn chỉnh sửa cho hay hơn.</a:t>
            </a:r>
            <a:endParaRPr kumimoji="0" lang="en-US" sz="4800" b="1" i="0" u="none" strike="noStrike" kern="1200" cap="none" spc="0" normalizeH="0" baseline="0" noProof="0" dirty="0">
              <a:ln>
                <a:no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97F004E8-AA74-B6F6-BCE0-3C0A731E42DD}"/>
              </a:ext>
            </a:extLst>
          </p:cNvPr>
          <p:cNvPicPr>
            <a:picLocks noChangeAspect="1"/>
          </p:cNvPicPr>
          <p:nvPr/>
        </p:nvPicPr>
        <p:blipFill rotWithShape="1">
          <a:blip r:embed="rId4">
            <a:extLst>
              <a:ext uri="{28A0092B-C50C-407E-A947-70E740481C1C}">
                <a14:useLocalDpi xmlns:a14="http://schemas.microsoft.com/office/drawing/2010/main" val="0"/>
              </a:ext>
            </a:extLst>
          </a:blip>
          <a:srcRect r="57239" b="20090"/>
          <a:stretch/>
        </p:blipFill>
        <p:spPr>
          <a:xfrm>
            <a:off x="3973822" y="2955266"/>
            <a:ext cx="3623734" cy="3809200"/>
          </a:xfrm>
          <a:prstGeom prst="rect">
            <a:avLst/>
          </a:prstGeom>
        </p:spPr>
      </p:pic>
    </p:spTree>
    <p:extLst>
      <p:ext uri="{BB962C8B-B14F-4D97-AF65-F5344CB8AC3E}">
        <p14:creationId xmlns:p14="http://schemas.microsoft.com/office/powerpoint/2010/main" val="34281781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1EF860B5-A43B-26E5-2630-7A19723266A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9095" b="18789"/>
          <a:stretch/>
        </p:blipFill>
        <p:spPr>
          <a:xfrm>
            <a:off x="0" y="0"/>
            <a:ext cx="12192000" cy="6858000"/>
          </a:xfrm>
          <a:prstGeom prst="rect">
            <a:avLst/>
          </a:prstGeom>
        </p:spPr>
      </p:pic>
      <p:sp>
        <p:nvSpPr>
          <p:cNvPr id="3" name="TextBox 2">
            <a:extLst>
              <a:ext uri="{FF2B5EF4-FFF2-40B4-BE49-F238E27FC236}">
                <a16:creationId xmlns:a16="http://schemas.microsoft.com/office/drawing/2014/main" id="{079B2E01-9BD5-DA02-6BFA-5400964C8837}"/>
              </a:ext>
            </a:extLst>
          </p:cNvPr>
          <p:cNvSpPr txBox="1"/>
          <p:nvPr/>
        </p:nvSpPr>
        <p:spPr>
          <a:xfrm>
            <a:off x="2645832" y="1213220"/>
            <a:ext cx="6900334" cy="1569660"/>
          </a:xfrm>
          <a:prstGeom prst="rect">
            <a:avLst/>
          </a:prstGeom>
          <a:noFill/>
        </p:spPr>
        <p:txBody>
          <a:bodyPr wrap="square" rtlCol="0">
            <a:spAutoFit/>
          </a:bodyPr>
          <a:lstStyle/>
          <a:p>
            <a:pPr lvl="0" algn="ctr">
              <a:defRPr/>
            </a:pPr>
            <a:r>
              <a:rPr lang="en-US" sz="4800" b="1" dirty="0">
                <a:solidFill>
                  <a:srgbClr val="FFFF00"/>
                </a:solidFill>
                <a:latin typeface="Cambria" panose="02040503050406030204" pitchFamily="18" charset="0"/>
                <a:ea typeface="Cambria" panose="02040503050406030204" pitchFamily="18" charset="0"/>
              </a:rPr>
              <a:t>4. </a:t>
            </a:r>
            <a:r>
              <a:rPr lang="en-US" sz="4800" b="1" dirty="0" err="1">
                <a:solidFill>
                  <a:srgbClr val="FFFF00"/>
                </a:solidFill>
                <a:latin typeface="Cambria" panose="02040503050406030204" pitchFamily="18" charset="0"/>
                <a:ea typeface="Cambria" panose="02040503050406030204" pitchFamily="18" charset="0"/>
              </a:rPr>
              <a:t>Đổi</a:t>
            </a:r>
            <a:r>
              <a:rPr lang="en-US" sz="4800" b="1" dirty="0">
                <a:solidFill>
                  <a:srgbClr val="FFFF00"/>
                </a:solidFill>
                <a:latin typeface="Cambria" panose="02040503050406030204" pitchFamily="18" charset="0"/>
                <a:ea typeface="Cambria" panose="02040503050406030204" pitchFamily="18" charset="0"/>
              </a:rPr>
              <a:t> </a:t>
            </a:r>
            <a:r>
              <a:rPr lang="en-US" sz="4800" b="1" dirty="0" err="1">
                <a:solidFill>
                  <a:srgbClr val="FFFF00"/>
                </a:solidFill>
                <a:latin typeface="Cambria" panose="02040503050406030204" pitchFamily="18" charset="0"/>
                <a:ea typeface="Cambria" panose="02040503050406030204" pitchFamily="18" charset="0"/>
              </a:rPr>
              <a:t>bài</a:t>
            </a:r>
            <a:r>
              <a:rPr lang="en-US" sz="4800" b="1" dirty="0">
                <a:solidFill>
                  <a:srgbClr val="FFFF00"/>
                </a:solidFill>
                <a:latin typeface="Cambria" panose="02040503050406030204" pitchFamily="18" charset="0"/>
                <a:ea typeface="Cambria" panose="02040503050406030204" pitchFamily="18" charset="0"/>
              </a:rPr>
              <a:t> </a:t>
            </a:r>
            <a:r>
              <a:rPr lang="en-US" sz="4800" b="1" dirty="0" err="1">
                <a:solidFill>
                  <a:srgbClr val="FFFF00"/>
                </a:solidFill>
                <a:latin typeface="Cambria" panose="02040503050406030204" pitchFamily="18" charset="0"/>
                <a:ea typeface="Cambria" panose="02040503050406030204" pitchFamily="18" charset="0"/>
              </a:rPr>
              <a:t>cho</a:t>
            </a:r>
            <a:r>
              <a:rPr lang="en-US" sz="4800" b="1" dirty="0">
                <a:solidFill>
                  <a:srgbClr val="FFFF00"/>
                </a:solidFill>
                <a:latin typeface="Cambria" panose="02040503050406030204" pitchFamily="18" charset="0"/>
                <a:ea typeface="Cambria" panose="02040503050406030204" pitchFamily="18" charset="0"/>
              </a:rPr>
              <a:t> </a:t>
            </a:r>
            <a:r>
              <a:rPr lang="en-US" sz="4800" b="1" dirty="0" err="1">
                <a:solidFill>
                  <a:srgbClr val="FFFF00"/>
                </a:solidFill>
                <a:latin typeface="Cambria" panose="02040503050406030204" pitchFamily="18" charset="0"/>
                <a:ea typeface="Cambria" panose="02040503050406030204" pitchFamily="18" charset="0"/>
              </a:rPr>
              <a:t>bạn</a:t>
            </a:r>
            <a:r>
              <a:rPr lang="en-US" sz="4800" b="1" dirty="0">
                <a:solidFill>
                  <a:srgbClr val="FFFF00"/>
                </a:solidFill>
                <a:latin typeface="Cambria" panose="02040503050406030204" pitchFamily="18" charset="0"/>
                <a:ea typeface="Cambria" panose="02040503050406030204" pitchFamily="18" charset="0"/>
              </a:rPr>
              <a:t> </a:t>
            </a:r>
            <a:r>
              <a:rPr lang="en-US" sz="4800" b="1" dirty="0" err="1">
                <a:solidFill>
                  <a:srgbClr val="FFFF00"/>
                </a:solidFill>
                <a:latin typeface="Cambria" panose="02040503050406030204" pitchFamily="18" charset="0"/>
                <a:ea typeface="Cambria" panose="02040503050406030204" pitchFamily="18" charset="0"/>
              </a:rPr>
              <a:t>để</a:t>
            </a:r>
            <a:r>
              <a:rPr lang="en-US" sz="4800" b="1" dirty="0">
                <a:solidFill>
                  <a:srgbClr val="FFFF00"/>
                </a:solidFill>
                <a:latin typeface="Cambria" panose="02040503050406030204" pitchFamily="18" charset="0"/>
                <a:ea typeface="Cambria" panose="02040503050406030204" pitchFamily="18" charset="0"/>
              </a:rPr>
              <a:t> </a:t>
            </a:r>
            <a:r>
              <a:rPr lang="en-US" sz="4800" b="1" dirty="0" err="1">
                <a:solidFill>
                  <a:srgbClr val="FFFF00"/>
                </a:solidFill>
                <a:latin typeface="Cambria" panose="02040503050406030204" pitchFamily="18" charset="0"/>
                <a:ea typeface="Cambria" panose="02040503050406030204" pitchFamily="18" charset="0"/>
              </a:rPr>
              <a:t>học</a:t>
            </a:r>
            <a:r>
              <a:rPr lang="en-US" sz="4800" b="1" dirty="0">
                <a:solidFill>
                  <a:srgbClr val="FFFF00"/>
                </a:solidFill>
                <a:latin typeface="Cambria" panose="02040503050406030204" pitchFamily="18" charset="0"/>
                <a:ea typeface="Cambria" panose="02040503050406030204" pitchFamily="18" charset="0"/>
              </a:rPr>
              <a:t> </a:t>
            </a:r>
            <a:r>
              <a:rPr lang="en-US" sz="4800" b="1" dirty="0" err="1">
                <a:solidFill>
                  <a:srgbClr val="FFFF00"/>
                </a:solidFill>
                <a:latin typeface="Cambria" panose="02040503050406030204" pitchFamily="18" charset="0"/>
                <a:ea typeface="Cambria" panose="02040503050406030204" pitchFamily="18" charset="0"/>
              </a:rPr>
              <a:t>tập</a:t>
            </a:r>
            <a:r>
              <a:rPr lang="en-US" sz="4800" b="1" dirty="0">
                <a:solidFill>
                  <a:srgbClr val="FFFF00"/>
                </a:solidFill>
                <a:latin typeface="Cambria" panose="02040503050406030204" pitchFamily="18" charset="0"/>
                <a:ea typeface="Cambria" panose="02040503050406030204" pitchFamily="18" charset="0"/>
              </a:rPr>
              <a:t> </a:t>
            </a:r>
            <a:r>
              <a:rPr lang="en-US" sz="4800" b="1" dirty="0" err="1">
                <a:solidFill>
                  <a:srgbClr val="FFFF00"/>
                </a:solidFill>
                <a:latin typeface="Cambria" panose="02040503050406030204" pitchFamily="18" charset="0"/>
                <a:ea typeface="Cambria" panose="02040503050406030204" pitchFamily="18" charset="0"/>
              </a:rPr>
              <a:t>cách</a:t>
            </a:r>
            <a:r>
              <a:rPr lang="en-US" sz="4800" b="1" dirty="0">
                <a:solidFill>
                  <a:srgbClr val="FFFF00"/>
                </a:solidFill>
                <a:latin typeface="Cambria" panose="02040503050406030204" pitchFamily="18" charset="0"/>
                <a:ea typeface="Cambria" panose="02040503050406030204" pitchFamily="18" charset="0"/>
              </a:rPr>
              <a:t> </a:t>
            </a:r>
            <a:r>
              <a:rPr lang="en-US" sz="4800" b="1" dirty="0" err="1">
                <a:solidFill>
                  <a:srgbClr val="FFFF00"/>
                </a:solidFill>
                <a:latin typeface="Cambria" panose="02040503050406030204" pitchFamily="18" charset="0"/>
                <a:ea typeface="Cambria" panose="02040503050406030204" pitchFamily="18" charset="0"/>
              </a:rPr>
              <a:t>viết</a:t>
            </a:r>
            <a:r>
              <a:rPr lang="en-US" sz="4800" b="1" dirty="0">
                <a:solidFill>
                  <a:srgbClr val="FFFF00"/>
                </a:solidFill>
                <a:latin typeface="Cambria" panose="02040503050406030204" pitchFamily="18" charset="0"/>
                <a:ea typeface="Cambria" panose="02040503050406030204" pitchFamily="18" charset="0"/>
              </a:rPr>
              <a:t>.</a:t>
            </a:r>
            <a:endParaRPr kumimoji="0" lang="en-US" sz="48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E4B2B8C9-E1FA-5B79-BE4B-05F5C457D9FD}"/>
              </a:ext>
            </a:extLst>
          </p:cNvPr>
          <p:cNvPicPr>
            <a:picLocks noChangeAspect="1"/>
          </p:cNvPicPr>
          <p:nvPr/>
        </p:nvPicPr>
        <p:blipFill rotWithShape="1">
          <a:blip r:embed="rId3">
            <a:extLst>
              <a:ext uri="{28A0092B-C50C-407E-A947-70E740481C1C}">
                <a14:useLocalDpi xmlns:a14="http://schemas.microsoft.com/office/drawing/2010/main" val="0"/>
              </a:ext>
            </a:extLst>
          </a:blip>
          <a:srcRect r="60943" b="19940"/>
          <a:stretch/>
        </p:blipFill>
        <p:spPr>
          <a:xfrm>
            <a:off x="1642534" y="2918707"/>
            <a:ext cx="3200400" cy="3911603"/>
          </a:xfrm>
          <a:prstGeom prst="rect">
            <a:avLst/>
          </a:prstGeom>
        </p:spPr>
      </p:pic>
      <p:pic>
        <p:nvPicPr>
          <p:cNvPr id="5" name="Picture 4">
            <a:extLst>
              <a:ext uri="{FF2B5EF4-FFF2-40B4-BE49-F238E27FC236}">
                <a16:creationId xmlns:a16="http://schemas.microsoft.com/office/drawing/2014/main" id="{70B6EA50-6D04-F91C-B5DB-B16ECC3A2BE9}"/>
              </a:ext>
            </a:extLst>
          </p:cNvPr>
          <p:cNvPicPr>
            <a:picLocks noChangeAspect="1"/>
          </p:cNvPicPr>
          <p:nvPr/>
        </p:nvPicPr>
        <p:blipFill rotWithShape="1">
          <a:blip r:embed="rId4">
            <a:extLst>
              <a:ext uri="{28A0092B-C50C-407E-A947-70E740481C1C}">
                <a14:useLocalDpi xmlns:a14="http://schemas.microsoft.com/office/drawing/2010/main" val="0"/>
              </a:ext>
            </a:extLst>
          </a:blip>
          <a:srcRect l="10438" t="10625" r="50084" b="8717"/>
          <a:stretch/>
        </p:blipFill>
        <p:spPr>
          <a:xfrm>
            <a:off x="7950199" y="2918706"/>
            <a:ext cx="3403601" cy="3911603"/>
          </a:xfrm>
          <a:prstGeom prst="rect">
            <a:avLst/>
          </a:prstGeom>
        </p:spPr>
      </p:pic>
    </p:spTree>
    <p:extLst>
      <p:ext uri="{BB962C8B-B14F-4D97-AF65-F5344CB8AC3E}">
        <p14:creationId xmlns:p14="http://schemas.microsoft.com/office/powerpoint/2010/main" val="19692277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arn(inVertical)">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EA3F9-1975-82CB-2B85-4AF303BB32E8}"/>
              </a:ext>
            </a:extLst>
          </p:cNvPr>
          <p:cNvSpPr txBox="1"/>
          <p:nvPr/>
        </p:nvSpPr>
        <p:spPr>
          <a:xfrm>
            <a:off x="1131570" y="1371815"/>
            <a:ext cx="10435590" cy="4142673"/>
          </a:xfrm>
          <a:prstGeom prst="rect">
            <a:avLst/>
          </a:prstGeom>
          <a:noFill/>
        </p:spPr>
        <p:txBody>
          <a:bodyPr wrap="square">
            <a:spAutoFit/>
          </a:bodyPr>
          <a:lstStyle/>
          <a:p>
            <a:pPr marL="0" marR="0" algn="just">
              <a:lnSpc>
                <a:spcPct val="120000"/>
              </a:lnSpc>
              <a:spcBef>
                <a:spcPts val="0"/>
              </a:spcBef>
              <a:spcAft>
                <a:spcPts val="0"/>
              </a:spcAft>
            </a:pPr>
            <a:r>
              <a:rPr lang="nl-NL" sz="2800" b="1" i="1" dirty="0">
                <a:effectLst/>
                <a:latin typeface="Cambria" panose="02040503050406030204" pitchFamily="18" charset="0"/>
                <a:ea typeface="Cambria" panose="02040503050406030204" pitchFamily="18" charset="0"/>
              </a:rPr>
              <a:t>Viết đoạn văn nêu ý kiến tán  thành một số sự việc, hiện tượng </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800" b="1" i="1" dirty="0">
                <a:effectLst/>
                <a:latin typeface="Cambria" panose="02040503050406030204" pitchFamily="18" charset="0"/>
                <a:ea typeface="Cambria" panose="02040503050406030204" pitchFamily="18" charset="0"/>
              </a:rPr>
              <a:t>Bài văn có 3 phần:</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800" b="1" i="1" dirty="0">
                <a:effectLst/>
                <a:latin typeface="Cambria" panose="02040503050406030204" pitchFamily="18" charset="0"/>
                <a:ea typeface="Cambria" panose="02040503050406030204" pitchFamily="18" charset="0"/>
              </a:rPr>
              <a:t>+ Phần mở đầu: </a:t>
            </a:r>
            <a:r>
              <a:rPr lang="nl-NL" sz="2800" i="1" dirty="0">
                <a:effectLst/>
                <a:latin typeface="Cambria" panose="02040503050406030204" pitchFamily="18" charset="0"/>
                <a:ea typeface="Cambria" panose="02040503050406030204" pitchFamily="18" charset="0"/>
              </a:rPr>
              <a:t>Cần giới thiệu được sự việc, hiện tượng và nêu được ý kiến tán thành</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800" b="1" i="1" dirty="0">
                <a:effectLst/>
                <a:latin typeface="Cambria" panose="02040503050406030204" pitchFamily="18" charset="0"/>
                <a:ea typeface="Cambria" panose="02040503050406030204" pitchFamily="18" charset="0"/>
              </a:rPr>
              <a:t>của bản thân đối với sự việc đó.</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800" b="1" i="1" dirty="0">
                <a:effectLst/>
                <a:latin typeface="Cambria" panose="02040503050406030204" pitchFamily="18" charset="0"/>
                <a:ea typeface="Cambria" panose="02040503050406030204" pitchFamily="18" charset="0"/>
              </a:rPr>
              <a:t>+ Phần triển khai: </a:t>
            </a:r>
            <a:r>
              <a:rPr lang="nl-NL" sz="2800" i="1" dirty="0">
                <a:effectLst/>
                <a:latin typeface="Cambria" panose="02040503050406030204" pitchFamily="18" charset="0"/>
                <a:ea typeface="Cambria" panose="02040503050406030204" pitchFamily="18" charset="0"/>
              </a:rPr>
              <a:t>Trình bày những lí do khiến em tán thành; những dẫn chứng được</a:t>
            </a:r>
            <a:r>
              <a:rPr lang="en-US" sz="2800" dirty="0">
                <a:latin typeface="Cambria" panose="02040503050406030204" pitchFamily="18" charset="0"/>
                <a:ea typeface="Cambria" panose="02040503050406030204" pitchFamily="18" charset="0"/>
              </a:rPr>
              <a:t> </a:t>
            </a:r>
            <a:r>
              <a:rPr lang="nl-NL" sz="2800" i="1" dirty="0">
                <a:effectLst/>
                <a:latin typeface="Cambria" panose="02040503050406030204" pitchFamily="18" charset="0"/>
                <a:ea typeface="Cambria" panose="02040503050406030204" pitchFamily="18" charset="0"/>
              </a:rPr>
              <a:t>sử dụng để làm sáng tỏ cho lí do.</a:t>
            </a:r>
            <a:endParaRPr lang="en-US" sz="2800" dirty="0">
              <a:effectLst/>
              <a:latin typeface="Cambria" panose="02040503050406030204" pitchFamily="18" charset="0"/>
              <a:ea typeface="Cambria" panose="02040503050406030204" pitchFamily="18" charset="0"/>
            </a:endParaRPr>
          </a:p>
          <a:p>
            <a:r>
              <a:rPr lang="nl-NL" sz="2800" b="1" i="1" kern="0" dirty="0">
                <a:effectLst/>
                <a:latin typeface="Cambria" panose="02040503050406030204" pitchFamily="18" charset="0"/>
                <a:ea typeface="Cambria" panose="02040503050406030204" pitchFamily="18" charset="0"/>
              </a:rPr>
              <a:t>+ Phần kết thúc: </a:t>
            </a:r>
            <a:r>
              <a:rPr lang="nl-NL" sz="2800" i="1" kern="0" dirty="0">
                <a:effectLst/>
                <a:latin typeface="Cambria" panose="02040503050406030204" pitchFamily="18" charset="0"/>
                <a:ea typeface="Cambria" panose="02040503050406030204" pitchFamily="18" charset="0"/>
              </a:rPr>
              <a:t>Khẳng định lại ý kiến tán thành.</a:t>
            </a:r>
            <a:endParaRPr lang="en-US" sz="2800" dirty="0">
              <a:latin typeface="Cambria" panose="02040503050406030204" pitchFamily="18" charset="0"/>
              <a:ea typeface="Cambria" panose="02040503050406030204" pitchFamily="18" charset="0"/>
            </a:endParaRPr>
          </a:p>
        </p:txBody>
      </p:sp>
      <p:pic>
        <p:nvPicPr>
          <p:cNvPr id="5" name="Picture 4" descr="A blue and orange text&#10;&#10;Description automatically generated">
            <a:extLst>
              <a:ext uri="{FF2B5EF4-FFF2-40B4-BE49-F238E27FC236}">
                <a16:creationId xmlns:a16="http://schemas.microsoft.com/office/drawing/2014/main" id="{61AD498C-C92F-94C3-8F85-E34F41FB6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2920" y="104332"/>
            <a:ext cx="4109060" cy="1414395"/>
          </a:xfrm>
          <a:prstGeom prst="rect">
            <a:avLst/>
          </a:prstGeom>
        </p:spPr>
      </p:pic>
    </p:spTree>
    <p:extLst>
      <p:ext uri="{BB962C8B-B14F-4D97-AF65-F5344CB8AC3E}">
        <p14:creationId xmlns:p14="http://schemas.microsoft.com/office/powerpoint/2010/main" val="11791981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4801828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alpha val="95000"/>
          </a:schemeClr>
        </a:solidFill>
        <a:ln w="38100">
          <a:solidFill>
            <a:schemeClr val="tx1"/>
          </a:solidFill>
          <a:prstDash val="lgDashDot"/>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354</Words>
  <Application>Microsoft Office PowerPoint</Application>
  <PresentationFormat>Widescreen</PresentationFormat>
  <Paragraphs>23</Paragraphs>
  <Slides>12</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12</vt:i4>
      </vt:variant>
    </vt:vector>
  </HeadingPairs>
  <TitlesOfParts>
    <vt:vector size="22" baseType="lpstr">
      <vt:lpstr>Arial</vt:lpstr>
      <vt:lpstr>Calibri</vt:lpstr>
      <vt:lpstr>Calibri Light</vt:lpstr>
      <vt:lpstr>Cambria</vt:lpstr>
      <vt:lpstr>UTM Showcard</vt:lpstr>
      <vt:lpstr>Wingdings</vt:lpstr>
      <vt:lpstr>Office Theme</vt:lpstr>
      <vt:lpstr>Office 主题​​</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Hương Thảo</cp:keywords>
  <cp:lastModifiedBy>Mrs HAI ANH</cp:lastModifiedBy>
  <cp:revision>27</cp:revision>
  <dcterms:created xsi:type="dcterms:W3CDTF">2022-09-21T23:08:02Z</dcterms:created>
  <dcterms:modified xsi:type="dcterms:W3CDTF">2025-04-14T13:01:56Z</dcterms:modified>
</cp:coreProperties>
</file>