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93" r:id="rId3"/>
  </p:sldMasterIdLst>
  <p:notesMasterIdLst>
    <p:notesMasterId r:id="rId28"/>
  </p:notesMasterIdLst>
  <p:sldIdLst>
    <p:sldId id="256" r:id="rId4"/>
    <p:sldId id="311" r:id="rId5"/>
    <p:sldId id="261" r:id="rId6"/>
    <p:sldId id="301" r:id="rId7"/>
    <p:sldId id="302" r:id="rId8"/>
    <p:sldId id="303" r:id="rId9"/>
    <p:sldId id="304" r:id="rId10"/>
    <p:sldId id="263" r:id="rId11"/>
    <p:sldId id="312" r:id="rId12"/>
    <p:sldId id="313" r:id="rId13"/>
    <p:sldId id="314" r:id="rId14"/>
    <p:sldId id="316" r:id="rId15"/>
    <p:sldId id="315" r:id="rId16"/>
    <p:sldId id="273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279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>
      <p:ext uri="{19B8F6BF-5375-455C-9EA6-DF929625EA0E}">
        <p15:presenceInfo xmlns:p15="http://schemas.microsoft.com/office/powerpoint/2012/main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57"/>
  </p:normalViewPr>
  <p:slideViewPr>
    <p:cSldViewPr snapToGrid="0" snapToObjects="1">
      <p:cViewPr varScale="1">
        <p:scale>
          <a:sx n="80" d="100"/>
          <a:sy n="80" d="100"/>
        </p:scale>
        <p:origin x="1425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832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26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511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435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77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786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84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38395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b70622628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b70622628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61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FF6A-B2CA-0D41-B4AB-DBDD448FD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25D21-07B7-6246-9D16-CEE572D95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BE913-05E1-EB4F-BB2F-5E0B6056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D89B8-A621-9E41-BF3B-660B875E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6CDE4-6A5F-EE4D-9398-FA5ACD5E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152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9B7B-D7DE-094F-8372-FF20A1DD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A2D06-48DE-E14D-BE27-60322C3CD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9E7C3-CE63-5E48-A0DD-ACB6250A6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3A87A-8399-8C45-85BB-34C706DF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E3E44-D7F0-1042-8589-27DB0EED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5499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393B-41F0-0844-85C5-6094D56A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4F559-16C2-5448-8B53-D5172B13C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18A4-88BA-6F4D-8A52-55CC40D6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042EF-9A9B-274F-AE43-4321AA2F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71593-473E-D14B-A2B0-C8F3B321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3560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998A-86C1-E844-879A-DEBA21D4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86AC-EDFD-8549-8429-8C3222968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B7D51-2E59-434C-89C8-506E296B7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51AA7-9232-1E43-AAD4-EDC21ED5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70CE-D43A-774B-A5E7-EE33EADE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B35C6-8E1A-1C46-A6EE-FA0BF8AA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230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D5545-E338-0B4C-91D4-F432F8CC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C5DE7-BD92-0E44-8DE1-8A282E1C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FCFDD-7F63-0C48-ADD1-B4A670E77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32AF3-0A0B-F240-B732-FB7CE82FF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940E6-F583-C745-9379-A759AD961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672D7-DEBF-F346-9999-EEA55369C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9E083-5674-4943-98FD-EFF509D5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62643-7EDF-5841-A4EE-8C666675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4840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7761-1DDD-2F41-A4C9-2D9B687BB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9F4A3-B4C3-A24A-BC51-0D045F1A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6AA1A-4A94-C649-9CCD-1DDB3997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95F9B-1019-EF4B-AC43-02EEB739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6177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CB91B-3180-7340-831E-92244F06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319E6-8CCB-D44E-BBB8-265EE87D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F173E-FB89-C64B-9BFE-9F47D2AE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3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1711-3B83-2746-8491-FBDA30A5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5D2E-4434-7149-B11D-9732B9EB7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AE5A3-DC1C-C045-AF13-99A8AA173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4DCB6-DC3A-FD4F-8591-52EAFF18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4908C-E40B-AF40-86C0-CA6D34D8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A8B0A-61E5-1D4B-9F4F-1FC6E237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9624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A0FE-2330-CE40-82DE-BA760F58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3CBA9-9196-A747-9989-FDE504215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E9E70-94B7-D64C-A8FD-6C4A5F96D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16DF9-FAE5-A44B-A3CD-C894E181A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84780-AED7-BD40-A3E3-4DE4FE38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3E913-2AA4-6B49-9AF1-07C3D522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0353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5F61-1571-044B-BAEA-762A52CD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C55BB-413E-5D47-BB55-FB2C7CE49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5289F-DA12-D34C-B76A-23131703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293D5-0D56-4045-A626-BD6D928B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9A832-066E-6449-8F07-96792700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0147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44F6A-A0CD-1C4B-AA9B-D6D93853F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DCA2E-1F60-A641-AFB4-81A7556A8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9B15-D137-BD49-9B30-94049BF1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B6AFC-6EE8-1B40-84D2-FA601AD7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3A391-2F42-2243-A145-175FFDFC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13324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0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84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96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2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36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40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33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7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01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57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51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5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534CB2-C823-952A-917F-0E7C7FA1D4E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96063" y="45791"/>
            <a:ext cx="1148500" cy="11485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9" r:id="rId5"/>
    <p:sldLayoutId id="2147483670" r:id="rId6"/>
    <p:sldLayoutId id="2147483674" r:id="rId7"/>
    <p:sldLayoutId id="2147483675" r:id="rId8"/>
    <p:sldLayoutId id="2147483676" r:id="rId9"/>
    <p:sldLayoutId id="2147483677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DC7F6-4E50-A94C-A8EE-F055942B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0157C-03FE-664A-8A45-D475E49BD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0BAA9-3F62-0A44-A15C-9E7EEEAED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4B90-BE52-9344-9353-22BC0A3CCD24}" type="datetimeFigureOut">
              <a:rPr lang="en-VN" smtClean="0"/>
              <a:t>04/14/2025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91377-C0FD-6447-8DEA-5137F797B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752B7-DC22-8B4A-98AC-6C81BD68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2E2C7-5496-6C4A-B60F-9E3A8B0BCFBF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F9F608F-E7C8-37B6-BAE9-B54CDBD639D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96063" y="45791"/>
            <a:ext cx="1148500" cy="11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80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slide" Target="slide18.xml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11" Type="http://schemas.openxmlformats.org/officeDocument/2006/relationships/image" Target="../media/image23.png"/><Relationship Id="rId5" Type="http://schemas.microsoft.com/office/2007/relationships/hdphoto" Target="../media/hdphoto6.wdp"/><Relationship Id="rId10" Type="http://schemas.openxmlformats.org/officeDocument/2006/relationships/slide" Target="slide21.xml"/><Relationship Id="rId4" Type="http://schemas.openxmlformats.org/officeDocument/2006/relationships/image" Target="../media/image22.pn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BDCBC0-1F13-3B46-897B-74F031C2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731" y="332742"/>
            <a:ext cx="1384300" cy="927100"/>
          </a:xfrm>
          <a:prstGeom prst="rect">
            <a:avLst/>
          </a:prstGeom>
        </p:spPr>
      </p:pic>
      <p:pic>
        <p:nvPicPr>
          <p:cNvPr id="208" name="Cartoon Music (3).mp3" descr="Cartoon Music (3).mp3">
            <a:hlinkClick r:id="" action="ppaction://media"/>
            <a:extLst>
              <a:ext uri="{FF2B5EF4-FFF2-40B4-BE49-F238E27FC236}">
                <a16:creationId xmlns:a16="http://schemas.microsoft.com/office/drawing/2014/main" id="{DB8C7754-014D-6A43-B064-E24586E5E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401" y="4909874"/>
            <a:ext cx="294613" cy="294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0" b="16405"/>
          <a:stretch/>
        </p:blipFill>
        <p:spPr>
          <a:xfrm>
            <a:off x="3633208" y="2018581"/>
            <a:ext cx="5510792" cy="3185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ACAF6-8512-19AD-637A-C9E8ED3ED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357" y="332742"/>
            <a:ext cx="3731075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357037-5784-93AF-4140-FDB906237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557" y="1259842"/>
            <a:ext cx="6090432" cy="230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BDE8D-715A-AA17-5946-1D75124FDA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284" y="3418654"/>
            <a:ext cx="2389839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2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FF2C3F72-076C-A081-DC09-5AB6DF83C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8872" y="1735556"/>
            <a:ext cx="3405927" cy="3538971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id="{C5AE943B-CB2E-59FC-1CBA-62C4B054DE5D}"/>
              </a:ext>
            </a:extLst>
          </p:cNvPr>
          <p:cNvSpPr/>
          <p:nvPr/>
        </p:nvSpPr>
        <p:spPr>
          <a:xfrm>
            <a:off x="2518338" y="686864"/>
            <a:ext cx="6410001" cy="1374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</a:rPr>
              <a:t>Độ sâu lớn nhất thuộc về đại dương nào?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Google Shape;614;p36">
            <a:extLst>
              <a:ext uri="{FF2B5EF4-FFF2-40B4-BE49-F238E27FC236}">
                <a16:creationId xmlns:a16="http://schemas.microsoft.com/office/drawing/2014/main" id="{19F1EFE7-3DC1-7380-18C9-61CFFC5FD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271" y="3010619"/>
            <a:ext cx="3731129" cy="1330623"/>
          </a:xfrm>
          <a:prstGeom prst="roundRect">
            <a:avLst>
              <a:gd name="adj" fmla="val 28005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 Bình Dương</a:t>
            </a:r>
            <a:endParaRPr lang="en-US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19C48-0BD1-1F75-C7B1-5E37BE39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6" y="1154142"/>
            <a:ext cx="4527610" cy="3201846"/>
          </a:xfrm>
          <a:prstGeom prst="rect">
            <a:avLst/>
          </a:prstGeom>
        </p:spPr>
      </p:pic>
      <p:pic>
        <p:nvPicPr>
          <p:cNvPr id="1026" name="Picture 2" descr="Những sự thật thú vị về đại dương có thể bạn chưa biết | VOV.VN">
            <a:extLst>
              <a:ext uri="{FF2B5EF4-FFF2-40B4-BE49-F238E27FC236}">
                <a16:creationId xmlns:a16="http://schemas.microsoft.com/office/drawing/2014/main" id="{A97D5857-0632-6A94-D9E5-60AFF866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437">
            <a:off x="5161162" y="267419"/>
            <a:ext cx="3749924" cy="204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ranh thế giới sinh vật đáy đại dương 8637 - 123Design.org">
            <a:extLst>
              <a:ext uri="{FF2B5EF4-FFF2-40B4-BE49-F238E27FC236}">
                <a16:creationId xmlns:a16="http://schemas.microsoft.com/office/drawing/2014/main" id="{372B3792-6B4E-393B-221E-72FDC684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347">
            <a:off x="5105900" y="2470566"/>
            <a:ext cx="3572843" cy="222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29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FF2C3F72-076C-A081-DC09-5AB6DF83C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8872" y="1735556"/>
            <a:ext cx="3405927" cy="3538971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id="{C5AE943B-CB2E-59FC-1CBA-62C4B054DE5D}"/>
              </a:ext>
            </a:extLst>
          </p:cNvPr>
          <p:cNvSpPr/>
          <p:nvPr/>
        </p:nvSpPr>
        <p:spPr>
          <a:xfrm>
            <a:off x="2518338" y="686864"/>
            <a:ext cx="6410001" cy="1374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2060"/>
                </a:solidFill>
              </a:rPr>
              <a:t>Các đại dương có khoảng bao nhiêu nghìn sinh vật biển?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614;p36">
            <a:extLst>
              <a:ext uri="{FF2B5EF4-FFF2-40B4-BE49-F238E27FC236}">
                <a16:creationId xmlns:a16="http://schemas.microsoft.com/office/drawing/2014/main" id="{19F1EFE7-3DC1-7380-18C9-61CFFC5FD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055" y="2596552"/>
            <a:ext cx="5653262" cy="2104845"/>
          </a:xfrm>
          <a:prstGeom prst="roundRect">
            <a:avLst>
              <a:gd name="adj" fmla="val 28005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đại dương có khoảng hơn 230 nghìn sinh vật biển.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5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FF2C3F72-076C-A081-DC09-5AB6DF83C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8872" y="1735556"/>
            <a:ext cx="3405927" cy="3538971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id="{C5AE943B-CB2E-59FC-1CBA-62C4B054DE5D}"/>
              </a:ext>
            </a:extLst>
          </p:cNvPr>
          <p:cNvSpPr/>
          <p:nvPr/>
        </p:nvSpPr>
        <p:spPr>
          <a:xfrm>
            <a:off x="2518338" y="686864"/>
            <a:ext cx="6410001" cy="1374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2060"/>
                </a:solidFill>
              </a:rPr>
              <a:t>Hiện nay các đại dương đang phải đối mặt với nguy cơ nào?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sym typeface="Arial"/>
            </a:endParaRPr>
          </a:p>
        </p:txBody>
      </p:sp>
      <p:sp>
        <p:nvSpPr>
          <p:cNvPr id="4" name="Google Shape;614;p36">
            <a:extLst>
              <a:ext uri="{FF2B5EF4-FFF2-40B4-BE49-F238E27FC236}">
                <a16:creationId xmlns:a16="http://schemas.microsoft.com/office/drawing/2014/main" id="{19F1EFE7-3DC1-7380-18C9-61CFFC5FD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055" y="2380891"/>
            <a:ext cx="5653262" cy="2329132"/>
          </a:xfrm>
          <a:prstGeom prst="roundRect">
            <a:avLst>
              <a:gd name="adj" fmla="val 28005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các đại dương đang phải đối mặt với nguy cơ ô nhiễm môi trương và sự suy giảm tài nguyên môi trường.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3263605" y="451550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KẾT LUẬN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4 đại dương đó là: Thái Bình Dương, Đại Tây Dương, Ấn Độ Dương và Bắc Băng Dương.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476A6-7486-9F49-8AC0-DEB3B401145D}"/>
              </a:ext>
            </a:extLst>
          </p:cNvPr>
          <p:cNvSpPr/>
          <p:nvPr/>
        </p:nvSpPr>
        <p:spPr>
          <a:xfrm>
            <a:off x="3048000" y="271784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838700" y="571500"/>
            <a:ext cx="4591178" cy="4572000"/>
          </a:xfrm>
          <a:prstGeom prst="rect">
            <a:avLst/>
          </a:prstGeom>
        </p:spPr>
      </p:pic>
      <p:pic>
        <p:nvPicPr>
          <p:cNvPr id="5" name="Picture 4" descr="A blue and red text&#10;&#10;Description automatically generated">
            <a:extLst>
              <a:ext uri="{FF2B5EF4-FFF2-40B4-BE49-F238E27FC236}">
                <a16:creationId xmlns:a16="http://schemas.microsoft.com/office/drawing/2014/main" id="{98121D58-54EB-BD39-99E5-C7084CD0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212" y="1217332"/>
            <a:ext cx="7349706" cy="35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40" y="3444073"/>
            <a:ext cx="1338239" cy="178989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06" y="3444073"/>
            <a:ext cx="1338239" cy="178989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27" y="1995621"/>
            <a:ext cx="1338239" cy="178989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45" y="2021580"/>
            <a:ext cx="1338239" cy="1789894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4363175" y="3847683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6126057" y="3842977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7475730" y="2422368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5380564" y="2399268"/>
            <a:ext cx="24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537234" y="1974844"/>
            <a:ext cx="3098761" cy="3547903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1604645" y="544286"/>
            <a:ext cx="2758530" cy="16764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3000" kern="12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1695563" y="745073"/>
            <a:ext cx="2564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lang="en-US" sz="21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lang="en-US" sz="21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5060" y="6846"/>
            <a:ext cx="4430652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445170" y="459637"/>
            <a:ext cx="8253660" cy="1011106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000" algn="just" defTabSz="685800">
                <a:buClrTx/>
                <a:defRPr/>
              </a:pPr>
              <a:r>
                <a:rPr lang="vi-VN" sz="24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Châu lục, đại dương nào có diện tích lớn nhất thế giới?</a:t>
              </a:r>
              <a:endParaRPr lang="en-US" sz="24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445170" y="2105634"/>
            <a:ext cx="7970395" cy="1543340"/>
          </a:xfrm>
          <a:custGeom>
            <a:avLst/>
            <a:gdLst>
              <a:gd name="connsiteX0" fmla="*/ 0 w 7970395"/>
              <a:gd name="connsiteY0" fmla="*/ 144518 h 1543340"/>
              <a:gd name="connsiteX1" fmla="*/ 144518 w 7970395"/>
              <a:gd name="connsiteY1" fmla="*/ 0 h 1543340"/>
              <a:gd name="connsiteX2" fmla="*/ 7825877 w 7970395"/>
              <a:gd name="connsiteY2" fmla="*/ 0 h 1543340"/>
              <a:gd name="connsiteX3" fmla="*/ 7970395 w 7970395"/>
              <a:gd name="connsiteY3" fmla="*/ 144518 h 1543340"/>
              <a:gd name="connsiteX4" fmla="*/ 7970395 w 7970395"/>
              <a:gd name="connsiteY4" fmla="*/ 1398822 h 1543340"/>
              <a:gd name="connsiteX5" fmla="*/ 7825877 w 7970395"/>
              <a:gd name="connsiteY5" fmla="*/ 1543340 h 1543340"/>
              <a:gd name="connsiteX6" fmla="*/ 144518 w 7970395"/>
              <a:gd name="connsiteY6" fmla="*/ 1543340 h 1543340"/>
              <a:gd name="connsiteX7" fmla="*/ 0 w 7970395"/>
              <a:gd name="connsiteY7" fmla="*/ 1398822 h 1543340"/>
              <a:gd name="connsiteX8" fmla="*/ 0 w 7970395"/>
              <a:gd name="connsiteY8" fmla="*/ 144518 h 154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395" h="1543340" fill="none" extrusionOk="0">
                <a:moveTo>
                  <a:pt x="0" y="144518"/>
                </a:moveTo>
                <a:cubicBezTo>
                  <a:pt x="-3606" y="64120"/>
                  <a:pt x="73318" y="7045"/>
                  <a:pt x="144518" y="0"/>
                </a:cubicBezTo>
                <a:cubicBezTo>
                  <a:pt x="2809819" y="130954"/>
                  <a:pt x="5326372" y="43574"/>
                  <a:pt x="7825877" y="0"/>
                </a:cubicBezTo>
                <a:cubicBezTo>
                  <a:pt x="7909940" y="6544"/>
                  <a:pt x="7976453" y="72124"/>
                  <a:pt x="7970395" y="144518"/>
                </a:cubicBezTo>
                <a:cubicBezTo>
                  <a:pt x="8041664" y="535240"/>
                  <a:pt x="7862868" y="937012"/>
                  <a:pt x="7970395" y="1398822"/>
                </a:cubicBezTo>
                <a:cubicBezTo>
                  <a:pt x="7954971" y="1481170"/>
                  <a:pt x="7893010" y="1534590"/>
                  <a:pt x="7825877" y="1543340"/>
                </a:cubicBezTo>
                <a:cubicBezTo>
                  <a:pt x="4473824" y="1698537"/>
                  <a:pt x="3129219" y="1706360"/>
                  <a:pt x="144518" y="1543340"/>
                </a:cubicBezTo>
                <a:cubicBezTo>
                  <a:pt x="65367" y="1534357"/>
                  <a:pt x="-3042" y="1480413"/>
                  <a:pt x="0" y="1398822"/>
                </a:cubicBezTo>
                <a:cubicBezTo>
                  <a:pt x="-9864" y="904812"/>
                  <a:pt x="-4013" y="279826"/>
                  <a:pt x="0" y="144518"/>
                </a:cubicBezTo>
                <a:close/>
              </a:path>
              <a:path w="7970395" h="1543340" stroke="0" extrusionOk="0">
                <a:moveTo>
                  <a:pt x="0" y="144518"/>
                </a:moveTo>
                <a:cubicBezTo>
                  <a:pt x="-3031" y="62834"/>
                  <a:pt x="52460" y="4595"/>
                  <a:pt x="144518" y="0"/>
                </a:cubicBezTo>
                <a:cubicBezTo>
                  <a:pt x="3889993" y="132882"/>
                  <a:pt x="6329812" y="-84951"/>
                  <a:pt x="7825877" y="0"/>
                </a:cubicBezTo>
                <a:cubicBezTo>
                  <a:pt x="7895076" y="10367"/>
                  <a:pt x="7968124" y="77258"/>
                  <a:pt x="7970395" y="144518"/>
                </a:cubicBezTo>
                <a:cubicBezTo>
                  <a:pt x="8004881" y="524591"/>
                  <a:pt x="7884821" y="1114687"/>
                  <a:pt x="7970395" y="1398822"/>
                </a:cubicBezTo>
                <a:cubicBezTo>
                  <a:pt x="7980371" y="1479820"/>
                  <a:pt x="7906545" y="1541584"/>
                  <a:pt x="7825877" y="1543340"/>
                </a:cubicBezTo>
                <a:cubicBezTo>
                  <a:pt x="6127681" y="1630979"/>
                  <a:pt x="3537131" y="1470661"/>
                  <a:pt x="144518" y="1543340"/>
                </a:cubicBezTo>
                <a:cubicBezTo>
                  <a:pt x="63345" y="1530385"/>
                  <a:pt x="-1322" y="1480474"/>
                  <a:pt x="0" y="1398822"/>
                </a:cubicBezTo>
                <a:cubicBezTo>
                  <a:pt x="-22958" y="780243"/>
                  <a:pt x="48665" y="709480"/>
                  <a:pt x="0" y="14451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Á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>
            <a:extLst>
              <a:ext uri="{FF2B5EF4-FFF2-40B4-BE49-F238E27FC236}">
                <a16:creationId xmlns:a16="http://schemas.microsoft.com/office/drawing/2014/main" id="{6409FC7C-AF61-6C4E-27EB-A1B756B6E795}"/>
              </a:ext>
            </a:extLst>
          </p:cNvPr>
          <p:cNvGrpSpPr/>
          <p:nvPr/>
        </p:nvGrpSpPr>
        <p:grpSpPr>
          <a:xfrm>
            <a:off x="460297" y="531874"/>
            <a:ext cx="7878070" cy="981794"/>
            <a:chOff x="895683" y="1084371"/>
            <a:chExt cx="10504093" cy="1309059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96499F5C-3D47-994C-A235-F63E6060A352}"/>
                </a:ext>
              </a:extLst>
            </p:cNvPr>
            <p:cNvSpPr/>
            <p:nvPr/>
          </p:nvSpPr>
          <p:spPr>
            <a:xfrm>
              <a:off x="1403024" y="1162710"/>
              <a:ext cx="9996752" cy="1230720"/>
            </a:xfrm>
            <a:custGeom>
              <a:avLst/>
              <a:gdLst>
                <a:gd name="connsiteX0" fmla="*/ 0 w 9996752"/>
                <a:gd name="connsiteY0" fmla="*/ 300554 h 1230720"/>
                <a:gd name="connsiteX1" fmla="*/ 300554 w 9996752"/>
                <a:gd name="connsiteY1" fmla="*/ 0 h 1230720"/>
                <a:gd name="connsiteX2" fmla="*/ 9696198 w 9996752"/>
                <a:gd name="connsiteY2" fmla="*/ 0 h 1230720"/>
                <a:gd name="connsiteX3" fmla="*/ 9996752 w 9996752"/>
                <a:gd name="connsiteY3" fmla="*/ 300554 h 1230720"/>
                <a:gd name="connsiteX4" fmla="*/ 9996752 w 9996752"/>
                <a:gd name="connsiteY4" fmla="*/ 930166 h 1230720"/>
                <a:gd name="connsiteX5" fmla="*/ 9696198 w 9996752"/>
                <a:gd name="connsiteY5" fmla="*/ 1230720 h 1230720"/>
                <a:gd name="connsiteX6" fmla="*/ 300554 w 9996752"/>
                <a:gd name="connsiteY6" fmla="*/ 1230720 h 1230720"/>
                <a:gd name="connsiteX7" fmla="*/ 0 w 9996752"/>
                <a:gd name="connsiteY7" fmla="*/ 930166 h 1230720"/>
                <a:gd name="connsiteX8" fmla="*/ 0 w 9996752"/>
                <a:gd name="connsiteY8" fmla="*/ 300554 h 123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6752" h="1230720" fill="none" extrusionOk="0">
                  <a:moveTo>
                    <a:pt x="0" y="300554"/>
                  </a:moveTo>
                  <a:cubicBezTo>
                    <a:pt x="-3753" y="147715"/>
                    <a:pt x="115726" y="-12659"/>
                    <a:pt x="300554" y="0"/>
                  </a:cubicBezTo>
                  <a:cubicBezTo>
                    <a:pt x="4107486" y="-35273"/>
                    <a:pt x="7551025" y="-144294"/>
                    <a:pt x="9696198" y="0"/>
                  </a:cubicBezTo>
                  <a:cubicBezTo>
                    <a:pt x="9888368" y="7968"/>
                    <a:pt x="9974848" y="116095"/>
                    <a:pt x="9996752" y="300554"/>
                  </a:cubicBezTo>
                  <a:cubicBezTo>
                    <a:pt x="10045286" y="399299"/>
                    <a:pt x="9967013" y="771220"/>
                    <a:pt x="9996752" y="930166"/>
                  </a:cubicBezTo>
                  <a:cubicBezTo>
                    <a:pt x="10018793" y="1079490"/>
                    <a:pt x="9872666" y="1219361"/>
                    <a:pt x="9696198" y="1230720"/>
                  </a:cubicBezTo>
                  <a:cubicBezTo>
                    <a:pt x="6245533" y="1308245"/>
                    <a:pt x="3524200" y="1187017"/>
                    <a:pt x="300554" y="1230720"/>
                  </a:cubicBezTo>
                  <a:cubicBezTo>
                    <a:pt x="106219" y="1222867"/>
                    <a:pt x="-26819" y="1095790"/>
                    <a:pt x="0" y="930166"/>
                  </a:cubicBezTo>
                  <a:cubicBezTo>
                    <a:pt x="47563" y="741781"/>
                    <a:pt x="1610" y="593611"/>
                    <a:pt x="0" y="300554"/>
                  </a:cubicBezTo>
                  <a:close/>
                </a:path>
                <a:path w="9996752" h="1230720" stroke="0" extrusionOk="0">
                  <a:moveTo>
                    <a:pt x="0" y="300554"/>
                  </a:moveTo>
                  <a:cubicBezTo>
                    <a:pt x="-2187" y="127006"/>
                    <a:pt x="109934" y="19948"/>
                    <a:pt x="300554" y="0"/>
                  </a:cubicBezTo>
                  <a:cubicBezTo>
                    <a:pt x="2291603" y="-95379"/>
                    <a:pt x="7837299" y="58096"/>
                    <a:pt x="9696198" y="0"/>
                  </a:cubicBezTo>
                  <a:cubicBezTo>
                    <a:pt x="9836735" y="-17918"/>
                    <a:pt x="9969953" y="115303"/>
                    <a:pt x="9996752" y="300554"/>
                  </a:cubicBezTo>
                  <a:cubicBezTo>
                    <a:pt x="9992662" y="524172"/>
                    <a:pt x="10047879" y="866931"/>
                    <a:pt x="9996752" y="930166"/>
                  </a:cubicBezTo>
                  <a:cubicBezTo>
                    <a:pt x="10000014" y="1092280"/>
                    <a:pt x="9848236" y="1216821"/>
                    <a:pt x="9696198" y="1230720"/>
                  </a:cubicBezTo>
                  <a:cubicBezTo>
                    <a:pt x="8271379" y="1170814"/>
                    <a:pt x="3671700" y="1313234"/>
                    <a:pt x="300554" y="1230720"/>
                  </a:cubicBezTo>
                  <a:cubicBezTo>
                    <a:pt x="111125" y="1236514"/>
                    <a:pt x="-9504" y="1105803"/>
                    <a:pt x="0" y="930166"/>
                  </a:cubicBezTo>
                  <a:cubicBezTo>
                    <a:pt x="11613" y="756466"/>
                    <a:pt x="-43914" y="587103"/>
                    <a:pt x="0" y="30055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000" algn="ctr" defTabSz="685800">
                <a:buClrTx/>
                <a:defRPr/>
              </a:pPr>
              <a:r>
                <a:rPr lang="vi-VN" sz="2700" b="1" kern="1200" dirty="0">
                  <a:solidFill>
                    <a:srgbClr val="006600"/>
                  </a:solidFill>
                  <a:latin typeface="Calibri" panose="020F0502020204030204"/>
                </a:rPr>
                <a:t>Châu lục, đại dương nào có diện tích nhỏ nhất trên thế giới?</a:t>
              </a:r>
              <a:endParaRPr lang="en-US" sz="27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23" name="Picture 28">
              <a:extLst>
                <a:ext uri="{FF2B5EF4-FFF2-40B4-BE49-F238E27FC236}">
                  <a16:creationId xmlns:a16="http://schemas.microsoft.com/office/drawing/2014/main" id="{1674D0EB-8447-D879-D10C-6FA3C9D1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683" y="1084371"/>
              <a:ext cx="715413" cy="900000"/>
            </a:xfrm>
            <a:prstGeom prst="rect">
              <a:avLst/>
            </a:prstGeom>
          </p:spPr>
        </p:pic>
      </p:grp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E8117A05-9BB9-5025-6456-695BF7C782FE}"/>
              </a:ext>
            </a:extLst>
          </p:cNvPr>
          <p:cNvSpPr/>
          <p:nvPr/>
        </p:nvSpPr>
        <p:spPr>
          <a:xfrm>
            <a:off x="1482266" y="3074785"/>
            <a:ext cx="2232576" cy="530915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101A571B-6341-C56C-5967-38F19C5725B9}"/>
              </a:ext>
            </a:extLst>
          </p:cNvPr>
          <p:cNvSpPr/>
          <p:nvPr/>
        </p:nvSpPr>
        <p:spPr>
          <a:xfrm>
            <a:off x="840803" y="1656747"/>
            <a:ext cx="7587202" cy="2092032"/>
          </a:xfrm>
          <a:custGeom>
            <a:avLst/>
            <a:gdLst>
              <a:gd name="connsiteX0" fmla="*/ 0 w 7587202"/>
              <a:gd name="connsiteY0" fmla="*/ 195898 h 2092032"/>
              <a:gd name="connsiteX1" fmla="*/ 195898 w 7587202"/>
              <a:gd name="connsiteY1" fmla="*/ 0 h 2092032"/>
              <a:gd name="connsiteX2" fmla="*/ 7391304 w 7587202"/>
              <a:gd name="connsiteY2" fmla="*/ 0 h 2092032"/>
              <a:gd name="connsiteX3" fmla="*/ 7587202 w 7587202"/>
              <a:gd name="connsiteY3" fmla="*/ 195898 h 2092032"/>
              <a:gd name="connsiteX4" fmla="*/ 7587202 w 7587202"/>
              <a:gd name="connsiteY4" fmla="*/ 1896134 h 2092032"/>
              <a:gd name="connsiteX5" fmla="*/ 7391304 w 7587202"/>
              <a:gd name="connsiteY5" fmla="*/ 2092032 h 2092032"/>
              <a:gd name="connsiteX6" fmla="*/ 195898 w 7587202"/>
              <a:gd name="connsiteY6" fmla="*/ 2092032 h 2092032"/>
              <a:gd name="connsiteX7" fmla="*/ 0 w 7587202"/>
              <a:gd name="connsiteY7" fmla="*/ 1896134 h 2092032"/>
              <a:gd name="connsiteX8" fmla="*/ 0 w 7587202"/>
              <a:gd name="connsiteY8" fmla="*/ 195898 h 209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7202" h="2092032" fill="none" extrusionOk="0">
                <a:moveTo>
                  <a:pt x="0" y="195898"/>
                </a:moveTo>
                <a:cubicBezTo>
                  <a:pt x="-15772" y="85156"/>
                  <a:pt x="92977" y="4310"/>
                  <a:pt x="195898" y="0"/>
                </a:cubicBezTo>
                <a:cubicBezTo>
                  <a:pt x="1569113" y="130954"/>
                  <a:pt x="6643568" y="43574"/>
                  <a:pt x="7391304" y="0"/>
                </a:cubicBezTo>
                <a:cubicBezTo>
                  <a:pt x="7506791" y="11238"/>
                  <a:pt x="7588771" y="89629"/>
                  <a:pt x="7587202" y="195898"/>
                </a:cubicBezTo>
                <a:cubicBezTo>
                  <a:pt x="7696382" y="762824"/>
                  <a:pt x="7600559" y="1070678"/>
                  <a:pt x="7587202" y="1896134"/>
                </a:cubicBezTo>
                <a:cubicBezTo>
                  <a:pt x="7580080" y="2005494"/>
                  <a:pt x="7495247" y="2089101"/>
                  <a:pt x="7391304" y="2092032"/>
                </a:cubicBezTo>
                <a:cubicBezTo>
                  <a:pt x="5867899" y="2247229"/>
                  <a:pt x="2217477" y="2255052"/>
                  <a:pt x="195898" y="2092032"/>
                </a:cubicBezTo>
                <a:cubicBezTo>
                  <a:pt x="88814" y="2077054"/>
                  <a:pt x="-5147" y="2007330"/>
                  <a:pt x="0" y="1896134"/>
                </a:cubicBezTo>
                <a:cubicBezTo>
                  <a:pt x="59014" y="1519026"/>
                  <a:pt x="-103152" y="519611"/>
                  <a:pt x="0" y="195898"/>
                </a:cubicBezTo>
                <a:close/>
              </a:path>
              <a:path w="7587202" h="2092032" stroke="0" extrusionOk="0">
                <a:moveTo>
                  <a:pt x="0" y="195898"/>
                </a:moveTo>
                <a:cubicBezTo>
                  <a:pt x="-7643" y="82992"/>
                  <a:pt x="78839" y="3328"/>
                  <a:pt x="195898" y="0"/>
                </a:cubicBezTo>
                <a:cubicBezTo>
                  <a:pt x="2609637" y="132882"/>
                  <a:pt x="4139443" y="-84951"/>
                  <a:pt x="7391304" y="0"/>
                </a:cubicBezTo>
                <a:cubicBezTo>
                  <a:pt x="7495141" y="4252"/>
                  <a:pt x="7584858" y="100662"/>
                  <a:pt x="7587202" y="195898"/>
                </a:cubicBezTo>
                <a:cubicBezTo>
                  <a:pt x="7455855" y="367533"/>
                  <a:pt x="7626459" y="1443239"/>
                  <a:pt x="7587202" y="1896134"/>
                </a:cubicBezTo>
                <a:cubicBezTo>
                  <a:pt x="7596343" y="2005409"/>
                  <a:pt x="7500474" y="2090018"/>
                  <a:pt x="7391304" y="2092032"/>
                </a:cubicBezTo>
                <a:cubicBezTo>
                  <a:pt x="5739284" y="2179671"/>
                  <a:pt x="2952258" y="2019353"/>
                  <a:pt x="195898" y="2092032"/>
                </a:cubicBezTo>
                <a:cubicBezTo>
                  <a:pt x="87525" y="2090298"/>
                  <a:pt x="-2609" y="2007951"/>
                  <a:pt x="0" y="1896134"/>
                </a:cubicBezTo>
                <a:cubicBezTo>
                  <a:pt x="-9415" y="1323331"/>
                  <a:pt x="119004" y="529265"/>
                  <a:pt x="0" y="195898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00B0F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 Đại Dương có diện tích nhỏ nhất</a:t>
            </a:r>
            <a:endParaRPr lang="en-US" sz="33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Nút Hành động: Lùi hoặc Trước 45">
            <a:hlinkClick r:id="rId4" action="ppaction://hlinksldjump"/>
            <a:extLst>
              <a:ext uri="{FF2B5EF4-FFF2-40B4-BE49-F238E27FC236}">
                <a16:creationId xmlns:a16="http://schemas.microsoft.com/office/drawing/2014/main" id="{7F380605-4F4B-78CB-9EB6-8D93FAE31233}"/>
              </a:ext>
            </a:extLst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rId3" action="ppaction://hlinksldjump"/>
            <a:extLst>
              <a:ext uri="{FF2B5EF4-FFF2-40B4-BE49-F238E27FC236}">
                <a16:creationId xmlns:a16="http://schemas.microsoft.com/office/drawing/2014/main" id="{2ABA916C-EAC4-64F3-A090-3FD766860BBC}"/>
              </a:ext>
            </a:extLst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7592EAA-09C0-156E-125C-C46B56315B7A}"/>
              </a:ext>
            </a:extLst>
          </p:cNvPr>
          <p:cNvGrpSpPr/>
          <p:nvPr/>
        </p:nvGrpSpPr>
        <p:grpSpPr>
          <a:xfrm>
            <a:off x="452876" y="409598"/>
            <a:ext cx="8123477" cy="1046933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17C6774-AAB2-6371-329E-342D7C3B419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000" algn="ctr" defTabSz="685800">
                <a:buClrTx/>
                <a:defRPr/>
              </a:pP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Châu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lục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nào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lạnh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và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khô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nhất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thế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</a:t>
              </a:r>
              <a:r>
                <a:rPr lang="en-US" sz="3000" b="1" kern="1200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giới</a:t>
              </a:r>
              <a:r>
                <a:rPr lang="en-US" sz="3000" b="1" kern="1200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lang="en-US" sz="30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2FEB8E7-871D-9CC3-C82B-08C0036E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93266249-9593-8EF7-C9EC-9D520AD9D858}"/>
              </a:ext>
            </a:extLst>
          </p:cNvPr>
          <p:cNvSpPr/>
          <p:nvPr/>
        </p:nvSpPr>
        <p:spPr>
          <a:xfrm>
            <a:off x="1561381" y="2242868"/>
            <a:ext cx="5936670" cy="1455350"/>
          </a:xfrm>
          <a:custGeom>
            <a:avLst/>
            <a:gdLst>
              <a:gd name="connsiteX0" fmla="*/ 0 w 5936670"/>
              <a:gd name="connsiteY0" fmla="*/ 136279 h 1455350"/>
              <a:gd name="connsiteX1" fmla="*/ 136279 w 5936670"/>
              <a:gd name="connsiteY1" fmla="*/ 0 h 1455350"/>
              <a:gd name="connsiteX2" fmla="*/ 5800391 w 5936670"/>
              <a:gd name="connsiteY2" fmla="*/ 0 h 1455350"/>
              <a:gd name="connsiteX3" fmla="*/ 5936670 w 5936670"/>
              <a:gd name="connsiteY3" fmla="*/ 136279 h 1455350"/>
              <a:gd name="connsiteX4" fmla="*/ 5936670 w 5936670"/>
              <a:gd name="connsiteY4" fmla="*/ 1319071 h 1455350"/>
              <a:gd name="connsiteX5" fmla="*/ 5800391 w 5936670"/>
              <a:gd name="connsiteY5" fmla="*/ 1455350 h 1455350"/>
              <a:gd name="connsiteX6" fmla="*/ 136279 w 5936670"/>
              <a:gd name="connsiteY6" fmla="*/ 1455350 h 1455350"/>
              <a:gd name="connsiteX7" fmla="*/ 0 w 5936670"/>
              <a:gd name="connsiteY7" fmla="*/ 1319071 h 1455350"/>
              <a:gd name="connsiteX8" fmla="*/ 0 w 5936670"/>
              <a:gd name="connsiteY8" fmla="*/ 136279 h 145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6670" h="1455350" fill="none" extrusionOk="0">
                <a:moveTo>
                  <a:pt x="0" y="136279"/>
                </a:moveTo>
                <a:cubicBezTo>
                  <a:pt x="-1019" y="60849"/>
                  <a:pt x="64346" y="2725"/>
                  <a:pt x="136279" y="0"/>
                </a:cubicBezTo>
                <a:cubicBezTo>
                  <a:pt x="1805532" y="130954"/>
                  <a:pt x="5062514" y="43574"/>
                  <a:pt x="5800391" y="0"/>
                </a:cubicBezTo>
                <a:cubicBezTo>
                  <a:pt x="5878530" y="4427"/>
                  <a:pt x="5940051" y="65155"/>
                  <a:pt x="5936670" y="136279"/>
                </a:cubicBezTo>
                <a:cubicBezTo>
                  <a:pt x="6039434" y="423987"/>
                  <a:pt x="5992671" y="920363"/>
                  <a:pt x="5936670" y="1319071"/>
                </a:cubicBezTo>
                <a:cubicBezTo>
                  <a:pt x="5930826" y="1395296"/>
                  <a:pt x="5868330" y="1450295"/>
                  <a:pt x="5800391" y="1455350"/>
                </a:cubicBezTo>
                <a:cubicBezTo>
                  <a:pt x="4564703" y="1610547"/>
                  <a:pt x="1780145" y="1618370"/>
                  <a:pt x="136279" y="1455350"/>
                </a:cubicBezTo>
                <a:cubicBezTo>
                  <a:pt x="61771" y="1445105"/>
                  <a:pt x="-12260" y="1401495"/>
                  <a:pt x="0" y="1319071"/>
                </a:cubicBezTo>
                <a:cubicBezTo>
                  <a:pt x="7263" y="834310"/>
                  <a:pt x="45870" y="268092"/>
                  <a:pt x="0" y="136279"/>
                </a:cubicBezTo>
                <a:close/>
              </a:path>
              <a:path w="5936670" h="1455350" stroke="0" extrusionOk="0">
                <a:moveTo>
                  <a:pt x="0" y="136279"/>
                </a:moveTo>
                <a:cubicBezTo>
                  <a:pt x="-2610" y="59404"/>
                  <a:pt x="58707" y="866"/>
                  <a:pt x="136279" y="0"/>
                </a:cubicBezTo>
                <a:cubicBezTo>
                  <a:pt x="911091" y="132882"/>
                  <a:pt x="4740008" y="-84951"/>
                  <a:pt x="5800391" y="0"/>
                </a:cubicBezTo>
                <a:cubicBezTo>
                  <a:pt x="5871776" y="3789"/>
                  <a:pt x="5934883" y="70894"/>
                  <a:pt x="5936670" y="136279"/>
                </a:cubicBezTo>
                <a:cubicBezTo>
                  <a:pt x="5998436" y="498154"/>
                  <a:pt x="5959182" y="823256"/>
                  <a:pt x="5936670" y="1319071"/>
                </a:cubicBezTo>
                <a:cubicBezTo>
                  <a:pt x="5943582" y="1395156"/>
                  <a:pt x="5876454" y="1453709"/>
                  <a:pt x="5800391" y="1455350"/>
                </a:cubicBezTo>
                <a:cubicBezTo>
                  <a:pt x="2975072" y="1542989"/>
                  <a:pt x="2909553" y="1382671"/>
                  <a:pt x="136279" y="1455350"/>
                </a:cubicBezTo>
                <a:cubicBezTo>
                  <a:pt x="60227" y="1447845"/>
                  <a:pt x="-3988" y="1399878"/>
                  <a:pt x="0" y="1319071"/>
                </a:cubicBezTo>
                <a:cubicBezTo>
                  <a:pt x="85297" y="1107551"/>
                  <a:pt x="-88942" y="637479"/>
                  <a:pt x="0" y="136279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Nam </a:t>
            </a:r>
            <a:r>
              <a:rPr lang="en-US" sz="4000" b="1" kern="1200" dirty="0" err="1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endParaRPr lang="vi-VN" sz="4000" b="1" kern="1200" dirty="0">
              <a:solidFill>
                <a:srgbClr val="CC31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838700" y="571500"/>
            <a:ext cx="4591178" cy="4572000"/>
          </a:xfrm>
          <a:prstGeom prst="rect">
            <a:avLst/>
          </a:prstGeom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50CF1F65-3559-D6E7-69E1-A4094D7FA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88" y="1427406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rId3" action="ppaction://hlinksldjump"/>
            <a:extLst>
              <a:ext uri="{FF2B5EF4-FFF2-40B4-BE49-F238E27FC236}">
                <a16:creationId xmlns:a16="http://schemas.microsoft.com/office/drawing/2014/main" id="{14CE8AC5-A065-E706-F78A-B3B8385045BD}"/>
              </a:ext>
            </a:extLst>
          </p:cNvPr>
          <p:cNvSpPr/>
          <p:nvPr/>
        </p:nvSpPr>
        <p:spPr>
          <a:xfrm>
            <a:off x="8199783" y="4422913"/>
            <a:ext cx="586409" cy="509255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34">
            <a:extLst>
              <a:ext uri="{FF2B5EF4-FFF2-40B4-BE49-F238E27FC236}">
                <a16:creationId xmlns:a16="http://schemas.microsoft.com/office/drawing/2014/main" id="{2FBD31D2-476F-8FA9-8239-C6121C50080C}"/>
              </a:ext>
            </a:extLst>
          </p:cNvPr>
          <p:cNvGrpSpPr/>
          <p:nvPr/>
        </p:nvGrpSpPr>
        <p:grpSpPr>
          <a:xfrm>
            <a:off x="734956" y="289922"/>
            <a:ext cx="7955568" cy="1231604"/>
            <a:chOff x="392221" y="2245779"/>
            <a:chExt cx="10607424" cy="1642139"/>
          </a:xfrm>
        </p:grpSpPr>
        <p:sp>
          <p:nvSpPr>
            <p:cNvPr id="24" name="Rectangle: Rounded Corners 17">
              <a:extLst>
                <a:ext uri="{FF2B5EF4-FFF2-40B4-BE49-F238E27FC236}">
                  <a16:creationId xmlns:a16="http://schemas.microsoft.com/office/drawing/2014/main" id="{B90F9B01-D9E2-629B-9762-3D3060500401}"/>
                </a:ext>
              </a:extLst>
            </p:cNvPr>
            <p:cNvSpPr/>
            <p:nvPr/>
          </p:nvSpPr>
          <p:spPr>
            <a:xfrm>
              <a:off x="749932" y="2314668"/>
              <a:ext cx="10249713" cy="1573250"/>
            </a:xfrm>
            <a:custGeom>
              <a:avLst/>
              <a:gdLst>
                <a:gd name="connsiteX0" fmla="*/ 0 w 10249713"/>
                <a:gd name="connsiteY0" fmla="*/ 384203 h 1573250"/>
                <a:gd name="connsiteX1" fmla="*/ 384203 w 10249713"/>
                <a:gd name="connsiteY1" fmla="*/ 0 h 1573250"/>
                <a:gd name="connsiteX2" fmla="*/ 9865510 w 10249713"/>
                <a:gd name="connsiteY2" fmla="*/ 0 h 1573250"/>
                <a:gd name="connsiteX3" fmla="*/ 10249713 w 10249713"/>
                <a:gd name="connsiteY3" fmla="*/ 384203 h 1573250"/>
                <a:gd name="connsiteX4" fmla="*/ 10249713 w 10249713"/>
                <a:gd name="connsiteY4" fmla="*/ 1189047 h 1573250"/>
                <a:gd name="connsiteX5" fmla="*/ 9865510 w 10249713"/>
                <a:gd name="connsiteY5" fmla="*/ 1573250 h 1573250"/>
                <a:gd name="connsiteX6" fmla="*/ 384203 w 10249713"/>
                <a:gd name="connsiteY6" fmla="*/ 1573250 h 1573250"/>
                <a:gd name="connsiteX7" fmla="*/ 0 w 10249713"/>
                <a:gd name="connsiteY7" fmla="*/ 1189047 h 1573250"/>
                <a:gd name="connsiteX8" fmla="*/ 0 w 10249713"/>
                <a:gd name="connsiteY8" fmla="*/ 384203 h 157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9713" h="1573250" fill="none" extrusionOk="0">
                  <a:moveTo>
                    <a:pt x="0" y="384203"/>
                  </a:moveTo>
                  <a:cubicBezTo>
                    <a:pt x="-940" y="175307"/>
                    <a:pt x="148502" y="-15800"/>
                    <a:pt x="384203" y="0"/>
                  </a:cubicBezTo>
                  <a:cubicBezTo>
                    <a:pt x="1698341" y="-35273"/>
                    <a:pt x="8593278" y="-144294"/>
                    <a:pt x="9865510" y="0"/>
                  </a:cubicBezTo>
                  <a:cubicBezTo>
                    <a:pt x="10117243" y="12036"/>
                    <a:pt x="10246620" y="169406"/>
                    <a:pt x="10249713" y="384203"/>
                  </a:cubicBezTo>
                  <a:cubicBezTo>
                    <a:pt x="10212029" y="762257"/>
                    <a:pt x="10193627" y="946826"/>
                    <a:pt x="10249713" y="1189047"/>
                  </a:cubicBezTo>
                  <a:cubicBezTo>
                    <a:pt x="10260214" y="1393295"/>
                    <a:pt x="10096929" y="1552403"/>
                    <a:pt x="9865510" y="1573250"/>
                  </a:cubicBezTo>
                  <a:cubicBezTo>
                    <a:pt x="5663358" y="1650775"/>
                    <a:pt x="1361250" y="1529547"/>
                    <a:pt x="384203" y="1573250"/>
                  </a:cubicBezTo>
                  <a:cubicBezTo>
                    <a:pt x="143651" y="1565392"/>
                    <a:pt x="-24197" y="1400905"/>
                    <a:pt x="0" y="1189047"/>
                  </a:cubicBezTo>
                  <a:cubicBezTo>
                    <a:pt x="52428" y="941724"/>
                    <a:pt x="-66497" y="687340"/>
                    <a:pt x="0" y="384203"/>
                  </a:cubicBezTo>
                  <a:close/>
                </a:path>
                <a:path w="10249713" h="1573250" stroke="0" extrusionOk="0">
                  <a:moveTo>
                    <a:pt x="0" y="384203"/>
                  </a:moveTo>
                  <a:cubicBezTo>
                    <a:pt x="-11377" y="132702"/>
                    <a:pt x="165037" y="5651"/>
                    <a:pt x="384203" y="0"/>
                  </a:cubicBezTo>
                  <a:cubicBezTo>
                    <a:pt x="3916364" y="-95379"/>
                    <a:pt x="7793978" y="58096"/>
                    <a:pt x="9865510" y="0"/>
                  </a:cubicBezTo>
                  <a:cubicBezTo>
                    <a:pt x="10045685" y="-22536"/>
                    <a:pt x="10215746" y="147602"/>
                    <a:pt x="10249713" y="384203"/>
                  </a:cubicBezTo>
                  <a:cubicBezTo>
                    <a:pt x="10220660" y="758650"/>
                    <a:pt x="10260243" y="982489"/>
                    <a:pt x="10249713" y="1189047"/>
                  </a:cubicBezTo>
                  <a:cubicBezTo>
                    <a:pt x="10257653" y="1391798"/>
                    <a:pt x="10056716" y="1552348"/>
                    <a:pt x="9865510" y="1573250"/>
                  </a:cubicBezTo>
                  <a:cubicBezTo>
                    <a:pt x="6647284" y="1513344"/>
                    <a:pt x="2630114" y="1655764"/>
                    <a:pt x="384203" y="1573250"/>
                  </a:cubicBezTo>
                  <a:cubicBezTo>
                    <a:pt x="158620" y="1576561"/>
                    <a:pt x="-1889" y="1403153"/>
                    <a:pt x="0" y="1189047"/>
                  </a:cubicBezTo>
                  <a:cubicBezTo>
                    <a:pt x="25204" y="906673"/>
                    <a:pt x="69251" y="657715"/>
                    <a:pt x="0" y="3842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89000" algn="ctr" defTabSz="685800">
                <a:buClrTx/>
                <a:defRPr/>
              </a:pP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Hoang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mạc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Xa-ha-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nằm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châu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lục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kern="12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800" b="1" i="1" kern="1200" dirty="0">
                <a:solidFill>
                  <a:srgbClr val="006600"/>
                </a:solidFill>
                <a:latin typeface="Calibri" panose="020F0502020204030204"/>
              </a:endParaRPr>
            </a:p>
          </p:txBody>
        </p:sp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2277BCE2-E1DD-BF55-B38A-3FE9D523A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221" y="2245779"/>
              <a:ext cx="715413" cy="900000"/>
            </a:xfrm>
            <a:prstGeom prst="rect">
              <a:avLst/>
            </a:prstGeom>
          </p:spPr>
        </p:pic>
      </p:grp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23FB100B-8D0B-59E4-862E-5448BF6DAC61}"/>
              </a:ext>
            </a:extLst>
          </p:cNvPr>
          <p:cNvSpPr/>
          <p:nvPr/>
        </p:nvSpPr>
        <p:spPr>
          <a:xfrm>
            <a:off x="2475781" y="2208362"/>
            <a:ext cx="4244089" cy="1068556"/>
          </a:xfrm>
          <a:custGeom>
            <a:avLst/>
            <a:gdLst>
              <a:gd name="connsiteX0" fmla="*/ 0 w 4244089"/>
              <a:gd name="connsiteY0" fmla="*/ 100060 h 1068556"/>
              <a:gd name="connsiteX1" fmla="*/ 100060 w 4244089"/>
              <a:gd name="connsiteY1" fmla="*/ 0 h 1068556"/>
              <a:gd name="connsiteX2" fmla="*/ 4144029 w 4244089"/>
              <a:gd name="connsiteY2" fmla="*/ 0 h 1068556"/>
              <a:gd name="connsiteX3" fmla="*/ 4244089 w 4244089"/>
              <a:gd name="connsiteY3" fmla="*/ 100060 h 1068556"/>
              <a:gd name="connsiteX4" fmla="*/ 4244089 w 4244089"/>
              <a:gd name="connsiteY4" fmla="*/ 968496 h 1068556"/>
              <a:gd name="connsiteX5" fmla="*/ 4144029 w 4244089"/>
              <a:gd name="connsiteY5" fmla="*/ 1068556 h 1068556"/>
              <a:gd name="connsiteX6" fmla="*/ 100060 w 4244089"/>
              <a:gd name="connsiteY6" fmla="*/ 1068556 h 1068556"/>
              <a:gd name="connsiteX7" fmla="*/ 0 w 4244089"/>
              <a:gd name="connsiteY7" fmla="*/ 968496 h 1068556"/>
              <a:gd name="connsiteX8" fmla="*/ 0 w 4244089"/>
              <a:gd name="connsiteY8" fmla="*/ 100060 h 106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4089" h="1068556" fill="none" extrusionOk="0">
                <a:moveTo>
                  <a:pt x="0" y="100060"/>
                </a:moveTo>
                <a:cubicBezTo>
                  <a:pt x="-7049" y="43658"/>
                  <a:pt x="51200" y="5235"/>
                  <a:pt x="100060" y="0"/>
                </a:cubicBezTo>
                <a:cubicBezTo>
                  <a:pt x="1546753" y="130954"/>
                  <a:pt x="3650667" y="43574"/>
                  <a:pt x="4144029" y="0"/>
                </a:cubicBezTo>
                <a:cubicBezTo>
                  <a:pt x="4200685" y="2148"/>
                  <a:pt x="4246071" y="47226"/>
                  <a:pt x="4244089" y="100060"/>
                </a:cubicBezTo>
                <a:cubicBezTo>
                  <a:pt x="4311909" y="389140"/>
                  <a:pt x="4167051" y="629760"/>
                  <a:pt x="4244089" y="968496"/>
                </a:cubicBezTo>
                <a:cubicBezTo>
                  <a:pt x="4236874" y="1024943"/>
                  <a:pt x="4191478" y="1063165"/>
                  <a:pt x="4144029" y="1068556"/>
                </a:cubicBezTo>
                <a:cubicBezTo>
                  <a:pt x="3017366" y="1223753"/>
                  <a:pt x="1612184" y="1231576"/>
                  <a:pt x="100060" y="1068556"/>
                </a:cubicBezTo>
                <a:cubicBezTo>
                  <a:pt x="45470" y="1059466"/>
                  <a:pt x="-3924" y="1026050"/>
                  <a:pt x="0" y="968496"/>
                </a:cubicBezTo>
                <a:cubicBezTo>
                  <a:pt x="52089" y="864992"/>
                  <a:pt x="-41802" y="497456"/>
                  <a:pt x="0" y="100060"/>
                </a:cubicBezTo>
                <a:close/>
              </a:path>
              <a:path w="4244089" h="1068556" stroke="0" extrusionOk="0">
                <a:moveTo>
                  <a:pt x="0" y="100060"/>
                </a:moveTo>
                <a:cubicBezTo>
                  <a:pt x="-6946" y="40514"/>
                  <a:pt x="42848" y="732"/>
                  <a:pt x="100060" y="0"/>
                </a:cubicBezTo>
                <a:cubicBezTo>
                  <a:pt x="1591951" y="132882"/>
                  <a:pt x="3395337" y="-84951"/>
                  <a:pt x="4144029" y="0"/>
                </a:cubicBezTo>
                <a:cubicBezTo>
                  <a:pt x="4195696" y="3510"/>
                  <a:pt x="4243003" y="50803"/>
                  <a:pt x="4244089" y="100060"/>
                </a:cubicBezTo>
                <a:cubicBezTo>
                  <a:pt x="4262092" y="514752"/>
                  <a:pt x="4173358" y="585286"/>
                  <a:pt x="4244089" y="968496"/>
                </a:cubicBezTo>
                <a:cubicBezTo>
                  <a:pt x="4244836" y="1023847"/>
                  <a:pt x="4201387" y="1064242"/>
                  <a:pt x="4144029" y="1068556"/>
                </a:cubicBezTo>
                <a:cubicBezTo>
                  <a:pt x="2576455" y="1156195"/>
                  <a:pt x="1526839" y="995877"/>
                  <a:pt x="100060" y="1068556"/>
                </a:cubicBezTo>
                <a:cubicBezTo>
                  <a:pt x="44434" y="1065080"/>
                  <a:pt x="-5209" y="1030997"/>
                  <a:pt x="0" y="968496"/>
                </a:cubicBezTo>
                <a:cubicBezTo>
                  <a:pt x="-47364" y="843137"/>
                  <a:pt x="28841" y="526864"/>
                  <a:pt x="0" y="10006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3A6435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Phi.</a:t>
            </a:r>
            <a:endParaRPr lang="vi-VN" sz="4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19" y="2163511"/>
            <a:ext cx="3050180" cy="305018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80" y="2618601"/>
            <a:ext cx="821104" cy="109822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74" y="3108280"/>
            <a:ext cx="821104" cy="10982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03" y="2744990"/>
            <a:ext cx="821104" cy="109822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04" y="3136107"/>
            <a:ext cx="821104" cy="1098226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3371050" y="305467"/>
            <a:ext cx="2758530" cy="16764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3000" kern="12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3468023" y="605954"/>
            <a:ext cx="2564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58704" y="771983"/>
            <a:ext cx="4372346" cy="50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838700" y="571500"/>
            <a:ext cx="4591178" cy="457200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7D0D563-66CE-E9E2-9DEB-E1BDB80BB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39" y="888521"/>
            <a:ext cx="5424425" cy="43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ur Guide PNG Transparent Images Free Download | Vector Files | Pngtree">
            <a:extLst>
              <a:ext uri="{FF2B5EF4-FFF2-40B4-BE49-F238E27FC236}">
                <a16:creationId xmlns:a16="http://schemas.microsoft.com/office/drawing/2014/main" id="{E8D91EB2-A483-2D58-68DB-02D9CECD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10000" r="90000">
                        <a14:foregroundMark x1="27222" y1="18889" x2="38333" y2="20000"/>
                        <a14:foregroundMark x1="37500" y1="22222" x2="38056" y2="43333"/>
                        <a14:foregroundMark x1="39167" y1="43889" x2="45278" y2="46389"/>
                        <a14:foregroundMark x1="70278" y1="25000" x2="70000" y2="37778"/>
                        <a14:foregroundMark x1="53889" y1="88889" x2="48611" y2="92500"/>
                        <a14:foregroundMark x1="65278" y1="87500" x2="62222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9577" y="1682151"/>
            <a:ext cx="3791482" cy="3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E50BD-CAA2-AFC1-BAF9-DBBE9DC60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51" y="449116"/>
            <a:ext cx="7340220" cy="1743607"/>
          </a:xfrm>
          <a:prstGeom prst="rect">
            <a:avLst/>
          </a:prstGeom>
        </p:spPr>
      </p:pic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B78D9072-5EC4-24EC-6969-2ED8F40C6833}"/>
              </a:ext>
            </a:extLst>
          </p:cNvPr>
          <p:cNvSpPr/>
          <p:nvPr/>
        </p:nvSpPr>
        <p:spPr>
          <a:xfrm>
            <a:off x="2518338" y="2192723"/>
            <a:ext cx="6410001" cy="25000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dirty="0">
                <a:solidFill>
                  <a:srgbClr val="002060"/>
                </a:solidFill>
              </a:rPr>
              <a:t>Đ</a:t>
            </a:r>
            <a:r>
              <a:rPr lang="vi-VN" sz="2400" b="1" dirty="0">
                <a:solidFill>
                  <a:srgbClr val="002060"/>
                </a:solidFill>
              </a:rPr>
              <a:t>óng vai hướng dẫn viên du lịch để giới thiệu về các châu lục và đại dương: </a:t>
            </a:r>
            <a:r>
              <a:rPr lang="vi-VN" sz="2400" b="1" i="1" dirty="0">
                <a:solidFill>
                  <a:srgbClr val="002060"/>
                </a:solidFill>
              </a:rPr>
              <a:t>dựa vào nội dung bài học, các thông tin tra cứu được trong sách, báo, internet,.. để giới thiệu về lịch sử, nét đẹp về thiên nhiên,...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6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859392" y="114385"/>
            <a:ext cx="8106808" cy="658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94093" y="3265608"/>
            <a:ext cx="2512708" cy="2192191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32855" y="194111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018C26F-478B-8BBA-4B70-08039556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34" y="1501471"/>
            <a:ext cx="4786485" cy="352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Google Shape;614;p36">
            <a:extLst>
              <a:ext uri="{FF2B5EF4-FFF2-40B4-BE49-F238E27FC236}">
                <a16:creationId xmlns:a16="http://schemas.microsoft.com/office/drawing/2014/main" id="{C92C58B0-E52F-45C1-F313-6C3C8140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855" y="1725283"/>
            <a:ext cx="3615345" cy="1164566"/>
          </a:xfrm>
          <a:prstGeom prst="roundRect">
            <a:avLst>
              <a:gd name="adj" fmla="val 1939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Trái Đất có mấy đại dương? Đó là những đại dương nào.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959B6B-6A7C-05B6-5677-EB40AEB7D4E9}"/>
              </a:ext>
            </a:extLst>
          </p:cNvPr>
          <p:cNvSpPr/>
          <p:nvPr/>
        </p:nvSpPr>
        <p:spPr>
          <a:xfrm>
            <a:off x="5350855" y="3131389"/>
            <a:ext cx="3615345" cy="1876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trái đất có 5 đại dương gồm: </a:t>
            </a:r>
            <a:r>
              <a:rPr lang="vi-VN" sz="2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Bình Dương, Đại Tây Dương, Ấn Độ Dương, Bắc Băng Dương và Nam Đại Dương.</a:t>
            </a:r>
            <a:endParaRPr lang="en-US" sz="2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8443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172" r="51254" b="57568"/>
          <a:stretch/>
        </p:blipFill>
        <p:spPr bwMode="auto">
          <a:xfrm>
            <a:off x="5182347" y="2014290"/>
            <a:ext cx="3647921" cy="309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1632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765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34477" y="789912"/>
            <a:ext cx="31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0" y="3387694"/>
            <a:ext cx="584200" cy="35880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id="{C6D4E27F-DE21-D543-9EB9-828ADAB385A3}"/>
              </a:ext>
            </a:extLst>
          </p:cNvPr>
          <p:cNvSpPr/>
          <p:nvPr/>
        </p:nvSpPr>
        <p:spPr>
          <a:xfrm flipH="1">
            <a:off x="4313195" y="3102866"/>
            <a:ext cx="543005" cy="284829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9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90371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42072" r="51431" b="15634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09" y="20081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509816" y="48096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78954" y="7892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34612" y="814616"/>
            <a:ext cx="31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2553838" y="3611116"/>
            <a:ext cx="478832" cy="36933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0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10891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3" t="197" r="3278" b="57509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954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969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892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72712" y="789216"/>
            <a:ext cx="31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1151395" y="3055344"/>
            <a:ext cx="478832" cy="36933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661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4464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41878" r="3762" b="15828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1" y="20335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573316" y="48350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90989" y="922820"/>
            <a:ext cx="30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53994" y="922820"/>
            <a:ext cx="31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E0B6528C-77E6-7146-8B7A-ED67DCB83623}"/>
              </a:ext>
            </a:extLst>
          </p:cNvPr>
          <p:cNvSpPr/>
          <p:nvPr/>
        </p:nvSpPr>
        <p:spPr>
          <a:xfrm flipH="1">
            <a:off x="3110319" y="2097082"/>
            <a:ext cx="543005" cy="290517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056EFA-8B62-BB4F-9C4B-5C3BF4FC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12" b="5264"/>
          <a:stretch/>
        </p:blipFill>
        <p:spPr>
          <a:xfrm>
            <a:off x="4617506" y="3314700"/>
            <a:ext cx="4526494" cy="1828800"/>
          </a:xfrm>
          <a:prstGeom prst="rect">
            <a:avLst/>
          </a:prstGeom>
        </p:spPr>
      </p:pic>
      <p:sp>
        <p:nvSpPr>
          <p:cNvPr id="25" name="Text Box 116">
            <a:extLst>
              <a:ext uri="{FF2B5EF4-FFF2-40B4-BE49-F238E27FC236}">
                <a16:creationId xmlns:a16="http://schemas.microsoft.com/office/drawing/2014/main" id="{23AFD31A-E3A6-914E-94D0-84F47668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7" y="592220"/>
            <a:ext cx="4944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</a:rPr>
              <a:t>Dựa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bảng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</a:rPr>
              <a:t>hãy</a:t>
            </a:r>
            <a:r>
              <a:rPr lang="en-US" altLang="en-US" sz="2400" b="1" dirty="0">
                <a:solidFill>
                  <a:srgbClr val="002060"/>
                </a:solidFill>
              </a:rPr>
              <a:t>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6EB3-8F88-7133-8065-15D144A27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0761"/>
            <a:ext cx="6276705" cy="2109985"/>
          </a:xfrm>
          <a:prstGeom prst="rect">
            <a:avLst/>
          </a:prstGeom>
        </p:spPr>
      </p:pic>
      <p:sp>
        <p:nvSpPr>
          <p:cNvPr id="10" name="Google Shape;614;p36">
            <a:extLst>
              <a:ext uri="{FF2B5EF4-FFF2-40B4-BE49-F238E27FC236}">
                <a16:creationId xmlns:a16="http://schemas.microsoft.com/office/drawing/2014/main" id="{112966DE-C292-C249-949B-36440725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8760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E83C10-CCA8-804D-AF49-32AABB28854A}"/>
              </a:ext>
            </a:extLst>
          </p:cNvPr>
          <p:cNvSpPr/>
          <p:nvPr/>
        </p:nvSpPr>
        <p:spPr>
          <a:xfrm>
            <a:off x="6379031" y="1223005"/>
            <a:ext cx="2636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các đại dương theo thứ tự từ lớn đến nhỏ về diện tích?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235;p39">
            <a:extLst>
              <a:ext uri="{FF2B5EF4-FFF2-40B4-BE49-F238E27FC236}">
                <a16:creationId xmlns:a16="http://schemas.microsoft.com/office/drawing/2014/main" id="{E3BD3798-4074-D4F8-2A0A-3E8C672F6712}"/>
              </a:ext>
            </a:extLst>
          </p:cNvPr>
          <p:cNvGrpSpPr/>
          <p:nvPr/>
        </p:nvGrpSpPr>
        <p:grpSpPr>
          <a:xfrm flipH="1">
            <a:off x="1994926" y="1068708"/>
            <a:ext cx="657282" cy="421468"/>
            <a:chOff x="9356472" y="3319641"/>
            <a:chExt cx="657282" cy="421468"/>
          </a:xfrm>
        </p:grpSpPr>
        <p:grpSp>
          <p:nvGrpSpPr>
            <p:cNvPr id="5" name="Google Shape;1236;p39">
              <a:extLst>
                <a:ext uri="{FF2B5EF4-FFF2-40B4-BE49-F238E27FC236}">
                  <a16:creationId xmlns:a16="http://schemas.microsoft.com/office/drawing/2014/main" id="{D393ABA7-AF31-9F6A-7AC8-4C17D6430F9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3" name="Google Shape;1237;p39">
                <a:extLst>
                  <a:ext uri="{FF2B5EF4-FFF2-40B4-BE49-F238E27FC236}">
                    <a16:creationId xmlns:a16="http://schemas.microsoft.com/office/drawing/2014/main" id="{C2B2C0BE-8F43-1622-1CD7-4DBE32D52A0A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38;p39">
                <a:extLst>
                  <a:ext uri="{FF2B5EF4-FFF2-40B4-BE49-F238E27FC236}">
                    <a16:creationId xmlns:a16="http://schemas.microsoft.com/office/drawing/2014/main" id="{0E2D2E65-A02D-5917-37E8-6F14EABAA967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39;p39">
                <a:extLst>
                  <a:ext uri="{FF2B5EF4-FFF2-40B4-BE49-F238E27FC236}">
                    <a16:creationId xmlns:a16="http://schemas.microsoft.com/office/drawing/2014/main" id="{9524BDF4-1981-D9E0-2275-4AA57B517C63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40;p39">
                <a:extLst>
                  <a:ext uri="{FF2B5EF4-FFF2-40B4-BE49-F238E27FC236}">
                    <a16:creationId xmlns:a16="http://schemas.microsoft.com/office/drawing/2014/main" id="{939B8B0A-195B-9AEF-59EA-DF93039616DB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1;p39">
                <a:extLst>
                  <a:ext uri="{FF2B5EF4-FFF2-40B4-BE49-F238E27FC236}">
                    <a16:creationId xmlns:a16="http://schemas.microsoft.com/office/drawing/2014/main" id="{7F556ECA-F7BF-C0C5-E31E-79568362F1AF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2;p39">
                <a:extLst>
                  <a:ext uri="{FF2B5EF4-FFF2-40B4-BE49-F238E27FC236}">
                    <a16:creationId xmlns:a16="http://schemas.microsoft.com/office/drawing/2014/main" id="{CE5DAC7B-7C03-7CC2-E590-52BF0A5F801E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43;p39">
                <a:extLst>
                  <a:ext uri="{FF2B5EF4-FFF2-40B4-BE49-F238E27FC236}">
                    <a16:creationId xmlns:a16="http://schemas.microsoft.com/office/drawing/2014/main" id="{45BBB8C9-A532-7789-9B3C-D8C7BE11CF71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44;p39">
                <a:extLst>
                  <a:ext uri="{FF2B5EF4-FFF2-40B4-BE49-F238E27FC236}">
                    <a16:creationId xmlns:a16="http://schemas.microsoft.com/office/drawing/2014/main" id="{FCA43C73-8D14-3DBD-C3A3-F81854C85614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5;p39">
                <a:extLst>
                  <a:ext uri="{FF2B5EF4-FFF2-40B4-BE49-F238E27FC236}">
                    <a16:creationId xmlns:a16="http://schemas.microsoft.com/office/drawing/2014/main" id="{2E8C8792-A462-33D9-EFC1-F5C24B2214C9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6;p39">
                <a:extLst>
                  <a:ext uri="{FF2B5EF4-FFF2-40B4-BE49-F238E27FC236}">
                    <a16:creationId xmlns:a16="http://schemas.microsoft.com/office/drawing/2014/main" id="{0805EB63-FF4F-8D1A-DDA7-8FC45AF0B2D0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7;p39">
                <a:extLst>
                  <a:ext uri="{FF2B5EF4-FFF2-40B4-BE49-F238E27FC236}">
                    <a16:creationId xmlns:a16="http://schemas.microsoft.com/office/drawing/2014/main" id="{558A2533-0AAB-FD0D-AB8A-8443863F5788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8;p39">
                <a:extLst>
                  <a:ext uri="{FF2B5EF4-FFF2-40B4-BE49-F238E27FC236}">
                    <a16:creationId xmlns:a16="http://schemas.microsoft.com/office/drawing/2014/main" id="{6832E553-319B-FE8C-A639-2293A4263766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9;p39">
                <a:extLst>
                  <a:ext uri="{FF2B5EF4-FFF2-40B4-BE49-F238E27FC236}">
                    <a16:creationId xmlns:a16="http://schemas.microsoft.com/office/drawing/2014/main" id="{BFC7DF95-C9E6-0635-A75E-51EC4F6C6856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50;p39">
                <a:extLst>
                  <a:ext uri="{FF2B5EF4-FFF2-40B4-BE49-F238E27FC236}">
                    <a16:creationId xmlns:a16="http://schemas.microsoft.com/office/drawing/2014/main" id="{C57D8722-A3A9-ED0E-548A-61C5EF22FC75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1;p39">
                <a:extLst>
                  <a:ext uri="{FF2B5EF4-FFF2-40B4-BE49-F238E27FC236}">
                    <a16:creationId xmlns:a16="http://schemas.microsoft.com/office/drawing/2014/main" id="{2D0787CF-B696-E2F7-490F-35047615E04B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2;p39">
                <a:extLst>
                  <a:ext uri="{FF2B5EF4-FFF2-40B4-BE49-F238E27FC236}">
                    <a16:creationId xmlns:a16="http://schemas.microsoft.com/office/drawing/2014/main" id="{2D072FE8-AD4C-D63F-5C50-EA9E8B6DF6A5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3;p39">
                <a:extLst>
                  <a:ext uri="{FF2B5EF4-FFF2-40B4-BE49-F238E27FC236}">
                    <a16:creationId xmlns:a16="http://schemas.microsoft.com/office/drawing/2014/main" id="{7338F921-4B86-5F26-4EE9-0289229FEF87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4;p39">
                <a:extLst>
                  <a:ext uri="{FF2B5EF4-FFF2-40B4-BE49-F238E27FC236}">
                    <a16:creationId xmlns:a16="http://schemas.microsoft.com/office/drawing/2014/main" id="{2C5F3BF0-0278-85C9-478D-8D731BFD397E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5;p39">
                <a:extLst>
                  <a:ext uri="{FF2B5EF4-FFF2-40B4-BE49-F238E27FC236}">
                    <a16:creationId xmlns:a16="http://schemas.microsoft.com/office/drawing/2014/main" id="{728EF81E-292F-8D00-1352-FBE72E49E0EE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6;p39">
                <a:extLst>
                  <a:ext uri="{FF2B5EF4-FFF2-40B4-BE49-F238E27FC236}">
                    <a16:creationId xmlns:a16="http://schemas.microsoft.com/office/drawing/2014/main" id="{952B4107-44C7-B1A3-14A6-BF37DADAA679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7;p39">
                <a:extLst>
                  <a:ext uri="{FF2B5EF4-FFF2-40B4-BE49-F238E27FC236}">
                    <a16:creationId xmlns:a16="http://schemas.microsoft.com/office/drawing/2014/main" id="{49C02D93-124D-E909-9258-223915E3F8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8;p39">
                <a:extLst>
                  <a:ext uri="{FF2B5EF4-FFF2-40B4-BE49-F238E27FC236}">
                    <a16:creationId xmlns:a16="http://schemas.microsoft.com/office/drawing/2014/main" id="{4AF55969-2697-F278-275D-9CF94A0D13A1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9;p39">
                <a:extLst>
                  <a:ext uri="{FF2B5EF4-FFF2-40B4-BE49-F238E27FC236}">
                    <a16:creationId xmlns:a16="http://schemas.microsoft.com/office/drawing/2014/main" id="{2A55AC84-F0EE-B7CC-B91F-427FE3A67DB6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60;p39">
                <a:extLst>
                  <a:ext uri="{FF2B5EF4-FFF2-40B4-BE49-F238E27FC236}">
                    <a16:creationId xmlns:a16="http://schemas.microsoft.com/office/drawing/2014/main" id="{4FCE9571-E381-18B6-347D-5AAC5CC24341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1;p39">
                <a:extLst>
                  <a:ext uri="{FF2B5EF4-FFF2-40B4-BE49-F238E27FC236}">
                    <a16:creationId xmlns:a16="http://schemas.microsoft.com/office/drawing/2014/main" id="{9B2E6531-1C64-7EB9-C60E-D434A7889E93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2;p39">
                <a:extLst>
                  <a:ext uri="{FF2B5EF4-FFF2-40B4-BE49-F238E27FC236}">
                    <a16:creationId xmlns:a16="http://schemas.microsoft.com/office/drawing/2014/main" id="{257E11AA-ECFA-C973-DC34-F28638582C85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3;p39">
                <a:extLst>
                  <a:ext uri="{FF2B5EF4-FFF2-40B4-BE49-F238E27FC236}">
                    <a16:creationId xmlns:a16="http://schemas.microsoft.com/office/drawing/2014/main" id="{5642022B-4BD9-9EC5-4EBE-AE43261C2BA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4;p39">
                <a:extLst>
                  <a:ext uri="{FF2B5EF4-FFF2-40B4-BE49-F238E27FC236}">
                    <a16:creationId xmlns:a16="http://schemas.microsoft.com/office/drawing/2014/main" id="{BA3C6475-5D0A-B265-F148-E2135D1185CB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5;p39">
                <a:extLst>
                  <a:ext uri="{FF2B5EF4-FFF2-40B4-BE49-F238E27FC236}">
                    <a16:creationId xmlns:a16="http://schemas.microsoft.com/office/drawing/2014/main" id="{3DD30159-9141-92AA-33B2-64DD81730C2D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6;p39">
                <a:extLst>
                  <a:ext uri="{FF2B5EF4-FFF2-40B4-BE49-F238E27FC236}">
                    <a16:creationId xmlns:a16="http://schemas.microsoft.com/office/drawing/2014/main" id="{DCE99B60-52C5-A658-A6A1-20ACCB59E300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7;p39">
                <a:extLst>
                  <a:ext uri="{FF2B5EF4-FFF2-40B4-BE49-F238E27FC236}">
                    <a16:creationId xmlns:a16="http://schemas.microsoft.com/office/drawing/2014/main" id="{AEA30B27-7475-E8D4-AA93-3DABBAC140FE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268;p39">
              <a:extLst>
                <a:ext uri="{FF2B5EF4-FFF2-40B4-BE49-F238E27FC236}">
                  <a16:creationId xmlns:a16="http://schemas.microsoft.com/office/drawing/2014/main" id="{B509C46C-841D-FBC4-DDA1-B9FDDAC9793C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7" name="Google Shape;1269;p39">
                <a:extLst>
                  <a:ext uri="{FF2B5EF4-FFF2-40B4-BE49-F238E27FC236}">
                    <a16:creationId xmlns:a16="http://schemas.microsoft.com/office/drawing/2014/main" id="{375CC73C-835E-C2FF-37C9-FF85D32F2FF1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270;p39">
                <a:extLst>
                  <a:ext uri="{FF2B5EF4-FFF2-40B4-BE49-F238E27FC236}">
                    <a16:creationId xmlns:a16="http://schemas.microsoft.com/office/drawing/2014/main" id="{333ADC95-1F08-FB1C-0E2D-33D307FA4158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" name="Google Shape;1271;p39">
                <a:extLst>
                  <a:ext uri="{FF2B5EF4-FFF2-40B4-BE49-F238E27FC236}">
                    <a16:creationId xmlns:a16="http://schemas.microsoft.com/office/drawing/2014/main" id="{28C3BC59-63AB-8046-7A48-49B4AB94F3D9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272;p39">
                <a:extLst>
                  <a:ext uri="{FF2B5EF4-FFF2-40B4-BE49-F238E27FC236}">
                    <a16:creationId xmlns:a16="http://schemas.microsoft.com/office/drawing/2014/main" id="{02536140-1AE4-060B-5A60-C4F7A19AAC78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273;p39">
                <a:extLst>
                  <a:ext uri="{FF2B5EF4-FFF2-40B4-BE49-F238E27FC236}">
                    <a16:creationId xmlns:a16="http://schemas.microsoft.com/office/drawing/2014/main" id="{57A31622-1AAA-018E-7614-659DD2455A65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74;p39">
                <a:extLst>
                  <a:ext uri="{FF2B5EF4-FFF2-40B4-BE49-F238E27FC236}">
                    <a16:creationId xmlns:a16="http://schemas.microsoft.com/office/drawing/2014/main" id="{CB397786-D776-1DD2-8A67-6432A40D4D55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69A69A0-2A07-0F13-3269-B294A66559A6}"/>
              </a:ext>
            </a:extLst>
          </p:cNvPr>
          <p:cNvSpPr txBox="1"/>
          <p:nvPr/>
        </p:nvSpPr>
        <p:spPr>
          <a:xfrm>
            <a:off x="652057" y="1672560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Thái Bình Dương</a:t>
            </a:r>
          </a:p>
        </p:txBody>
      </p:sp>
      <p:grpSp>
        <p:nvGrpSpPr>
          <p:cNvPr id="45" name="Google Shape;1235;p39">
            <a:extLst>
              <a:ext uri="{FF2B5EF4-FFF2-40B4-BE49-F238E27FC236}">
                <a16:creationId xmlns:a16="http://schemas.microsoft.com/office/drawing/2014/main" id="{999FA8F8-9CAC-969F-A6F2-66DB2392CCEA}"/>
              </a:ext>
            </a:extLst>
          </p:cNvPr>
          <p:cNvGrpSpPr/>
          <p:nvPr/>
        </p:nvGrpSpPr>
        <p:grpSpPr>
          <a:xfrm flipH="1">
            <a:off x="1962772" y="2466188"/>
            <a:ext cx="657282" cy="421468"/>
            <a:chOff x="9356472" y="3319641"/>
            <a:chExt cx="657282" cy="421468"/>
          </a:xfrm>
        </p:grpSpPr>
        <p:grpSp>
          <p:nvGrpSpPr>
            <p:cNvPr id="46" name="Google Shape;1236;p39">
              <a:extLst>
                <a:ext uri="{FF2B5EF4-FFF2-40B4-BE49-F238E27FC236}">
                  <a16:creationId xmlns:a16="http://schemas.microsoft.com/office/drawing/2014/main" id="{8E60705D-876C-0F95-1BD9-D10ABD470218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54" name="Google Shape;1237;p39">
                <a:extLst>
                  <a:ext uri="{FF2B5EF4-FFF2-40B4-BE49-F238E27FC236}">
                    <a16:creationId xmlns:a16="http://schemas.microsoft.com/office/drawing/2014/main" id="{FFA769FE-534B-B1AF-D16A-1E3271D730E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38;p39">
                <a:extLst>
                  <a:ext uri="{FF2B5EF4-FFF2-40B4-BE49-F238E27FC236}">
                    <a16:creationId xmlns:a16="http://schemas.microsoft.com/office/drawing/2014/main" id="{25A8866E-0875-BEA0-28A2-2B32D65FD47B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39;p39">
                <a:extLst>
                  <a:ext uri="{FF2B5EF4-FFF2-40B4-BE49-F238E27FC236}">
                    <a16:creationId xmlns:a16="http://schemas.microsoft.com/office/drawing/2014/main" id="{CF6D62E4-0CA0-15D5-2156-9433A6474D41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40;p39">
                <a:extLst>
                  <a:ext uri="{FF2B5EF4-FFF2-40B4-BE49-F238E27FC236}">
                    <a16:creationId xmlns:a16="http://schemas.microsoft.com/office/drawing/2014/main" id="{2897A99C-EF0A-B20E-FEBE-878E3FFCC75F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41;p39">
                <a:extLst>
                  <a:ext uri="{FF2B5EF4-FFF2-40B4-BE49-F238E27FC236}">
                    <a16:creationId xmlns:a16="http://schemas.microsoft.com/office/drawing/2014/main" id="{1F6BF928-6355-9524-A75E-A3DE3BB561E2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42;p39">
                <a:extLst>
                  <a:ext uri="{FF2B5EF4-FFF2-40B4-BE49-F238E27FC236}">
                    <a16:creationId xmlns:a16="http://schemas.microsoft.com/office/drawing/2014/main" id="{22741EEF-596B-2768-721F-02B5CEDE3D2F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43;p39">
                <a:extLst>
                  <a:ext uri="{FF2B5EF4-FFF2-40B4-BE49-F238E27FC236}">
                    <a16:creationId xmlns:a16="http://schemas.microsoft.com/office/drawing/2014/main" id="{E0069147-C8D6-6216-4177-EDED6008B0D0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44;p39">
                <a:extLst>
                  <a:ext uri="{FF2B5EF4-FFF2-40B4-BE49-F238E27FC236}">
                    <a16:creationId xmlns:a16="http://schemas.microsoft.com/office/drawing/2014/main" id="{59280451-B4C0-1905-0EEA-824A1B60C776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45;p39">
                <a:extLst>
                  <a:ext uri="{FF2B5EF4-FFF2-40B4-BE49-F238E27FC236}">
                    <a16:creationId xmlns:a16="http://schemas.microsoft.com/office/drawing/2014/main" id="{308EF60D-141C-1034-04BF-8E8C18BC6FD7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46;p39">
                <a:extLst>
                  <a:ext uri="{FF2B5EF4-FFF2-40B4-BE49-F238E27FC236}">
                    <a16:creationId xmlns:a16="http://schemas.microsoft.com/office/drawing/2014/main" id="{1C8F2221-3538-B57A-C536-E6B12EA74778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47;p39">
                <a:extLst>
                  <a:ext uri="{FF2B5EF4-FFF2-40B4-BE49-F238E27FC236}">
                    <a16:creationId xmlns:a16="http://schemas.microsoft.com/office/drawing/2014/main" id="{FF58C5FD-9F7F-1680-087C-AD668D280904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48;p39">
                <a:extLst>
                  <a:ext uri="{FF2B5EF4-FFF2-40B4-BE49-F238E27FC236}">
                    <a16:creationId xmlns:a16="http://schemas.microsoft.com/office/drawing/2014/main" id="{399752D6-8B8B-B273-D1D8-EA183B989DE2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49;p39">
                <a:extLst>
                  <a:ext uri="{FF2B5EF4-FFF2-40B4-BE49-F238E27FC236}">
                    <a16:creationId xmlns:a16="http://schemas.microsoft.com/office/drawing/2014/main" id="{7D37AB5E-C000-92EA-E81F-67D2F00328F2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50;p39">
                <a:extLst>
                  <a:ext uri="{FF2B5EF4-FFF2-40B4-BE49-F238E27FC236}">
                    <a16:creationId xmlns:a16="http://schemas.microsoft.com/office/drawing/2014/main" id="{2A77BB13-F66F-EE1D-0B05-0A82451E1194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51;p39">
                <a:extLst>
                  <a:ext uri="{FF2B5EF4-FFF2-40B4-BE49-F238E27FC236}">
                    <a16:creationId xmlns:a16="http://schemas.microsoft.com/office/drawing/2014/main" id="{247E5B76-258B-7588-AA5D-A9D7F3F0C9CA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52;p39">
                <a:extLst>
                  <a:ext uri="{FF2B5EF4-FFF2-40B4-BE49-F238E27FC236}">
                    <a16:creationId xmlns:a16="http://schemas.microsoft.com/office/drawing/2014/main" id="{5C358E87-24F7-CDD1-05C1-447843D8AAC9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53;p39">
                <a:extLst>
                  <a:ext uri="{FF2B5EF4-FFF2-40B4-BE49-F238E27FC236}">
                    <a16:creationId xmlns:a16="http://schemas.microsoft.com/office/drawing/2014/main" id="{238E419D-8BDF-CB16-0B9B-B54DD0CFCE4E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54;p39">
                <a:extLst>
                  <a:ext uri="{FF2B5EF4-FFF2-40B4-BE49-F238E27FC236}">
                    <a16:creationId xmlns:a16="http://schemas.microsoft.com/office/drawing/2014/main" id="{F3D58E2B-EF8A-D5CF-1A95-D678A7B202C1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55;p39">
                <a:extLst>
                  <a:ext uri="{FF2B5EF4-FFF2-40B4-BE49-F238E27FC236}">
                    <a16:creationId xmlns:a16="http://schemas.microsoft.com/office/drawing/2014/main" id="{276A2706-D34B-43CC-1DB8-217D51364B6F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56;p39">
                <a:extLst>
                  <a:ext uri="{FF2B5EF4-FFF2-40B4-BE49-F238E27FC236}">
                    <a16:creationId xmlns:a16="http://schemas.microsoft.com/office/drawing/2014/main" id="{A6B94493-5748-5938-19D4-AA9EABC5AB30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57;p39">
                <a:extLst>
                  <a:ext uri="{FF2B5EF4-FFF2-40B4-BE49-F238E27FC236}">
                    <a16:creationId xmlns:a16="http://schemas.microsoft.com/office/drawing/2014/main" id="{0C665CA6-C7EF-D90A-0760-39F3781D04EA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58;p39">
                <a:extLst>
                  <a:ext uri="{FF2B5EF4-FFF2-40B4-BE49-F238E27FC236}">
                    <a16:creationId xmlns:a16="http://schemas.microsoft.com/office/drawing/2014/main" id="{4B1D3C09-214A-DABF-210F-18C8BB786AF8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59;p39">
                <a:extLst>
                  <a:ext uri="{FF2B5EF4-FFF2-40B4-BE49-F238E27FC236}">
                    <a16:creationId xmlns:a16="http://schemas.microsoft.com/office/drawing/2014/main" id="{29CAA0BF-CBA7-508B-8BF5-22F40B6A06E6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60;p39">
                <a:extLst>
                  <a:ext uri="{FF2B5EF4-FFF2-40B4-BE49-F238E27FC236}">
                    <a16:creationId xmlns:a16="http://schemas.microsoft.com/office/drawing/2014/main" id="{A9BDC371-2167-BD2F-77C7-51F168FB895F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61;p39">
                <a:extLst>
                  <a:ext uri="{FF2B5EF4-FFF2-40B4-BE49-F238E27FC236}">
                    <a16:creationId xmlns:a16="http://schemas.microsoft.com/office/drawing/2014/main" id="{1F619038-816C-A3D8-C877-4390C46C18E9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62;p39">
                <a:extLst>
                  <a:ext uri="{FF2B5EF4-FFF2-40B4-BE49-F238E27FC236}">
                    <a16:creationId xmlns:a16="http://schemas.microsoft.com/office/drawing/2014/main" id="{F33AFE82-AB77-D556-6E1C-F3215B70373F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63;p39">
                <a:extLst>
                  <a:ext uri="{FF2B5EF4-FFF2-40B4-BE49-F238E27FC236}">
                    <a16:creationId xmlns:a16="http://schemas.microsoft.com/office/drawing/2014/main" id="{9BA336BC-C7BA-A12E-3527-55CB74E08FAA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64;p39">
                <a:extLst>
                  <a:ext uri="{FF2B5EF4-FFF2-40B4-BE49-F238E27FC236}">
                    <a16:creationId xmlns:a16="http://schemas.microsoft.com/office/drawing/2014/main" id="{181211E8-A65D-FF66-947A-E7F5896513A6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65;p39">
                <a:extLst>
                  <a:ext uri="{FF2B5EF4-FFF2-40B4-BE49-F238E27FC236}">
                    <a16:creationId xmlns:a16="http://schemas.microsoft.com/office/drawing/2014/main" id="{26E44A60-3987-4A50-9D9E-941015296A8F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66;p39">
                <a:extLst>
                  <a:ext uri="{FF2B5EF4-FFF2-40B4-BE49-F238E27FC236}">
                    <a16:creationId xmlns:a16="http://schemas.microsoft.com/office/drawing/2014/main" id="{74DD721A-73BC-0F6C-0A6F-FCDF5008A25E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67;p39">
                <a:extLst>
                  <a:ext uri="{FF2B5EF4-FFF2-40B4-BE49-F238E27FC236}">
                    <a16:creationId xmlns:a16="http://schemas.microsoft.com/office/drawing/2014/main" id="{F0232364-1BDD-EDAA-E524-0394BB6C3480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268;p39">
              <a:extLst>
                <a:ext uri="{FF2B5EF4-FFF2-40B4-BE49-F238E27FC236}">
                  <a16:creationId xmlns:a16="http://schemas.microsoft.com/office/drawing/2014/main" id="{6E55973B-171B-6EA4-3FF4-D4B5547A1015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48" name="Google Shape;1269;p39">
                <a:extLst>
                  <a:ext uri="{FF2B5EF4-FFF2-40B4-BE49-F238E27FC236}">
                    <a16:creationId xmlns:a16="http://schemas.microsoft.com/office/drawing/2014/main" id="{871FD59A-CDF5-447D-153D-C95B5B9B750C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0;p39">
                <a:extLst>
                  <a:ext uri="{FF2B5EF4-FFF2-40B4-BE49-F238E27FC236}">
                    <a16:creationId xmlns:a16="http://schemas.microsoft.com/office/drawing/2014/main" id="{578E3C48-1E16-A366-0051-15E1001B75CF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" name="Google Shape;1271;p39">
                <a:extLst>
                  <a:ext uri="{FF2B5EF4-FFF2-40B4-BE49-F238E27FC236}">
                    <a16:creationId xmlns:a16="http://schemas.microsoft.com/office/drawing/2014/main" id="{C76A34D5-45B3-6433-64D3-54F160CC5D60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2;p39">
                <a:extLst>
                  <a:ext uri="{FF2B5EF4-FFF2-40B4-BE49-F238E27FC236}">
                    <a16:creationId xmlns:a16="http://schemas.microsoft.com/office/drawing/2014/main" id="{A77C6194-5794-AE5D-AD75-972095B37DAF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3;p39">
                <a:extLst>
                  <a:ext uri="{FF2B5EF4-FFF2-40B4-BE49-F238E27FC236}">
                    <a16:creationId xmlns:a16="http://schemas.microsoft.com/office/drawing/2014/main" id="{D40B3CCD-80A3-A7FC-014A-1134F1F86D96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4;p39">
                <a:extLst>
                  <a:ext uri="{FF2B5EF4-FFF2-40B4-BE49-F238E27FC236}">
                    <a16:creationId xmlns:a16="http://schemas.microsoft.com/office/drawing/2014/main" id="{4AE5E1E8-6537-D868-9AB0-962E040BAC1B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B8A683D-BC86-1FD2-C8A1-23BAD26FEF92}"/>
              </a:ext>
            </a:extLst>
          </p:cNvPr>
          <p:cNvSpPr txBox="1"/>
          <p:nvPr/>
        </p:nvSpPr>
        <p:spPr>
          <a:xfrm>
            <a:off x="619903" y="3070040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Đại Tây Dương</a:t>
            </a:r>
            <a:endParaRPr lang="x-none" sz="3200" b="1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86" name="Google Shape;1235;p39">
            <a:extLst>
              <a:ext uri="{FF2B5EF4-FFF2-40B4-BE49-F238E27FC236}">
                <a16:creationId xmlns:a16="http://schemas.microsoft.com/office/drawing/2014/main" id="{911A51E1-FC7E-BFAE-30E4-F25210F323DB}"/>
              </a:ext>
            </a:extLst>
          </p:cNvPr>
          <p:cNvGrpSpPr/>
          <p:nvPr/>
        </p:nvGrpSpPr>
        <p:grpSpPr>
          <a:xfrm flipH="1">
            <a:off x="1929663" y="3717019"/>
            <a:ext cx="657282" cy="421468"/>
            <a:chOff x="9356472" y="3319641"/>
            <a:chExt cx="657282" cy="421468"/>
          </a:xfrm>
        </p:grpSpPr>
        <p:grpSp>
          <p:nvGrpSpPr>
            <p:cNvPr id="87" name="Google Shape;1236;p39">
              <a:extLst>
                <a:ext uri="{FF2B5EF4-FFF2-40B4-BE49-F238E27FC236}">
                  <a16:creationId xmlns:a16="http://schemas.microsoft.com/office/drawing/2014/main" id="{135A1144-70E5-5806-081E-D0BE5530C1A8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95" name="Google Shape;1237;p39">
                <a:extLst>
                  <a:ext uri="{FF2B5EF4-FFF2-40B4-BE49-F238E27FC236}">
                    <a16:creationId xmlns:a16="http://schemas.microsoft.com/office/drawing/2014/main" id="{9AF6D3DA-F580-6038-EF50-1A0930670C6E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238;p39">
                <a:extLst>
                  <a:ext uri="{FF2B5EF4-FFF2-40B4-BE49-F238E27FC236}">
                    <a16:creationId xmlns:a16="http://schemas.microsoft.com/office/drawing/2014/main" id="{DC592B53-902F-0536-A212-4E1E0FC7D8C0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39;p39">
                <a:extLst>
                  <a:ext uri="{FF2B5EF4-FFF2-40B4-BE49-F238E27FC236}">
                    <a16:creationId xmlns:a16="http://schemas.microsoft.com/office/drawing/2014/main" id="{47A1B847-6246-2D22-1813-593042321D88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40;p39">
                <a:extLst>
                  <a:ext uri="{FF2B5EF4-FFF2-40B4-BE49-F238E27FC236}">
                    <a16:creationId xmlns:a16="http://schemas.microsoft.com/office/drawing/2014/main" id="{A872DC96-DCD6-9959-1011-7C79515A220D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41;p39">
                <a:extLst>
                  <a:ext uri="{FF2B5EF4-FFF2-40B4-BE49-F238E27FC236}">
                    <a16:creationId xmlns:a16="http://schemas.microsoft.com/office/drawing/2014/main" id="{8A4566C6-C641-26F1-2CB1-94305C91707E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42;p39">
                <a:extLst>
                  <a:ext uri="{FF2B5EF4-FFF2-40B4-BE49-F238E27FC236}">
                    <a16:creationId xmlns:a16="http://schemas.microsoft.com/office/drawing/2014/main" id="{8211FD09-6F3D-4778-09D2-34E10958B13F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43;p39">
                <a:extLst>
                  <a:ext uri="{FF2B5EF4-FFF2-40B4-BE49-F238E27FC236}">
                    <a16:creationId xmlns:a16="http://schemas.microsoft.com/office/drawing/2014/main" id="{E11D3632-11AA-9C9F-386B-D91A17B7E66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44;p39">
                <a:extLst>
                  <a:ext uri="{FF2B5EF4-FFF2-40B4-BE49-F238E27FC236}">
                    <a16:creationId xmlns:a16="http://schemas.microsoft.com/office/drawing/2014/main" id="{5267D89F-849B-E6CC-C7AF-094D831F3EC9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245;p39">
                <a:extLst>
                  <a:ext uri="{FF2B5EF4-FFF2-40B4-BE49-F238E27FC236}">
                    <a16:creationId xmlns:a16="http://schemas.microsoft.com/office/drawing/2014/main" id="{0EFB7864-27E4-7A53-922B-1832C6C0DB53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246;p39">
                <a:extLst>
                  <a:ext uri="{FF2B5EF4-FFF2-40B4-BE49-F238E27FC236}">
                    <a16:creationId xmlns:a16="http://schemas.microsoft.com/office/drawing/2014/main" id="{00825625-BFA6-3DC5-5C1A-B38924DF2CE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47;p39">
                <a:extLst>
                  <a:ext uri="{FF2B5EF4-FFF2-40B4-BE49-F238E27FC236}">
                    <a16:creationId xmlns:a16="http://schemas.microsoft.com/office/drawing/2014/main" id="{3AECB676-718C-37CA-FA67-7DB034FBF14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48;p39">
                <a:extLst>
                  <a:ext uri="{FF2B5EF4-FFF2-40B4-BE49-F238E27FC236}">
                    <a16:creationId xmlns:a16="http://schemas.microsoft.com/office/drawing/2014/main" id="{6E507FF5-4FF4-5C49-041D-1982A76002B0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49;p39">
                <a:extLst>
                  <a:ext uri="{FF2B5EF4-FFF2-40B4-BE49-F238E27FC236}">
                    <a16:creationId xmlns:a16="http://schemas.microsoft.com/office/drawing/2014/main" id="{42594CD0-FDD3-F5BD-6D00-B66575A6C890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50;p39">
                <a:extLst>
                  <a:ext uri="{FF2B5EF4-FFF2-40B4-BE49-F238E27FC236}">
                    <a16:creationId xmlns:a16="http://schemas.microsoft.com/office/drawing/2014/main" id="{6D06D6D7-0429-E2BC-85B5-AA8BC32C9779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51;p39">
                <a:extLst>
                  <a:ext uri="{FF2B5EF4-FFF2-40B4-BE49-F238E27FC236}">
                    <a16:creationId xmlns:a16="http://schemas.microsoft.com/office/drawing/2014/main" id="{480BF82F-EC11-67C5-EEC8-B47A27F4FCD1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52;p39">
                <a:extLst>
                  <a:ext uri="{FF2B5EF4-FFF2-40B4-BE49-F238E27FC236}">
                    <a16:creationId xmlns:a16="http://schemas.microsoft.com/office/drawing/2014/main" id="{30827CFD-B3D1-9090-A76F-D14A037A5473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53;p39">
                <a:extLst>
                  <a:ext uri="{FF2B5EF4-FFF2-40B4-BE49-F238E27FC236}">
                    <a16:creationId xmlns:a16="http://schemas.microsoft.com/office/drawing/2014/main" id="{6F3A8525-0D85-BCC9-493F-17763A545CE5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54;p39">
                <a:extLst>
                  <a:ext uri="{FF2B5EF4-FFF2-40B4-BE49-F238E27FC236}">
                    <a16:creationId xmlns:a16="http://schemas.microsoft.com/office/drawing/2014/main" id="{43B42277-6637-CBAC-1611-9F1BA6A58953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55;p39">
                <a:extLst>
                  <a:ext uri="{FF2B5EF4-FFF2-40B4-BE49-F238E27FC236}">
                    <a16:creationId xmlns:a16="http://schemas.microsoft.com/office/drawing/2014/main" id="{49B70FD7-13CE-AB13-529C-F322333F1DBE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56;p39">
                <a:extLst>
                  <a:ext uri="{FF2B5EF4-FFF2-40B4-BE49-F238E27FC236}">
                    <a16:creationId xmlns:a16="http://schemas.microsoft.com/office/drawing/2014/main" id="{BC3E659B-9BB2-3E12-6CC9-F03B2C17056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57;p39">
                <a:extLst>
                  <a:ext uri="{FF2B5EF4-FFF2-40B4-BE49-F238E27FC236}">
                    <a16:creationId xmlns:a16="http://schemas.microsoft.com/office/drawing/2014/main" id="{DEB97451-6157-6110-4A7F-B8E371E312B0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58;p39">
                <a:extLst>
                  <a:ext uri="{FF2B5EF4-FFF2-40B4-BE49-F238E27FC236}">
                    <a16:creationId xmlns:a16="http://schemas.microsoft.com/office/drawing/2014/main" id="{F19D05BA-BCDE-0244-7A20-74505B397C3C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59;p39">
                <a:extLst>
                  <a:ext uri="{FF2B5EF4-FFF2-40B4-BE49-F238E27FC236}">
                    <a16:creationId xmlns:a16="http://schemas.microsoft.com/office/drawing/2014/main" id="{A382D095-2B64-804C-F67C-FF27401DF910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60;p39">
                <a:extLst>
                  <a:ext uri="{FF2B5EF4-FFF2-40B4-BE49-F238E27FC236}">
                    <a16:creationId xmlns:a16="http://schemas.microsoft.com/office/drawing/2014/main" id="{0B6B5FC5-8A06-F8CC-4910-3BC66362979D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261;p39">
                <a:extLst>
                  <a:ext uri="{FF2B5EF4-FFF2-40B4-BE49-F238E27FC236}">
                    <a16:creationId xmlns:a16="http://schemas.microsoft.com/office/drawing/2014/main" id="{37DD3172-6B70-AED8-E5E8-BC9C6EC60C7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62;p39">
                <a:extLst>
                  <a:ext uri="{FF2B5EF4-FFF2-40B4-BE49-F238E27FC236}">
                    <a16:creationId xmlns:a16="http://schemas.microsoft.com/office/drawing/2014/main" id="{33571A99-FDC5-7CE8-F110-5BCDE9EB2082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63;p39">
                <a:extLst>
                  <a:ext uri="{FF2B5EF4-FFF2-40B4-BE49-F238E27FC236}">
                    <a16:creationId xmlns:a16="http://schemas.microsoft.com/office/drawing/2014/main" id="{43FAE13B-41C3-D8A9-A4B0-10A7CD4B9BC6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64;p39">
                <a:extLst>
                  <a:ext uri="{FF2B5EF4-FFF2-40B4-BE49-F238E27FC236}">
                    <a16:creationId xmlns:a16="http://schemas.microsoft.com/office/drawing/2014/main" id="{B4B72CD5-690D-B4CE-9D52-7871A1E084B5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65;p39">
                <a:extLst>
                  <a:ext uri="{FF2B5EF4-FFF2-40B4-BE49-F238E27FC236}">
                    <a16:creationId xmlns:a16="http://schemas.microsoft.com/office/drawing/2014/main" id="{AFA6654D-6D66-798F-A679-A7B2359AB33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66;p39">
                <a:extLst>
                  <a:ext uri="{FF2B5EF4-FFF2-40B4-BE49-F238E27FC236}">
                    <a16:creationId xmlns:a16="http://schemas.microsoft.com/office/drawing/2014/main" id="{B6A6C022-2A79-2E73-7A0E-E4A476D07F40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67;p39">
                <a:extLst>
                  <a:ext uri="{FF2B5EF4-FFF2-40B4-BE49-F238E27FC236}">
                    <a16:creationId xmlns:a16="http://schemas.microsoft.com/office/drawing/2014/main" id="{CD99C7FF-558B-B9A5-1B4E-32C29D68634F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1268;p39">
              <a:extLst>
                <a:ext uri="{FF2B5EF4-FFF2-40B4-BE49-F238E27FC236}">
                  <a16:creationId xmlns:a16="http://schemas.microsoft.com/office/drawing/2014/main" id="{D46B2A96-AE11-D9BC-A11B-C0E31648273C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89" name="Google Shape;1269;p39">
                <a:extLst>
                  <a:ext uri="{FF2B5EF4-FFF2-40B4-BE49-F238E27FC236}">
                    <a16:creationId xmlns:a16="http://schemas.microsoft.com/office/drawing/2014/main" id="{AC18EDF7-46EA-8386-C2A3-05FF93567E82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70;p39">
                <a:extLst>
                  <a:ext uri="{FF2B5EF4-FFF2-40B4-BE49-F238E27FC236}">
                    <a16:creationId xmlns:a16="http://schemas.microsoft.com/office/drawing/2014/main" id="{A0CD6D65-536B-5AF9-2262-43D44787A0D1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" name="Google Shape;1271;p39">
                <a:extLst>
                  <a:ext uri="{FF2B5EF4-FFF2-40B4-BE49-F238E27FC236}">
                    <a16:creationId xmlns:a16="http://schemas.microsoft.com/office/drawing/2014/main" id="{D7A5A646-6C40-9AD1-3522-2965CDA6806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72;p39">
                <a:extLst>
                  <a:ext uri="{FF2B5EF4-FFF2-40B4-BE49-F238E27FC236}">
                    <a16:creationId xmlns:a16="http://schemas.microsoft.com/office/drawing/2014/main" id="{C932537B-8247-B812-ED7A-9C1CE43098B3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73;p39">
                <a:extLst>
                  <a:ext uri="{FF2B5EF4-FFF2-40B4-BE49-F238E27FC236}">
                    <a16:creationId xmlns:a16="http://schemas.microsoft.com/office/drawing/2014/main" id="{92D9DC59-D792-E6F5-A0D5-9E3405B3B0B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74;p39">
                <a:extLst>
                  <a:ext uri="{FF2B5EF4-FFF2-40B4-BE49-F238E27FC236}">
                    <a16:creationId xmlns:a16="http://schemas.microsoft.com/office/drawing/2014/main" id="{B4666AFD-BC18-2E91-B81D-AB82116916AB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BBE79DDB-B6D9-B28C-E5F8-8BEE206BE179}"/>
              </a:ext>
            </a:extLst>
          </p:cNvPr>
          <p:cNvSpPr txBox="1"/>
          <p:nvPr/>
        </p:nvSpPr>
        <p:spPr>
          <a:xfrm>
            <a:off x="586794" y="4320871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Dương</a:t>
            </a:r>
            <a:endParaRPr lang="x-none" sz="3200" b="1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27" name="Google Shape;1235;p39">
            <a:extLst>
              <a:ext uri="{FF2B5EF4-FFF2-40B4-BE49-F238E27FC236}">
                <a16:creationId xmlns:a16="http://schemas.microsoft.com/office/drawing/2014/main" id="{613F8F0A-0FDD-0D17-3AA8-6F61F1DCE808}"/>
              </a:ext>
            </a:extLst>
          </p:cNvPr>
          <p:cNvGrpSpPr/>
          <p:nvPr/>
        </p:nvGrpSpPr>
        <p:grpSpPr>
          <a:xfrm flipH="1">
            <a:off x="5975451" y="2378954"/>
            <a:ext cx="657282" cy="421468"/>
            <a:chOff x="9356472" y="3319641"/>
            <a:chExt cx="657282" cy="421468"/>
          </a:xfrm>
        </p:grpSpPr>
        <p:grpSp>
          <p:nvGrpSpPr>
            <p:cNvPr id="128" name="Google Shape;1236;p39">
              <a:extLst>
                <a:ext uri="{FF2B5EF4-FFF2-40B4-BE49-F238E27FC236}">
                  <a16:creationId xmlns:a16="http://schemas.microsoft.com/office/drawing/2014/main" id="{844B2144-3A81-CC48-9B57-CA45770F3585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36" name="Google Shape;1237;p39">
                <a:extLst>
                  <a:ext uri="{FF2B5EF4-FFF2-40B4-BE49-F238E27FC236}">
                    <a16:creationId xmlns:a16="http://schemas.microsoft.com/office/drawing/2014/main" id="{05B4DDA9-759A-87CE-9568-68965AC6AC3C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238;p39">
                <a:extLst>
                  <a:ext uri="{FF2B5EF4-FFF2-40B4-BE49-F238E27FC236}">
                    <a16:creationId xmlns:a16="http://schemas.microsoft.com/office/drawing/2014/main" id="{ADA1C511-437C-D1DF-6C5E-8BB4B1C982C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239;p39">
                <a:extLst>
                  <a:ext uri="{FF2B5EF4-FFF2-40B4-BE49-F238E27FC236}">
                    <a16:creationId xmlns:a16="http://schemas.microsoft.com/office/drawing/2014/main" id="{7D4AC995-E3FA-3602-B2E5-9E37ED3E96EE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240;p39">
                <a:extLst>
                  <a:ext uri="{FF2B5EF4-FFF2-40B4-BE49-F238E27FC236}">
                    <a16:creationId xmlns:a16="http://schemas.microsoft.com/office/drawing/2014/main" id="{A0C9C422-48D7-F798-75A9-C71E0DE71AFE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241;p39">
                <a:extLst>
                  <a:ext uri="{FF2B5EF4-FFF2-40B4-BE49-F238E27FC236}">
                    <a16:creationId xmlns:a16="http://schemas.microsoft.com/office/drawing/2014/main" id="{99FBFA05-338C-25E6-9E5F-47ABB3EE5A9A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242;p39">
                <a:extLst>
                  <a:ext uri="{FF2B5EF4-FFF2-40B4-BE49-F238E27FC236}">
                    <a16:creationId xmlns:a16="http://schemas.microsoft.com/office/drawing/2014/main" id="{A48198C5-D69B-39F3-3B4E-732068D808FF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243;p39">
                <a:extLst>
                  <a:ext uri="{FF2B5EF4-FFF2-40B4-BE49-F238E27FC236}">
                    <a16:creationId xmlns:a16="http://schemas.microsoft.com/office/drawing/2014/main" id="{C891B63C-F949-0EB3-9EE2-DF6A7CFF2F62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244;p39">
                <a:extLst>
                  <a:ext uri="{FF2B5EF4-FFF2-40B4-BE49-F238E27FC236}">
                    <a16:creationId xmlns:a16="http://schemas.microsoft.com/office/drawing/2014/main" id="{0174B5BB-84BA-E1D1-906F-FC194131FDD8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245;p39">
                <a:extLst>
                  <a:ext uri="{FF2B5EF4-FFF2-40B4-BE49-F238E27FC236}">
                    <a16:creationId xmlns:a16="http://schemas.microsoft.com/office/drawing/2014/main" id="{12942563-F8FE-6C12-986F-0EE4A1F54B3A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246;p39">
                <a:extLst>
                  <a:ext uri="{FF2B5EF4-FFF2-40B4-BE49-F238E27FC236}">
                    <a16:creationId xmlns:a16="http://schemas.microsoft.com/office/drawing/2014/main" id="{E66557D3-E28E-3356-8C07-3C427B523DA8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247;p39">
                <a:extLst>
                  <a:ext uri="{FF2B5EF4-FFF2-40B4-BE49-F238E27FC236}">
                    <a16:creationId xmlns:a16="http://schemas.microsoft.com/office/drawing/2014/main" id="{E75720F4-4B9F-0D13-5C18-E5C508881554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248;p39">
                <a:extLst>
                  <a:ext uri="{FF2B5EF4-FFF2-40B4-BE49-F238E27FC236}">
                    <a16:creationId xmlns:a16="http://schemas.microsoft.com/office/drawing/2014/main" id="{B26820C1-93AC-60F5-8747-CB52D02AE724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249;p39">
                <a:extLst>
                  <a:ext uri="{FF2B5EF4-FFF2-40B4-BE49-F238E27FC236}">
                    <a16:creationId xmlns:a16="http://schemas.microsoft.com/office/drawing/2014/main" id="{94A4DD92-64D2-BAC0-5EB3-52B8A4005439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250;p39">
                <a:extLst>
                  <a:ext uri="{FF2B5EF4-FFF2-40B4-BE49-F238E27FC236}">
                    <a16:creationId xmlns:a16="http://schemas.microsoft.com/office/drawing/2014/main" id="{C48E81CF-1C4F-5FCE-7473-C24AA13E7016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251;p39">
                <a:extLst>
                  <a:ext uri="{FF2B5EF4-FFF2-40B4-BE49-F238E27FC236}">
                    <a16:creationId xmlns:a16="http://schemas.microsoft.com/office/drawing/2014/main" id="{6EB09240-0F7D-CE46-5711-A727ED07477C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252;p39">
                <a:extLst>
                  <a:ext uri="{FF2B5EF4-FFF2-40B4-BE49-F238E27FC236}">
                    <a16:creationId xmlns:a16="http://schemas.microsoft.com/office/drawing/2014/main" id="{00D856F0-1074-3D17-1BAE-1D6A5B00139D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253;p39">
                <a:extLst>
                  <a:ext uri="{FF2B5EF4-FFF2-40B4-BE49-F238E27FC236}">
                    <a16:creationId xmlns:a16="http://schemas.microsoft.com/office/drawing/2014/main" id="{E2B9C5FF-E729-9F5C-67A5-2EACAD21D312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254;p39">
                <a:extLst>
                  <a:ext uri="{FF2B5EF4-FFF2-40B4-BE49-F238E27FC236}">
                    <a16:creationId xmlns:a16="http://schemas.microsoft.com/office/drawing/2014/main" id="{4DE2016E-FD28-6BEC-9515-A1178B6B26DC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255;p39">
                <a:extLst>
                  <a:ext uri="{FF2B5EF4-FFF2-40B4-BE49-F238E27FC236}">
                    <a16:creationId xmlns:a16="http://schemas.microsoft.com/office/drawing/2014/main" id="{EC225044-5DA9-A3C3-A80D-11B82CE7F664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256;p39">
                <a:extLst>
                  <a:ext uri="{FF2B5EF4-FFF2-40B4-BE49-F238E27FC236}">
                    <a16:creationId xmlns:a16="http://schemas.microsoft.com/office/drawing/2014/main" id="{561228A6-201E-96C5-45F0-EBFE28F110B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257;p39">
                <a:extLst>
                  <a:ext uri="{FF2B5EF4-FFF2-40B4-BE49-F238E27FC236}">
                    <a16:creationId xmlns:a16="http://schemas.microsoft.com/office/drawing/2014/main" id="{89067360-C6FD-7209-7FD8-8A4319C10940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258;p39">
                <a:extLst>
                  <a:ext uri="{FF2B5EF4-FFF2-40B4-BE49-F238E27FC236}">
                    <a16:creationId xmlns:a16="http://schemas.microsoft.com/office/drawing/2014/main" id="{EEF4C6CD-B229-8D01-93A6-54E8BBB1AE53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259;p39">
                <a:extLst>
                  <a:ext uri="{FF2B5EF4-FFF2-40B4-BE49-F238E27FC236}">
                    <a16:creationId xmlns:a16="http://schemas.microsoft.com/office/drawing/2014/main" id="{80B6E934-301C-68C0-9D82-CFA9EFE777CB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260;p39">
                <a:extLst>
                  <a:ext uri="{FF2B5EF4-FFF2-40B4-BE49-F238E27FC236}">
                    <a16:creationId xmlns:a16="http://schemas.microsoft.com/office/drawing/2014/main" id="{B990C011-D7BE-3C07-E48F-2685DC22B90C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261;p39">
                <a:extLst>
                  <a:ext uri="{FF2B5EF4-FFF2-40B4-BE49-F238E27FC236}">
                    <a16:creationId xmlns:a16="http://schemas.microsoft.com/office/drawing/2014/main" id="{5D62054A-372C-0CF1-FE41-B86C36F258D6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262;p39">
                <a:extLst>
                  <a:ext uri="{FF2B5EF4-FFF2-40B4-BE49-F238E27FC236}">
                    <a16:creationId xmlns:a16="http://schemas.microsoft.com/office/drawing/2014/main" id="{4B1E1198-4C7F-4ADF-C777-50D0CC83BC6A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263;p39">
                <a:extLst>
                  <a:ext uri="{FF2B5EF4-FFF2-40B4-BE49-F238E27FC236}">
                    <a16:creationId xmlns:a16="http://schemas.microsoft.com/office/drawing/2014/main" id="{AF473EE7-0CA3-238A-9CBB-F9AB05568CA6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264;p39">
                <a:extLst>
                  <a:ext uri="{FF2B5EF4-FFF2-40B4-BE49-F238E27FC236}">
                    <a16:creationId xmlns:a16="http://schemas.microsoft.com/office/drawing/2014/main" id="{CF4F264F-E819-7E15-12E2-85886FA78D68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265;p39">
                <a:extLst>
                  <a:ext uri="{FF2B5EF4-FFF2-40B4-BE49-F238E27FC236}">
                    <a16:creationId xmlns:a16="http://schemas.microsoft.com/office/drawing/2014/main" id="{999447A4-BD60-CEF7-6C80-B7706D550D35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266;p39">
                <a:extLst>
                  <a:ext uri="{FF2B5EF4-FFF2-40B4-BE49-F238E27FC236}">
                    <a16:creationId xmlns:a16="http://schemas.microsoft.com/office/drawing/2014/main" id="{43583EF9-362F-7D3E-F080-93A6A1FA8EE4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267;p39">
                <a:extLst>
                  <a:ext uri="{FF2B5EF4-FFF2-40B4-BE49-F238E27FC236}">
                    <a16:creationId xmlns:a16="http://schemas.microsoft.com/office/drawing/2014/main" id="{AE29F432-8C07-BA00-CD7D-8D8064E48ACD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68;p39">
              <a:extLst>
                <a:ext uri="{FF2B5EF4-FFF2-40B4-BE49-F238E27FC236}">
                  <a16:creationId xmlns:a16="http://schemas.microsoft.com/office/drawing/2014/main" id="{39A62190-3E48-5857-6551-FFB6982DED50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30" name="Google Shape;1269;p39">
                <a:extLst>
                  <a:ext uri="{FF2B5EF4-FFF2-40B4-BE49-F238E27FC236}">
                    <a16:creationId xmlns:a16="http://schemas.microsoft.com/office/drawing/2014/main" id="{4442E5D3-1842-AD87-3FC4-B22180DCB674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270;p39">
                <a:extLst>
                  <a:ext uri="{FF2B5EF4-FFF2-40B4-BE49-F238E27FC236}">
                    <a16:creationId xmlns:a16="http://schemas.microsoft.com/office/drawing/2014/main" id="{1804E3C4-DB61-BA87-E6DD-C5374EADCF41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" name="Google Shape;1271;p39">
                <a:extLst>
                  <a:ext uri="{FF2B5EF4-FFF2-40B4-BE49-F238E27FC236}">
                    <a16:creationId xmlns:a16="http://schemas.microsoft.com/office/drawing/2014/main" id="{5E949027-B055-1174-2153-6D3DFB67ED13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272;p39">
                <a:extLst>
                  <a:ext uri="{FF2B5EF4-FFF2-40B4-BE49-F238E27FC236}">
                    <a16:creationId xmlns:a16="http://schemas.microsoft.com/office/drawing/2014/main" id="{AAC6EB64-2809-778E-0F9D-050A458D3D02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273;p39">
                <a:extLst>
                  <a:ext uri="{FF2B5EF4-FFF2-40B4-BE49-F238E27FC236}">
                    <a16:creationId xmlns:a16="http://schemas.microsoft.com/office/drawing/2014/main" id="{4E38862A-4CD7-CA29-5E7E-59CA7316B926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274;p39">
                <a:extLst>
                  <a:ext uri="{FF2B5EF4-FFF2-40B4-BE49-F238E27FC236}">
                    <a16:creationId xmlns:a16="http://schemas.microsoft.com/office/drawing/2014/main" id="{89E51541-A1AB-CA1D-DDA6-F79EE7B83254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7593DE50-1652-A922-7016-4CC983EDB65C}"/>
              </a:ext>
            </a:extLst>
          </p:cNvPr>
          <p:cNvSpPr txBox="1"/>
          <p:nvPr/>
        </p:nvSpPr>
        <p:spPr>
          <a:xfrm>
            <a:off x="4632582" y="2982806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Nam Đại Dương</a:t>
            </a:r>
            <a:endParaRPr lang="x-none" sz="3200" b="1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68" name="Google Shape;1235;p39">
            <a:extLst>
              <a:ext uri="{FF2B5EF4-FFF2-40B4-BE49-F238E27FC236}">
                <a16:creationId xmlns:a16="http://schemas.microsoft.com/office/drawing/2014/main" id="{09CF90B1-837E-A091-E0E2-97C0C57F8E8F}"/>
              </a:ext>
            </a:extLst>
          </p:cNvPr>
          <p:cNvGrpSpPr/>
          <p:nvPr/>
        </p:nvGrpSpPr>
        <p:grpSpPr>
          <a:xfrm flipH="1">
            <a:off x="6018111" y="3655443"/>
            <a:ext cx="657282" cy="421468"/>
            <a:chOff x="9356472" y="3319641"/>
            <a:chExt cx="657282" cy="421468"/>
          </a:xfrm>
        </p:grpSpPr>
        <p:grpSp>
          <p:nvGrpSpPr>
            <p:cNvPr id="169" name="Google Shape;1236;p39">
              <a:extLst>
                <a:ext uri="{FF2B5EF4-FFF2-40B4-BE49-F238E27FC236}">
                  <a16:creationId xmlns:a16="http://schemas.microsoft.com/office/drawing/2014/main" id="{4A6156B7-805C-DC08-DC5D-82C83A23B4AB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77" name="Google Shape;1237;p39">
                <a:extLst>
                  <a:ext uri="{FF2B5EF4-FFF2-40B4-BE49-F238E27FC236}">
                    <a16:creationId xmlns:a16="http://schemas.microsoft.com/office/drawing/2014/main" id="{03E9A38F-9227-C801-1CD4-EFAF949FAE0C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38;p39">
                <a:extLst>
                  <a:ext uri="{FF2B5EF4-FFF2-40B4-BE49-F238E27FC236}">
                    <a16:creationId xmlns:a16="http://schemas.microsoft.com/office/drawing/2014/main" id="{EEDF9624-67A4-C0D3-D501-C28996CE6137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39;p39">
                <a:extLst>
                  <a:ext uri="{FF2B5EF4-FFF2-40B4-BE49-F238E27FC236}">
                    <a16:creationId xmlns:a16="http://schemas.microsoft.com/office/drawing/2014/main" id="{55F56001-8049-04E5-DA61-5600245CB387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40;p39">
                <a:extLst>
                  <a:ext uri="{FF2B5EF4-FFF2-40B4-BE49-F238E27FC236}">
                    <a16:creationId xmlns:a16="http://schemas.microsoft.com/office/drawing/2014/main" id="{1C727068-5B3A-DFC3-7398-9B916468E6D9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41;p39">
                <a:extLst>
                  <a:ext uri="{FF2B5EF4-FFF2-40B4-BE49-F238E27FC236}">
                    <a16:creationId xmlns:a16="http://schemas.microsoft.com/office/drawing/2014/main" id="{9DB467F0-0966-BBC4-B4E8-D1A6177D4083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42;p39">
                <a:extLst>
                  <a:ext uri="{FF2B5EF4-FFF2-40B4-BE49-F238E27FC236}">
                    <a16:creationId xmlns:a16="http://schemas.microsoft.com/office/drawing/2014/main" id="{A4FDAFF9-FAF6-801D-EBA9-08DDA99A4412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43;p39">
                <a:extLst>
                  <a:ext uri="{FF2B5EF4-FFF2-40B4-BE49-F238E27FC236}">
                    <a16:creationId xmlns:a16="http://schemas.microsoft.com/office/drawing/2014/main" id="{9ED940F9-6899-F0D6-F013-8E79640F1942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44;p39">
                <a:extLst>
                  <a:ext uri="{FF2B5EF4-FFF2-40B4-BE49-F238E27FC236}">
                    <a16:creationId xmlns:a16="http://schemas.microsoft.com/office/drawing/2014/main" id="{E2B53F9D-65D3-31B8-9EBB-906829031D79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45;p39">
                <a:extLst>
                  <a:ext uri="{FF2B5EF4-FFF2-40B4-BE49-F238E27FC236}">
                    <a16:creationId xmlns:a16="http://schemas.microsoft.com/office/drawing/2014/main" id="{85F14A15-8252-0D30-7A8A-BF92F6A4692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46;p39">
                <a:extLst>
                  <a:ext uri="{FF2B5EF4-FFF2-40B4-BE49-F238E27FC236}">
                    <a16:creationId xmlns:a16="http://schemas.microsoft.com/office/drawing/2014/main" id="{E7F3C9DA-EDED-4F93-CFA7-AF7F2F126DF9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47;p39">
                <a:extLst>
                  <a:ext uri="{FF2B5EF4-FFF2-40B4-BE49-F238E27FC236}">
                    <a16:creationId xmlns:a16="http://schemas.microsoft.com/office/drawing/2014/main" id="{4E356C84-FE93-BCFE-4215-B2D8FBB6314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48;p39">
                <a:extLst>
                  <a:ext uri="{FF2B5EF4-FFF2-40B4-BE49-F238E27FC236}">
                    <a16:creationId xmlns:a16="http://schemas.microsoft.com/office/drawing/2014/main" id="{E41F86F8-0291-EFA2-F202-824FD571196B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49;p39">
                <a:extLst>
                  <a:ext uri="{FF2B5EF4-FFF2-40B4-BE49-F238E27FC236}">
                    <a16:creationId xmlns:a16="http://schemas.microsoft.com/office/drawing/2014/main" id="{08BB8B63-F654-2105-13DD-60EF98A9C609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50;p39">
                <a:extLst>
                  <a:ext uri="{FF2B5EF4-FFF2-40B4-BE49-F238E27FC236}">
                    <a16:creationId xmlns:a16="http://schemas.microsoft.com/office/drawing/2014/main" id="{F8785BC5-37A7-4BFE-E12C-81ACBFE7AA1E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51;p39">
                <a:extLst>
                  <a:ext uri="{FF2B5EF4-FFF2-40B4-BE49-F238E27FC236}">
                    <a16:creationId xmlns:a16="http://schemas.microsoft.com/office/drawing/2014/main" id="{14FA0300-0ED5-384E-1975-D2E376692FC8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52;p39">
                <a:extLst>
                  <a:ext uri="{FF2B5EF4-FFF2-40B4-BE49-F238E27FC236}">
                    <a16:creationId xmlns:a16="http://schemas.microsoft.com/office/drawing/2014/main" id="{54BE0778-A95B-5EC4-035A-6D30C6AFD2CF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53;p39">
                <a:extLst>
                  <a:ext uri="{FF2B5EF4-FFF2-40B4-BE49-F238E27FC236}">
                    <a16:creationId xmlns:a16="http://schemas.microsoft.com/office/drawing/2014/main" id="{1BF9C666-E61E-7506-B153-ACA9AE7F66BE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54;p39">
                <a:extLst>
                  <a:ext uri="{FF2B5EF4-FFF2-40B4-BE49-F238E27FC236}">
                    <a16:creationId xmlns:a16="http://schemas.microsoft.com/office/drawing/2014/main" id="{A1ED1E78-5560-75BD-2D9A-C760E5CCAAD7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55;p39">
                <a:extLst>
                  <a:ext uri="{FF2B5EF4-FFF2-40B4-BE49-F238E27FC236}">
                    <a16:creationId xmlns:a16="http://schemas.microsoft.com/office/drawing/2014/main" id="{BFB3E0B2-C197-0851-63B7-B392DB798A0F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56;p39">
                <a:extLst>
                  <a:ext uri="{FF2B5EF4-FFF2-40B4-BE49-F238E27FC236}">
                    <a16:creationId xmlns:a16="http://schemas.microsoft.com/office/drawing/2014/main" id="{B4C5BF85-E7C8-7F61-96C6-ED7DC65FCD4F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57;p39">
                <a:extLst>
                  <a:ext uri="{FF2B5EF4-FFF2-40B4-BE49-F238E27FC236}">
                    <a16:creationId xmlns:a16="http://schemas.microsoft.com/office/drawing/2014/main" id="{2D7D7D98-ECC0-EFF8-6623-F936084D9033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58;p39">
                <a:extLst>
                  <a:ext uri="{FF2B5EF4-FFF2-40B4-BE49-F238E27FC236}">
                    <a16:creationId xmlns:a16="http://schemas.microsoft.com/office/drawing/2014/main" id="{EFB9FC1D-0C36-FD16-64DF-AD2E3F8725A4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259;p39">
                <a:extLst>
                  <a:ext uri="{FF2B5EF4-FFF2-40B4-BE49-F238E27FC236}">
                    <a16:creationId xmlns:a16="http://schemas.microsoft.com/office/drawing/2014/main" id="{123B6985-385F-5A98-84B3-AB4454539F6C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260;p39">
                <a:extLst>
                  <a:ext uri="{FF2B5EF4-FFF2-40B4-BE49-F238E27FC236}">
                    <a16:creationId xmlns:a16="http://schemas.microsoft.com/office/drawing/2014/main" id="{40297C56-12F6-ED44-B5AC-94FD09FA5409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261;p39">
                <a:extLst>
                  <a:ext uri="{FF2B5EF4-FFF2-40B4-BE49-F238E27FC236}">
                    <a16:creationId xmlns:a16="http://schemas.microsoft.com/office/drawing/2014/main" id="{F2859975-F5C8-9855-FEF9-187142A9B32A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262;p39">
                <a:extLst>
                  <a:ext uri="{FF2B5EF4-FFF2-40B4-BE49-F238E27FC236}">
                    <a16:creationId xmlns:a16="http://schemas.microsoft.com/office/drawing/2014/main" id="{5045CAE1-2F53-B45A-46BB-8311E9402BCE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263;p39">
                <a:extLst>
                  <a:ext uri="{FF2B5EF4-FFF2-40B4-BE49-F238E27FC236}">
                    <a16:creationId xmlns:a16="http://schemas.microsoft.com/office/drawing/2014/main" id="{C179CF82-11D8-10F7-821F-6713F40E8276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264;p39">
                <a:extLst>
                  <a:ext uri="{FF2B5EF4-FFF2-40B4-BE49-F238E27FC236}">
                    <a16:creationId xmlns:a16="http://schemas.microsoft.com/office/drawing/2014/main" id="{6459B434-4F93-FA1A-F21E-97B151FFD1A5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265;p39">
                <a:extLst>
                  <a:ext uri="{FF2B5EF4-FFF2-40B4-BE49-F238E27FC236}">
                    <a16:creationId xmlns:a16="http://schemas.microsoft.com/office/drawing/2014/main" id="{C5CEE0A3-2EB8-6659-1205-B11B52229F37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266;p39">
                <a:extLst>
                  <a:ext uri="{FF2B5EF4-FFF2-40B4-BE49-F238E27FC236}">
                    <a16:creationId xmlns:a16="http://schemas.microsoft.com/office/drawing/2014/main" id="{1462E846-8156-1F1C-CD0B-AC4AE60ACB62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267;p39">
                <a:extLst>
                  <a:ext uri="{FF2B5EF4-FFF2-40B4-BE49-F238E27FC236}">
                    <a16:creationId xmlns:a16="http://schemas.microsoft.com/office/drawing/2014/main" id="{2350AF7B-A899-0F4B-2C54-C0DE892B10BE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268;p39">
              <a:extLst>
                <a:ext uri="{FF2B5EF4-FFF2-40B4-BE49-F238E27FC236}">
                  <a16:creationId xmlns:a16="http://schemas.microsoft.com/office/drawing/2014/main" id="{F97A5F8D-A325-098F-A3F3-7F00B74FD21D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71" name="Google Shape;1269;p39">
                <a:extLst>
                  <a:ext uri="{FF2B5EF4-FFF2-40B4-BE49-F238E27FC236}">
                    <a16:creationId xmlns:a16="http://schemas.microsoft.com/office/drawing/2014/main" id="{E109C38A-81F4-6DCD-17E2-E4F3B37597C0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70;p39">
                <a:extLst>
                  <a:ext uri="{FF2B5EF4-FFF2-40B4-BE49-F238E27FC236}">
                    <a16:creationId xmlns:a16="http://schemas.microsoft.com/office/drawing/2014/main" id="{A203A75B-AED1-1C74-51F3-1D699BF42B05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" name="Google Shape;1271;p39">
                <a:extLst>
                  <a:ext uri="{FF2B5EF4-FFF2-40B4-BE49-F238E27FC236}">
                    <a16:creationId xmlns:a16="http://schemas.microsoft.com/office/drawing/2014/main" id="{4D48D2B3-D93C-D361-599D-1E7667C9B3E3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72;p39">
                <a:extLst>
                  <a:ext uri="{FF2B5EF4-FFF2-40B4-BE49-F238E27FC236}">
                    <a16:creationId xmlns:a16="http://schemas.microsoft.com/office/drawing/2014/main" id="{3B56C0A8-E099-078E-3934-B827D3A458C6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73;p39">
                <a:extLst>
                  <a:ext uri="{FF2B5EF4-FFF2-40B4-BE49-F238E27FC236}">
                    <a16:creationId xmlns:a16="http://schemas.microsoft.com/office/drawing/2014/main" id="{7DB5E5D1-9BB5-41F0-3144-B45D53996EB5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74;p39">
                <a:extLst>
                  <a:ext uri="{FF2B5EF4-FFF2-40B4-BE49-F238E27FC236}">
                    <a16:creationId xmlns:a16="http://schemas.microsoft.com/office/drawing/2014/main" id="{AE24FE3E-5531-6C9A-49EE-BC29A0E59E06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29E1268E-663B-EF2D-D9A9-A5C07D8DA9B2}"/>
              </a:ext>
            </a:extLst>
          </p:cNvPr>
          <p:cNvSpPr txBox="1"/>
          <p:nvPr/>
        </p:nvSpPr>
        <p:spPr>
          <a:xfrm>
            <a:off x="4675242" y="4259295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Bắc Băng Dương</a:t>
            </a:r>
            <a:endParaRPr lang="x-none" sz="3200" b="1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5" grpId="0"/>
      <p:bldP spid="126" grpId="0"/>
      <p:bldP spid="167" grpId="0"/>
      <p:bldP spid="208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616</Words>
  <Application>Microsoft Office PowerPoint</Application>
  <PresentationFormat>On-screen Show (16:9)</PresentationFormat>
  <Paragraphs>72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#9Slide05 SVNClementine</vt:lpstr>
      <vt:lpstr>Arial</vt:lpstr>
      <vt:lpstr>Calibri</vt:lpstr>
      <vt:lpstr>Cambria</vt:lpstr>
      <vt:lpstr>HL-Comic1unicode Normal</vt:lpstr>
      <vt:lpstr>Public Sans</vt:lpstr>
      <vt:lpstr>Satisfy</vt:lpstr>
      <vt:lpstr>Segoe UI Black</vt:lpstr>
      <vt:lpstr>Times New Roman</vt:lpstr>
      <vt:lpstr>Castaway in a Desert Island by Slidesgo</vt:lpstr>
      <vt:lpstr>Office Theme</vt:lpstr>
      <vt:lpstr>1_Chủ đề Office</vt:lpstr>
      <vt:lpstr>PowerPoint Presentation</vt:lpstr>
      <vt:lpstr>PowerPoint Presentation</vt:lpstr>
      <vt:lpstr>Đọc thông tin mục 2, quan sát hình 1 và trả lời 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Mrs HAI ANH</cp:lastModifiedBy>
  <cp:revision>31</cp:revision>
  <cp:lastPrinted>2022-03-19T07:42:26Z</cp:lastPrinted>
  <dcterms:modified xsi:type="dcterms:W3CDTF">2025-04-14T12:58:36Z</dcterms:modified>
</cp:coreProperties>
</file>