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57" r:id="rId4"/>
    <p:sldId id="259" r:id="rId5"/>
    <p:sldId id="287" r:id="rId6"/>
    <p:sldId id="353" r:id="rId7"/>
    <p:sldId id="336" r:id="rId8"/>
    <p:sldId id="352" r:id="rId9"/>
    <p:sldId id="355" r:id="rId10"/>
    <p:sldId id="323" r:id="rId11"/>
    <p:sldId id="324" r:id="rId12"/>
    <p:sldId id="325" r:id="rId13"/>
    <p:sldId id="326" r:id="rId14"/>
    <p:sldId id="327" r:id="rId15"/>
    <p:sldId id="340" r:id="rId16"/>
    <p:sldId id="356" r:id="rId17"/>
    <p:sldId id="341" r:id="rId18"/>
    <p:sldId id="357" r:id="rId19"/>
    <p:sldId id="358" r:id="rId20"/>
    <p:sldId id="316" r:id="rId21"/>
    <p:sldId id="359" r:id="rId22"/>
    <p:sldId id="346" r:id="rId23"/>
    <p:sldId id="347" r:id="rId24"/>
    <p:sldId id="348" r:id="rId25"/>
    <p:sldId id="349" r:id="rId26"/>
    <p:sldId id="350" r:id="rId27"/>
    <p:sldId id="35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263" autoAdjust="0"/>
  </p:normalViewPr>
  <p:slideViewPr>
    <p:cSldViewPr snapToGrid="0">
      <p:cViewPr varScale="1">
        <p:scale>
          <a:sx n="50" d="100"/>
          <a:sy n="50" d="100"/>
        </p:scale>
        <p:origin x="128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Hiểu tỉ số thế nào? </a:t>
            </a:r>
          </a:p>
          <a:p>
            <a:r>
              <a:rPr lang="en-US"/>
              <a:t>(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tỷ số là một mối quan hệ giữa hai số cho biết số đầu tiên chiếm số thứ hai bao nhiêu lần)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9BDF0-085E-4E02-9A2B-70D3925C8F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58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Nhìn bảng nhận xét 3 phân số thập phân có điểm nào giống nhau? (có MS = 100)</a:t>
            </a:r>
          </a:p>
          <a:p>
            <a:r>
              <a:rPr lang="en-US"/>
              <a:t>GV: Các phân số có mẫu số 100 gọi các tỉ số phần trăm.</a:t>
            </a:r>
          </a:p>
          <a:p>
            <a:r>
              <a:rPr lang="en-US"/>
              <a:t>GV ghi bảng: Tỉ số 43/100 đọc là bốn m</a:t>
            </a:r>
            <a:r>
              <a:rPr lang="vi-VN"/>
              <a:t>ư</a:t>
            </a:r>
            <a:r>
              <a:rPr lang="en-US"/>
              <a:t>ơi ba phần trăm. Viết là 43%</a:t>
            </a:r>
          </a:p>
          <a:p>
            <a:r>
              <a:rPr lang="en-US"/>
              <a:t>Theo con 43% trong bài này con hiểu thế nào? 2-3 Hs TL. </a:t>
            </a:r>
          </a:p>
          <a:p>
            <a:r>
              <a:rPr lang="en-US"/>
              <a:t>T</a:t>
            </a:r>
            <a:r>
              <a:rPr lang="vi-VN"/>
              <a:t>ư</a:t>
            </a:r>
            <a:r>
              <a:rPr lang="en-US"/>
              <a:t>ơng tự YC HS viết tỉ số 31/100 d</a:t>
            </a:r>
            <a:r>
              <a:rPr lang="vi-VN"/>
              <a:t>ư</a:t>
            </a:r>
            <a:r>
              <a:rPr lang="en-US"/>
              <a:t>ới dạn tỉ số phần trăm. Giải thích?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9BDF0-085E-4E02-9A2B-70D3925C8F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sử dụng bảng con hoặc Viết SGK kết quả.</a:t>
            </a:r>
          </a:p>
          <a:p>
            <a:r>
              <a:rPr lang="en-US"/>
              <a:t>HS chữa bài trao đổi giải thích?</a:t>
            </a:r>
          </a:p>
          <a:p>
            <a:r>
              <a:rPr lang="en-US"/>
              <a:t>MR Tìm tỉ số của số thứ hai và ST1 dòng 1.</a:t>
            </a:r>
          </a:p>
          <a:p>
            <a:r>
              <a:rPr lang="en-US"/>
              <a:t>L</a:t>
            </a:r>
            <a:r>
              <a:rPr lang="vi-VN"/>
              <a:t>ư</a:t>
            </a:r>
            <a:r>
              <a:rPr lang="en-US"/>
              <a:t>u ý gì khi tìm tỉ số của hai số?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9BDF0-085E-4E02-9A2B-70D3925C8F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69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làm SGK. TB và trao đổi.</a:t>
            </a:r>
          </a:p>
          <a:p>
            <a:r>
              <a:rPr lang="en-US"/>
              <a:t>MR: Tìm tỉ số của số bạn nam và tổng số bạn tham gia?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9BDF0-085E-4E02-9A2B-70D3925C8F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YC Hs lên nối trên máy tính. GT cách làm.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9BDF0-085E-4E02-9A2B-70D3925C8F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79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F738EB6-9347-48C2-A557-2C4209DF66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5CBFA30-DB54-43EC-933C-C8D6EED7B4D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A89C06A-C6CE-4F6A-87A3-C27B41BF9BF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3.png"/><Relationship Id="rId18" Type="http://schemas.microsoft.com/office/2007/relationships/hdphoto" Target="../media/hdphoto11.wdp"/><Relationship Id="rId26" Type="http://schemas.microsoft.com/office/2007/relationships/hdphoto" Target="../media/hdphoto14.wdp"/><Relationship Id="rId3" Type="http://schemas.openxmlformats.org/officeDocument/2006/relationships/slide" Target="slide23.xml"/><Relationship Id="rId21" Type="http://schemas.openxmlformats.org/officeDocument/2006/relationships/image" Target="../media/image57.png"/><Relationship Id="rId34" Type="http://schemas.openxmlformats.org/officeDocument/2006/relationships/image" Target="../media/image68.png"/><Relationship Id="rId7" Type="http://schemas.openxmlformats.org/officeDocument/2006/relationships/image" Target="../media/image51.png"/><Relationship Id="rId12" Type="http://schemas.openxmlformats.org/officeDocument/2006/relationships/slide" Target="slide25.xml"/><Relationship Id="rId17" Type="http://schemas.openxmlformats.org/officeDocument/2006/relationships/image" Target="../media/image55.png"/><Relationship Id="rId25" Type="http://schemas.openxmlformats.org/officeDocument/2006/relationships/image" Target="../media/image60.png"/><Relationship Id="rId3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4.xml"/><Relationship Id="rId11" Type="http://schemas.microsoft.com/office/2007/relationships/hdphoto" Target="../media/hdphoto8.wdp"/><Relationship Id="rId24" Type="http://schemas.openxmlformats.org/officeDocument/2006/relationships/image" Target="../media/image59.png"/><Relationship Id="rId32" Type="http://schemas.openxmlformats.org/officeDocument/2006/relationships/image" Target="../media/image66.png"/><Relationship Id="rId5" Type="http://schemas.microsoft.com/office/2007/relationships/hdphoto" Target="../media/hdphoto6.wdp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openxmlformats.org/officeDocument/2006/relationships/image" Target="../media/image62.png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31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slide" Target="slide22.xml"/><Relationship Id="rId14" Type="http://schemas.microsoft.com/office/2007/relationships/hdphoto" Target="../media/hdphoto9.wdp"/><Relationship Id="rId22" Type="http://schemas.microsoft.com/office/2007/relationships/hdphoto" Target="../media/hdphoto13.wdp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26" Type="http://schemas.openxmlformats.org/officeDocument/2006/relationships/image" Target="../media/image81.png"/><Relationship Id="rId3" Type="http://schemas.openxmlformats.org/officeDocument/2006/relationships/audio" Target="../media/audio1.wav"/><Relationship Id="rId21" Type="http://schemas.microsoft.com/office/2007/relationships/hdphoto" Target="../media/hdphoto21.wdp"/><Relationship Id="rId7" Type="http://schemas.openxmlformats.org/officeDocument/2006/relationships/image" Target="../media/image70.png"/><Relationship Id="rId12" Type="http://schemas.microsoft.com/office/2007/relationships/hdphoto" Target="../media/hdphoto17.wdp"/><Relationship Id="rId17" Type="http://schemas.openxmlformats.org/officeDocument/2006/relationships/image" Target="../media/image75.png"/><Relationship Id="rId25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6" Type="http://schemas.microsoft.com/office/2007/relationships/hdphoto" Target="../media/hdphoto19.wdp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1.xml"/><Relationship Id="rId11" Type="http://schemas.openxmlformats.org/officeDocument/2006/relationships/image" Target="../media/image72.png"/><Relationship Id="rId24" Type="http://schemas.openxmlformats.org/officeDocument/2006/relationships/image" Target="../media/image79.png"/><Relationship Id="rId5" Type="http://schemas.openxmlformats.org/officeDocument/2006/relationships/image" Target="../media/image1.png"/><Relationship Id="rId15" Type="http://schemas.openxmlformats.org/officeDocument/2006/relationships/image" Target="../media/image74.png"/><Relationship Id="rId23" Type="http://schemas.microsoft.com/office/2007/relationships/hdphoto" Target="../media/hdphoto22.wdp"/><Relationship Id="rId28" Type="http://schemas.openxmlformats.org/officeDocument/2006/relationships/image" Target="../media/image870.png"/><Relationship Id="rId10" Type="http://schemas.microsoft.com/office/2007/relationships/hdphoto" Target="../media/hdphoto16.wdp"/><Relationship Id="rId19" Type="http://schemas.microsoft.com/office/2007/relationships/hdphoto" Target="../media/hdphoto20.wdp"/><Relationship Id="rId4" Type="http://schemas.openxmlformats.org/officeDocument/2006/relationships/audio" Target="../media/audio2.wav"/><Relationship Id="rId9" Type="http://schemas.openxmlformats.org/officeDocument/2006/relationships/image" Target="../media/image71.png"/><Relationship Id="rId14" Type="http://schemas.microsoft.com/office/2007/relationships/hdphoto" Target="../media/hdphoto18.wdp"/><Relationship Id="rId22" Type="http://schemas.openxmlformats.org/officeDocument/2006/relationships/image" Target="../media/image78.png"/><Relationship Id="rId27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18" Type="http://schemas.microsoft.com/office/2007/relationships/hdphoto" Target="../media/hdphoto22.wdp"/><Relationship Id="rId26" Type="http://schemas.openxmlformats.org/officeDocument/2006/relationships/image" Target="../media/image83.png"/><Relationship Id="rId3" Type="http://schemas.openxmlformats.org/officeDocument/2006/relationships/audio" Target="../media/audio2.wav"/><Relationship Id="rId21" Type="http://schemas.microsoft.com/office/2007/relationships/hdphoto" Target="../media/hdphoto18.wdp"/><Relationship Id="rId7" Type="http://schemas.microsoft.com/office/2007/relationships/hdphoto" Target="../media/hdphoto16.wdp"/><Relationship Id="rId12" Type="http://schemas.openxmlformats.org/officeDocument/2006/relationships/image" Target="../media/image75.png"/><Relationship Id="rId17" Type="http://schemas.openxmlformats.org/officeDocument/2006/relationships/image" Target="../media/image78.png"/><Relationship Id="rId25" Type="http://schemas.openxmlformats.org/officeDocument/2006/relationships/slide" Target="slide21.xml"/><Relationship Id="rId2" Type="http://schemas.openxmlformats.org/officeDocument/2006/relationships/notesSlide" Target="../notesSlides/notesSlide9.xml"/><Relationship Id="rId16" Type="http://schemas.microsoft.com/office/2007/relationships/hdphoto" Target="../media/hdphoto21.wdp"/><Relationship Id="rId20" Type="http://schemas.openxmlformats.org/officeDocument/2006/relationships/image" Target="../media/image80.png"/><Relationship Id="rId29" Type="http://schemas.openxmlformats.org/officeDocument/2006/relationships/image" Target="../media/image90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11" Type="http://schemas.microsoft.com/office/2007/relationships/hdphoto" Target="../media/hdphoto19.wdp"/><Relationship Id="rId24" Type="http://schemas.openxmlformats.org/officeDocument/2006/relationships/image" Target="../media/image73.png"/><Relationship Id="rId5" Type="http://schemas.openxmlformats.org/officeDocument/2006/relationships/image" Target="../media/image1.png"/><Relationship Id="rId15" Type="http://schemas.openxmlformats.org/officeDocument/2006/relationships/image" Target="../media/image77.png"/><Relationship Id="rId23" Type="http://schemas.openxmlformats.org/officeDocument/2006/relationships/image" Target="../media/image82.png"/><Relationship Id="rId28" Type="http://schemas.openxmlformats.org/officeDocument/2006/relationships/image" Target="../media/image890.png"/><Relationship Id="rId10" Type="http://schemas.openxmlformats.org/officeDocument/2006/relationships/image" Target="../media/image74.png"/><Relationship Id="rId19" Type="http://schemas.openxmlformats.org/officeDocument/2006/relationships/image" Target="../media/image79.png"/><Relationship Id="rId31" Type="http://schemas.openxmlformats.org/officeDocument/2006/relationships/image" Target="../media/image920.png"/><Relationship Id="rId4" Type="http://schemas.openxmlformats.org/officeDocument/2006/relationships/audio" Target="../media/audio1.wav"/><Relationship Id="rId9" Type="http://schemas.microsoft.com/office/2007/relationships/hdphoto" Target="../media/hdphoto17.wdp"/><Relationship Id="rId14" Type="http://schemas.microsoft.com/office/2007/relationships/hdphoto" Target="../media/hdphoto20.wdp"/><Relationship Id="rId22" Type="http://schemas.openxmlformats.org/officeDocument/2006/relationships/image" Target="../media/image81.png"/><Relationship Id="rId27" Type="http://schemas.microsoft.com/office/2007/relationships/hdphoto" Target="../media/hdphoto23.wdp"/><Relationship Id="rId30" Type="http://schemas.openxmlformats.org/officeDocument/2006/relationships/image" Target="../media/image9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18" Type="http://schemas.microsoft.com/office/2007/relationships/hdphoto" Target="../media/hdphoto22.wdp"/><Relationship Id="rId26" Type="http://schemas.openxmlformats.org/officeDocument/2006/relationships/image" Target="../media/image84.png"/><Relationship Id="rId3" Type="http://schemas.openxmlformats.org/officeDocument/2006/relationships/audio" Target="../media/audio1.wav"/><Relationship Id="rId21" Type="http://schemas.microsoft.com/office/2007/relationships/hdphoto" Target="../media/hdphoto18.wdp"/><Relationship Id="rId7" Type="http://schemas.microsoft.com/office/2007/relationships/hdphoto" Target="../media/hdphoto16.wdp"/><Relationship Id="rId12" Type="http://schemas.openxmlformats.org/officeDocument/2006/relationships/image" Target="../media/image75.png"/><Relationship Id="rId17" Type="http://schemas.openxmlformats.org/officeDocument/2006/relationships/image" Target="../media/image78.png"/><Relationship Id="rId25" Type="http://schemas.openxmlformats.org/officeDocument/2006/relationships/slide" Target="slide21.xml"/><Relationship Id="rId2" Type="http://schemas.openxmlformats.org/officeDocument/2006/relationships/notesSlide" Target="../notesSlides/notesSlide10.xml"/><Relationship Id="rId16" Type="http://schemas.microsoft.com/office/2007/relationships/hdphoto" Target="../media/hdphoto21.wdp"/><Relationship Id="rId20" Type="http://schemas.openxmlformats.org/officeDocument/2006/relationships/image" Target="../media/image80.png"/><Relationship Id="rId29" Type="http://schemas.openxmlformats.org/officeDocument/2006/relationships/image" Target="../media/image9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11" Type="http://schemas.microsoft.com/office/2007/relationships/hdphoto" Target="../media/hdphoto19.wdp"/><Relationship Id="rId24" Type="http://schemas.openxmlformats.org/officeDocument/2006/relationships/image" Target="../media/image73.png"/><Relationship Id="rId5" Type="http://schemas.openxmlformats.org/officeDocument/2006/relationships/image" Target="../media/image1.png"/><Relationship Id="rId15" Type="http://schemas.openxmlformats.org/officeDocument/2006/relationships/image" Target="../media/image77.png"/><Relationship Id="rId23" Type="http://schemas.openxmlformats.org/officeDocument/2006/relationships/image" Target="../media/image82.png"/><Relationship Id="rId28" Type="http://schemas.openxmlformats.org/officeDocument/2006/relationships/image" Target="../media/image940.png"/><Relationship Id="rId10" Type="http://schemas.openxmlformats.org/officeDocument/2006/relationships/image" Target="../media/image74.png"/><Relationship Id="rId19" Type="http://schemas.openxmlformats.org/officeDocument/2006/relationships/image" Target="../media/image79.png"/><Relationship Id="rId31" Type="http://schemas.openxmlformats.org/officeDocument/2006/relationships/image" Target="../media/image97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20.wdp"/><Relationship Id="rId22" Type="http://schemas.openxmlformats.org/officeDocument/2006/relationships/image" Target="../media/image81.png"/><Relationship Id="rId27" Type="http://schemas.microsoft.com/office/2007/relationships/hdphoto" Target="../media/hdphoto24.wdp"/><Relationship Id="rId30" Type="http://schemas.openxmlformats.org/officeDocument/2006/relationships/image" Target="../media/image9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7.png"/><Relationship Id="rId18" Type="http://schemas.openxmlformats.org/officeDocument/2006/relationships/image" Target="../media/image79.png"/><Relationship Id="rId26" Type="http://schemas.microsoft.com/office/2007/relationships/hdphoto" Target="../media/hdphoto25.wdp"/><Relationship Id="rId3" Type="http://schemas.openxmlformats.org/officeDocument/2006/relationships/audio" Target="../media/audio1.wav"/><Relationship Id="rId21" Type="http://schemas.microsoft.com/office/2007/relationships/hdphoto" Target="../media/hdphoto18.wdp"/><Relationship Id="rId7" Type="http://schemas.microsoft.com/office/2007/relationships/hdphoto" Target="../media/hdphoto19.wdp"/><Relationship Id="rId12" Type="http://schemas.microsoft.com/office/2007/relationships/hdphoto" Target="../media/hdphoto20.wdp"/><Relationship Id="rId17" Type="http://schemas.microsoft.com/office/2007/relationships/hdphoto" Target="../media/hdphoto22.wdp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24" Type="http://schemas.openxmlformats.org/officeDocument/2006/relationships/slide" Target="slide21.xml"/><Relationship Id="rId5" Type="http://schemas.openxmlformats.org/officeDocument/2006/relationships/image" Target="../media/image1.png"/><Relationship Id="rId15" Type="http://schemas.openxmlformats.org/officeDocument/2006/relationships/image" Target="../media/image99.png"/><Relationship Id="rId23" Type="http://schemas.openxmlformats.org/officeDocument/2006/relationships/image" Target="../media/image73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21.wdp"/><Relationship Id="rId22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sv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svg"/><Relationship Id="rId12" Type="http://schemas.openxmlformats.org/officeDocument/2006/relationships/image" Target="../media/image1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sv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30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6375386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 b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b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b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 b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6375386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 b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b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b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 b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7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4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610838" y="841741"/>
            <a:ext cx="706928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tìm tỉ số của số học sinh nữ và số học sinh của lớp 5A1?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71F69B-3B37-4053-9283-513933976B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4945" y="1620235"/>
            <a:ext cx="1801164" cy="2970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866299-D995-4B4F-8484-C609E258B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174" y="2273880"/>
            <a:ext cx="5247860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71F69B-3B37-4053-9283-513933976B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175" y="1506445"/>
            <a:ext cx="1801164" cy="29700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2BBC55-0883-45C3-9BA4-BB3FA967D896}"/>
              </a:ext>
            </a:extLst>
          </p:cNvPr>
          <p:cNvSpPr txBox="1"/>
          <p:nvPr/>
        </p:nvSpPr>
        <p:spPr>
          <a:xfrm>
            <a:off x="3366052" y="683168"/>
            <a:ext cx="726219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tỉ số bàn thắng của đội tuyển bóng đá Việt Nam và Thái Lan trong trận Chung kết AFF Cup 2024 Việt Nam – Thái Lan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23798-6B68-4432-9D37-DF8F06F45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057" y="3098722"/>
            <a:ext cx="5955714" cy="297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7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5600304" y="2341901"/>
            <a:ext cx="6056893" cy="2259080"/>
            <a:chOff x="5447904" y="2189501"/>
            <a:chExt cx="6056893" cy="225908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225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C00000"/>
                  </a:solidFill>
                  <a:latin typeface="UTM Duepuntozero" panose="02040603050506020204" pitchFamily="18" charset="0"/>
                </a:rPr>
                <a:t>VN. Tìm ví dụ liên quan đến tỉ số và tỉ số phần trăm. 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514E73F-5500-4330-8CDE-7B277036BF4D}"/>
              </a:ext>
            </a:extLst>
          </p:cNvPr>
          <p:cNvGrpSpPr/>
          <p:nvPr/>
        </p:nvGrpSpPr>
        <p:grpSpPr>
          <a:xfrm>
            <a:off x="5600304" y="4600981"/>
            <a:ext cx="6056893" cy="781752"/>
            <a:chOff x="5447904" y="2189501"/>
            <a:chExt cx="6056893" cy="78175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50F705-71A5-4DCC-BA40-7709BFDA19EF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C00000"/>
                  </a:solidFill>
                  <a:latin typeface="UTM Duepuntozero" panose="02040603050506020204" pitchFamily="18" charset="0"/>
                </a:rPr>
                <a:t>CBBS: Luyện tập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291EC98-1A9B-4827-9796-221817AA3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6641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44122FBA-CD66-1211-DD09-0401D3953B99}"/>
              </a:ext>
            </a:extLst>
          </p:cNvPr>
          <p:cNvSpPr txBox="1">
            <a:spLocks/>
          </p:cNvSpPr>
          <p:nvPr/>
        </p:nvSpPr>
        <p:spPr>
          <a:xfrm>
            <a:off x="1973498" y="1657508"/>
            <a:ext cx="8830650" cy="13448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63300"/>
            </a:solidFill>
          </a:ln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Nhận biết được tỉ số, tỉ số phần trăm của hai đại lượng cùng loại; đọc, viết được tỉ số, tỉ số phần trăm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61826" y="1772263"/>
            <a:ext cx="1539135" cy="1179096"/>
            <a:chOff x="-926822" y="773605"/>
            <a:chExt cx="1639416" cy="1179096"/>
          </a:xfrm>
        </p:grpSpPr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-696466" y="783150"/>
              <a:ext cx="117870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A5A6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1.</a:t>
              </a:r>
            </a:p>
          </p:txBody>
        </p:sp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-926822" y="773605"/>
              <a:ext cx="16394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A5A6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1.</a:t>
              </a:r>
            </a:p>
          </p:txBody>
        </p:sp>
      </p:grp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4122FBA-CD66-1211-DD09-0401D3953B99}"/>
              </a:ext>
            </a:extLst>
          </p:cNvPr>
          <p:cNvSpPr txBox="1">
            <a:spLocks/>
          </p:cNvSpPr>
          <p:nvPr/>
        </p:nvSpPr>
        <p:spPr>
          <a:xfrm>
            <a:off x="2500941" y="4075132"/>
            <a:ext cx="8296319" cy="12421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63300"/>
            </a:solidFill>
          </a:ln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Vận dụng giải được các bài tập, bài toán có liên quan đến tỉ số, tỉ số phần trăm.</a:t>
            </a:r>
            <a:endParaRPr lang="en-US" altLang="zh-CN" sz="3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254605" y="4209440"/>
            <a:ext cx="1211473" cy="1171289"/>
            <a:chOff x="198847" y="726113"/>
            <a:chExt cx="1211473" cy="1171289"/>
          </a:xfrm>
        </p:grpSpPr>
        <p:sp>
          <p:nvSpPr>
            <p:cNvPr id="34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231614" y="727851"/>
              <a:ext cx="117870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A5A6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2.</a:t>
              </a:r>
            </a:p>
          </p:txBody>
        </p:sp>
        <p:sp>
          <p:nvSpPr>
            <p:cNvPr id="3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198847" y="726113"/>
              <a:ext cx="117870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A5A6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2.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9807267" y="2103966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7474802" y="3508731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592527" y="3498787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82002" y="3754405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54958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5904" y="1514806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438101" y="188582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7156052" y="1796889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234588" y="270796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3993363" y="384281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825F936-5B22-487F-94DA-2552FF769569}"/>
              </a:ext>
            </a:extLst>
          </p:cNvPr>
          <p:cNvSpPr/>
          <p:nvPr/>
        </p:nvSpPr>
        <p:spPr>
          <a:xfrm>
            <a:off x="6905595" y="-422031"/>
            <a:ext cx="569207" cy="507078"/>
          </a:xfrm>
          <a:prstGeom prst="rect">
            <a:avLst/>
          </a:prstGeom>
          <a:blipFill dpi="0" rotWithShape="1">
            <a:blip r:embed="rId14">
              <a:alphaModFix amt="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60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18438" y="2199820"/>
            <a:ext cx="2366200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50596" y="4163872"/>
            <a:ext cx="2617900" cy="1469621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025924" y="2391507"/>
            <a:ext cx="2837994" cy="1363576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868496" y="4121052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485931" y="2091098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7107944" y="3588194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9321026" y="2232419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9FED7-B3A6-4DF4-A360-3961C7101CE4}"/>
              </a:ext>
            </a:extLst>
          </p:cNvPr>
          <p:cNvSpPr txBox="1"/>
          <p:nvPr/>
        </p:nvSpPr>
        <p:spPr>
          <a:xfrm>
            <a:off x="950939" y="6036325"/>
            <a:ext cx="4149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latin typeface="#9Slide01 Tieu de ngan" panose="00000800000000000000" pitchFamily="2" charset="0"/>
              </a:rPr>
              <a:t>Ô tô chạy bằng xăng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E2D5E7-3D3C-4D93-9F3B-DAE997AEADC5}"/>
              </a:ext>
            </a:extLst>
          </p:cNvPr>
          <p:cNvSpPr txBox="1"/>
          <p:nvPr/>
        </p:nvSpPr>
        <p:spPr>
          <a:xfrm>
            <a:off x="7246041" y="6036324"/>
            <a:ext cx="4149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latin typeface="#9Slide01 Tieu de ngan" panose="00000800000000000000" pitchFamily="2" charset="0"/>
              </a:rPr>
              <a:t>Ô tô chạy bằng điện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9807267" y="2103966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7474802" y="3508731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592527" y="3498787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82002" y="3754405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54958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5904" y="1514806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438101" y="188582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7156052" y="1796889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266016" y="94206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016" y="94206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825F936-5B22-487F-94DA-2552FF769569}"/>
              </a:ext>
            </a:extLst>
          </p:cNvPr>
          <p:cNvSpPr/>
          <p:nvPr/>
        </p:nvSpPr>
        <p:spPr>
          <a:xfrm>
            <a:off x="6905595" y="-422031"/>
            <a:ext cx="569207" cy="507078"/>
          </a:xfrm>
          <a:prstGeom prst="rect">
            <a:avLst/>
          </a:prstGeom>
          <a:blipFill dpi="0" rotWithShape="1">
            <a:blip r:embed="rId13">
              <a:alphaModFix amt="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03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11123" y="420609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23" y="420609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A31FBE8-449B-E091-3134-DC16F415C914}"/>
              </a:ext>
            </a:extLst>
          </p:cNvPr>
          <p:cNvSpPr txBox="1"/>
          <p:nvPr/>
        </p:nvSpPr>
        <p:spPr>
          <a:xfrm>
            <a:off x="707923" y="3233399"/>
            <a:ext cx="10333703" cy="22170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 .... </a:t>
            </a:r>
            <a:endParaRPr lang="en-US" sz="3200" dirty="0">
              <a:latin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latin typeface="Cambria" panose="02040503050406030204" pitchFamily="18" charset="0"/>
              </a:rPr>
              <a:t>Tỉ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</a:rPr>
              <a:t> ô </a:t>
            </a:r>
            <a:r>
              <a:rPr lang="en-US" sz="3200" dirty="0" err="1">
                <a:latin typeface="Cambria" panose="02040503050406030204" pitchFamily="18" charset="0"/>
              </a:rPr>
              <a:t>tô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điện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</a:rPr>
              <a:t> ô </a:t>
            </a:r>
            <a:r>
              <a:rPr lang="en-US" sz="3200" dirty="0" err="1">
                <a:latin typeface="Cambria" panose="02040503050406030204" pitchFamily="18" charset="0"/>
              </a:rPr>
              <a:t>tô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err="1">
                <a:latin typeface="Cambria" panose="02040503050406030204" pitchFamily="18" charset="0"/>
              </a:rPr>
              <a:t>xăng</a:t>
            </a:r>
            <a:r>
              <a:rPr lang="en-US" sz="3200">
                <a:latin typeface="Cambria" panose="02040503050406030204" pitchFamily="18" charset="0"/>
              </a:rPr>
              <a:t> là: ...</a:t>
            </a:r>
            <a:endParaRPr lang="en-US" sz="3200" dirty="0">
              <a:latin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là: ...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A482C-263B-49A8-8489-FA3B389707AA}"/>
              </a:ext>
            </a:extLst>
          </p:cNvPr>
          <p:cNvSpPr txBox="1"/>
          <p:nvPr/>
        </p:nvSpPr>
        <p:spPr>
          <a:xfrm>
            <a:off x="1150374" y="2710179"/>
            <a:ext cx="1435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#9Slide01 Tieu de ngan" panose="00000800000000000000" pitchFamily="2" charset="0"/>
              </a:rPr>
              <a:t>Tính? </a:t>
            </a:r>
          </a:p>
        </p:txBody>
      </p:sp>
    </p:spTree>
    <p:extLst>
      <p:ext uri="{BB962C8B-B14F-4D97-AF65-F5344CB8AC3E}">
        <p14:creationId xmlns:p14="http://schemas.microsoft.com/office/powerpoint/2010/main" val="10614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11123" y="420609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23" y="420609"/>
                <a:ext cx="10847477" cy="1979003"/>
              </a:xfrm>
              <a:prstGeom prst="rect">
                <a:avLst/>
              </a:prstGeom>
              <a:blipFill>
                <a:blip r:embed="rId4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5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743" y="4951929"/>
            <a:ext cx="7158388" cy="148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860" y="2366351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500692" y="4256379"/>
            <a:ext cx="9786257" cy="18158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</a:t>
            </a:r>
            <a:r>
              <a:rPr lang="vi-VN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%. </a:t>
            </a:r>
            <a:endParaRPr lang="en-US" sz="28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1030</TotalTime>
  <Words>1171</Words>
  <Application>Microsoft Office PowerPoint</Application>
  <PresentationFormat>Widescreen</PresentationFormat>
  <Paragraphs>116</Paragraphs>
  <Slides>25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#9Slide01 Tieu de ngan</vt:lpstr>
      <vt:lpstr>Aptos</vt:lpstr>
      <vt:lpstr>Arial</vt:lpstr>
      <vt:lpstr>Calibri</vt:lpstr>
      <vt:lpstr>Cambria</vt:lpstr>
      <vt:lpstr>Cambria Math</vt:lpstr>
      <vt:lpstr>LNTH-LuoLuoNotangYuanTi 1</vt:lpstr>
      <vt:lpstr>Times New Roman</vt:lpstr>
      <vt:lpstr>UTM Cookies</vt:lpstr>
      <vt:lpstr>UTM Duepuntozero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Ms-Oanh</dc:creator>
  <dc:description>9Slide.vn</dc:description>
  <cp:lastModifiedBy>Mrs HAI ANH</cp:lastModifiedBy>
  <cp:revision>284</cp:revision>
  <dcterms:created xsi:type="dcterms:W3CDTF">2023-06-08T14:57:11Z</dcterms:created>
  <dcterms:modified xsi:type="dcterms:W3CDTF">2025-01-20T07:42:02Z</dcterms:modified>
  <cp:category>9Slide.vn</cp:category>
</cp:coreProperties>
</file>