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34" r:id="rId2"/>
    <p:sldMasterId id="2147483741" r:id="rId3"/>
    <p:sldMasterId id="2147483753" r:id="rId4"/>
    <p:sldMasterId id="2147483764" r:id="rId5"/>
  </p:sldMasterIdLst>
  <p:notesMasterIdLst>
    <p:notesMasterId r:id="rId18"/>
  </p:notesMasterIdLst>
  <p:sldIdLst>
    <p:sldId id="306" r:id="rId6"/>
    <p:sldId id="2905" r:id="rId7"/>
    <p:sldId id="268" r:id="rId8"/>
    <p:sldId id="2914" r:id="rId9"/>
    <p:sldId id="2916" r:id="rId10"/>
    <p:sldId id="2918" r:id="rId11"/>
    <p:sldId id="2909" r:id="rId12"/>
    <p:sldId id="2911" r:id="rId13"/>
    <p:sldId id="2877" r:id="rId14"/>
    <p:sldId id="2912" r:id="rId15"/>
    <p:sldId id="2891" r:id="rId16"/>
    <p:sldId id="2901" r:id="rId17"/>
  </p:sldIdLst>
  <p:sldSz cx="12192000" cy="6858000"/>
  <p:notesSz cx="6858000" cy="9144000"/>
  <p:embeddedFontLst>
    <p:embeddedFont>
      <p:font typeface="Cambria" panose="02040503050406030204" pitchFamily="18" charset="0"/>
      <p:regular r:id="rId19"/>
      <p:bold r:id="rId20"/>
      <p:italic r:id="rId21"/>
      <p:boldItalic r:id="rId22"/>
    </p:embeddedFont>
    <p:embeddedFont>
      <p:font typeface="UTM Karate"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82546" autoAdjust="0"/>
  </p:normalViewPr>
  <p:slideViewPr>
    <p:cSldViewPr snapToGrid="0">
      <p:cViewPr varScale="1">
        <p:scale>
          <a:sx n="66" d="100"/>
          <a:sy n="66" d="100"/>
        </p:scale>
        <p:origin x="8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21/01/2025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21/01/2025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21/01/2025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21/01/2025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21/01/2025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audio" Target="../media/audio1.wav"/><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4"/>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tx2">
              <a:lumMod val="20000"/>
              <a:lumOff val="80000"/>
            </a:schemeClr>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3"/>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4729</TotalTime>
  <Words>381</Words>
  <Application>Microsoft Office PowerPoint</Application>
  <PresentationFormat>Widescreen</PresentationFormat>
  <Paragraphs>15</Paragraphs>
  <Slides>12</Slides>
  <Notes>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12</vt:i4>
      </vt:variant>
    </vt:vector>
  </HeadingPairs>
  <TitlesOfParts>
    <vt:vector size="22" baseType="lpstr">
      <vt:lpstr>Aptos</vt:lpstr>
      <vt:lpstr>UTM Karate</vt:lpstr>
      <vt:lpstr>Arial</vt:lpstr>
      <vt:lpstr>Calibri</vt:lpstr>
      <vt:lpstr>Cambria</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Mrs HAI ANH</cp:lastModifiedBy>
  <cp:revision>33</cp:revision>
  <dcterms:created xsi:type="dcterms:W3CDTF">2023-08-18T08:30:42Z</dcterms:created>
  <dcterms:modified xsi:type="dcterms:W3CDTF">2025-01-21T03:02:52Z</dcterms:modified>
  <cp:category>9Slide.vn</cp:category>
</cp:coreProperties>
</file>