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6" r:id="rId6"/>
    <p:sldId id="257" r:id="rId7"/>
    <p:sldId id="258" r:id="rId8"/>
    <p:sldId id="264" r:id="rId9"/>
    <p:sldId id="350" r:id="rId10"/>
    <p:sldId id="351" r:id="rId11"/>
    <p:sldId id="347" r:id="rId12"/>
    <p:sldId id="353" r:id="rId13"/>
    <p:sldId id="354" r:id="rId14"/>
    <p:sldId id="355" r:id="rId15"/>
    <p:sldId id="356" r:id="rId16"/>
    <p:sldId id="357" r:id="rId17"/>
    <p:sldId id="358" r:id="rId18"/>
    <p:sldId id="359" r:id="rId19"/>
    <p:sldId id="360" r:id="rId20"/>
    <p:sldId id="467" r:id="rId21"/>
    <p:sldId id="26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285"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20/01/2025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8.xml"/><Relationship Id="rId5" Type="http://schemas.openxmlformats.org/officeDocument/2006/relationships/image" Target="../media/image3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4.svg"/><Relationship Id="rId5" Type="http://schemas.openxmlformats.org/officeDocument/2006/relationships/image" Target="../media/image9.svg"/><Relationship Id="rId10"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4.svg"/><Relationship Id="rId5" Type="http://schemas.openxmlformats.org/officeDocument/2006/relationships/image" Target="../media/image9.svg"/><Relationship Id="rId10"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7.svg"/><Relationship Id="rId7" Type="http://schemas.openxmlformats.org/officeDocument/2006/relationships/image" Target="../media/image11.svg"/><Relationship Id="rId12"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1.svg"/><Relationship Id="rId5" Type="http://schemas.openxmlformats.org/officeDocument/2006/relationships/image" Target="../media/image7.sv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9.sv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svg"/><Relationship Id="rId5" Type="http://schemas.openxmlformats.org/officeDocument/2006/relationships/image" Target="../media/image9.svg"/><Relationship Id="rId15" Type="http://schemas.openxmlformats.org/officeDocument/2006/relationships/image" Target="../media/image30.sv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26.sv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8.xml"/><Relationship Id="rId5" Type="http://schemas.openxmlformats.org/officeDocument/2006/relationships/image" Target="../media/image3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g"/><Relationship Id="rId1" Type="http://schemas.openxmlformats.org/officeDocument/2006/relationships/slideLayout" Target="../slideLayouts/slideLayout40.xml"/><Relationship Id="rId6" Type="http://schemas.openxmlformats.org/officeDocument/2006/relationships/image" Target="../media/image38.jpeg"/><Relationship Id="rId5" Type="http://schemas.microsoft.com/office/2007/relationships/hdphoto" Target="../media/hdphoto2.wdp"/><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g"/><Relationship Id="rId1" Type="http://schemas.openxmlformats.org/officeDocument/2006/relationships/slideLayout" Target="../slideLayouts/slideLayout18.xml"/><Relationship Id="rId6" Type="http://schemas.openxmlformats.org/officeDocument/2006/relationships/image" Target="../media/image38.jpeg"/><Relationship Id="rId5" Type="http://schemas.microsoft.com/office/2007/relationships/hdphoto" Target="../media/hdphoto2.wdp"/><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svg"/><Relationship Id="rId5" Type="http://schemas.openxmlformats.org/officeDocument/2006/relationships/image" Target="../media/image9.svg"/><Relationship Id="rId15" Type="http://schemas.openxmlformats.org/officeDocument/2006/relationships/image" Target="../media/image30.sv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26.sv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502</Words>
  <Application>Microsoft Office PowerPoint</Application>
  <PresentationFormat>Custom</PresentationFormat>
  <Paragraphs>19</Paragraphs>
  <Slides>17</Slides>
  <Notes>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17</vt:i4>
      </vt:variant>
    </vt:vector>
  </HeadingPairs>
  <TitlesOfParts>
    <vt:vector size="27" baseType="lpstr">
      <vt:lpstr>Aptos</vt:lpstr>
      <vt:lpstr>Arial</vt:lpstr>
      <vt:lpstr>Calibri</vt:lpstr>
      <vt:lpstr>Cambria</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Mrs HAI ANH</cp:lastModifiedBy>
  <cp:revision>21</cp:revision>
  <dcterms:created xsi:type="dcterms:W3CDTF">2006-08-16T00:00:00Z</dcterms:created>
  <dcterms:modified xsi:type="dcterms:W3CDTF">2025-01-20T07:38:55Z</dcterms:modified>
  <dc:identifier>DAGVgHU0Lao</dc:identifier>
</cp:coreProperties>
</file>