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265" r:id="rId4"/>
    <p:sldId id="302" r:id="rId5"/>
    <p:sldId id="305" r:id="rId6"/>
    <p:sldId id="282" r:id="rId7"/>
  </p:sldIdLst>
  <p:sldSz cx="9144000" cy="5143500" type="screen16x9"/>
  <p:notesSz cx="6858000" cy="9144000"/>
  <p:embeddedFontLst>
    <p:embeddedFont>
      <p:font typeface=".VnArialH" panose="020B7200000000000000" pitchFamily="34" charset="0"/>
      <p:regular r:id="rId9"/>
      <p:bold r:id="rId10"/>
      <p:italic r:id="rId11"/>
      <p:boldItalic r:id="rId12"/>
    </p:embeddedFont>
    <p:embeddedFont>
      <p:font typeface="Montserrat Medium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DM Serif Display" panose="020B0604020202020204" charset="0"/>
      <p:regular r:id="rId21"/>
      <p:italic r:id="rId22"/>
    </p:embeddedFont>
    <p:embeddedFont>
      <p:font typeface="Raleway Thin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393BEC-A47C-4FEF-901D-E94725F8CA24}">
  <a:tblStyle styleId="{5C393BEC-A47C-4FEF-901D-E94725F8C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0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5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4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8f9b979809_0_2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8f9b979809_0_2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52A53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n" sz="1200">
                <a:solidFill>
                  <a:srgbClr val="352A53"/>
                </a:solidFill>
                <a:highlight>
                  <a:srgbClr val="352A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5" r:id="rId3"/>
    <p:sldLayoutId id="2147483668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17"/>
            <a:ext cx="9144000" cy="372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117"/>
            <a:ext cx="9144000" cy="372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155573" y="-144463"/>
            <a:ext cx="2153921" cy="96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1014" r="86289" b="84413"/>
          <a:stretch/>
        </p:blipFill>
        <p:spPr>
          <a:xfrm>
            <a:off x="550439" y="818953"/>
            <a:ext cx="660245" cy="667928"/>
          </a:xfrm>
          <a:prstGeom prst="rect">
            <a:avLst/>
          </a:prstGeom>
        </p:spPr>
      </p:pic>
      <p:sp>
        <p:nvSpPr>
          <p:cNvPr id="11" name="Google Shape;701;p42"/>
          <p:cNvSpPr txBox="1">
            <a:spLocks noGrp="1"/>
          </p:cNvSpPr>
          <p:nvPr>
            <p:ph type="title"/>
          </p:nvPr>
        </p:nvSpPr>
        <p:spPr>
          <a:xfrm>
            <a:off x="1208733" y="71822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1495667" y="641630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3"/>
          <a:srcRect l="4744" t="20741" r="26025" b="7237"/>
          <a:stretch/>
        </p:blipFill>
        <p:spPr bwMode="auto">
          <a:xfrm>
            <a:off x="1072445" y="1400099"/>
            <a:ext cx="7416800" cy="358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57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2696" y="4414746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219" y="4392292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1742" y="4371188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5529" y="2494307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66164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3122" y="2529206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666" y="439229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1189" y="4403603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85713" y="437526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8886" y="2505725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0134" y="2547754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/>
        </p:blipFill>
        <p:spPr>
          <a:xfrm>
            <a:off x="1072445" y="756103"/>
            <a:ext cx="406401" cy="5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03" y="733778"/>
            <a:ext cx="4732867" cy="7112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4103" t="16182" r="3077" b="8604"/>
          <a:stretch/>
        </p:blipFill>
        <p:spPr bwMode="auto">
          <a:xfrm>
            <a:off x="76200" y="1444978"/>
            <a:ext cx="9000067" cy="3698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7" y="3159555"/>
            <a:ext cx="1386229" cy="6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8" y="3207727"/>
            <a:ext cx="663474" cy="616998"/>
          </a:xfrm>
          <a:prstGeom prst="rect">
            <a:avLst/>
          </a:prstGeom>
          <a:ln>
            <a:noFill/>
          </a:ln>
        </p:spPr>
      </p:pic>
      <p:cxnSp>
        <p:nvCxnSpPr>
          <p:cNvPr id="22" name="Curved Connector 21"/>
          <p:cNvCxnSpPr/>
          <p:nvPr/>
        </p:nvCxnSpPr>
        <p:spPr>
          <a:xfrm>
            <a:off x="6293807" y="3148267"/>
            <a:ext cx="1634067" cy="64360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6119082" y="3181118"/>
            <a:ext cx="1583267" cy="6169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/>
        </p:blipFill>
        <p:spPr>
          <a:xfrm>
            <a:off x="981229" y="843673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5685" r="5873" b="5848"/>
          <a:stretch/>
        </p:blipFill>
        <p:spPr>
          <a:xfrm>
            <a:off x="1090334" y="879583"/>
            <a:ext cx="7022203" cy="4263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625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1102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9579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22625" y="46049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0617" y="4597734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6621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9"/>
          <p:cNvSpPr txBox="1">
            <a:spLocks noGrp="1"/>
          </p:cNvSpPr>
          <p:nvPr>
            <p:ph type="title"/>
          </p:nvPr>
        </p:nvSpPr>
        <p:spPr>
          <a:xfrm>
            <a:off x="2353833" y="854494"/>
            <a:ext cx="4063800" cy="2193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3" name="Google Shape;1263;p59"/>
          <p:cNvGrpSpPr/>
          <p:nvPr/>
        </p:nvGrpSpPr>
        <p:grpSpPr>
          <a:xfrm>
            <a:off x="-484011" y="3358653"/>
            <a:ext cx="2559083" cy="1847779"/>
            <a:chOff x="-847725" y="1634875"/>
            <a:chExt cx="2937086" cy="2120715"/>
          </a:xfrm>
        </p:grpSpPr>
        <p:sp>
          <p:nvSpPr>
            <p:cNvPr id="1264" name="Google Shape;1264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9"/>
          <p:cNvGrpSpPr/>
          <p:nvPr/>
        </p:nvGrpSpPr>
        <p:grpSpPr>
          <a:xfrm rot="10800000">
            <a:off x="6879510" y="108506"/>
            <a:ext cx="2559083" cy="1847779"/>
            <a:chOff x="-847725" y="1634875"/>
            <a:chExt cx="2937086" cy="2120715"/>
          </a:xfrm>
        </p:grpSpPr>
        <p:sp>
          <p:nvSpPr>
            <p:cNvPr id="1268" name="Google Shape;1268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8;p60"/>
          <p:cNvGrpSpPr/>
          <p:nvPr/>
        </p:nvGrpSpPr>
        <p:grpSpPr>
          <a:xfrm>
            <a:off x="2348858" y="3048000"/>
            <a:ext cx="4441109" cy="1512439"/>
            <a:chOff x="7212425" y="1960800"/>
            <a:chExt cx="1481050" cy="1297900"/>
          </a:xfrm>
        </p:grpSpPr>
        <p:sp>
          <p:nvSpPr>
            <p:cNvPr id="25" name="Google Shape;1449;p60"/>
            <p:cNvSpPr/>
            <p:nvPr/>
          </p:nvSpPr>
          <p:spPr>
            <a:xfrm>
              <a:off x="7856825" y="2051600"/>
              <a:ext cx="836650" cy="1089400"/>
            </a:xfrm>
            <a:custGeom>
              <a:avLst/>
              <a:gdLst/>
              <a:ahLst/>
              <a:cxnLst/>
              <a:rect l="l" t="t" r="r" b="b"/>
              <a:pathLst>
                <a:path w="33466" h="43576" extrusionOk="0">
                  <a:moveTo>
                    <a:pt x="23912" y="1"/>
                  </a:moveTo>
                  <a:cubicBezTo>
                    <a:pt x="23745" y="1"/>
                    <a:pt x="23575" y="16"/>
                    <a:pt x="23405" y="49"/>
                  </a:cubicBezTo>
                  <a:lnTo>
                    <a:pt x="0" y="4700"/>
                  </a:lnTo>
                  <a:lnTo>
                    <a:pt x="7721" y="43575"/>
                  </a:lnTo>
                  <a:lnTo>
                    <a:pt x="31125" y="38955"/>
                  </a:lnTo>
                  <a:cubicBezTo>
                    <a:pt x="32554" y="38651"/>
                    <a:pt x="33466" y="37284"/>
                    <a:pt x="33192" y="35885"/>
                  </a:cubicBezTo>
                  <a:lnTo>
                    <a:pt x="26475" y="2116"/>
                  </a:lnTo>
                  <a:cubicBezTo>
                    <a:pt x="26234" y="858"/>
                    <a:pt x="25144" y="1"/>
                    <a:pt x="23912" y="1"/>
                  </a:cubicBez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;p60"/>
            <p:cNvSpPr/>
            <p:nvPr/>
          </p:nvSpPr>
          <p:spPr>
            <a:xfrm>
              <a:off x="7212425" y="2169075"/>
              <a:ext cx="837425" cy="1089625"/>
            </a:xfrm>
            <a:custGeom>
              <a:avLst/>
              <a:gdLst/>
              <a:ahLst/>
              <a:cxnLst/>
              <a:rect l="l" t="t" r="r" b="b"/>
              <a:pathLst>
                <a:path w="33497" h="43585" extrusionOk="0">
                  <a:moveTo>
                    <a:pt x="25776" y="1"/>
                  </a:moveTo>
                  <a:lnTo>
                    <a:pt x="2341" y="4651"/>
                  </a:lnTo>
                  <a:cubicBezTo>
                    <a:pt x="943" y="4925"/>
                    <a:pt x="1" y="6323"/>
                    <a:pt x="304" y="7721"/>
                  </a:cubicBezTo>
                  <a:lnTo>
                    <a:pt x="6992" y="41491"/>
                  </a:lnTo>
                  <a:cubicBezTo>
                    <a:pt x="7230" y="42711"/>
                    <a:pt x="8326" y="43584"/>
                    <a:pt x="9531" y="43584"/>
                  </a:cubicBezTo>
                  <a:cubicBezTo>
                    <a:pt x="9706" y="43584"/>
                    <a:pt x="9884" y="43566"/>
                    <a:pt x="10062" y="43527"/>
                  </a:cubicBezTo>
                  <a:lnTo>
                    <a:pt x="33497" y="38907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1;p60"/>
            <p:cNvSpPr/>
            <p:nvPr/>
          </p:nvSpPr>
          <p:spPr>
            <a:xfrm>
              <a:off x="7317300" y="2204800"/>
              <a:ext cx="723425" cy="1014475"/>
            </a:xfrm>
            <a:custGeom>
              <a:avLst/>
              <a:gdLst/>
              <a:ahLst/>
              <a:cxnLst/>
              <a:rect l="l" t="t" r="r" b="b"/>
              <a:pathLst>
                <a:path w="28937" h="40579" extrusionOk="0">
                  <a:moveTo>
                    <a:pt x="21855" y="0"/>
                  </a:moveTo>
                  <a:lnTo>
                    <a:pt x="0" y="6079"/>
                  </a:lnTo>
                  <a:lnTo>
                    <a:pt x="6839" y="40578"/>
                  </a:lnTo>
                  <a:cubicBezTo>
                    <a:pt x="15440" y="36241"/>
                    <a:pt x="21744" y="35389"/>
                    <a:pt x="25369" y="35389"/>
                  </a:cubicBezTo>
                  <a:cubicBezTo>
                    <a:pt x="27713" y="35389"/>
                    <a:pt x="28937" y="35745"/>
                    <a:pt x="28937" y="35745"/>
                  </a:cubicBezTo>
                  <a:lnTo>
                    <a:pt x="2185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2;p60"/>
            <p:cNvSpPr/>
            <p:nvPr/>
          </p:nvSpPr>
          <p:spPr>
            <a:xfrm>
              <a:off x="7863650" y="2136400"/>
              <a:ext cx="734075" cy="962050"/>
            </a:xfrm>
            <a:custGeom>
              <a:avLst/>
              <a:gdLst/>
              <a:ahLst/>
              <a:cxnLst/>
              <a:rect l="l" t="t" r="r" b="b"/>
              <a:pathLst>
                <a:path w="29363" h="38482" extrusionOk="0">
                  <a:moveTo>
                    <a:pt x="22524" y="1"/>
                  </a:moveTo>
                  <a:lnTo>
                    <a:pt x="1" y="2736"/>
                  </a:lnTo>
                  <a:lnTo>
                    <a:pt x="7083" y="38481"/>
                  </a:lnTo>
                  <a:cubicBezTo>
                    <a:pt x="7083" y="38481"/>
                    <a:pt x="12266" y="34345"/>
                    <a:pt x="24678" y="34345"/>
                  </a:cubicBezTo>
                  <a:cubicBezTo>
                    <a:pt x="26139" y="34345"/>
                    <a:pt x="27699" y="34402"/>
                    <a:pt x="29363" y="34530"/>
                  </a:cubicBezTo>
                  <a:lnTo>
                    <a:pt x="22524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3;p60"/>
            <p:cNvSpPr/>
            <p:nvPr/>
          </p:nvSpPr>
          <p:spPr>
            <a:xfrm>
              <a:off x="7287650" y="2194925"/>
              <a:ext cx="751575" cy="993200"/>
            </a:xfrm>
            <a:custGeom>
              <a:avLst/>
              <a:gdLst/>
              <a:ahLst/>
              <a:cxnLst/>
              <a:rect l="l" t="t" r="r" b="b"/>
              <a:pathLst>
                <a:path w="30063" h="39728" extrusionOk="0">
                  <a:moveTo>
                    <a:pt x="22980" y="0"/>
                  </a:moveTo>
                  <a:lnTo>
                    <a:pt x="1" y="4559"/>
                  </a:lnTo>
                  <a:lnTo>
                    <a:pt x="6992" y="39727"/>
                  </a:lnTo>
                  <a:cubicBezTo>
                    <a:pt x="15738" y="36122"/>
                    <a:pt x="22167" y="35377"/>
                    <a:pt x="25985" y="35377"/>
                  </a:cubicBezTo>
                  <a:cubicBezTo>
                    <a:pt x="28669" y="35377"/>
                    <a:pt x="30062" y="35745"/>
                    <a:pt x="30062" y="35745"/>
                  </a:cubicBez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4;p60"/>
            <p:cNvSpPr/>
            <p:nvPr/>
          </p:nvSpPr>
          <p:spPr>
            <a:xfrm>
              <a:off x="7862125" y="2080925"/>
              <a:ext cx="748525" cy="1007650"/>
            </a:xfrm>
            <a:custGeom>
              <a:avLst/>
              <a:gdLst/>
              <a:ahLst/>
              <a:cxnLst/>
              <a:rect l="l" t="t" r="r" b="b"/>
              <a:pathLst>
                <a:path w="29941" h="40306" extrusionOk="0">
                  <a:moveTo>
                    <a:pt x="22950" y="1"/>
                  </a:moveTo>
                  <a:lnTo>
                    <a:pt x="1" y="4560"/>
                  </a:lnTo>
                  <a:lnTo>
                    <a:pt x="7083" y="40305"/>
                  </a:lnTo>
                  <a:cubicBezTo>
                    <a:pt x="7083" y="40305"/>
                    <a:pt x="13801" y="35168"/>
                    <a:pt x="29941" y="35168"/>
                  </a:cubicBezTo>
                  <a:lnTo>
                    <a:pt x="22950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5;p60"/>
            <p:cNvSpPr/>
            <p:nvPr/>
          </p:nvSpPr>
          <p:spPr>
            <a:xfrm>
              <a:off x="7856825" y="1960800"/>
              <a:ext cx="775875" cy="1123975"/>
            </a:xfrm>
            <a:custGeom>
              <a:avLst/>
              <a:gdLst/>
              <a:ahLst/>
              <a:cxnLst/>
              <a:rect l="l" t="t" r="r" b="b"/>
              <a:pathLst>
                <a:path w="31035" h="44959" extrusionOk="0">
                  <a:moveTo>
                    <a:pt x="16545" y="0"/>
                  </a:moveTo>
                  <a:cubicBezTo>
                    <a:pt x="7527" y="0"/>
                    <a:pt x="0" y="8332"/>
                    <a:pt x="0" y="8332"/>
                  </a:cubicBezTo>
                  <a:lnTo>
                    <a:pt x="7204" y="44745"/>
                  </a:lnTo>
                  <a:lnTo>
                    <a:pt x="7265" y="44958"/>
                  </a:lnTo>
                  <a:cubicBezTo>
                    <a:pt x="7265" y="44958"/>
                    <a:pt x="14805" y="36612"/>
                    <a:pt x="23835" y="36612"/>
                  </a:cubicBezTo>
                  <a:cubicBezTo>
                    <a:pt x="26170" y="36612"/>
                    <a:pt x="28605" y="37170"/>
                    <a:pt x="31034" y="38575"/>
                  </a:cubicBezTo>
                  <a:lnTo>
                    <a:pt x="23770" y="1979"/>
                  </a:lnTo>
                  <a:cubicBezTo>
                    <a:pt x="21331" y="562"/>
                    <a:pt x="18888" y="0"/>
                    <a:pt x="1654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6;p60"/>
            <p:cNvSpPr/>
            <p:nvPr/>
          </p:nvSpPr>
          <p:spPr>
            <a:xfrm>
              <a:off x="7246625" y="2104750"/>
              <a:ext cx="791825" cy="1059800"/>
            </a:xfrm>
            <a:custGeom>
              <a:avLst/>
              <a:gdLst/>
              <a:ahLst/>
              <a:cxnLst/>
              <a:rect l="l" t="t" r="r" b="b"/>
              <a:pathLst>
                <a:path w="31673" h="42392" extrusionOk="0">
                  <a:moveTo>
                    <a:pt x="14197" y="1"/>
                  </a:moveTo>
                  <a:cubicBezTo>
                    <a:pt x="9979" y="1"/>
                    <a:pt x="4929" y="1304"/>
                    <a:pt x="0" y="5765"/>
                  </a:cubicBezTo>
                  <a:lnTo>
                    <a:pt x="7265" y="42392"/>
                  </a:lnTo>
                  <a:cubicBezTo>
                    <a:pt x="12673" y="38537"/>
                    <a:pt x="18051" y="37458"/>
                    <a:pt x="22377" y="37458"/>
                  </a:cubicBezTo>
                  <a:cubicBezTo>
                    <a:pt x="27874" y="37458"/>
                    <a:pt x="31673" y="39200"/>
                    <a:pt x="31673" y="39200"/>
                  </a:cubicBezTo>
                  <a:lnTo>
                    <a:pt x="31612" y="38987"/>
                  </a:lnTo>
                  <a:lnTo>
                    <a:pt x="24408" y="2574"/>
                  </a:lnTo>
                  <a:cubicBezTo>
                    <a:pt x="24408" y="2574"/>
                    <a:pt x="20123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58</Words>
  <Application>Microsoft Office PowerPoint</Application>
  <PresentationFormat>On-screen Show (16:9)</PresentationFormat>
  <Paragraphs>24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.VnArialH</vt:lpstr>
      <vt:lpstr>Montserrat Medium</vt:lpstr>
      <vt:lpstr>Montserrat</vt:lpstr>
      <vt:lpstr>DM Serif Display</vt:lpstr>
      <vt:lpstr>Raleway Thin</vt:lpstr>
      <vt:lpstr>Arial</vt:lpstr>
      <vt:lpstr>Muli</vt:lpstr>
      <vt:lpstr>Times New Roman</vt:lpstr>
      <vt:lpstr>Arithmetic Lesson by Slidesgo</vt:lpstr>
      <vt:lpstr>PowerPoint Presentation</vt:lpstr>
      <vt:lpstr>Trong hình dưới đây có những số nào?</vt:lpstr>
      <vt:lpstr>Trong mỗi bể có bao nhiêu con cá?</vt:lpstr>
      <vt:lpstr>Tìm chậu hoa thích hợp</vt:lpstr>
      <vt:lpstr>PowerPoint Presentation</vt:lpstr>
      <vt:lpstr>Cảm ơn thầy cô và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dc:creator>NAM</dc:creator>
  <cp:lastModifiedBy>NAM</cp:lastModifiedBy>
  <cp:revision>18</cp:revision>
  <dcterms:modified xsi:type="dcterms:W3CDTF">2025-04-14T10:59:43Z</dcterms:modified>
</cp:coreProperties>
</file>