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45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NAM</cp:lastModifiedBy>
  <cp:revision>124</cp:revision>
  <dcterms:created xsi:type="dcterms:W3CDTF">2020-08-20T03:35:56Z</dcterms:created>
  <dcterms:modified xsi:type="dcterms:W3CDTF">2025-04-14T10:58:32Z</dcterms:modified>
</cp:coreProperties>
</file>