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2" r:id="rId2"/>
    <p:sldId id="285" r:id="rId3"/>
    <p:sldId id="286" r:id="rId4"/>
    <p:sldId id="287" r:id="rId5"/>
    <p:sldId id="288" r:id="rId6"/>
    <p:sldId id="291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84" d="100"/>
          <a:sy n="84" d="100"/>
        </p:scale>
        <p:origin x="35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278" y="149629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SỐ CÓ HAI CHỮ SỐ VỚI SỐ CÓ HAI CHỮ SỐ.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605638" y="1341914"/>
            <a:ext cx="7825839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026229" y="2667998"/>
            <a:ext cx="1399311" cy="1674419"/>
            <a:chOff x="1187533" y="2871854"/>
            <a:chExt cx="1399311" cy="1674419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71802" y="266601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69873" y="2652165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100504" y="2654148"/>
            <a:ext cx="1399311" cy="1664522"/>
            <a:chOff x="1187533" y="2871854"/>
            <a:chExt cx="1399311" cy="1664522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4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427512" y="985652"/>
            <a:ext cx="7623958" cy="39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97912" y="146066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72192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9998" y="171994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9912" y="1717967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39839" y="171598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1223159"/>
            <a:ext cx="8550234" cy="3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3"/>
          <a:srcRect l="7532" t="5314" r="61133" b="89227"/>
          <a:stretch>
            <a:fillRect/>
          </a:stretch>
        </p:blipFill>
        <p:spPr bwMode="auto">
          <a:xfrm>
            <a:off x="162712" y="997527"/>
            <a:ext cx="2473610" cy="6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99</Words>
  <Application>Microsoft Office PowerPoint</Application>
  <PresentationFormat>On-screen Show (16:9)</PresentationFormat>
  <Paragraphs>59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NAM</cp:lastModifiedBy>
  <cp:revision>63</cp:revision>
  <dcterms:created xsi:type="dcterms:W3CDTF">2017-01-10T13:46:13Z</dcterms:created>
  <dcterms:modified xsi:type="dcterms:W3CDTF">2025-04-14T09:06:14Z</dcterms:modified>
</cp:coreProperties>
</file>