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92" r:id="rId2"/>
    <p:sldId id="281" r:id="rId3"/>
    <p:sldId id="289" r:id="rId4"/>
    <p:sldId id="282" r:id="rId5"/>
    <p:sldId id="283" r:id="rId6"/>
    <p:sldId id="284" r:id="rId7"/>
    <p:sldId id="290" r:id="rId8"/>
  </p:sldIdLst>
  <p:sldSz cx="9144000" cy="5143500" type="screen16x9"/>
  <p:notesSz cx="6858000" cy="9144000"/>
  <p:custDataLst>
    <p:tags r:id="rId1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10AB00"/>
    <a:srgbClr val="99FF33"/>
    <a:srgbClr val="ADED73"/>
    <a:srgbClr val="AEE27E"/>
    <a:srgbClr val="FFCCFF"/>
    <a:srgbClr val="0000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1" autoAdjust="0"/>
    <p:restoredTop sz="86891" autoAdjust="0"/>
  </p:normalViewPr>
  <p:slideViewPr>
    <p:cSldViewPr snapToGrid="0">
      <p:cViewPr varScale="1">
        <p:scale>
          <a:sx n="84" d="100"/>
          <a:sy n="84" d="100"/>
        </p:scale>
        <p:origin x="354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14/04/2025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2025/4/14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1278" y="1496291"/>
            <a:ext cx="7517080" cy="23275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30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 CỘNG SỐ CÓ HAI CHỮ SỐ VỚI SỐ CÓ HAI CHỮ SỐ. </a:t>
            </a:r>
          </a:p>
          <a:p>
            <a:pPr algn="ctr"/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VIENTHONGA\Downloads\0049.jpg"/>
          <p:cNvPicPr/>
          <p:nvPr/>
        </p:nvPicPr>
        <p:blipFill>
          <a:blip r:embed="rId3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pic>
        <p:nvPicPr>
          <p:cNvPr id="6" name="Picture 5" descr="C:\Users\VIENTHONGA\Downloads\0049.jpg"/>
          <p:cNvPicPr/>
          <p:nvPr/>
        </p:nvPicPr>
        <p:blipFill>
          <a:blip r:embed="rId3"/>
          <a:srcRect l="12179" t="29693" r="55770" b="51649"/>
          <a:stretch>
            <a:fillRect/>
          </a:stretch>
        </p:blipFill>
        <p:spPr bwMode="auto">
          <a:xfrm>
            <a:off x="380011" y="1268187"/>
            <a:ext cx="3230087" cy="219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997046" y="2062338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2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6946" y="2701626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3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91146" y="239485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32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171702" y="2369128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4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7" grpId="0"/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pic>
        <p:nvPicPr>
          <p:cNvPr id="14" name="Picture 13" descr="C:\Users\VIENTHONGA\Downloads\0049.jpg"/>
          <p:cNvPicPr/>
          <p:nvPr/>
        </p:nvPicPr>
        <p:blipFill>
          <a:blip r:embed="rId4"/>
          <a:srcRect l="12340" t="50284" r="55609" b="31400"/>
          <a:stretch>
            <a:fillRect/>
          </a:stretch>
        </p:blipFill>
        <p:spPr bwMode="auto">
          <a:xfrm>
            <a:off x="472538" y="1389351"/>
            <a:ext cx="2864427" cy="219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VIENTHONGA\Downloads\0049.jpg"/>
          <p:cNvPicPr/>
          <p:nvPr/>
        </p:nvPicPr>
        <p:blipFill>
          <a:blip r:embed="rId4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997046" y="2062338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4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06946" y="2701626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2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891146" y="239485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171702" y="2369128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 descr="C:\Users\VIENTHONGA\Downloads\0049.jpg"/>
          <p:cNvPicPr/>
          <p:nvPr/>
        </p:nvPicPr>
        <p:blipFill>
          <a:blip r:embed="rId4"/>
          <a:srcRect l="8974" t="78840" r="15705" b="7963"/>
          <a:stretch>
            <a:fillRect/>
          </a:stretch>
        </p:blipFill>
        <p:spPr bwMode="auto">
          <a:xfrm>
            <a:off x="593766" y="1436914"/>
            <a:ext cx="7445829" cy="279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434444" y="3384470"/>
            <a:ext cx="35625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7545" y="3358740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87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79271" y="3368636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38009" y="3366661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89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30580" y="3382492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6" name="Picture 5" descr="C:\Users\VIENTHONGA\Downloads\0050.jpg"/>
          <p:cNvPicPr/>
          <p:nvPr/>
        </p:nvPicPr>
        <p:blipFill>
          <a:blip r:embed="rId4"/>
          <a:srcRect l="7532" t="6143" r="8654" b="82025"/>
          <a:stretch>
            <a:fillRect/>
          </a:stretch>
        </p:blipFill>
        <p:spPr bwMode="auto">
          <a:xfrm>
            <a:off x="510639" y="1353787"/>
            <a:ext cx="7849589" cy="1686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187533" y="2885709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  <a:p>
            <a:pPr algn="ctr"/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8182" y="3251862"/>
            <a:ext cx="261259" cy="405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96207" y="3843637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09307" y="2871854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9850" y="3841659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650669" y="3966360"/>
            <a:ext cx="451262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3026229" y="2869873"/>
            <a:ext cx="1399311" cy="1628897"/>
            <a:chOff x="1187533" y="2871854"/>
            <a:chExt cx="1399311" cy="1628897"/>
          </a:xfrm>
        </p:grpSpPr>
        <p:sp>
          <p:nvSpPr>
            <p:cNvPr id="31" name="Rectangle 30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912427" y="2867893"/>
            <a:ext cx="1399311" cy="1628897"/>
            <a:chOff x="1187533" y="2871854"/>
            <a:chExt cx="1399311" cy="1628897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34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774873" y="2877790"/>
            <a:ext cx="1399311" cy="1628897"/>
            <a:chOff x="1187533" y="2871854"/>
            <a:chExt cx="1399311" cy="1628897"/>
          </a:xfrm>
        </p:grpSpPr>
        <p:sp>
          <p:nvSpPr>
            <p:cNvPr id="45" name="Rectangle 4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83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15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90203" y="268616"/>
            <a:ext cx="2369869" cy="1004395"/>
          </a:xfrm>
          <a:prstGeom prst="rect">
            <a:avLst/>
          </a:prstGeom>
        </p:spPr>
      </p:pic>
      <p:pic>
        <p:nvPicPr>
          <p:cNvPr id="8" name="Picture 7" descr="408_20200527095426_wm_shs---toan-1-tap-2---kntt"/>
          <p:cNvPicPr/>
          <p:nvPr/>
        </p:nvPicPr>
        <p:blipFill>
          <a:blip r:embed="rId4"/>
          <a:srcRect l="7532" t="18182" r="8814" b="46704"/>
          <a:stretch>
            <a:fillRect/>
          </a:stretch>
        </p:blipFill>
        <p:spPr bwMode="auto">
          <a:xfrm>
            <a:off x="261256" y="1318161"/>
            <a:ext cx="8348353" cy="359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urved Connector 11"/>
          <p:cNvCxnSpPr/>
          <p:nvPr/>
        </p:nvCxnSpPr>
        <p:spPr>
          <a:xfrm>
            <a:off x="1995055" y="3170712"/>
            <a:ext cx="5248893" cy="807522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10800000" flipV="1">
            <a:off x="4940138" y="3170711"/>
            <a:ext cx="2327560" cy="878777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08_20200527095426_wm_shs---toan-1-tap-2---kntt"/>
          <p:cNvPicPr/>
          <p:nvPr/>
        </p:nvPicPr>
        <p:blipFill>
          <a:blip r:embed="rId3"/>
          <a:srcRect l="8974" t="51932" r="10417" b="10000"/>
          <a:stretch>
            <a:fillRect/>
          </a:stretch>
        </p:blipFill>
        <p:spPr bwMode="auto">
          <a:xfrm>
            <a:off x="249382" y="1033152"/>
            <a:ext cx="7861465" cy="364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90203" y="161741"/>
            <a:ext cx="2369869" cy="1004395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5"/>
          <a:srcRect l="24557" r="25859" b="81960"/>
          <a:stretch>
            <a:fillRect/>
          </a:stretch>
        </p:blipFill>
        <p:spPr bwMode="auto">
          <a:xfrm>
            <a:off x="3074162" y="1708811"/>
            <a:ext cx="3019425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523</TotalTime>
  <Words>126</Words>
  <Application>Microsoft Office PowerPoint</Application>
  <PresentationFormat>On-screen Show (16:9)</PresentationFormat>
  <Paragraphs>101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宋体</vt:lpstr>
      <vt:lpstr>.VnArial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NAM</cp:lastModifiedBy>
  <cp:revision>63</cp:revision>
  <dcterms:created xsi:type="dcterms:W3CDTF">2017-01-10T13:46:13Z</dcterms:created>
  <dcterms:modified xsi:type="dcterms:W3CDTF">2025-04-14T09:05:34Z</dcterms:modified>
</cp:coreProperties>
</file>