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9" r:id="rId3"/>
    <p:sldId id="289" r:id="rId4"/>
    <p:sldId id="260" r:id="rId5"/>
    <p:sldId id="274" r:id="rId6"/>
    <p:sldId id="288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D3F4F8"/>
    <a:srgbClr val="005696"/>
    <a:srgbClr val="005EA4"/>
    <a:srgbClr val="48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63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3187" y="4681753"/>
            <a:ext cx="7924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400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000" smtClean="0">
                <a:latin typeface="Times New Roman" pitchFamily="18" charset="0"/>
                <a:cs typeface="Times New Roman" pitchFamily="18" charset="0"/>
              </a:rPr>
              <a:t> Lê Thị Xoan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0094" y="577239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 vol="4150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F6597-EE22-4999-9210-B260D58EA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71" y="962024"/>
            <a:ext cx="9829453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1680" y="374512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61747" y="460769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7631" y="468406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46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0586" y="338350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42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8198" y="405008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6086" y="3737319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066153" y="4599891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02037" y="4676260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79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4992" y="3375701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73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12604" y="4042275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78919" y="374453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/>
              <a:t>+</a:t>
            </a:r>
            <a:endParaRPr lang="en-US" sz="4400" b="1" dirty="0" smtClean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898986" y="460710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134870" y="468347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39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847825" y="338291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 34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245437" y="404949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/>
      <p:bldP spid="31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7E6518-31F3-4A9B-8D6D-7996498A0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95363"/>
            <a:ext cx="9182099" cy="5167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5829300" y="3171825"/>
            <a:ext cx="466725" cy="4953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53225" y="3192654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15012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53225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532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388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52900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15</a:t>
            </a:r>
            <a:endParaRPr lang="en-US" sz="2400" b="1"/>
          </a:p>
        </p:txBody>
      </p:sp>
      <p:sp>
        <p:nvSpPr>
          <p:cNvPr id="13" name="TextBox 12"/>
          <p:cNvSpPr txBox="1"/>
          <p:nvPr/>
        </p:nvSpPr>
        <p:spPr>
          <a:xfrm>
            <a:off x="4843462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16</a:t>
            </a:r>
            <a:endParaRPr lang="en-US" sz="2400" b="1"/>
          </a:p>
        </p:txBody>
      </p:sp>
      <p:sp>
        <p:nvSpPr>
          <p:cNvPr id="14" name="TextBox 13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25</a:t>
            </a:r>
            <a:endParaRPr lang="en-US" sz="2400" b="1"/>
          </a:p>
        </p:txBody>
      </p:sp>
      <p:sp>
        <p:nvSpPr>
          <p:cNvPr id="15" name="TextBox 14"/>
          <p:cNvSpPr txBox="1"/>
          <p:nvPr/>
        </p:nvSpPr>
        <p:spPr>
          <a:xfrm>
            <a:off x="5915023" y="-575967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26</a:t>
            </a:r>
            <a:endParaRPr lang="en-US" sz="2400" b="1"/>
          </a:p>
        </p:txBody>
      </p:sp>
      <p:sp>
        <p:nvSpPr>
          <p:cNvPr id="16" name="TextBox 15"/>
          <p:cNvSpPr txBox="1"/>
          <p:nvPr/>
        </p:nvSpPr>
        <p:spPr>
          <a:xfrm>
            <a:off x="6481762" y="-599480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42</a:t>
            </a:r>
            <a:endParaRPr lang="en-US" sz="2400" b="1"/>
          </a:p>
        </p:txBody>
      </p:sp>
      <p:sp>
        <p:nvSpPr>
          <p:cNvPr id="17" name="TextBox 16"/>
          <p:cNvSpPr txBox="1"/>
          <p:nvPr/>
        </p:nvSpPr>
        <p:spPr>
          <a:xfrm>
            <a:off x="7191376" y="-575965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46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4339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28 0.28472 L 0.13828 0.5347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91 0.28889 L 0.15391 0.5388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03516 0.6291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3 0.38889 L 0.06953 0.6388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5313 0.7361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3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03828 0.7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856648"/>
            <a:ext cx="10548938" cy="540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14825" y="2352675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38775" y="2352675"/>
            <a:ext cx="504825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3200" y="2362200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25</a:t>
            </a:r>
            <a:endParaRPr lang="en-US" sz="2400" b="1"/>
          </a:p>
        </p:txBody>
      </p:sp>
      <p:sp>
        <p:nvSpPr>
          <p:cNvPr id="18" name="TextBox 17"/>
          <p:cNvSpPr txBox="1"/>
          <p:nvPr/>
        </p:nvSpPr>
        <p:spPr>
          <a:xfrm>
            <a:off x="5934075" y="-5776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  3</a:t>
            </a:r>
            <a:endParaRPr lang="en-US" sz="2400" b="1"/>
          </a:p>
        </p:txBody>
      </p:sp>
      <p:sp>
        <p:nvSpPr>
          <p:cNvPr id="19" name="TextBox 18"/>
          <p:cNvSpPr txBox="1"/>
          <p:nvPr/>
        </p:nvSpPr>
        <p:spPr>
          <a:xfrm>
            <a:off x="6629399" y="-4252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28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248172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7 -0.20278 L -0.08672 0.4263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68 -0.19584 L -0.0414 0.4347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-0.21528 L -0.00625 0.41389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4" y="865873"/>
            <a:ext cx="10848166" cy="539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5297500" y="-866774"/>
            <a:ext cx="61912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77728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1 0.02083 L -0.0375 0.8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3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81025"/>
            <a:ext cx="10610849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8953" y="529351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72101" y="524588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4626" y="5260180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77151" y="5264941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39202" y="5300662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28953" y="529351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40</a:t>
            </a:r>
            <a:endParaRPr lang="en-US" sz="2000" b="1"/>
          </a:p>
        </p:txBody>
      </p:sp>
      <p:sp>
        <p:nvSpPr>
          <p:cNvPr id="14" name="Rectangle 13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81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42</a:t>
            </a:r>
            <a:endParaRPr lang="en-US" sz="2000" b="1"/>
          </a:p>
        </p:txBody>
      </p:sp>
      <p:sp>
        <p:nvSpPr>
          <p:cNvPr id="16" name="Rectangle 15"/>
          <p:cNvSpPr/>
          <p:nvPr/>
        </p:nvSpPr>
        <p:spPr>
          <a:xfrm>
            <a:off x="6524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52</a:t>
            </a:r>
            <a:endParaRPr lang="en-US" sz="2000" b="1"/>
          </a:p>
        </p:txBody>
      </p:sp>
      <p:sp>
        <p:nvSpPr>
          <p:cNvPr id="17" name="Rectangle 16"/>
          <p:cNvSpPr/>
          <p:nvPr/>
        </p:nvSpPr>
        <p:spPr>
          <a:xfrm>
            <a:off x="7677151" y="5279233"/>
            <a:ext cx="533400" cy="523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3</a:t>
            </a:r>
            <a:endParaRPr lang="en-US" sz="2000" b="1"/>
          </a:p>
        </p:txBody>
      </p:sp>
      <p:sp>
        <p:nvSpPr>
          <p:cNvPr id="18" name="Rectangle 17"/>
          <p:cNvSpPr/>
          <p:nvPr/>
        </p:nvSpPr>
        <p:spPr>
          <a:xfrm>
            <a:off x="8820151" y="5279233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55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6515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8" y="3241962"/>
            <a:ext cx="9619012" cy="450074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36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CẢM ƠN CÁC EM ĐÃ CHÚ Ý LẮNG NGHE</a:t>
            </a:r>
          </a:p>
          <a:p>
            <a:pPr algn="ctr"/>
            <a:endParaRPr lang="en-US" sz="36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5106" y="5938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47</Words>
  <Application>Microsoft Office PowerPoint</Application>
  <PresentationFormat>Widescreen</PresentationFormat>
  <Paragraphs>33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NAM</cp:lastModifiedBy>
  <cp:revision>113</cp:revision>
  <dcterms:created xsi:type="dcterms:W3CDTF">2020-08-06T10:05:22Z</dcterms:created>
  <dcterms:modified xsi:type="dcterms:W3CDTF">2025-04-14T09:07:11Z</dcterms:modified>
</cp:coreProperties>
</file>