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1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2420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Hồng Nhung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61</Words>
  <Application>Microsoft Office PowerPoint</Application>
  <PresentationFormat>On-screen Show (4:3)</PresentationFormat>
  <Paragraphs>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NAM</cp:lastModifiedBy>
  <cp:revision>41</cp:revision>
  <dcterms:created xsi:type="dcterms:W3CDTF">2020-08-16T14:31:31Z</dcterms:created>
  <dcterms:modified xsi:type="dcterms:W3CDTF">2025-04-14T09:09:55Z</dcterms:modified>
</cp:coreProperties>
</file>