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5.wmf"/><Relationship Id="rId3" Type="http://schemas.openxmlformats.org/officeDocument/2006/relationships/image" Target="../media/image17.png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20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microsoft.com/office/2007/relationships/hdphoto" Target="../media/hdphoto1.wdp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2330B7-D084-429B-8859-4CBA99C238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5961"/>
              </p:ext>
            </p:extLst>
          </p:nvPr>
        </p:nvGraphicFramePr>
        <p:xfrm>
          <a:off x="4225608" y="1908014"/>
          <a:ext cx="9048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Image" r:id="rId5" imgW="905040" imgH="786240" progId="Photoshop.Image.13">
                  <p:embed/>
                </p:oleObj>
              </mc:Choice>
              <mc:Fallback>
                <p:oleObj name="Image" r:id="rId5" imgW="905040" imgH="786240" progId="Photoshop.Image.13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95CAB90-9A85-4A7C-B213-25A4D378E1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5608" y="1908014"/>
                        <a:ext cx="9048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861C87F-F2C9-46C5-BF82-574175257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77085"/>
              </p:ext>
            </p:extLst>
          </p:nvPr>
        </p:nvGraphicFramePr>
        <p:xfrm>
          <a:off x="4225608" y="3662599"/>
          <a:ext cx="9048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Image" r:id="rId7" imgW="905040" imgH="786240" progId="Photoshop.Image.13">
                  <p:embed/>
                </p:oleObj>
              </mc:Choice>
              <mc:Fallback>
                <p:oleObj name="Image" r:id="rId7" imgW="905040" imgH="786240" progId="Photoshop.Image.1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47589F6-9068-48AB-99D7-0B560E799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5608" y="3662599"/>
                        <a:ext cx="9048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CC031C8-E938-4653-A66B-391D8CA0A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123386"/>
              </p:ext>
            </p:extLst>
          </p:nvPr>
        </p:nvGraphicFramePr>
        <p:xfrm>
          <a:off x="4225608" y="5483064"/>
          <a:ext cx="9048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Image" r:id="rId8" imgW="905040" imgH="786240" progId="Photoshop.Image.13">
                  <p:embed/>
                </p:oleObj>
              </mc:Choice>
              <mc:Fallback>
                <p:oleObj name="Image" r:id="rId8" imgW="905040" imgH="786240" progId="Photoshop.Image.13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8683C08-7D29-4EE3-A67A-42F182F65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5608" y="5483064"/>
                        <a:ext cx="9048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1BE9D20-1934-4148-B4D6-5ABEBE18BA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637100"/>
              </p:ext>
            </p:extLst>
          </p:nvPr>
        </p:nvGraphicFramePr>
        <p:xfrm>
          <a:off x="9923781" y="2491095"/>
          <a:ext cx="9048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Image" r:id="rId9" imgW="905040" imgH="786240" progId="Photoshop.Image.13">
                  <p:embed/>
                </p:oleObj>
              </mc:Choice>
              <mc:Fallback>
                <p:oleObj name="Image" r:id="rId9" imgW="905040" imgH="786240" progId="Photoshop.Image.1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7E5E09F-A785-49D7-A164-C4A1823E0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3781" y="2491095"/>
                        <a:ext cx="9048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84F371-FF65-4CE4-AE9E-BA1E5510A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06113"/>
              </p:ext>
            </p:extLst>
          </p:nvPr>
        </p:nvGraphicFramePr>
        <p:xfrm>
          <a:off x="9923781" y="4680496"/>
          <a:ext cx="9048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Image" r:id="rId10" imgW="905040" imgH="786240" progId="Photoshop.Image.13">
                  <p:embed/>
                </p:oleObj>
              </mc:Choice>
              <mc:Fallback>
                <p:oleObj name="Image" r:id="rId10" imgW="905040" imgH="786240" progId="Photoshop.Image.1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C839395-B85D-4666-869B-FB15086C1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23781" y="4680496"/>
                        <a:ext cx="90487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76ECBED-92B6-4BB4-86BD-69DC7C04D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35356"/>
              </p:ext>
            </p:extLst>
          </p:nvPr>
        </p:nvGraphicFramePr>
        <p:xfrm>
          <a:off x="5379086" y="2003311"/>
          <a:ext cx="641577" cy="6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Image" r:id="rId11" imgW="408240" imgH="408240" progId="Photoshop.Image.13">
                  <p:embed/>
                </p:oleObj>
              </mc:Choice>
              <mc:Fallback>
                <p:oleObj name="Image" r:id="rId11" imgW="408240" imgH="408240" progId="Photoshop.Image.1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DB8AD3C-4694-4070-8BC5-A68F0FE3C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79086" y="2003311"/>
                        <a:ext cx="641577" cy="64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A0A22AC-ACB5-4E47-8B0E-55CBE2D4A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67672"/>
              </p:ext>
            </p:extLst>
          </p:nvPr>
        </p:nvGraphicFramePr>
        <p:xfrm>
          <a:off x="5379086" y="3734717"/>
          <a:ext cx="641577" cy="6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Image" r:id="rId13" imgW="408240" imgH="408240" progId="Photoshop.Image.13">
                  <p:embed/>
                </p:oleObj>
              </mc:Choice>
              <mc:Fallback>
                <p:oleObj name="Image" r:id="rId13" imgW="408240" imgH="408240" progId="Photoshop.Image.1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D3F5D40-D6E0-486E-AAC7-76FFA03B5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79086" y="3734717"/>
                        <a:ext cx="641577" cy="64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8C2D9CC-E556-40D3-887D-481D7E810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23203"/>
              </p:ext>
            </p:extLst>
          </p:nvPr>
        </p:nvGraphicFramePr>
        <p:xfrm>
          <a:off x="5378927" y="5556096"/>
          <a:ext cx="641577" cy="6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" name="Image" r:id="rId15" imgW="408240" imgH="408240" progId="Photoshop.Image.13">
                  <p:embed/>
                </p:oleObj>
              </mc:Choice>
              <mc:Fallback>
                <p:oleObj name="Image" r:id="rId15" imgW="408240" imgH="408240" progId="Photoshop.Image.13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F09CD79-D9C8-467C-A732-ABD8C2E20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78927" y="5556096"/>
                        <a:ext cx="641577" cy="64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A0A35CB-319D-4002-89EA-7E9A9455A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64166"/>
              </p:ext>
            </p:extLst>
          </p:nvPr>
        </p:nvGraphicFramePr>
        <p:xfrm>
          <a:off x="11142867" y="2563212"/>
          <a:ext cx="641577" cy="6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" name="Image" r:id="rId17" imgW="408240" imgH="408240" progId="Photoshop.Image.13">
                  <p:embed/>
                </p:oleObj>
              </mc:Choice>
              <mc:Fallback>
                <p:oleObj name="Image" r:id="rId17" imgW="408240" imgH="408240" progId="Photoshop.Image.1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2CC1113-840B-4CB8-823B-AF3E664FF5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142867" y="2563212"/>
                        <a:ext cx="641577" cy="64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79A1D16-ED52-4E86-8582-4AA30E803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23215"/>
              </p:ext>
            </p:extLst>
          </p:nvPr>
        </p:nvGraphicFramePr>
        <p:xfrm>
          <a:off x="11142866" y="4729002"/>
          <a:ext cx="641577" cy="64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Image" r:id="rId19" imgW="408240" imgH="408240" progId="Photoshop.Image.13">
                  <p:embed/>
                </p:oleObj>
              </mc:Choice>
              <mc:Fallback>
                <p:oleObj name="Image" r:id="rId19" imgW="408240" imgH="408240" progId="Photoshop.Image.13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5A64CEB-25CE-418F-B33A-CA71E881D5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142866" y="4729002"/>
                        <a:ext cx="641577" cy="641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EC42127-2FA6-41FA-91EE-510A772A66D6}"/>
              </a:ext>
            </a:extLst>
          </p:cNvPr>
          <p:cNvSpPr txBox="1"/>
          <p:nvPr/>
        </p:nvSpPr>
        <p:spPr>
          <a:xfrm>
            <a:off x="5381999" y="2582101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-Rounded"/>
                <a:cs typeface="Arial" pitchFamily="34" charset="0"/>
              </a:rPr>
              <a:t>sáu</a:t>
            </a:r>
            <a:endParaRPr lang="en-GB" sz="2800" dirty="0">
              <a:latin typeface="Arial-Rounded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E1FE2B-17F9-4E1B-A56A-42735DD79F1B}"/>
              </a:ext>
            </a:extLst>
          </p:cNvPr>
          <p:cNvSpPr txBox="1"/>
          <p:nvPr/>
        </p:nvSpPr>
        <p:spPr>
          <a:xfrm>
            <a:off x="5381999" y="4333239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-Rounded"/>
              </a:rPr>
              <a:t>bảy</a:t>
            </a:r>
            <a:endParaRPr lang="en-GB" sz="2800" dirty="0">
              <a:latin typeface="Arial-Rounde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C2C3C-2490-4731-991A-C5450C74F67E}"/>
              </a:ext>
            </a:extLst>
          </p:cNvPr>
          <p:cNvSpPr txBox="1"/>
          <p:nvPr/>
        </p:nvSpPr>
        <p:spPr>
          <a:xfrm>
            <a:off x="5381999" y="608437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-Rounded"/>
              </a:rPr>
              <a:t>tám</a:t>
            </a:r>
            <a:endParaRPr lang="en-GB" sz="2800" dirty="0">
              <a:latin typeface="Arial-Round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EA6DD8-2AE1-44F9-9DF7-9CFCD042B43B}"/>
              </a:ext>
            </a:extLst>
          </p:cNvPr>
          <p:cNvSpPr txBox="1"/>
          <p:nvPr/>
        </p:nvSpPr>
        <p:spPr>
          <a:xfrm>
            <a:off x="11115642" y="3151921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Arial-Rounded"/>
              </a:rPr>
              <a:t>chín</a:t>
            </a:r>
            <a:endParaRPr lang="en-GB" sz="2800" dirty="0">
              <a:latin typeface="Arial-Rounde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1BE060-D567-4D4E-8B5F-2FBC4B33DD8D}"/>
              </a:ext>
            </a:extLst>
          </p:cNvPr>
          <p:cNvSpPr txBox="1"/>
          <p:nvPr/>
        </p:nvSpPr>
        <p:spPr>
          <a:xfrm>
            <a:off x="11065948" y="5365596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-Rounded"/>
              </a:rPr>
              <a:t>m</a:t>
            </a:r>
            <a:r>
              <a:rPr lang="vi-VN" sz="2800" dirty="0">
                <a:latin typeface="Arial-Rounded"/>
              </a:rPr>
              <a:t>ư</a:t>
            </a:r>
            <a:r>
              <a:rPr lang="en-GB" sz="2800" dirty="0" err="1">
                <a:latin typeface="Arial-Rounded"/>
              </a:rPr>
              <a:t>ời</a:t>
            </a:r>
            <a:endParaRPr lang="en-GB" sz="2800" dirty="0">
              <a:latin typeface="Arial-Rounde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6287A-2F43-45FF-9B7C-16348161DB66}"/>
              </a:ext>
            </a:extLst>
          </p:cNvPr>
          <p:cNvSpPr txBox="1"/>
          <p:nvPr/>
        </p:nvSpPr>
        <p:spPr>
          <a:xfrm>
            <a:off x="4425411" y="191619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27C18D-F616-42C0-A35C-AB499E8163CD}"/>
              </a:ext>
            </a:extLst>
          </p:cNvPr>
          <p:cNvSpPr txBox="1"/>
          <p:nvPr/>
        </p:nvSpPr>
        <p:spPr>
          <a:xfrm>
            <a:off x="4425411" y="3670785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2BFD69-215B-4F50-86FA-7998CC2FBF06}"/>
              </a:ext>
            </a:extLst>
          </p:cNvPr>
          <p:cNvSpPr txBox="1"/>
          <p:nvPr/>
        </p:nvSpPr>
        <p:spPr>
          <a:xfrm>
            <a:off x="4425411" y="547147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33316C-28F8-4079-99EF-A5DF8E4238FB}"/>
              </a:ext>
            </a:extLst>
          </p:cNvPr>
          <p:cNvSpPr txBox="1"/>
          <p:nvPr/>
        </p:nvSpPr>
        <p:spPr>
          <a:xfrm>
            <a:off x="10123584" y="2499279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2A1A21-5073-4BE0-955B-26C628909FD5}"/>
              </a:ext>
            </a:extLst>
          </p:cNvPr>
          <p:cNvSpPr txBox="1"/>
          <p:nvPr/>
        </p:nvSpPr>
        <p:spPr>
          <a:xfrm>
            <a:off x="9963283" y="4680496"/>
            <a:ext cx="825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>
                <a:solidFill>
                  <a:schemeClr val="accent1">
                    <a:lumMod val="75000"/>
                  </a:schemeClr>
                </a:solidFill>
                <a:latin typeface="HP-211" panose="020B0803050302020204" pitchFamily="34" charset="0"/>
              </a:rPr>
              <a:t>10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B233486-6E1A-4269-ADD7-E944BD94C3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66930" y="1729332"/>
            <a:ext cx="2225233" cy="11522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ABCC46-EC50-425F-93B2-337EC0F3576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14846" y="3470866"/>
            <a:ext cx="2231329" cy="11522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F8462B-64B3-4744-A455-E9A4B1AC188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6763" y="5280077"/>
            <a:ext cx="2231329" cy="11522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9A51BF4-3542-467D-9D92-CE24D9D676F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57452" y="2300919"/>
            <a:ext cx="2231329" cy="11522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F916CBB-B386-4155-82CC-4008F9D62F0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55744" y="4473668"/>
            <a:ext cx="2865368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số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0D4D1C-2CF2-4414-A615-9B0797A23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0" y="2719845"/>
            <a:ext cx="1059576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0C203B8-FEBE-4D75-8B6E-40094B989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45" y="1959514"/>
            <a:ext cx="9784895" cy="4257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909AEC-9E94-4C95-91A4-EC3B24FFAFE0}"/>
              </a:ext>
            </a:extLst>
          </p:cNvPr>
          <p:cNvSpPr/>
          <p:nvPr/>
        </p:nvSpPr>
        <p:spPr>
          <a:xfrm>
            <a:off x="6757591" y="3301842"/>
            <a:ext cx="45720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8A8A7C-FBBF-4D28-A324-417D489175F5}"/>
              </a:ext>
            </a:extLst>
          </p:cNvPr>
          <p:cNvSpPr/>
          <p:nvPr/>
        </p:nvSpPr>
        <p:spPr>
          <a:xfrm>
            <a:off x="10326717" y="3301842"/>
            <a:ext cx="457201" cy="457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E6ACAB-555F-4D6D-B0D7-413A05ECAB02}"/>
              </a:ext>
            </a:extLst>
          </p:cNvPr>
          <p:cNvSpPr/>
          <p:nvPr/>
        </p:nvSpPr>
        <p:spPr>
          <a:xfrm>
            <a:off x="3144440" y="5697763"/>
            <a:ext cx="381001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134251-165B-445E-A5D7-9BFA9FDBF9CC}"/>
              </a:ext>
            </a:extLst>
          </p:cNvPr>
          <p:cNvSpPr/>
          <p:nvPr/>
        </p:nvSpPr>
        <p:spPr>
          <a:xfrm>
            <a:off x="6729016" y="5670550"/>
            <a:ext cx="495302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E33D5E-04A8-4A18-8127-A8831A8598AF}"/>
              </a:ext>
            </a:extLst>
          </p:cNvPr>
          <p:cNvSpPr/>
          <p:nvPr/>
        </p:nvSpPr>
        <p:spPr>
          <a:xfrm>
            <a:off x="10364816" y="5697763"/>
            <a:ext cx="381001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438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5A88B59-54C0-4238-B042-A11E7843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172" y="3084808"/>
            <a:ext cx="3674403" cy="3469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08897-087E-419B-B2B5-E8D30AFC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57" y="3084808"/>
            <a:ext cx="3670110" cy="35542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câu trả lời đúng: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D2BC73-F2C4-4AEA-807B-7209B630706E}"/>
              </a:ext>
            </a:extLst>
          </p:cNvPr>
          <p:cNvSpPr txBox="1"/>
          <p:nvPr/>
        </p:nvSpPr>
        <p:spPr>
          <a:xfrm>
            <a:off x="4332701" y="1915180"/>
            <a:ext cx="39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thêm bánh lên đĩa để: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7371E-A27C-4845-B914-92AFBBD26F80}"/>
              </a:ext>
            </a:extLst>
          </p:cNvPr>
          <p:cNvSpPr txBox="1"/>
          <p:nvPr/>
        </p:nvSpPr>
        <p:spPr>
          <a:xfrm>
            <a:off x="1110344" y="2561588"/>
            <a:ext cx="383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Trên đĩa có 6 cái bánh: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495B661-2298-4492-BFE1-3A33E5A55B31}"/>
              </a:ext>
            </a:extLst>
          </p:cNvPr>
          <p:cNvSpPr/>
          <p:nvPr/>
        </p:nvSpPr>
        <p:spPr>
          <a:xfrm>
            <a:off x="3025355" y="5962650"/>
            <a:ext cx="6286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39722F-EEAE-4954-A12B-020533CBB1D6}"/>
              </a:ext>
            </a:extLst>
          </p:cNvPr>
          <p:cNvSpPr txBox="1"/>
          <p:nvPr/>
        </p:nvSpPr>
        <p:spPr>
          <a:xfrm>
            <a:off x="7470713" y="2561588"/>
            <a:ext cx="385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Trên đĩa có 9 cái bánh: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B0219F-F7B2-4912-A401-0920EBF59755}"/>
              </a:ext>
            </a:extLst>
          </p:cNvPr>
          <p:cNvSpPr/>
          <p:nvPr/>
        </p:nvSpPr>
        <p:spPr>
          <a:xfrm>
            <a:off x="7389997" y="5925315"/>
            <a:ext cx="6286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24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等线</vt:lpstr>
      <vt:lpstr>HP-211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NAM</cp:lastModifiedBy>
  <cp:revision>27</cp:revision>
  <dcterms:created xsi:type="dcterms:W3CDTF">2020-08-20T03:35:56Z</dcterms:created>
  <dcterms:modified xsi:type="dcterms:W3CDTF">2025-04-14T11:04:26Z</dcterms:modified>
</cp:coreProperties>
</file>